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49"/>
  </p:handoutMasterIdLst>
  <p:sldIdLst>
    <p:sldId id="685" r:id="rId3"/>
    <p:sldId id="691" r:id="rId4"/>
    <p:sldId id="686" r:id="rId6"/>
    <p:sldId id="677" r:id="rId7"/>
    <p:sldId id="696" r:id="rId8"/>
    <p:sldId id="697" r:id="rId9"/>
    <p:sldId id="698" r:id="rId10"/>
    <p:sldId id="699" r:id="rId11"/>
    <p:sldId id="700" r:id="rId12"/>
    <p:sldId id="701" r:id="rId13"/>
    <p:sldId id="702" r:id="rId14"/>
    <p:sldId id="703" r:id="rId15"/>
    <p:sldId id="704" r:id="rId16"/>
    <p:sldId id="705" r:id="rId17"/>
    <p:sldId id="693" r:id="rId18"/>
    <p:sldId id="706" r:id="rId19"/>
    <p:sldId id="707" r:id="rId20"/>
    <p:sldId id="708" r:id="rId21"/>
    <p:sldId id="709" r:id="rId22"/>
    <p:sldId id="710" r:id="rId23"/>
    <p:sldId id="711" r:id="rId24"/>
    <p:sldId id="712" r:id="rId25"/>
    <p:sldId id="713" r:id="rId26"/>
    <p:sldId id="714" r:id="rId27"/>
    <p:sldId id="715" r:id="rId28"/>
    <p:sldId id="695" r:id="rId29"/>
    <p:sldId id="716" r:id="rId30"/>
    <p:sldId id="717" r:id="rId31"/>
    <p:sldId id="718" r:id="rId32"/>
    <p:sldId id="719" r:id="rId33"/>
    <p:sldId id="720" r:id="rId34"/>
    <p:sldId id="721" r:id="rId35"/>
    <p:sldId id="722" r:id="rId36"/>
    <p:sldId id="723" r:id="rId37"/>
    <p:sldId id="724" r:id="rId38"/>
    <p:sldId id="694" r:id="rId39"/>
    <p:sldId id="725" r:id="rId40"/>
    <p:sldId id="726" r:id="rId41"/>
    <p:sldId id="727" r:id="rId42"/>
    <p:sldId id="728" r:id="rId43"/>
    <p:sldId id="729" r:id="rId44"/>
    <p:sldId id="730" r:id="rId45"/>
    <p:sldId id="731" r:id="rId46"/>
    <p:sldId id="732" r:id="rId47"/>
    <p:sldId id="690" r:id="rId48"/>
  </p:sldIdLst>
  <p:sldSz cx="12192000" cy="6858000"/>
  <p:notesSz cx="6858000" cy="9144000"/>
  <p:custDataLst>
    <p:tags r:id="rId53"/>
  </p:custDataLst>
  <p:defaultText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F9F9F9"/>
    <a:srgbClr val="F6F6F6"/>
    <a:srgbClr val="D9D9D9"/>
    <a:srgbClr val="F2F2F2"/>
    <a:srgbClr val="E6E6E6"/>
    <a:srgbClr val="831824"/>
    <a:srgbClr val="7F7F7F"/>
    <a:srgbClr val="C7455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3824" autoAdjust="0"/>
    <p:restoredTop sz="94424" autoAdjust="0"/>
  </p:normalViewPr>
  <p:slideViewPr>
    <p:cSldViewPr snapToGrid="0" showGuides="1">
      <p:cViewPr>
        <p:scale>
          <a:sx n="66" d="100"/>
          <a:sy n="66" d="100"/>
        </p:scale>
        <p:origin x="-2376" y="-1080"/>
      </p:cViewPr>
      <p:guideLst>
        <p:guide orient="horz" pos="2976"/>
        <p:guide orient="horz" pos="4133"/>
        <p:guide orient="horz" pos="1049"/>
        <p:guide orient="horz" pos="3566"/>
        <p:guide pos="5836"/>
        <p:guide pos="6811"/>
        <p:guide pos="483"/>
        <p:guide pos="3840"/>
        <p:guide pos="3568"/>
        <p:guide pos="4112"/>
        <p:guide pos="2751"/>
        <p:guide pos="4316"/>
        <p:guide pos="6357"/>
        <p:guide pos="3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gs" Target="tags/tag1.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notesMaster" Target="notesMasters/notesMaster1.xml"/><Relationship Id="rId49" Type="http://schemas.openxmlformats.org/officeDocument/2006/relationships/handoutMaster" Target="handoutMasters/handout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5" Type="http://schemas.microsoft.com/office/2011/relationships/chartColorStyle" Target="colors1.xml"/><Relationship Id="rId4" Type="http://schemas.microsoft.com/office/2011/relationships/chartStyle" Target="style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14.xlsx"/></Relationships>
</file>

<file path=ppt/charts/_rels/chart15.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女性</c:v>
                </c:pt>
              </c:strCache>
            </c:strRef>
          </c:tx>
          <c:spPr>
            <a:blipFill dpi="0" rotWithShape="1">
              <a:blip xmlns:r="http://schemas.openxmlformats.org/officeDocument/2006/relationships" r:embed="rId2"/>
              <a:srcRect/>
              <a:stretch>
                <a:fillRect/>
              </a:stretch>
            </a:blipFill>
            <a:ln>
              <a:noFill/>
            </a:ln>
            <a:effectLst/>
          </c:spPr>
          <c:invertIfNegative val="0"/>
          <c:pictureOptions>
            <c:pictureFormat val="stack"/>
          </c:pictureOptions>
          <c:dLbls>
            <c:delete val="1"/>
          </c:dLbls>
          <c:cat>
            <c:strRef>
              <c:f>Sheet1!$A$2:$A$4</c:f>
              <c:strCache>
                <c:ptCount val="3"/>
                <c:pt idx="0">
                  <c:v>类别 1</c:v>
                </c:pt>
                <c:pt idx="1">
                  <c:v>类别 2</c:v>
                </c:pt>
                <c:pt idx="2">
                  <c:v>类别 3</c:v>
                </c:pt>
              </c:strCache>
            </c:strRef>
          </c:cat>
          <c:val>
            <c:numRef>
              <c:f>Sheet1!$B$2:$B$4</c:f>
              <c:numCache>
                <c:formatCode>General</c:formatCode>
                <c:ptCount val="3"/>
                <c:pt idx="0">
                  <c:v>49000</c:v>
                </c:pt>
                <c:pt idx="1">
                  <c:v>28000</c:v>
                </c:pt>
                <c:pt idx="2">
                  <c:v>32000</c:v>
                </c:pt>
              </c:numCache>
            </c:numRef>
          </c:val>
        </c:ser>
        <c:ser>
          <c:idx val="1"/>
          <c:order val="1"/>
          <c:tx>
            <c:strRef>
              <c:f>Sheet1!$C$1</c:f>
              <c:strCache>
                <c:ptCount val="1"/>
                <c:pt idx="0">
                  <c:v>男性</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ack"/>
          </c:pictureOptions>
          <c:dLbls>
            <c:delete val="1"/>
          </c:dLbls>
          <c:cat>
            <c:strRef>
              <c:f>Sheet1!$A$2:$A$4</c:f>
              <c:strCache>
                <c:ptCount val="3"/>
                <c:pt idx="0">
                  <c:v>类别 1</c:v>
                </c:pt>
                <c:pt idx="1">
                  <c:v>类别 2</c:v>
                </c:pt>
                <c:pt idx="2">
                  <c:v>类别 3</c:v>
                </c:pt>
              </c:strCache>
            </c:strRef>
          </c:cat>
          <c:val>
            <c:numRef>
              <c:f>Sheet1!$C$2:$C$4</c:f>
              <c:numCache>
                <c:formatCode>General</c:formatCode>
                <c:ptCount val="3"/>
                <c:pt idx="0">
                  <c:v>18000</c:v>
                </c:pt>
                <c:pt idx="1">
                  <c:v>37000</c:v>
                </c:pt>
                <c:pt idx="2">
                  <c:v>42000</c:v>
                </c:pt>
              </c:numCache>
            </c:numRef>
          </c:val>
        </c:ser>
        <c:dLbls>
          <c:showLegendKey val="0"/>
          <c:showVal val="0"/>
          <c:showCatName val="0"/>
          <c:showSerName val="0"/>
          <c:showPercent val="0"/>
          <c:showBubbleSize val="0"/>
        </c:dLbls>
        <c:gapWidth val="86"/>
        <c:overlap val="-21"/>
        <c:axId val="163702656"/>
        <c:axId val="163879168"/>
      </c:barChart>
      <c:catAx>
        <c:axId val="163702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879168"/>
        <c:crosses val="autoZero"/>
        <c:auto val="1"/>
        <c:lblAlgn val="ctr"/>
        <c:lblOffset val="100"/>
        <c:noMultiLvlLbl val="0"/>
      </c:catAx>
      <c:valAx>
        <c:axId val="163879168"/>
        <c:scaling>
          <c:orientation val="minMax"/>
        </c:scaling>
        <c:delete val="0"/>
        <c:axPos val="b"/>
        <c:majorGridlines>
          <c:spPr>
            <a:ln w="9525" cap="flat" cmpd="sng" algn="ctr">
              <a:solidFill>
                <a:srgbClr val="D1D1D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63702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0.35</c:v>
                </c:pt>
                <c:pt idx="1">
                  <c:v>0.65</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0.21</c:v>
                </c:pt>
                <c:pt idx="1">
                  <c:v>0.79</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0.42</c:v>
                </c:pt>
                <c:pt idx="1">
                  <c:v>0.58</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0.94</c:v>
                </c:pt>
                <c:pt idx="1">
                  <c:v>0.06</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0.89</c:v>
                </c:pt>
                <c:pt idx="1">
                  <c:v>0.11</c:v>
                </c:pt>
              </c:numCache>
            </c:numRef>
          </c:val>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chemeClr val="accent1"/>
            </a:solidFill>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Sheet1!$B$2</c:f>
              <c:numCache>
                <c:formatCode>General</c:formatCode>
                <c:ptCount val="1"/>
                <c:pt idx="0">
                  <c:v>100</c:v>
                </c:pt>
              </c:numCache>
            </c:numRef>
          </c:val>
        </c:ser>
        <c:ser>
          <c:idx val="1"/>
          <c:order val="1"/>
          <c:tx>
            <c:strRef>
              <c:f>Sheet1!$C$1</c:f>
              <c:strCache>
                <c:ptCount val="1"/>
                <c:pt idx="0">
                  <c:v>类别 2</c:v>
                </c:pt>
              </c:strCache>
            </c:strRef>
          </c:tx>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Sheet1!$C$2</c:f>
              <c:numCache>
                <c:formatCode>General</c:formatCode>
                <c:ptCount val="1"/>
                <c:pt idx="0">
                  <c:v>90</c:v>
                </c:pt>
              </c:numCache>
            </c:numRef>
          </c:val>
        </c:ser>
        <c:ser>
          <c:idx val="2"/>
          <c:order val="2"/>
          <c:tx>
            <c:strRef>
              <c:f>Sheet1!$D$1</c:f>
              <c:strCache>
                <c:ptCount val="1"/>
                <c:pt idx="0">
                  <c:v>类别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Sheet1!$D$2</c:f>
              <c:numCache>
                <c:formatCode>General</c:formatCode>
                <c:ptCount val="1"/>
                <c:pt idx="0">
                  <c:v>50</c:v>
                </c:pt>
              </c:numCache>
            </c:numRef>
          </c:val>
        </c:ser>
        <c:ser>
          <c:idx val="3"/>
          <c:order val="3"/>
          <c:tx>
            <c:strRef>
              <c:f>Sheet1!$E$1</c:f>
              <c:strCache>
                <c:ptCount val="1"/>
                <c:pt idx="0">
                  <c:v>类别 4</c:v>
                </c:pt>
              </c:strCache>
            </c:strRef>
          </c:tx>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179943680"/>
        <c:axId val="182498048"/>
      </c:barChart>
      <c:catAx>
        <c:axId val="179943680"/>
        <c:scaling>
          <c:orientation val="maxMin"/>
        </c:scaling>
        <c:delete val="1"/>
        <c:axPos val="l"/>
        <c:minorGridlines>
          <c:spPr>
            <a:ln w="6350"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82498048"/>
        <c:crosses val="autoZero"/>
        <c:auto val="0"/>
        <c:lblAlgn val="ctr"/>
        <c:lblOffset val="100"/>
        <c:noMultiLvlLbl val="0"/>
      </c:catAx>
      <c:valAx>
        <c:axId val="182498048"/>
        <c:scaling>
          <c:orientation val="minMax"/>
        </c:scaling>
        <c:delete val="1"/>
        <c:axPos val="t"/>
        <c:majorGridlines>
          <c:spPr>
            <a:ln w="6350"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79943680"/>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2"/>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1"/>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bg1">
                <a:lumMod val="7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ser>
        <c:dLbls>
          <c:showLegendKey val="0"/>
          <c:showVal val="0"/>
          <c:showCatName val="0"/>
          <c:showSerName val="0"/>
          <c:showPercent val="0"/>
          <c:showBubbleSize val="0"/>
        </c:dLbls>
        <c:gapWidth val="150"/>
        <c:overlap val="100"/>
        <c:axId val="63632512"/>
        <c:axId val="63634048"/>
      </c:barChart>
      <c:catAx>
        <c:axId val="63632512"/>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3634048"/>
        <c:crosses val="autoZero"/>
        <c:auto val="1"/>
        <c:lblAlgn val="ctr"/>
        <c:lblOffset val="100"/>
        <c:noMultiLvlLbl val="0"/>
      </c:catAx>
      <c:valAx>
        <c:axId val="6363404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363251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A</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699EB-6B6F-4303-84E5-698CBBF28AE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5E53-1996-4A18-8378-BCF5C8046D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2" name="任意多边形 1"/>
          <p:cNvSpPr/>
          <p:nvPr userDrawn="1"/>
        </p:nvSpPr>
        <p:spPr>
          <a:xfrm>
            <a:off x="-10363" y="6414868"/>
            <a:ext cx="12202363" cy="435195"/>
          </a:xfrm>
          <a:custGeom>
            <a:avLst/>
            <a:gdLst>
              <a:gd name="connsiteX0" fmla="*/ 6442848 w 12885696"/>
              <a:gd name="connsiteY0" fmla="*/ 0 h 677930"/>
              <a:gd name="connsiteX1" fmla="*/ 12818477 w 12885696"/>
              <a:gd name="connsiteY1" fmla="*/ 656546 h 677930"/>
              <a:gd name="connsiteX2" fmla="*/ 12885696 w 12885696"/>
              <a:gd name="connsiteY2" fmla="*/ 677930 h 677930"/>
              <a:gd name="connsiteX3" fmla="*/ 0 w 12885696"/>
              <a:gd name="connsiteY3" fmla="*/ 677930 h 677930"/>
              <a:gd name="connsiteX4" fmla="*/ 67219 w 12885696"/>
              <a:gd name="connsiteY4" fmla="*/ 656546 h 677930"/>
              <a:gd name="connsiteX5" fmla="*/ 6442848 w 12885696"/>
              <a:gd name="connsiteY5" fmla="*/ 0 h 67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5696" h="677930">
                <a:moveTo>
                  <a:pt x="6442848" y="0"/>
                </a:moveTo>
                <a:cubicBezTo>
                  <a:pt x="9144779" y="0"/>
                  <a:pt x="11510983" y="262931"/>
                  <a:pt x="12818477" y="656546"/>
                </a:cubicBezTo>
                <a:lnTo>
                  <a:pt x="12885696" y="677930"/>
                </a:lnTo>
                <a:lnTo>
                  <a:pt x="0" y="677930"/>
                </a:lnTo>
                <a:lnTo>
                  <a:pt x="67219" y="656546"/>
                </a:lnTo>
                <a:cubicBezTo>
                  <a:pt x="1374713" y="262931"/>
                  <a:pt x="3740917" y="0"/>
                  <a:pt x="6442848" y="0"/>
                </a:cubicBezTo>
                <a:close/>
              </a:path>
            </a:pathLst>
          </a:cu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18" name="TextBox 15"/>
          <p:cNvSpPr txBox="1"/>
          <p:nvPr userDrawn="1"/>
        </p:nvSpPr>
        <p:spPr>
          <a:xfrm>
            <a:off x="11707676" y="6479202"/>
            <a:ext cx="396009" cy="284675"/>
          </a:xfrm>
          <a:prstGeom prst="rect">
            <a:avLst/>
          </a:prstGeom>
          <a:noFill/>
        </p:spPr>
        <p:txBody>
          <a:bodyPr wrap="square" lIns="68562" tIns="34281" rIns="68562" bIns="34281" rtlCol="0" anchor="ctr">
            <a:spAutoFit/>
          </a:bodyPr>
          <a:lstStyle/>
          <a:p>
            <a:pPr algn="ctr"/>
            <a:fld id="{2EEF1883-7A0E-4F66-9932-E581691AD397}" type="slidenum">
              <a:rPr lang="zh-CN" altLang="en-US" sz="1400" smtClean="0">
                <a:solidFill>
                  <a:schemeClr val="tx1">
                    <a:lumMod val="50000"/>
                    <a:lumOff val="50000"/>
                  </a:schemeClr>
                </a:solidFill>
                <a:latin typeface="+mn-lt"/>
                <a:ea typeface="Arial Unicode MS" panose="020B0604020202020204" pitchFamily="34" charset="-122"/>
                <a:cs typeface="Arial Unicode MS" panose="020B0604020202020204" pitchFamily="34" charset="-122"/>
              </a:rPr>
            </a:fld>
            <a:r>
              <a:rPr lang="zh-CN" altLang="en-US" sz="1400" dirty="0" smtClean="0">
                <a:solidFill>
                  <a:schemeClr val="tx1">
                    <a:lumMod val="50000"/>
                    <a:lumOff val="50000"/>
                  </a:schemeClr>
                </a:solidFill>
                <a:latin typeface="+mn-lt"/>
                <a:ea typeface="Arial Unicode MS" panose="020B0604020202020204" pitchFamily="34" charset="-122"/>
                <a:cs typeface="Arial Unicode MS" panose="020B0604020202020204" pitchFamily="34" charset="-122"/>
              </a:rPr>
              <a:t> </a:t>
            </a:r>
            <a:endParaRPr lang="zh-CN" altLang="en-US" sz="1400" b="0" dirty="0">
              <a:solidFill>
                <a:schemeClr val="tx1">
                  <a:lumMod val="50000"/>
                  <a:lumOff val="50000"/>
                </a:schemeClr>
              </a:solidFill>
              <a:latin typeface="+mn-lt"/>
              <a:ea typeface="Arial Unicode MS" panose="020B0604020202020204" pitchFamily="34" charset="-122"/>
              <a:cs typeface="Arial Unicode MS" panose="020B0604020202020204" pitchFamily="34" charset="-122"/>
            </a:endParaRPr>
          </a:p>
        </p:txBody>
      </p:sp>
      <p:sp>
        <p:nvSpPr>
          <p:cNvPr id="5" name="任意多边形 4"/>
          <p:cNvSpPr/>
          <p:nvPr userDrawn="1"/>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userDrawn="1"/>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userDrawn="1"/>
        </p:nvSpPr>
        <p:spPr>
          <a:xfrm flipH="1">
            <a:off x="11707674" y="6449058"/>
            <a:ext cx="396009" cy="343781"/>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FBFBFB"/>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9"/>
          </a:xfrm>
          <a:prstGeom prst="rect">
            <a:avLst/>
          </a:prstGeom>
        </p:spPr>
        <p:txBody>
          <a:bodyPr vert="horz" lIns="91434" tIns="45718" rIns="91434" bIns="45718"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4DA96E64-783D-463C-BA44-F5AF67B46485}" type="datetimeFigureOut">
              <a:rPr lang="zh-CN" altLang="en-US" smtClean="0"/>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A8C676CA-DACA-4216-AE75-62203F83776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chart" Target="../charts/chart11.xml"/><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chart" Target="../charts/char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17.jpeg"/><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chart" Target="../charts/char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image" Target="../media/image18.jpeg"/><Relationship Id="rId1" Type="http://schemas.openxmlformats.org/officeDocument/2006/relationships/chart" Target="../charts/char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25.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6.jpeg"/><Relationship Id="rId2" Type="http://schemas.openxmlformats.org/officeDocument/2006/relationships/chart" Target="../charts/chart15.xml"/><Relationship Id="rId1" Type="http://schemas.openxmlformats.org/officeDocument/2006/relationships/chart" Target="../charts/chart14.xml"/></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3.xml"/><Relationship Id="rId7" Type="http://schemas.openxmlformats.org/officeDocument/2006/relationships/image" Target="../media/image33.jpeg"/><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microsoft.com/office/2007/relationships/hdphoto" Target="../media/image28.wdp"/><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image" Target="../media/image3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4281210" y="1780106"/>
            <a:ext cx="3171687" cy="2069635"/>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975793" y="1392620"/>
            <a:ext cx="2253807" cy="1262130"/>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
          <p:cNvSpPr txBox="1"/>
          <p:nvPr/>
        </p:nvSpPr>
        <p:spPr>
          <a:xfrm>
            <a:off x="3577059" y="1884330"/>
            <a:ext cx="3624042" cy="1861185"/>
          </a:xfrm>
          <a:prstGeom prst="rect">
            <a:avLst/>
          </a:prstGeom>
          <a:noFill/>
        </p:spPr>
        <p:txBody>
          <a:bodyPr wrap="square" rtlCol="0" anchor="ctr">
            <a:spAutoFit/>
          </a:bodyPr>
          <a:lstStyle/>
          <a:p>
            <a:pPr algn="ctr"/>
            <a:r>
              <a:rPr lang="en-US" altLang="zh-CN" sz="11500" dirty="0" smtClean="0">
                <a:solidFill>
                  <a:schemeClr val="accent1"/>
                </a:solidFill>
                <a:latin typeface="Impact" panose="020B0806030902050204" pitchFamily="34" charset="0"/>
                <a:ea typeface="微软雅黑" panose="020B0503020204020204" pitchFamily="34" charset="-122"/>
                <a:cs typeface="Ebrima" panose="02000000000000000000" pitchFamily="2" charset="0"/>
              </a:rPr>
              <a:t>20XX</a:t>
            </a:r>
            <a:endParaRPr lang="zh-CN" altLang="en-US" sz="11500" dirty="0">
              <a:solidFill>
                <a:schemeClr val="accent1"/>
              </a:solidFill>
              <a:latin typeface="Impact" panose="020B0806030902050204" pitchFamily="34" charset="0"/>
              <a:ea typeface="微软雅黑" panose="020B0503020204020204" pitchFamily="34" charset="-122"/>
              <a:cs typeface="Ebrima" panose="02000000000000000000" pitchFamily="2" charset="0"/>
            </a:endParaRPr>
          </a:p>
        </p:txBody>
      </p:sp>
      <p:sp>
        <p:nvSpPr>
          <p:cNvPr id="26" name="TextBox 5"/>
          <p:cNvSpPr txBox="1"/>
          <p:nvPr/>
        </p:nvSpPr>
        <p:spPr>
          <a:xfrm>
            <a:off x="2329543" y="4051878"/>
            <a:ext cx="7532914" cy="922020"/>
          </a:xfrm>
          <a:prstGeom prst="rect">
            <a:avLst/>
          </a:prstGeom>
          <a:noFill/>
        </p:spPr>
        <p:txBody>
          <a:bodyPr wrap="square" rtlCol="0">
            <a:spAutoFit/>
          </a:bodyPr>
          <a:lstStyle/>
          <a:p>
            <a:pPr algn="ctr"/>
            <a:r>
              <a:rPr lang="zh-CN" altLang="en-US" sz="5400" dirty="0" smtClean="0">
                <a:solidFill>
                  <a:schemeClr val="tx1">
                    <a:lumMod val="75000"/>
                    <a:lumOff val="25000"/>
                  </a:schemeClr>
                </a:solidFill>
                <a:ea typeface="幼圆" panose="02010509060101010101" pitchFamily="49" charset="-122"/>
                <a:cs typeface="Ebrima" panose="02000000000000000000" pitchFamily="2" charset="0"/>
              </a:rPr>
              <a:t>极简风工作</a:t>
            </a:r>
            <a:r>
              <a:rPr lang="zh-CN" altLang="en-US" sz="5400" dirty="0">
                <a:solidFill>
                  <a:schemeClr val="tx1">
                    <a:lumMod val="75000"/>
                    <a:lumOff val="25000"/>
                  </a:schemeClr>
                </a:solidFill>
                <a:ea typeface="幼圆" panose="02010509060101010101" pitchFamily="49" charset="-122"/>
                <a:cs typeface="Ebrima" panose="02000000000000000000" pitchFamily="2" charset="0"/>
              </a:rPr>
              <a:t>计划述职</a:t>
            </a:r>
            <a:r>
              <a:rPr lang="en-US" altLang="zh-CN" sz="5400" dirty="0" smtClean="0">
                <a:solidFill>
                  <a:schemeClr val="tx1">
                    <a:lumMod val="75000"/>
                    <a:lumOff val="25000"/>
                  </a:schemeClr>
                </a:solidFill>
                <a:latin typeface="Arial Narrow" panose="020B0606020202030204" pitchFamily="34" charset="0"/>
                <a:ea typeface="幼圆" panose="02010509060101010101" pitchFamily="49" charset="-122"/>
                <a:cs typeface="Ebrima" panose="02000000000000000000" pitchFamily="2" charset="0"/>
              </a:rPr>
              <a:t>PPT</a:t>
            </a:r>
            <a:endParaRPr lang="zh-CN" altLang="en-US" sz="5400" dirty="0">
              <a:solidFill>
                <a:schemeClr val="tx1">
                  <a:lumMod val="75000"/>
                  <a:lumOff val="25000"/>
                </a:schemeClr>
              </a:solidFill>
              <a:latin typeface="Arial Narrow" panose="020B0606020202030204" pitchFamily="34" charset="0"/>
              <a:ea typeface="幼圆" panose="02010509060101010101" pitchFamily="49" charset="-122"/>
              <a:cs typeface="Ebrima" panose="02000000000000000000" pitchFamily="2" charset="0"/>
            </a:endParaRPr>
          </a:p>
        </p:txBody>
      </p:sp>
      <p:sp>
        <p:nvSpPr>
          <p:cNvPr id="27" name="文本框 26"/>
          <p:cNvSpPr txBox="1"/>
          <p:nvPr/>
        </p:nvSpPr>
        <p:spPr>
          <a:xfrm>
            <a:off x="3565358" y="5037378"/>
            <a:ext cx="5061284" cy="323165"/>
          </a:xfrm>
          <a:prstGeom prst="rect">
            <a:avLst/>
          </a:prstGeom>
          <a:noFill/>
        </p:spPr>
        <p:txBody>
          <a:bodyPr wrap="square" rtlCol="0">
            <a:spAutoFit/>
          </a:bodyPr>
          <a:lstStyle/>
          <a:p>
            <a:pPr algn="ct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工作汇报</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商务路演</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新年计划</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[PPT</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演示</a:t>
            </a:r>
            <a:r>
              <a:rPr lang="en-US" altLang="zh-CN" sz="1500" spc="150" dirty="0" smtClean="0">
                <a:solidFill>
                  <a:schemeClr val="bg2">
                    <a:lumMod val="25000"/>
                  </a:schemeClr>
                </a:solidFill>
                <a:latin typeface="微软雅黑" panose="020B0503020204020204" pitchFamily="34" charset="-122"/>
                <a:ea typeface="微软雅黑" panose="020B0503020204020204" pitchFamily="34" charset="-122"/>
              </a:rPr>
              <a:t>]</a:t>
            </a:r>
            <a:endParaRPr lang="en-US" altLang="zh-CN" sz="1500" spc="15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502522" y="5745879"/>
            <a:ext cx="2382654" cy="306705"/>
          </a:xfrm>
          <a:prstGeom prst="rect">
            <a:avLst/>
          </a:prstGeom>
          <a:noFill/>
          <a:ln>
            <a:noFill/>
          </a:ln>
        </p:spPr>
        <p:txBody>
          <a:bodyPr wrap="square" rtlCol="0">
            <a:spAutoFit/>
          </a:bodyPr>
          <a:lstStyle/>
          <a:p>
            <a:pPr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Speaker</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XXX</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652323" y="5745879"/>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部门：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764849" y="5745879"/>
            <a:ext cx="2382654" cy="306705"/>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20XX</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18</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Audiojungle】because-we-are-young.mp3">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843207" y="-704568"/>
            <a:ext cx="487363" cy="487363"/>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3" presetClass="entr" presetSubtype="32" fill="hold" grpId="0"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350" fill="hold"/>
                                        <p:tgtEl>
                                          <p:spTgt spid="23"/>
                                        </p:tgtEl>
                                        <p:attrNameLst>
                                          <p:attrName>ppt_w</p:attrName>
                                        </p:attrNameLst>
                                      </p:cBhvr>
                                      <p:tavLst>
                                        <p:tav tm="0">
                                          <p:val>
                                            <p:strVal val="4*#ppt_w"/>
                                          </p:val>
                                        </p:tav>
                                        <p:tav tm="100000">
                                          <p:val>
                                            <p:strVal val="#ppt_w"/>
                                          </p:val>
                                        </p:tav>
                                      </p:tavLst>
                                    </p:anim>
                                    <p:anim calcmode="lin" valueType="num">
                                      <p:cBhvr>
                                        <p:cTn id="11" dur="350" fill="hold"/>
                                        <p:tgtEl>
                                          <p:spTgt spid="23"/>
                                        </p:tgtEl>
                                        <p:attrNameLst>
                                          <p:attrName>ppt_h</p:attrName>
                                        </p:attrNameLst>
                                      </p:cBhvr>
                                      <p:tavLst>
                                        <p:tav tm="0">
                                          <p:val>
                                            <p:strVal val="4*#ppt_h"/>
                                          </p:val>
                                        </p:tav>
                                        <p:tav tm="100000">
                                          <p:val>
                                            <p:strVal val="#ppt_h"/>
                                          </p:val>
                                        </p:tav>
                                      </p:tavLst>
                                    </p:anim>
                                  </p:childTnLst>
                                </p:cTn>
                              </p:par>
                              <p:par>
                                <p:cTn id="12" presetID="23" presetClass="entr" presetSubtype="32"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 calcmode="lin" valueType="num">
                                      <p:cBhvr>
                                        <p:cTn id="14" dur="350" fill="hold"/>
                                        <p:tgtEl>
                                          <p:spTgt spid="19"/>
                                        </p:tgtEl>
                                        <p:attrNameLst>
                                          <p:attrName>ppt_w</p:attrName>
                                        </p:attrNameLst>
                                      </p:cBhvr>
                                      <p:tavLst>
                                        <p:tav tm="0">
                                          <p:val>
                                            <p:strVal val="4*#ppt_w"/>
                                          </p:val>
                                        </p:tav>
                                        <p:tav tm="100000">
                                          <p:val>
                                            <p:strVal val="#ppt_w"/>
                                          </p:val>
                                        </p:tav>
                                      </p:tavLst>
                                    </p:anim>
                                    <p:anim calcmode="lin" valueType="num">
                                      <p:cBhvr>
                                        <p:cTn id="15" dur="350" fill="hold"/>
                                        <p:tgtEl>
                                          <p:spTgt spid="19"/>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41" presetClass="entr" presetSubtype="0" fill="hold" grpId="0" nodeType="afterEffect">
                                  <p:stCondLst>
                                    <p:cond delay="0"/>
                                  </p:stCondLst>
                                  <p:iterate type="lt">
                                    <p:tmPct val="13333"/>
                                  </p:iterate>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anim calcmode="lin" valueType="num">
                                      <p:cBhvr>
                                        <p:cTn id="2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5"/>
                                        </p:tgtEl>
                                      </p:cBhvr>
                                    </p:animEffect>
                                  </p:childTnLst>
                                </p:cTn>
                              </p:par>
                            </p:childTnLst>
                          </p:cTn>
                        </p:par>
                        <p:par>
                          <p:cTn id="24" fill="hold">
                            <p:stCondLst>
                              <p:cond delay="13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1800"/>
                            </p:stCondLst>
                            <p:childTnLst>
                              <p:par>
                                <p:cTn id="29" presetID="26" presetClass="emph" presetSubtype="0" fill="hold" grpId="1" nodeType="afterEffect">
                                  <p:stCondLst>
                                    <p:cond delay="0"/>
                                  </p:stCondLst>
                                  <p:childTnLst>
                                    <p:animEffect transition="out" filter="fade">
                                      <p:cBhvr>
                                        <p:cTn id="30" dur="500" tmFilter="0, 0; .2, .5; .8, .5; 1, 0"/>
                                        <p:tgtEl>
                                          <p:spTgt spid="26"/>
                                        </p:tgtEl>
                                      </p:cBhvr>
                                    </p:animEffect>
                                    <p:animScale>
                                      <p:cBhvr>
                                        <p:cTn id="31" dur="250" autoRev="1" fill="hold"/>
                                        <p:tgtEl>
                                          <p:spTgt spid="26"/>
                                        </p:tgtEl>
                                      </p:cBhvr>
                                      <p:by x="105000" y="105000"/>
                                    </p:animScale>
                                  </p:childTnLst>
                                </p:cTn>
                              </p:par>
                              <p:par>
                                <p:cTn id="32" presetID="12" presetClass="entr" presetSubtype="1"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down)">
                                      <p:cBhvr>
                                        <p:cTn id="35" dur="500"/>
                                        <p:tgtEl>
                                          <p:spTgt spid="27"/>
                                        </p:tgtEl>
                                      </p:cBhvr>
                                    </p:animEffect>
                                  </p:childTnLst>
                                </p:cTn>
                              </p:par>
                            </p:childTnLst>
                          </p:cTn>
                        </p:par>
                        <p:par>
                          <p:cTn id="36" fill="hold">
                            <p:stCondLst>
                              <p:cond delay="2300"/>
                            </p:stCondLst>
                            <p:childTnLst>
                              <p:par>
                                <p:cTn id="37" presetID="37"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700"/>
                                        <p:tgtEl>
                                          <p:spTgt spid="31"/>
                                        </p:tgtEl>
                                      </p:cBhvr>
                                    </p:animEffect>
                                    <p:anim calcmode="lin" valueType="num">
                                      <p:cBhvr>
                                        <p:cTn id="40" dur="700" fill="hold"/>
                                        <p:tgtEl>
                                          <p:spTgt spid="31"/>
                                        </p:tgtEl>
                                        <p:attrNameLst>
                                          <p:attrName>ppt_x</p:attrName>
                                        </p:attrNameLst>
                                      </p:cBhvr>
                                      <p:tavLst>
                                        <p:tav tm="0">
                                          <p:val>
                                            <p:strVal val="#ppt_x"/>
                                          </p:val>
                                        </p:tav>
                                        <p:tav tm="100000">
                                          <p:val>
                                            <p:strVal val="#ppt_x"/>
                                          </p:val>
                                        </p:tav>
                                      </p:tavLst>
                                    </p:anim>
                                    <p:anim calcmode="lin" valueType="num">
                                      <p:cBhvr>
                                        <p:cTn id="41" dur="630" decel="100000" fill="hold"/>
                                        <p:tgtEl>
                                          <p:spTgt spid="31"/>
                                        </p:tgtEl>
                                        <p:attrNameLst>
                                          <p:attrName>ppt_y</p:attrName>
                                        </p:attrNameLst>
                                      </p:cBhvr>
                                      <p:tavLst>
                                        <p:tav tm="0">
                                          <p:val>
                                            <p:strVal val="#ppt_y+1"/>
                                          </p:val>
                                        </p:tav>
                                        <p:tav tm="100000">
                                          <p:val>
                                            <p:strVal val="#ppt_y-.03"/>
                                          </p:val>
                                        </p:tav>
                                      </p:tavLst>
                                    </p:anim>
                                    <p:anim calcmode="lin" valueType="num">
                                      <p:cBhvr>
                                        <p:cTn id="42" dur="70" accel="100000" fill="hold">
                                          <p:stCondLst>
                                            <p:cond delay="630"/>
                                          </p:stCondLst>
                                        </p:cTn>
                                        <p:tgtEl>
                                          <p:spTgt spid="31"/>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3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700"/>
                                        <p:tgtEl>
                                          <p:spTgt spid="30"/>
                                        </p:tgtEl>
                                      </p:cBhvr>
                                    </p:animEffect>
                                    <p:anim calcmode="lin" valueType="num">
                                      <p:cBhvr>
                                        <p:cTn id="46" dur="700" fill="hold"/>
                                        <p:tgtEl>
                                          <p:spTgt spid="30"/>
                                        </p:tgtEl>
                                        <p:attrNameLst>
                                          <p:attrName>ppt_x</p:attrName>
                                        </p:attrNameLst>
                                      </p:cBhvr>
                                      <p:tavLst>
                                        <p:tav tm="0">
                                          <p:val>
                                            <p:strVal val="#ppt_x"/>
                                          </p:val>
                                        </p:tav>
                                        <p:tav tm="100000">
                                          <p:val>
                                            <p:strVal val="#ppt_x"/>
                                          </p:val>
                                        </p:tav>
                                      </p:tavLst>
                                    </p:anim>
                                    <p:anim calcmode="lin" valueType="num">
                                      <p:cBhvr>
                                        <p:cTn id="47" dur="630" decel="100000" fill="hold"/>
                                        <p:tgtEl>
                                          <p:spTgt spid="30"/>
                                        </p:tgtEl>
                                        <p:attrNameLst>
                                          <p:attrName>ppt_y</p:attrName>
                                        </p:attrNameLst>
                                      </p:cBhvr>
                                      <p:tavLst>
                                        <p:tav tm="0">
                                          <p:val>
                                            <p:strVal val="#ppt_y+1"/>
                                          </p:val>
                                        </p:tav>
                                        <p:tav tm="100000">
                                          <p:val>
                                            <p:strVal val="#ppt_y-.03"/>
                                          </p:val>
                                        </p:tav>
                                      </p:tavLst>
                                    </p:anim>
                                    <p:anim calcmode="lin" valueType="num">
                                      <p:cBhvr>
                                        <p:cTn id="48" dur="70" accel="100000" fill="hold">
                                          <p:stCondLst>
                                            <p:cond delay="630"/>
                                          </p:stCondLst>
                                        </p:cTn>
                                        <p:tgtEl>
                                          <p:spTgt spid="3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5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700"/>
                                        <p:tgtEl>
                                          <p:spTgt spid="32"/>
                                        </p:tgtEl>
                                      </p:cBhvr>
                                    </p:animEffect>
                                    <p:anim calcmode="lin" valueType="num">
                                      <p:cBhvr>
                                        <p:cTn id="52" dur="700" fill="hold"/>
                                        <p:tgtEl>
                                          <p:spTgt spid="32"/>
                                        </p:tgtEl>
                                        <p:attrNameLst>
                                          <p:attrName>ppt_x</p:attrName>
                                        </p:attrNameLst>
                                      </p:cBhvr>
                                      <p:tavLst>
                                        <p:tav tm="0">
                                          <p:val>
                                            <p:strVal val="#ppt_x"/>
                                          </p:val>
                                        </p:tav>
                                        <p:tav tm="100000">
                                          <p:val>
                                            <p:strVal val="#ppt_x"/>
                                          </p:val>
                                        </p:tav>
                                      </p:tavLst>
                                    </p:anim>
                                    <p:anim calcmode="lin" valueType="num">
                                      <p:cBhvr>
                                        <p:cTn id="53" dur="630" decel="100000" fill="hold"/>
                                        <p:tgtEl>
                                          <p:spTgt spid="32"/>
                                        </p:tgtEl>
                                        <p:attrNameLst>
                                          <p:attrName>ppt_y</p:attrName>
                                        </p:attrNameLst>
                                      </p:cBhvr>
                                      <p:tavLst>
                                        <p:tav tm="0">
                                          <p:val>
                                            <p:strVal val="#ppt_y+1"/>
                                          </p:val>
                                        </p:tav>
                                        <p:tav tm="100000">
                                          <p:val>
                                            <p:strVal val="#ppt_y-.03"/>
                                          </p:val>
                                        </p:tav>
                                      </p:tavLst>
                                    </p:anim>
                                    <p:anim calcmode="lin" valueType="num">
                                      <p:cBhvr>
                                        <p:cTn id="54" dur="70" accel="100000" fill="hold">
                                          <p:stCondLst>
                                            <p:cond delay="63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50">
                <p:cTn id="55" repeatCount="indefinite" fill="hold" display="0">
                  <p:stCondLst>
                    <p:cond delay="indefinite"/>
                  </p:stCondLst>
                  <p:endCondLst>
                    <p:cond evt="onStopAudio" delay="0">
                      <p:tgtEl>
                        <p:sldTgt/>
                      </p:tgtEl>
                    </p:cond>
                  </p:endCondLst>
                </p:cTn>
                <p:tgtEl>
                  <p:spTgt spid="3"/>
                </p:tgtEl>
              </p:cMediaNode>
            </p:video>
          </p:childTnLst>
        </p:cTn>
      </p:par>
    </p:tnLst>
    <p:bldLst>
      <p:bldP spid="19" grpId="0" animBg="1"/>
      <p:bldP spid="23" grpId="0" animBg="1"/>
      <p:bldP spid="25" grpId="0"/>
      <p:bldP spid="26" grpId="0"/>
      <p:bldP spid="26" grpId="1"/>
      <p:bldP spid="27" grpId="0"/>
      <p:bldP spid="30" grpId="0"/>
      <p:bldP spid="31"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251138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59"/>
          <p:cNvSpPr txBox="1">
            <a:spLocks noChangeArrowheads="1"/>
          </p:cNvSpPr>
          <p:nvPr/>
        </p:nvSpPr>
        <p:spPr bwMode="auto">
          <a:xfrm flipH="1">
            <a:off x="2689953" y="2743319"/>
            <a:ext cx="6812094" cy="7694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zh-CN" altLang="en-US" sz="4400" b="1" kern="0" dirty="0" smtClean="0">
                <a:solidFill>
                  <a:schemeClr val="accent1">
                    <a:lumMod val="75000"/>
                  </a:schemeClr>
                </a:solidFill>
                <a:latin typeface="微软雅黑" panose="020B0503020204020204" pitchFamily="34" charset="-122"/>
                <a:ea typeface="微软雅黑" panose="020B0503020204020204" pitchFamily="34" charset="-122"/>
                <a:sym typeface="方正大黑简体" pitchFamily="65" charset="-122"/>
              </a:rPr>
              <a:t>前言</a:t>
            </a:r>
            <a:r>
              <a:rPr lang="zh-CN" altLang="en-US" sz="4400" b="1" kern="0" dirty="0">
                <a:solidFill>
                  <a:schemeClr val="accent1">
                    <a:lumMod val="75000"/>
                  </a:schemeClr>
                </a:solidFill>
                <a:latin typeface="微软雅黑" panose="020B0503020204020204" pitchFamily="34" charset="-122"/>
                <a:ea typeface="微软雅黑" panose="020B0503020204020204" pitchFamily="34" charset="-122"/>
                <a:sym typeface="方正大黑简体" pitchFamily="65" charset="-122"/>
              </a:rPr>
              <a:t> </a:t>
            </a:r>
            <a:r>
              <a:rPr lang="en-US" altLang="zh-CN" sz="4400" b="1" kern="0" dirty="0" smtClean="0">
                <a:solidFill>
                  <a:schemeClr val="accent1">
                    <a:lumMod val="75000"/>
                  </a:schemeClr>
                </a:solidFill>
                <a:latin typeface="微软雅黑" panose="020B0503020204020204" pitchFamily="34" charset="-122"/>
                <a:ea typeface="微软雅黑" panose="020B0503020204020204" pitchFamily="34" charset="-122"/>
              </a:rPr>
              <a:t>| </a:t>
            </a:r>
            <a:r>
              <a:rPr lang="en-US" altLang="zh-CN" sz="2400" dirty="0" smtClean="0">
                <a:solidFill>
                  <a:schemeClr val="accent1">
                    <a:lumMod val="75000"/>
                  </a:schemeClr>
                </a:solidFill>
                <a:latin typeface="Impact" panose="020B0806030902050204" pitchFamily="34" charset="0"/>
                <a:sym typeface="Impact" panose="020B0806030902050204" pitchFamily="34" charset="0"/>
              </a:rPr>
              <a:t>Introduction</a:t>
            </a:r>
            <a:endParaRPr lang="zh-CN" altLang="en-US" sz="2400" dirty="0">
              <a:solidFill>
                <a:schemeClr val="accent1">
                  <a:lumMod val="75000"/>
                </a:schemeClr>
              </a:solidFill>
              <a:latin typeface="Impact" panose="020B0806030902050204" pitchFamily="34" charset="0"/>
              <a:sym typeface="Impact" panose="020B0806030902050204" pitchFamily="34" charset="0"/>
            </a:endParaRPr>
          </a:p>
        </p:txBody>
      </p:sp>
      <p:grpSp>
        <p:nvGrpSpPr>
          <p:cNvPr id="36" name="Group 24"/>
          <p:cNvGrpSpPr/>
          <p:nvPr/>
        </p:nvGrpSpPr>
        <p:grpSpPr>
          <a:xfrm>
            <a:off x="5420764" y="3769378"/>
            <a:ext cx="1350472" cy="203200"/>
            <a:chOff x="4168751" y="2495551"/>
            <a:chExt cx="1012854" cy="152400"/>
          </a:xfrm>
          <a:solidFill>
            <a:schemeClr val="accent2">
              <a:lumMod val="40000"/>
              <a:lumOff val="60000"/>
            </a:schemeClr>
          </a:solidFill>
        </p:grpSpPr>
        <p:sp>
          <p:nvSpPr>
            <p:cNvPr id="37" name="Oval 15"/>
            <p:cNvSpPr/>
            <p:nvPr/>
          </p:nvSpPr>
          <p:spPr>
            <a:xfrm>
              <a:off x="4598977" y="2495551"/>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38" name="Oval 16"/>
            <p:cNvSpPr/>
            <p:nvPr/>
          </p:nvSpPr>
          <p:spPr>
            <a:xfrm flipV="1">
              <a:off x="48162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39" name="Oval 17"/>
            <p:cNvSpPr/>
            <p:nvPr/>
          </p:nvSpPr>
          <p:spPr>
            <a:xfrm flipV="1">
              <a:off x="44349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1" name="Oval 12"/>
            <p:cNvSpPr>
              <a:spLocks noChangeAspect="1"/>
            </p:cNvSpPr>
            <p:nvPr/>
          </p:nvSpPr>
          <p:spPr>
            <a:xfrm flipV="1">
              <a:off x="4980277"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3" name="Oval 13"/>
            <p:cNvSpPr>
              <a:spLocks noChangeAspect="1"/>
            </p:cNvSpPr>
            <p:nvPr/>
          </p:nvSpPr>
          <p:spPr>
            <a:xfrm flipV="1">
              <a:off x="4289838"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4" name="Oval 14"/>
            <p:cNvSpPr>
              <a:spLocks noChangeAspect="1"/>
            </p:cNvSpPr>
            <p:nvPr/>
          </p:nvSpPr>
          <p:spPr>
            <a:xfrm flipV="1">
              <a:off x="5125438"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5" name="Oval 23"/>
            <p:cNvSpPr>
              <a:spLocks noChangeAspect="1"/>
            </p:cNvSpPr>
            <p:nvPr/>
          </p:nvSpPr>
          <p:spPr>
            <a:xfrm flipV="1">
              <a:off x="4168751"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grpSp>
      <p:grpSp>
        <p:nvGrpSpPr>
          <p:cNvPr id="46" name="Group 29"/>
          <p:cNvGrpSpPr/>
          <p:nvPr/>
        </p:nvGrpSpPr>
        <p:grpSpPr>
          <a:xfrm>
            <a:off x="5420764" y="6089020"/>
            <a:ext cx="1350472" cy="203200"/>
            <a:chOff x="4168751" y="2495551"/>
            <a:chExt cx="1012854" cy="152400"/>
          </a:xfrm>
          <a:solidFill>
            <a:schemeClr val="accent2">
              <a:lumMod val="40000"/>
              <a:lumOff val="60000"/>
            </a:schemeClr>
          </a:solidFill>
        </p:grpSpPr>
        <p:sp>
          <p:nvSpPr>
            <p:cNvPr id="47" name="Oval 30"/>
            <p:cNvSpPr/>
            <p:nvPr/>
          </p:nvSpPr>
          <p:spPr>
            <a:xfrm>
              <a:off x="4598977" y="2495551"/>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8" name="Oval 31"/>
            <p:cNvSpPr/>
            <p:nvPr/>
          </p:nvSpPr>
          <p:spPr>
            <a:xfrm flipV="1">
              <a:off x="48162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9" name="Oval 32"/>
            <p:cNvSpPr/>
            <p:nvPr/>
          </p:nvSpPr>
          <p:spPr>
            <a:xfrm flipV="1">
              <a:off x="44349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0" name="Oval 33"/>
            <p:cNvSpPr>
              <a:spLocks noChangeAspect="1"/>
            </p:cNvSpPr>
            <p:nvPr/>
          </p:nvSpPr>
          <p:spPr>
            <a:xfrm flipV="1">
              <a:off x="4980277"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1" name="Oval 34"/>
            <p:cNvSpPr>
              <a:spLocks noChangeAspect="1"/>
            </p:cNvSpPr>
            <p:nvPr/>
          </p:nvSpPr>
          <p:spPr>
            <a:xfrm flipV="1">
              <a:off x="4289838"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2" name="Oval 35"/>
            <p:cNvSpPr>
              <a:spLocks noChangeAspect="1"/>
            </p:cNvSpPr>
            <p:nvPr/>
          </p:nvSpPr>
          <p:spPr>
            <a:xfrm flipV="1">
              <a:off x="5125438"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3" name="Oval 36"/>
            <p:cNvSpPr>
              <a:spLocks noChangeAspect="1"/>
            </p:cNvSpPr>
            <p:nvPr/>
          </p:nvSpPr>
          <p:spPr>
            <a:xfrm flipV="1">
              <a:off x="4168751"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grpSp>
      <p:sp>
        <p:nvSpPr>
          <p:cNvPr id="66" name="Text Placeholder 3"/>
          <p:cNvSpPr txBox="1"/>
          <p:nvPr/>
        </p:nvSpPr>
        <p:spPr>
          <a:xfrm>
            <a:off x="1077532" y="4260503"/>
            <a:ext cx="10036936" cy="1565686"/>
          </a:xfrm>
          <a:prstGeom prst="rect">
            <a:avLst/>
          </a:prstGeom>
        </p:spPr>
        <p:txBody>
          <a:bodyPr wrap="square" lIns="90000" tIns="46800" rIns="90000" bIns="4680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感谢大家，回顾这一年</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的工作，在取得成绩的同时，我们也找到了工作中的不足和问题，主要反映于</a:t>
            </a: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50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展望</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新的一年，我们将继续努力，力争各项工作更上一个新台阶</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点击图片选择设置图片格式可直接替换图片，在此录入上述图表的综合描述说明，在此录入上述图表的综合描述说明</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up)">
                                      <p:cBhvr>
                                        <p:cTn id="16" dur="1000"/>
                                        <p:tgtEl>
                                          <p:spTgt spid="66"/>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571565" y="1495276"/>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705" y="6414868"/>
            <a:ext cx="12202363" cy="435195"/>
          </a:xfrm>
          <a:custGeom>
            <a:avLst/>
            <a:gdLst>
              <a:gd name="connsiteX0" fmla="*/ 6442848 w 12885696"/>
              <a:gd name="connsiteY0" fmla="*/ 0 h 677930"/>
              <a:gd name="connsiteX1" fmla="*/ 12818477 w 12885696"/>
              <a:gd name="connsiteY1" fmla="*/ 656546 h 677930"/>
              <a:gd name="connsiteX2" fmla="*/ 12885696 w 12885696"/>
              <a:gd name="connsiteY2" fmla="*/ 677930 h 677930"/>
              <a:gd name="connsiteX3" fmla="*/ 0 w 12885696"/>
              <a:gd name="connsiteY3" fmla="*/ 677930 h 677930"/>
              <a:gd name="connsiteX4" fmla="*/ 67219 w 12885696"/>
              <a:gd name="connsiteY4" fmla="*/ 656546 h 677930"/>
              <a:gd name="connsiteX5" fmla="*/ 6442848 w 12885696"/>
              <a:gd name="connsiteY5" fmla="*/ 0 h 67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5696" h="677930">
                <a:moveTo>
                  <a:pt x="6442848" y="0"/>
                </a:moveTo>
                <a:cubicBezTo>
                  <a:pt x="9144779" y="0"/>
                  <a:pt x="11510983" y="262931"/>
                  <a:pt x="12818477" y="656546"/>
                </a:cubicBezTo>
                <a:lnTo>
                  <a:pt x="12885696" y="677930"/>
                </a:lnTo>
                <a:lnTo>
                  <a:pt x="0" y="677930"/>
                </a:lnTo>
                <a:lnTo>
                  <a:pt x="67219" y="656546"/>
                </a:lnTo>
                <a:cubicBezTo>
                  <a:pt x="1374713" y="262931"/>
                  <a:pt x="3740917" y="0"/>
                  <a:pt x="6442848" y="0"/>
                </a:cubicBezTo>
                <a:close/>
              </a:path>
            </a:pathLst>
          </a:cu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4"/>
          <p:cNvSpPr txBox="1"/>
          <p:nvPr/>
        </p:nvSpPr>
        <p:spPr>
          <a:xfrm>
            <a:off x="6704725" y="1520868"/>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01     </a:t>
            </a:r>
            <a:r>
              <a:rPr lang="zh-CN" altLang="en-US" sz="2400" b="1" dirty="0" smtClean="0">
                <a:latin typeface="微软雅黑" panose="020B0503020204020204" pitchFamily="34" charset="-122"/>
                <a:ea typeface="微软雅黑" panose="020B0503020204020204" pitchFamily="34" charset="-122"/>
              </a:rPr>
              <a:t>年度工作概述</a:t>
            </a:r>
            <a:endParaRPr lang="zh-CN" altLang="en-US" sz="2400" b="1" dirty="0" smtClean="0">
              <a:latin typeface="微软雅黑" panose="020B0503020204020204" pitchFamily="34" charset="-122"/>
              <a:ea typeface="微软雅黑" panose="020B0503020204020204" pitchFamily="34" charset="-122"/>
            </a:endParaRPr>
          </a:p>
        </p:txBody>
      </p:sp>
      <p:sp>
        <p:nvSpPr>
          <p:cNvPr id="18" name="TextBox 59"/>
          <p:cNvSpPr txBox="1">
            <a:spLocks noChangeArrowheads="1"/>
          </p:cNvSpPr>
          <p:nvPr/>
        </p:nvSpPr>
        <p:spPr bwMode="auto">
          <a:xfrm flipH="1">
            <a:off x="1303334" y="2503542"/>
            <a:ext cx="3187903" cy="144655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685800">
              <a:defRPr/>
            </a:pPr>
            <a:r>
              <a:rPr lang="zh-CN" altLang="en-US" sz="6000" b="1" kern="0" dirty="0" smtClean="0">
                <a:solidFill>
                  <a:schemeClr val="accent1"/>
                </a:solidFill>
                <a:latin typeface="微软雅黑" panose="020B0503020204020204" pitchFamily="34" charset="-122"/>
                <a:ea typeface="微软雅黑" panose="020B0503020204020204" pitchFamily="34" charset="-122"/>
              </a:rPr>
              <a:t>目录</a:t>
            </a:r>
            <a:endParaRPr lang="en-US" altLang="zh-CN" sz="6000" b="1" kern="0" dirty="0" smtClean="0">
              <a:solidFill>
                <a:schemeClr val="accent1"/>
              </a:solidFill>
              <a:latin typeface="微软雅黑" panose="020B0503020204020204" pitchFamily="34" charset="-122"/>
              <a:ea typeface="微软雅黑" panose="020B0503020204020204" pitchFamily="34" charset="-122"/>
            </a:endParaRPr>
          </a:p>
          <a:p>
            <a:pPr algn="r" defTabSz="685800">
              <a:defRPr/>
            </a:pPr>
            <a:r>
              <a:rPr lang="en-US" altLang="ko-KR" sz="2800" b="1" kern="0" dirty="0" smtClean="0">
                <a:solidFill>
                  <a:schemeClr val="accent1"/>
                </a:solidFill>
                <a:latin typeface="微软雅黑" panose="020B0503020204020204" pitchFamily="34" charset="-122"/>
                <a:ea typeface="微软雅黑" panose="020B0503020204020204" pitchFamily="34" charset="-122"/>
              </a:rPr>
              <a:t>CONTENTS</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2736733" y="2465164"/>
            <a:ext cx="1845118" cy="534043"/>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任意多边形 34"/>
          <p:cNvSpPr/>
          <p:nvPr/>
        </p:nvSpPr>
        <p:spPr>
          <a:xfrm>
            <a:off x="2046537" y="2795570"/>
            <a:ext cx="2301816" cy="1478645"/>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37"/>
          <p:cNvSpPr/>
          <p:nvPr/>
        </p:nvSpPr>
        <p:spPr>
          <a:xfrm>
            <a:off x="7704905" y="1506858"/>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矩形 42"/>
          <p:cNvSpPr/>
          <p:nvPr/>
        </p:nvSpPr>
        <p:spPr>
          <a:xfrm>
            <a:off x="6571565" y="2575368"/>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64"/>
          <p:cNvSpPr txBox="1"/>
          <p:nvPr/>
        </p:nvSpPr>
        <p:spPr>
          <a:xfrm>
            <a:off x="6704725" y="2600960"/>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02     </a:t>
            </a:r>
            <a:r>
              <a:rPr lang="zh-CN" altLang="en-US" sz="2400" b="1" dirty="0" smtClean="0">
                <a:latin typeface="微软雅黑" panose="020B0503020204020204" pitchFamily="34" charset="-122"/>
                <a:ea typeface="微软雅黑" panose="020B0503020204020204" pitchFamily="34" charset="-122"/>
              </a:rPr>
              <a:t>工作完成情况</a:t>
            </a:r>
            <a:endParaRPr lang="zh-CN" altLang="en-US" sz="2400" b="1" dirty="0" smtClean="0">
              <a:latin typeface="微软雅黑" panose="020B0503020204020204" pitchFamily="34" charset="-122"/>
              <a:ea typeface="微软雅黑" panose="020B0503020204020204" pitchFamily="34" charset="-122"/>
            </a:endParaRPr>
          </a:p>
        </p:txBody>
      </p:sp>
      <p:sp>
        <p:nvSpPr>
          <p:cNvPr id="45" name="任意多边形 44"/>
          <p:cNvSpPr/>
          <p:nvPr/>
        </p:nvSpPr>
        <p:spPr>
          <a:xfrm>
            <a:off x="7704905" y="2591410"/>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矩形 46"/>
          <p:cNvSpPr/>
          <p:nvPr/>
        </p:nvSpPr>
        <p:spPr>
          <a:xfrm>
            <a:off x="6571565" y="3655460"/>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64"/>
          <p:cNvSpPr txBox="1"/>
          <p:nvPr/>
        </p:nvSpPr>
        <p:spPr>
          <a:xfrm>
            <a:off x="6704725" y="3681052"/>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03     </a:t>
            </a:r>
            <a:r>
              <a:rPr lang="zh-CN" altLang="en-US" sz="2400" b="1" dirty="0" smtClean="0">
                <a:latin typeface="微软雅黑" panose="020B0503020204020204" pitchFamily="34" charset="-122"/>
                <a:ea typeface="微软雅黑" panose="020B0503020204020204" pitchFamily="34" charset="-122"/>
              </a:rPr>
              <a:t>完成项目展示</a:t>
            </a:r>
            <a:endParaRPr lang="zh-CN" altLang="en-US" sz="2400" b="1" dirty="0" smtClean="0">
              <a:latin typeface="微软雅黑" panose="020B0503020204020204" pitchFamily="34" charset="-122"/>
              <a:ea typeface="微软雅黑" panose="020B0503020204020204" pitchFamily="34" charset="-122"/>
            </a:endParaRPr>
          </a:p>
        </p:txBody>
      </p:sp>
      <p:sp>
        <p:nvSpPr>
          <p:cNvPr id="49" name="任意多边形 48"/>
          <p:cNvSpPr/>
          <p:nvPr/>
        </p:nvSpPr>
        <p:spPr>
          <a:xfrm>
            <a:off x="7704905" y="3671502"/>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矩形 50"/>
          <p:cNvSpPr/>
          <p:nvPr/>
        </p:nvSpPr>
        <p:spPr>
          <a:xfrm>
            <a:off x="6571565" y="4735553"/>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64"/>
          <p:cNvSpPr txBox="1"/>
          <p:nvPr/>
        </p:nvSpPr>
        <p:spPr>
          <a:xfrm>
            <a:off x="6704725" y="4761145"/>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04     </a:t>
            </a:r>
            <a:r>
              <a:rPr lang="zh-CN" altLang="en-US" sz="2400" b="1" dirty="0" smtClean="0">
                <a:latin typeface="微软雅黑" panose="020B0503020204020204" pitchFamily="34" charset="-122"/>
                <a:ea typeface="微软雅黑" panose="020B0503020204020204" pitchFamily="34" charset="-122"/>
              </a:rPr>
              <a:t>明年工作计划</a:t>
            </a:r>
            <a:endParaRPr lang="zh-CN" altLang="en-US" sz="2400" b="1" dirty="0" smtClean="0">
              <a:latin typeface="微软雅黑" panose="020B0503020204020204" pitchFamily="34" charset="-122"/>
              <a:ea typeface="微软雅黑" panose="020B0503020204020204" pitchFamily="34" charset="-122"/>
            </a:endParaRPr>
          </a:p>
        </p:txBody>
      </p:sp>
      <p:sp>
        <p:nvSpPr>
          <p:cNvPr id="53" name="任意多边形 52"/>
          <p:cNvSpPr/>
          <p:nvPr/>
        </p:nvSpPr>
        <p:spPr>
          <a:xfrm>
            <a:off x="7704905" y="4751595"/>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50" fill="hold"/>
                                            <p:tgtEl>
                                              <p:spTgt spid="27"/>
                                            </p:tgtEl>
                                            <p:attrNameLst>
                                              <p:attrName>ppt_w</p:attrName>
                                            </p:attrNameLst>
                                          </p:cBhvr>
                                          <p:tavLst>
                                            <p:tav tm="0">
                                              <p:val>
                                                <p:fltVal val="0"/>
                                              </p:val>
                                            </p:tav>
                                            <p:tav tm="100000">
                                              <p:val>
                                                <p:strVal val="#ppt_w"/>
                                              </p:val>
                                            </p:tav>
                                          </p:tavLst>
                                        </p:anim>
                                        <p:anim calcmode="lin" valueType="num">
                                          <p:cBhvr>
                                            <p:cTn id="8" dur="350" fill="hold"/>
                                            <p:tgtEl>
                                              <p:spTgt spid="27"/>
                                            </p:tgtEl>
                                            <p:attrNameLst>
                                              <p:attrName>ppt_h</p:attrName>
                                            </p:attrNameLst>
                                          </p:cBhvr>
                                          <p:tavLst>
                                            <p:tav tm="0">
                                              <p:val>
                                                <p:fltVal val="0"/>
                                              </p:val>
                                            </p:tav>
                                            <p:tav tm="100000">
                                              <p:val>
                                                <p:strVal val="#ppt_h"/>
                                              </p:val>
                                            </p:tav>
                                          </p:tavLst>
                                        </p:anim>
                                        <p:anim calcmode="lin" valueType="num">
                                          <p:cBhvr>
                                            <p:cTn id="9" dur="350" fill="hold"/>
                                            <p:tgtEl>
                                              <p:spTgt spid="27"/>
                                            </p:tgtEl>
                                            <p:attrNameLst>
                                              <p:attrName>style.rotation</p:attrName>
                                            </p:attrNameLst>
                                          </p:cBhvr>
                                          <p:tavLst>
                                            <p:tav tm="0">
                                              <p:val>
                                                <p:fltVal val="360"/>
                                              </p:val>
                                            </p:tav>
                                            <p:tav tm="100000">
                                              <p:val>
                                                <p:fltVal val="0"/>
                                              </p:val>
                                            </p:tav>
                                          </p:tavLst>
                                        </p:anim>
                                        <p:animEffect transition="in" filter="fade">
                                          <p:cBhvr>
                                            <p:cTn id="10" dur="350"/>
                                            <p:tgtEl>
                                              <p:spTgt spid="2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50" fill="hold"/>
                                            <p:tgtEl>
                                              <p:spTgt spid="35"/>
                                            </p:tgtEl>
                                            <p:attrNameLst>
                                              <p:attrName>ppt_w</p:attrName>
                                            </p:attrNameLst>
                                          </p:cBhvr>
                                          <p:tavLst>
                                            <p:tav tm="0">
                                              <p:val>
                                                <p:strVal val="4*#ppt_w"/>
                                              </p:val>
                                            </p:tav>
                                            <p:tav tm="100000">
                                              <p:val>
                                                <p:strVal val="#ppt_w"/>
                                              </p:val>
                                            </p:tav>
                                          </p:tavLst>
                                        </p:anim>
                                        <p:anim calcmode="lin" valueType="num">
                                          <p:cBhvr>
                                            <p:cTn id="14" dur="350" fill="hold"/>
                                            <p:tgtEl>
                                              <p:spTgt spid="35"/>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14:presetBounceEnd="42000">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14:bounceEnd="4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000"/>
                                </p:stCondLst>
                                <p:childTnLst>
                                  <p:par>
                                    <p:cTn id="29" presetID="18" presetClass="entr" presetSubtype="12"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strips(downLeft)">
                                          <p:cBhvr>
                                            <p:cTn id="31" dur="400"/>
                                            <p:tgtEl>
                                              <p:spTgt spid="38"/>
                                            </p:tgtEl>
                                          </p:cBhvr>
                                        </p:animEffect>
                                      </p:childTnLst>
                                    </p:cTn>
                                  </p:par>
                                </p:childTnLst>
                              </p:cTn>
                            </p:par>
                            <p:par>
                              <p:cTn id="32" fill="hold">
                                <p:stCondLst>
                                  <p:cond delay="2500"/>
                                </p:stCondLst>
                                <p:childTnLst>
                                  <p:par>
                                    <p:cTn id="33" presetID="2" presetClass="entr" presetSubtype="2" fill="hold" grpId="0" nodeType="afterEffect" p14:presetBounceEnd="42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42000">
                                          <p:cBhvr additive="base">
                                            <p:cTn id="35" dur="500" fill="hold"/>
                                            <p:tgtEl>
                                              <p:spTgt spid="43"/>
                                            </p:tgtEl>
                                            <p:attrNameLst>
                                              <p:attrName>ppt_x</p:attrName>
                                            </p:attrNameLst>
                                          </p:cBhvr>
                                          <p:tavLst>
                                            <p:tav tm="0">
                                              <p:val>
                                                <p:strVal val="1+#ppt_w/2"/>
                                              </p:val>
                                            </p:tav>
                                            <p:tav tm="100000">
                                              <p:val>
                                                <p:strVal val="#ppt_x"/>
                                              </p:val>
                                            </p:tav>
                                          </p:tavLst>
                                        </p:anim>
                                        <p:anim calcmode="lin" valueType="num" p14:bounceEnd="42000">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par>
                              <p:cTn id="41" fill="hold">
                                <p:stCondLst>
                                  <p:cond delay="3500"/>
                                </p:stCondLst>
                                <p:childTnLst>
                                  <p:par>
                                    <p:cTn id="42" presetID="18" presetClass="entr" presetSubtype="12"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strips(downLeft)">
                                          <p:cBhvr>
                                            <p:cTn id="44" dur="400"/>
                                            <p:tgtEl>
                                              <p:spTgt spid="45"/>
                                            </p:tgtEl>
                                          </p:cBhvr>
                                        </p:animEffect>
                                      </p:childTnLst>
                                    </p:cTn>
                                  </p:par>
                                </p:childTnLst>
                              </p:cTn>
                            </p:par>
                            <p:par>
                              <p:cTn id="45" fill="hold">
                                <p:stCondLst>
                                  <p:cond delay="4000"/>
                                </p:stCondLst>
                                <p:childTnLst>
                                  <p:par>
                                    <p:cTn id="46" presetID="2" presetClass="entr" presetSubtype="2" fill="hold" grpId="0" nodeType="afterEffect" p14:presetBounceEnd="42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42000">
                                          <p:cBhvr additive="base">
                                            <p:cTn id="48" dur="500" fill="hold"/>
                                            <p:tgtEl>
                                              <p:spTgt spid="47"/>
                                            </p:tgtEl>
                                            <p:attrNameLst>
                                              <p:attrName>ppt_x</p:attrName>
                                            </p:attrNameLst>
                                          </p:cBhvr>
                                          <p:tavLst>
                                            <p:tav tm="0">
                                              <p:val>
                                                <p:strVal val="1+#ppt_w/2"/>
                                              </p:val>
                                            </p:tav>
                                            <p:tav tm="100000">
                                              <p:val>
                                                <p:strVal val="#ppt_x"/>
                                              </p:val>
                                            </p:tav>
                                          </p:tavLst>
                                        </p:anim>
                                        <p:anim calcmode="lin" valueType="num" p14:bounceEnd="42000">
                                          <p:cBhvr additive="base">
                                            <p:cTn id="49" dur="500" fill="hold"/>
                                            <p:tgtEl>
                                              <p:spTgt spid="47"/>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500"/>
                                            <p:tgtEl>
                                              <p:spTgt spid="48"/>
                                            </p:tgtEl>
                                          </p:cBhvr>
                                        </p:animEffect>
                                      </p:childTnLst>
                                    </p:cTn>
                                  </p:par>
                                </p:childTnLst>
                              </p:cTn>
                            </p:par>
                            <p:par>
                              <p:cTn id="54" fill="hold">
                                <p:stCondLst>
                                  <p:cond delay="5000"/>
                                </p:stCondLst>
                                <p:childTnLst>
                                  <p:par>
                                    <p:cTn id="55" presetID="18" presetClass="entr" presetSubtype="12"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strips(downLeft)">
                                          <p:cBhvr>
                                            <p:cTn id="57" dur="400"/>
                                            <p:tgtEl>
                                              <p:spTgt spid="49"/>
                                            </p:tgtEl>
                                          </p:cBhvr>
                                        </p:animEffect>
                                      </p:childTnLst>
                                    </p:cTn>
                                  </p:par>
                                </p:childTnLst>
                              </p:cTn>
                            </p:par>
                            <p:par>
                              <p:cTn id="58" fill="hold">
                                <p:stCondLst>
                                  <p:cond delay="5500"/>
                                </p:stCondLst>
                                <p:childTnLst>
                                  <p:par>
                                    <p:cTn id="59" presetID="2" presetClass="entr" presetSubtype="2" fill="hold" grpId="0" nodeType="afterEffect" p14:presetBounceEnd="42000">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14:bounceEnd="42000">
                                          <p:cBhvr additive="base">
                                            <p:cTn id="61" dur="500" fill="hold"/>
                                            <p:tgtEl>
                                              <p:spTgt spid="51"/>
                                            </p:tgtEl>
                                            <p:attrNameLst>
                                              <p:attrName>ppt_x</p:attrName>
                                            </p:attrNameLst>
                                          </p:cBhvr>
                                          <p:tavLst>
                                            <p:tav tm="0">
                                              <p:val>
                                                <p:strVal val="1+#ppt_w/2"/>
                                              </p:val>
                                            </p:tav>
                                            <p:tav tm="100000">
                                              <p:val>
                                                <p:strVal val="#ppt_x"/>
                                              </p:val>
                                            </p:tav>
                                          </p:tavLst>
                                        </p:anim>
                                        <p:anim calcmode="lin" valueType="num" p14:bounceEnd="42000">
                                          <p:cBhvr additive="base">
                                            <p:cTn id="62" dur="500" fill="hold"/>
                                            <p:tgtEl>
                                              <p:spTgt spid="5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6500"/>
                                </p:stCondLst>
                                <p:childTnLst>
                                  <p:par>
                                    <p:cTn id="68" presetID="18" presetClass="entr" presetSubtype="12"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strips(downLeft)">
                                          <p:cBhvr>
                                            <p:cTn id="70"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8" grpId="0"/>
          <p:bldP spid="27" grpId="0" animBg="1"/>
          <p:bldP spid="35" grpId="0" animBg="1"/>
          <p:bldP spid="38" grpId="0" animBg="1"/>
          <p:bldP spid="43" grpId="0" animBg="1"/>
          <p:bldP spid="44" grpId="0"/>
          <p:bldP spid="45" grpId="0" animBg="1"/>
          <p:bldP spid="47" grpId="0" animBg="1"/>
          <p:bldP spid="48" grpId="0"/>
          <p:bldP spid="49" grpId="0" animBg="1"/>
          <p:bldP spid="51" grpId="0" animBg="1"/>
          <p:bldP spid="52" grpId="0"/>
          <p:bldP spid="5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50" fill="hold"/>
                                            <p:tgtEl>
                                              <p:spTgt spid="27"/>
                                            </p:tgtEl>
                                            <p:attrNameLst>
                                              <p:attrName>ppt_w</p:attrName>
                                            </p:attrNameLst>
                                          </p:cBhvr>
                                          <p:tavLst>
                                            <p:tav tm="0">
                                              <p:val>
                                                <p:fltVal val="0"/>
                                              </p:val>
                                            </p:tav>
                                            <p:tav tm="100000">
                                              <p:val>
                                                <p:strVal val="#ppt_w"/>
                                              </p:val>
                                            </p:tav>
                                          </p:tavLst>
                                        </p:anim>
                                        <p:anim calcmode="lin" valueType="num">
                                          <p:cBhvr>
                                            <p:cTn id="8" dur="350" fill="hold"/>
                                            <p:tgtEl>
                                              <p:spTgt spid="27"/>
                                            </p:tgtEl>
                                            <p:attrNameLst>
                                              <p:attrName>ppt_h</p:attrName>
                                            </p:attrNameLst>
                                          </p:cBhvr>
                                          <p:tavLst>
                                            <p:tav tm="0">
                                              <p:val>
                                                <p:fltVal val="0"/>
                                              </p:val>
                                            </p:tav>
                                            <p:tav tm="100000">
                                              <p:val>
                                                <p:strVal val="#ppt_h"/>
                                              </p:val>
                                            </p:tav>
                                          </p:tavLst>
                                        </p:anim>
                                        <p:anim calcmode="lin" valueType="num">
                                          <p:cBhvr>
                                            <p:cTn id="9" dur="350" fill="hold"/>
                                            <p:tgtEl>
                                              <p:spTgt spid="27"/>
                                            </p:tgtEl>
                                            <p:attrNameLst>
                                              <p:attrName>style.rotation</p:attrName>
                                            </p:attrNameLst>
                                          </p:cBhvr>
                                          <p:tavLst>
                                            <p:tav tm="0">
                                              <p:val>
                                                <p:fltVal val="360"/>
                                              </p:val>
                                            </p:tav>
                                            <p:tav tm="100000">
                                              <p:val>
                                                <p:fltVal val="0"/>
                                              </p:val>
                                            </p:tav>
                                          </p:tavLst>
                                        </p:anim>
                                        <p:animEffect transition="in" filter="fade">
                                          <p:cBhvr>
                                            <p:cTn id="10" dur="350"/>
                                            <p:tgtEl>
                                              <p:spTgt spid="2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50" fill="hold"/>
                                            <p:tgtEl>
                                              <p:spTgt spid="35"/>
                                            </p:tgtEl>
                                            <p:attrNameLst>
                                              <p:attrName>ppt_w</p:attrName>
                                            </p:attrNameLst>
                                          </p:cBhvr>
                                          <p:tavLst>
                                            <p:tav tm="0">
                                              <p:val>
                                                <p:strVal val="4*#ppt_w"/>
                                              </p:val>
                                            </p:tav>
                                            <p:tav tm="100000">
                                              <p:val>
                                                <p:strVal val="#ppt_w"/>
                                              </p:val>
                                            </p:tav>
                                          </p:tavLst>
                                        </p:anim>
                                        <p:anim calcmode="lin" valueType="num">
                                          <p:cBhvr>
                                            <p:cTn id="14" dur="350" fill="hold"/>
                                            <p:tgtEl>
                                              <p:spTgt spid="35"/>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000"/>
                                </p:stCondLst>
                                <p:childTnLst>
                                  <p:par>
                                    <p:cTn id="29" presetID="18" presetClass="entr" presetSubtype="12"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strips(downLeft)">
                                          <p:cBhvr>
                                            <p:cTn id="31" dur="400"/>
                                            <p:tgtEl>
                                              <p:spTgt spid="38"/>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par>
                              <p:cTn id="41" fill="hold">
                                <p:stCondLst>
                                  <p:cond delay="3500"/>
                                </p:stCondLst>
                                <p:childTnLst>
                                  <p:par>
                                    <p:cTn id="42" presetID="18" presetClass="entr" presetSubtype="12"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strips(downLeft)">
                                          <p:cBhvr>
                                            <p:cTn id="44" dur="400"/>
                                            <p:tgtEl>
                                              <p:spTgt spid="4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500"/>
                                            <p:tgtEl>
                                              <p:spTgt spid="48"/>
                                            </p:tgtEl>
                                          </p:cBhvr>
                                        </p:animEffect>
                                      </p:childTnLst>
                                    </p:cTn>
                                  </p:par>
                                </p:childTnLst>
                              </p:cTn>
                            </p:par>
                            <p:par>
                              <p:cTn id="54" fill="hold">
                                <p:stCondLst>
                                  <p:cond delay="5000"/>
                                </p:stCondLst>
                                <p:childTnLst>
                                  <p:par>
                                    <p:cTn id="55" presetID="18" presetClass="entr" presetSubtype="12"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strips(downLeft)">
                                          <p:cBhvr>
                                            <p:cTn id="57" dur="400"/>
                                            <p:tgtEl>
                                              <p:spTgt spid="49"/>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1+#ppt_w/2"/>
                                              </p:val>
                                            </p:tav>
                                            <p:tav tm="100000">
                                              <p:val>
                                                <p:strVal val="#ppt_x"/>
                                              </p:val>
                                            </p:tav>
                                          </p:tavLst>
                                        </p:anim>
                                        <p:anim calcmode="lin" valueType="num">
                                          <p:cBhvr additive="base">
                                            <p:cTn id="62" dur="500" fill="hold"/>
                                            <p:tgtEl>
                                              <p:spTgt spid="5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6500"/>
                                </p:stCondLst>
                                <p:childTnLst>
                                  <p:par>
                                    <p:cTn id="68" presetID="18" presetClass="entr" presetSubtype="12"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strips(downLeft)">
                                          <p:cBhvr>
                                            <p:cTn id="70"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8" grpId="0"/>
          <p:bldP spid="27" grpId="0" animBg="1"/>
          <p:bldP spid="35" grpId="0" animBg="1"/>
          <p:bldP spid="38" grpId="0" animBg="1"/>
          <p:bldP spid="43" grpId="0" animBg="1"/>
          <p:bldP spid="44" grpId="0"/>
          <p:bldP spid="45" grpId="0" animBg="1"/>
          <p:bldP spid="47" grpId="0" animBg="1"/>
          <p:bldP spid="48" grpId="0"/>
          <p:bldP spid="49" grpId="0" animBg="1"/>
          <p:bldP spid="51" grpId="0" animBg="1"/>
          <p:bldP spid="52" grpId="0"/>
          <p:bldP spid="5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8"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年度工作概述</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8" name="组合 7"/>
          <p:cNvGrpSpPr/>
          <p:nvPr/>
        </p:nvGrpSpPr>
        <p:grpSpPr>
          <a:xfrm>
            <a:off x="5023040" y="1569382"/>
            <a:ext cx="2498670" cy="1862048"/>
            <a:chOff x="2757770" y="2361497"/>
            <a:chExt cx="2498670" cy="1862048"/>
          </a:xfrm>
        </p:grpSpPr>
        <p:sp>
          <p:nvSpPr>
            <p:cNvPr id="11"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01</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3" name="椭圆 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任意多边形 38"/>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36"/>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350" fill="hold"/>
                                        <p:tgtEl>
                                          <p:spTgt spid="39"/>
                                        </p:tgtEl>
                                        <p:attrNameLst>
                                          <p:attrName>ppt_w</p:attrName>
                                        </p:attrNameLst>
                                      </p:cBhvr>
                                      <p:tavLst>
                                        <p:tav tm="0">
                                          <p:val>
                                            <p:strVal val="4*#ppt_w"/>
                                          </p:val>
                                        </p:tav>
                                        <p:tav tm="100000">
                                          <p:val>
                                            <p:strVal val="#ppt_w"/>
                                          </p:val>
                                        </p:tav>
                                      </p:tavLst>
                                    </p:anim>
                                    <p:anim calcmode="lin" valueType="num">
                                      <p:cBhvr>
                                        <p:cTn id="8" dur="350" fill="hold"/>
                                        <p:tgtEl>
                                          <p:spTgt spid="39"/>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7"/>
                                        </p:tgtEl>
                                        <p:attrNameLst>
                                          <p:attrName>style.visibility</p:attrName>
                                        </p:attrNameLst>
                                      </p:cBhvr>
                                      <p:to>
                                        <p:strVal val="visible"/>
                                      </p:to>
                                    </p:set>
                                    <p:anim calcmode="lin" valueType="num">
                                      <p:cBhvr>
                                        <p:cTn id="11" dur="350" fill="hold"/>
                                        <p:tgtEl>
                                          <p:spTgt spid="37"/>
                                        </p:tgtEl>
                                        <p:attrNameLst>
                                          <p:attrName>ppt_w</p:attrName>
                                        </p:attrNameLst>
                                      </p:cBhvr>
                                      <p:tavLst>
                                        <p:tav tm="0">
                                          <p:val>
                                            <p:strVal val="4*#ppt_w"/>
                                          </p:val>
                                        </p:tav>
                                        <p:tav tm="100000">
                                          <p:val>
                                            <p:strVal val="#ppt_w"/>
                                          </p:val>
                                        </p:tav>
                                      </p:tavLst>
                                    </p:anim>
                                    <p:anim calcmode="lin" valueType="num">
                                      <p:cBhvr>
                                        <p:cTn id="12" dur="350" fill="hold"/>
                                        <p:tgtEl>
                                          <p:spTgt spid="37"/>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250" fill="hold"/>
                                        <p:tgtEl>
                                          <p:spTgt spid="8"/>
                                        </p:tgtEl>
                                        <p:attrNameLst>
                                          <p:attrName>ppt_w</p:attrName>
                                        </p:attrNameLst>
                                      </p:cBhvr>
                                      <p:tavLst>
                                        <p:tav tm="0">
                                          <p:val>
                                            <p:fltVal val="0"/>
                                          </p:val>
                                        </p:tav>
                                        <p:tav tm="100000">
                                          <p:val>
                                            <p:strVal val="#ppt_w"/>
                                          </p:val>
                                        </p:tav>
                                      </p:tavLst>
                                    </p:anim>
                                    <p:anim calcmode="lin" valueType="num">
                                      <p:cBhvr>
                                        <p:cTn id="17" dur="250" fill="hold"/>
                                        <p:tgtEl>
                                          <p:spTgt spid="8"/>
                                        </p:tgtEl>
                                        <p:attrNameLst>
                                          <p:attrName>ppt_h</p:attrName>
                                        </p:attrNameLst>
                                      </p:cBhvr>
                                      <p:tavLst>
                                        <p:tav tm="0">
                                          <p:val>
                                            <p:fltVal val="0"/>
                                          </p:val>
                                        </p:tav>
                                        <p:tav tm="100000">
                                          <p:val>
                                            <p:strVal val="#ppt_h"/>
                                          </p:val>
                                        </p:tav>
                                      </p:tavLst>
                                    </p:anim>
                                    <p:animEffect transition="in" filter="fade">
                                      <p:cBhvr>
                                        <p:cTn id="18" dur="250"/>
                                        <p:tgtEl>
                                          <p:spTgt spid="8"/>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9" grpId="0" animBg="1"/>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0"/>
          <p:cNvSpPr/>
          <p:nvPr/>
        </p:nvSpPr>
        <p:spPr>
          <a:xfrm>
            <a:off x="2639581" y="1543848"/>
            <a:ext cx="6897433" cy="2841945"/>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23" name="Group 9"/>
          <p:cNvGrpSpPr/>
          <p:nvPr/>
        </p:nvGrpSpPr>
        <p:grpSpPr>
          <a:xfrm>
            <a:off x="-10646" y="1543847"/>
            <a:ext cx="2910289" cy="2841945"/>
            <a:chOff x="-7985" y="901147"/>
            <a:chExt cx="2182717" cy="2131459"/>
          </a:xfrm>
          <a:solidFill>
            <a:schemeClr val="accent2"/>
          </a:solidFill>
        </p:grpSpPr>
        <p:sp>
          <p:nvSpPr>
            <p:cNvPr id="26" name="Rectangle 12"/>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5" name="Isosceles Triangle 11"/>
            <p:cNvSpPr/>
            <p:nvPr/>
          </p:nvSpPr>
          <p:spPr>
            <a:xfrm rot="5400000">
              <a:off x="1846781" y="1869353"/>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29" name="TextBox 15"/>
          <p:cNvSpPr txBox="1"/>
          <p:nvPr/>
        </p:nvSpPr>
        <p:spPr>
          <a:xfrm>
            <a:off x="1034781" y="5296590"/>
            <a:ext cx="10122441" cy="10341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右键点击图片选择设置图片格式可直接替换图片。您可以点击文字框输入您的描述说明，或者通过复制粘贴，在此录入您的描述说明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在此录入上述图表的综合描述说明，在此录入上述图表的综合描述说明，在此录入上述图表的综合描述</a:t>
            </a:r>
            <a:r>
              <a:rPr lang="zh-CN" altLang="en-US" dirty="0" smtClean="0">
                <a:sym typeface="微软雅黑" panose="020B0503020204020204" pitchFamily="34" charset="-122"/>
              </a:rPr>
              <a:t>说明</a:t>
            </a:r>
            <a:r>
              <a:rPr lang="zh-CN" altLang="en-US" dirty="0">
                <a:sym typeface="微软雅黑" panose="020B0503020204020204" pitchFamily="34" charset="-122"/>
              </a:rPr>
              <a:t>，</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a:t>
            </a:r>
            <a:r>
              <a:rPr lang="zh-CN" altLang="en-US" dirty="0" smtClean="0">
                <a:sym typeface="微软雅黑" panose="020B0503020204020204" pitchFamily="34" charset="-122"/>
              </a:rPr>
              <a:t>说明。</a:t>
            </a:r>
            <a:endParaRPr lang="en-US" altLang="zh-CN" dirty="0">
              <a:sym typeface="微软雅黑" panose="020B0503020204020204" pitchFamily="34" charset="-122"/>
            </a:endParaRPr>
          </a:p>
          <a:p>
            <a:r>
              <a:rPr lang="zh-CN" altLang="en-US" dirty="0">
                <a:sym typeface="微软雅黑" panose="020B0503020204020204" pitchFamily="34" charset="-122"/>
              </a:rPr>
              <a:t>在此录入上述图表的综合描述说明，在此录入上述图表的综合描述说明，在此录入上述图表的综合描述</a:t>
            </a:r>
            <a:r>
              <a:rPr lang="zh-CN" altLang="en-US" dirty="0" smtClean="0">
                <a:sym typeface="微软雅黑" panose="020B0503020204020204" pitchFamily="34" charset="-122"/>
              </a:rPr>
              <a:t>说明。</a:t>
            </a:r>
            <a:endParaRPr lang="zh-CN" altLang="en-US" dirty="0">
              <a:sym typeface="微软雅黑" panose="020B0503020204020204" pitchFamily="34" charset="-122"/>
            </a:endParaRPr>
          </a:p>
        </p:txBody>
      </p:sp>
      <p:cxnSp>
        <p:nvCxnSpPr>
          <p:cNvPr id="30" name="Straight Connector 20"/>
          <p:cNvCxnSpPr/>
          <p:nvPr/>
        </p:nvCxnSpPr>
        <p:spPr>
          <a:xfrm>
            <a:off x="1042975" y="5118805"/>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9"/>
          <p:cNvGrpSpPr/>
          <p:nvPr/>
        </p:nvGrpSpPr>
        <p:grpSpPr>
          <a:xfrm>
            <a:off x="9248408" y="1543847"/>
            <a:ext cx="2943592" cy="2841945"/>
            <a:chOff x="-203033" y="901147"/>
            <a:chExt cx="2207694" cy="2131459"/>
          </a:xfrm>
          <a:solidFill>
            <a:schemeClr val="accent2"/>
          </a:solidFill>
        </p:grpSpPr>
        <p:sp>
          <p:nvSpPr>
            <p:cNvPr id="34" name="Rectangle 25"/>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3" name="Isosceles Triangle 24"/>
            <p:cNvSpPr/>
            <p:nvPr/>
          </p:nvSpPr>
          <p:spPr>
            <a:xfrm rot="16200000">
              <a:off x="-335937"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7" name="Rounded Rectangle 31"/>
          <p:cNvSpPr/>
          <p:nvPr/>
        </p:nvSpPr>
        <p:spPr>
          <a:xfrm>
            <a:off x="3705117"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latin typeface="FontAwesome" pitchFamily="2" charset="0"/>
            </a:endParaRPr>
          </a:p>
        </p:txBody>
      </p:sp>
      <p:sp>
        <p:nvSpPr>
          <p:cNvPr id="38" name="Rounded Rectangle 32"/>
          <p:cNvSpPr/>
          <p:nvPr/>
        </p:nvSpPr>
        <p:spPr>
          <a:xfrm>
            <a:off x="4968496"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735" dirty="0">
              <a:solidFill>
                <a:schemeClr val="bg1"/>
              </a:solidFill>
              <a:latin typeface="FontAwesome" pitchFamily="2" charset="0"/>
            </a:endParaRPr>
          </a:p>
        </p:txBody>
      </p:sp>
      <p:sp>
        <p:nvSpPr>
          <p:cNvPr id="39" name="Rounded Rectangle 33"/>
          <p:cNvSpPr/>
          <p:nvPr/>
        </p:nvSpPr>
        <p:spPr>
          <a:xfrm>
            <a:off x="6231875"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latin typeface="FontAwesome" pitchFamily="2" charset="0"/>
            </a:endParaRPr>
          </a:p>
        </p:txBody>
      </p:sp>
      <p:sp>
        <p:nvSpPr>
          <p:cNvPr id="40" name="Rounded Rectangle 34"/>
          <p:cNvSpPr/>
          <p:nvPr/>
        </p:nvSpPr>
        <p:spPr>
          <a:xfrm>
            <a:off x="7495254"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0960" tIns="0" rIns="0" rtlCol="0" anchor="ctr"/>
          <a:lstStyle/>
          <a:p>
            <a:pPr algn="ctr"/>
            <a:endParaRPr lang="en-US" sz="3200" dirty="0">
              <a:solidFill>
                <a:schemeClr val="bg1"/>
              </a:solidFill>
              <a:latin typeface="FontAwesome" pitchFamily="2" charset="0"/>
            </a:endParaRPr>
          </a:p>
        </p:txBody>
      </p:sp>
      <p:sp>
        <p:nvSpPr>
          <p:cNvPr id="44" name="矩形 43"/>
          <p:cNvSpPr/>
          <p:nvPr/>
        </p:nvSpPr>
        <p:spPr>
          <a:xfrm>
            <a:off x="169464" y="2915059"/>
            <a:ext cx="2372737" cy="430879"/>
          </a:xfrm>
          <a:prstGeom prst="rect">
            <a:avLst/>
          </a:prstGeom>
        </p:spPr>
        <p:txBody>
          <a:bodyPr wrap="squar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工作概述</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256836" y="3283770"/>
            <a:ext cx="219799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lumMod val="95000"/>
                  </a:schemeClr>
                </a:solidFill>
                <a:sym typeface="微软雅黑" panose="020B0503020204020204" pitchFamily="34" charset="-122"/>
              </a:rPr>
              <a:t>在此</a:t>
            </a:r>
            <a:r>
              <a:rPr lang="zh-CN" altLang="en-US" sz="1400" dirty="0" smtClean="0">
                <a:solidFill>
                  <a:schemeClr val="bg1">
                    <a:lumMod val="95000"/>
                  </a:schemeClr>
                </a:solidFill>
                <a:sym typeface="微软雅黑" panose="020B0503020204020204" pitchFamily="34" charset="-122"/>
              </a:rPr>
              <a:t>录入图表的综合描述</a:t>
            </a:r>
            <a:r>
              <a:rPr lang="zh-CN" altLang="en-US" sz="1400" dirty="0">
                <a:solidFill>
                  <a:schemeClr val="bg1">
                    <a:lumMod val="95000"/>
                  </a:schemeClr>
                </a:solidFill>
                <a:sym typeface="微软雅黑" panose="020B0503020204020204" pitchFamily="34" charset="-122"/>
              </a:rPr>
              <a:t>说明，在此</a:t>
            </a:r>
            <a:r>
              <a:rPr lang="zh-CN" altLang="en-US" sz="1400" dirty="0" smtClean="0">
                <a:solidFill>
                  <a:schemeClr val="bg1">
                    <a:lumMod val="95000"/>
                  </a:schemeClr>
                </a:solidFill>
                <a:sym typeface="微软雅黑" panose="020B0503020204020204" pitchFamily="34" charset="-122"/>
              </a:rPr>
              <a:t>录入图表的综合描述说明。</a:t>
            </a:r>
            <a:endParaRPr lang="zh-CN" altLang="en-US" sz="1400" dirty="0">
              <a:solidFill>
                <a:schemeClr val="bg1">
                  <a:lumMod val="95000"/>
                </a:schemeClr>
              </a:solidFill>
              <a:sym typeface="微软雅黑" panose="020B0503020204020204" pitchFamily="34" charset="-122"/>
            </a:endParaRPr>
          </a:p>
        </p:txBody>
      </p:sp>
      <p:sp>
        <p:nvSpPr>
          <p:cNvPr id="46" name="矩形 45"/>
          <p:cNvSpPr/>
          <p:nvPr/>
        </p:nvSpPr>
        <p:spPr>
          <a:xfrm>
            <a:off x="9649800" y="2915059"/>
            <a:ext cx="2372737" cy="430879"/>
          </a:xfrm>
          <a:prstGeom prst="rect">
            <a:avLst/>
          </a:prstGeom>
        </p:spPr>
        <p:txBody>
          <a:bodyPr wrap="squar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大势分析</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747403" y="3283770"/>
            <a:ext cx="21775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lumMod val="95000"/>
                  </a:schemeClr>
                </a:solidFill>
                <a:sym typeface="微软雅黑" panose="020B0503020204020204" pitchFamily="34" charset="-122"/>
              </a:rPr>
              <a:t>在此</a:t>
            </a:r>
            <a:r>
              <a:rPr lang="zh-CN" altLang="en-US" sz="1400" dirty="0" smtClean="0">
                <a:solidFill>
                  <a:schemeClr val="bg1">
                    <a:lumMod val="95000"/>
                  </a:schemeClr>
                </a:solidFill>
                <a:sym typeface="微软雅黑" panose="020B0503020204020204" pitchFamily="34" charset="-122"/>
              </a:rPr>
              <a:t>录入图表的综合描述</a:t>
            </a:r>
            <a:r>
              <a:rPr lang="zh-CN" altLang="en-US" sz="1400" dirty="0">
                <a:solidFill>
                  <a:schemeClr val="bg1">
                    <a:lumMod val="95000"/>
                  </a:schemeClr>
                </a:solidFill>
                <a:sym typeface="微软雅黑" panose="020B0503020204020204" pitchFamily="34" charset="-122"/>
              </a:rPr>
              <a:t>说明，在此</a:t>
            </a:r>
            <a:r>
              <a:rPr lang="zh-CN" altLang="en-US" sz="1400" dirty="0" smtClean="0">
                <a:solidFill>
                  <a:schemeClr val="bg1">
                    <a:lumMod val="95000"/>
                  </a:schemeClr>
                </a:solidFill>
                <a:sym typeface="微软雅黑" panose="020B0503020204020204" pitchFamily="34" charset="-122"/>
              </a:rPr>
              <a:t>录入图表的综合描述说明。</a:t>
            </a:r>
            <a:endParaRPr lang="zh-CN" altLang="en-US" sz="1400" dirty="0">
              <a:solidFill>
                <a:schemeClr val="bg1">
                  <a:lumMod val="95000"/>
                </a:schemeClr>
              </a:solidFill>
              <a:sym typeface="微软雅黑" panose="020B0503020204020204" pitchFamily="34" charset="-122"/>
            </a:endParaRPr>
          </a:p>
        </p:txBody>
      </p:sp>
      <p:sp>
        <p:nvSpPr>
          <p:cNvPr id="52" name="文本框 51"/>
          <p:cNvSpPr txBox="1"/>
          <p:nvPr/>
        </p:nvSpPr>
        <p:spPr>
          <a:xfrm>
            <a:off x="3718152" y="4028059"/>
            <a:ext cx="985882" cy="677108"/>
          </a:xfrm>
          <a:prstGeom prst="rect">
            <a:avLst/>
          </a:prstGeom>
          <a:noFill/>
        </p:spPr>
        <p:txBody>
          <a:bodyPr wrap="square" rtlCol="0">
            <a:spAutoFit/>
          </a:bodyPr>
          <a:lstStyle/>
          <a:p>
            <a:pPr algn="ctr"/>
            <a:r>
              <a:rPr lang="zh-CN" altLang="en-US" sz="1800" dirty="0" smtClean="0">
                <a:solidFill>
                  <a:schemeClr val="bg1">
                    <a:lumMod val="95000"/>
                  </a:schemeClr>
                </a:solidFill>
                <a:latin typeface="微软雅黑" panose="020B0503020204020204" pitchFamily="34" charset="-122"/>
                <a:ea typeface="微软雅黑" panose="020B0503020204020204" pitchFamily="34" charset="-122"/>
              </a:rPr>
              <a:t>一直在</a:t>
            </a:r>
            <a:endParaRPr lang="en-US" altLang="zh-CN" sz="18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进步</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5036574" y="3997281"/>
            <a:ext cx="877163" cy="738664"/>
          </a:xfrm>
          <a:prstGeom prst="rect">
            <a:avLst/>
          </a:prstGeom>
          <a:noFill/>
        </p:spPr>
        <p:txBody>
          <a:bodyPr wrap="none" rtlCol="0">
            <a:spAutoFit/>
          </a:bodyPr>
          <a:lstStyle/>
          <a:p>
            <a:pPr algn="ct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5</a:t>
            </a:r>
            <a:r>
              <a:rPr lang="zh-CN" altLang="en-US" sz="2400" dirty="0" smtClean="0">
                <a:solidFill>
                  <a:schemeClr val="bg1">
                    <a:lumMod val="95000"/>
                  </a:schemeClr>
                </a:solidFill>
                <a:latin typeface="微软雅黑" panose="020B0503020204020204" pitchFamily="34" charset="-122"/>
                <a:ea typeface="微软雅黑" panose="020B0503020204020204" pitchFamily="34" charset="-122"/>
              </a:rPr>
              <a:t>个</a:t>
            </a:r>
            <a:endParaRPr lang="en-US" altLang="zh-CN" sz="24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800" dirty="0">
                <a:solidFill>
                  <a:schemeClr val="bg1">
                    <a:lumMod val="95000"/>
                  </a:schemeClr>
                </a:solidFill>
                <a:latin typeface="微软雅黑" panose="020B0503020204020204" pitchFamily="34" charset="-122"/>
                <a:ea typeface="微软雅黑" panose="020B0503020204020204" pitchFamily="34" charset="-122"/>
              </a:rPr>
              <a:t>大项目</a:t>
            </a:r>
            <a:endParaRPr lang="zh-CN" altLang="en-US" sz="1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210186" y="4035753"/>
            <a:ext cx="1056701" cy="661720"/>
          </a:xfrm>
          <a:prstGeom prst="rect">
            <a:avLst/>
          </a:prstGeom>
          <a:noFill/>
        </p:spPr>
        <p:txBody>
          <a:bodyPr wrap="none" rtlCol="0">
            <a:spAutoFit/>
          </a:bodyPr>
          <a:lstStyle/>
          <a:p>
            <a:pPr algn="ctr"/>
            <a:r>
              <a:rPr lang="zh-CN" altLang="en-US" sz="1700" dirty="0" smtClean="0">
                <a:solidFill>
                  <a:schemeClr val="bg1">
                    <a:lumMod val="95000"/>
                  </a:schemeClr>
                </a:solidFill>
                <a:latin typeface="微软雅黑" panose="020B0503020204020204" pitchFamily="34" charset="-122"/>
                <a:ea typeface="微软雅黑" panose="020B0503020204020204" pitchFamily="34" charset="-122"/>
              </a:rPr>
              <a:t>团队业绩</a:t>
            </a:r>
            <a:endParaRPr lang="en-US" altLang="zh-CN" sz="17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2000" dirty="0" smtClean="0">
                <a:solidFill>
                  <a:schemeClr val="bg1">
                    <a:lumMod val="95000"/>
                  </a:schemeClr>
                </a:solidFill>
                <a:latin typeface="微软雅黑" panose="020B0503020204020204" pitchFamily="34" charset="-122"/>
                <a:ea typeface="微软雅黑" panose="020B0503020204020204" pitchFamily="34" charset="-122"/>
              </a:rPr>
              <a:t>第二</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7495253" y="4043448"/>
            <a:ext cx="1013324" cy="646331"/>
          </a:xfrm>
          <a:prstGeom prst="rect">
            <a:avLst/>
          </a:prstGeom>
          <a:noFill/>
        </p:spPr>
        <p:txBody>
          <a:bodyPr wrap="square" rtlCol="0">
            <a:spAutoFit/>
          </a:bodyPr>
          <a:lstStyle>
            <a:defPPr>
              <a:defRPr lang="zh-CN"/>
            </a:defPPr>
            <a:lvl1pPr algn="ctr">
              <a:defRPr sz="1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年度销售冠军</a:t>
            </a:r>
            <a:endParaRPr lang="zh-CN" altLang="en-US" dirty="0"/>
          </a:p>
        </p:txBody>
      </p:sp>
      <p:sp>
        <p:nvSpPr>
          <p:cNvPr id="2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Freeform 145"/>
          <p:cNvSpPr>
            <a:spLocks noChangeAspect="1" noEditPoints="1"/>
          </p:cNvSpPr>
          <p:nvPr/>
        </p:nvSpPr>
        <p:spPr bwMode="auto">
          <a:xfrm>
            <a:off x="994767" y="1987439"/>
            <a:ext cx="672701" cy="670143"/>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331"/>
          <p:cNvSpPr/>
          <p:nvPr/>
        </p:nvSpPr>
        <p:spPr bwMode="auto">
          <a:xfrm>
            <a:off x="10469504" y="2055455"/>
            <a:ext cx="733328" cy="534110"/>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 presetClass="entr" presetSubtype="8" accel="50000" decel="5000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400" fill="hold"/>
                                            <p:tgtEl>
                                              <p:spTgt spid="22"/>
                                            </p:tgtEl>
                                            <p:attrNameLst>
                                              <p:attrName>ppt_x</p:attrName>
                                            </p:attrNameLst>
                                          </p:cBhvr>
                                          <p:tavLst>
                                            <p:tav tm="0">
                                              <p:val>
                                                <p:strVal val="#ppt_x"/>
                                              </p:val>
                                            </p:tav>
                                            <p:tav tm="100000">
                                              <p:val>
                                                <p:strVal val="#ppt_x"/>
                                              </p:val>
                                            </p:tav>
                                          </p:tavLst>
                                        </p:anim>
                                        <p:anim calcmode="lin" valueType="num">
                                          <p:cBhvr additive="base">
                                            <p:cTn id="21" dur="4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2" accel="50000" decel="5000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400" fill="hold"/>
                                            <p:tgtEl>
                                              <p:spTgt spid="31"/>
                                            </p:tgtEl>
                                            <p:attrNameLst>
                                              <p:attrName>ppt_x</p:attrName>
                                            </p:attrNameLst>
                                          </p:cBhvr>
                                          <p:tavLst>
                                            <p:tav tm="0">
                                              <p:val>
                                                <p:strVal val="1+#ppt_w/2"/>
                                              </p:val>
                                            </p:tav>
                                            <p:tav tm="100000">
                                              <p:val>
                                                <p:strVal val="#ppt_x"/>
                                              </p:val>
                                            </p:tav>
                                          </p:tavLst>
                                        </p:anim>
                                        <p:anim calcmode="lin" valueType="num">
                                          <p:cBhvr additive="base">
                                            <p:cTn id="26" dur="4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35"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750"/>
                                            <p:tgtEl>
                                              <p:spTgt spid="32"/>
                                            </p:tgtEl>
                                          </p:cBhvr>
                                        </p:animEffect>
                                        <p:anim calcmode="lin" valueType="num">
                                          <p:cBhvr>
                                            <p:cTn id="31" dur="750" fill="hold"/>
                                            <p:tgtEl>
                                              <p:spTgt spid="32"/>
                                            </p:tgtEl>
                                            <p:attrNameLst>
                                              <p:attrName>style.rotation</p:attrName>
                                            </p:attrNameLst>
                                          </p:cBhvr>
                                          <p:tavLst>
                                            <p:tav tm="0">
                                              <p:val>
                                                <p:fltVal val="720"/>
                                              </p:val>
                                            </p:tav>
                                            <p:tav tm="100000">
                                              <p:val>
                                                <p:fltVal val="0"/>
                                              </p:val>
                                            </p:tav>
                                          </p:tavLst>
                                        </p:anim>
                                        <p:anim calcmode="lin" valueType="num">
                                          <p:cBhvr>
                                            <p:cTn id="32" dur="750" fill="hold"/>
                                            <p:tgtEl>
                                              <p:spTgt spid="32"/>
                                            </p:tgtEl>
                                            <p:attrNameLst>
                                              <p:attrName>ppt_h</p:attrName>
                                            </p:attrNameLst>
                                          </p:cBhvr>
                                          <p:tavLst>
                                            <p:tav tm="0">
                                              <p:val>
                                                <p:fltVal val="0"/>
                                              </p:val>
                                            </p:tav>
                                            <p:tav tm="100000">
                                              <p:val>
                                                <p:strVal val="#ppt_h"/>
                                              </p:val>
                                            </p:tav>
                                          </p:tavLst>
                                        </p:anim>
                                        <p:anim calcmode="lin" valueType="num">
                                          <p:cBhvr>
                                            <p:cTn id="33" dur="750" fill="hold"/>
                                            <p:tgtEl>
                                              <p:spTgt spid="32"/>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750"/>
                                            <p:tgtEl>
                                              <p:spTgt spid="35"/>
                                            </p:tgtEl>
                                          </p:cBhvr>
                                        </p:animEffect>
                                        <p:anim calcmode="lin" valueType="num">
                                          <p:cBhvr>
                                            <p:cTn id="37" dur="750" fill="hold"/>
                                            <p:tgtEl>
                                              <p:spTgt spid="35"/>
                                            </p:tgtEl>
                                            <p:attrNameLst>
                                              <p:attrName>style.rotation</p:attrName>
                                            </p:attrNameLst>
                                          </p:cBhvr>
                                          <p:tavLst>
                                            <p:tav tm="0">
                                              <p:val>
                                                <p:fltVal val="720"/>
                                              </p:val>
                                            </p:tav>
                                            <p:tav tm="100000">
                                              <p:val>
                                                <p:fltVal val="0"/>
                                              </p:val>
                                            </p:tav>
                                          </p:tavLst>
                                        </p:anim>
                                        <p:anim calcmode="lin" valueType="num">
                                          <p:cBhvr>
                                            <p:cTn id="38" dur="750" fill="hold"/>
                                            <p:tgtEl>
                                              <p:spTgt spid="35"/>
                                            </p:tgtEl>
                                            <p:attrNameLst>
                                              <p:attrName>ppt_h</p:attrName>
                                            </p:attrNameLst>
                                          </p:cBhvr>
                                          <p:tavLst>
                                            <p:tav tm="0">
                                              <p:val>
                                                <p:fltVal val="0"/>
                                              </p:val>
                                            </p:tav>
                                            <p:tav tm="100000">
                                              <p:val>
                                                <p:strVal val="#ppt_h"/>
                                              </p:val>
                                            </p:tav>
                                          </p:tavLst>
                                        </p:anim>
                                        <p:anim calcmode="lin" valueType="num">
                                          <p:cBhvr>
                                            <p:cTn id="39" dur="750" fill="hold"/>
                                            <p:tgtEl>
                                              <p:spTgt spid="35"/>
                                            </p:tgtEl>
                                            <p:attrNameLst>
                                              <p:attrName>ppt_w</p:attrName>
                                            </p:attrNameLst>
                                          </p:cBhvr>
                                          <p:tavLst>
                                            <p:tav tm="0">
                                              <p:val>
                                                <p:fltVal val="0"/>
                                              </p:val>
                                            </p:tav>
                                            <p:tav tm="100000">
                                              <p:val>
                                                <p:strVal val="#ppt_w"/>
                                              </p:val>
                                            </p:tav>
                                          </p:tavLst>
                                        </p:anim>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400"/>
                                            <p:tgtEl>
                                              <p:spTgt spid="4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randombar(horizontal)">
                                          <p:cBhvr>
                                            <p:cTn id="46" dur="400"/>
                                            <p:tgtEl>
                                              <p:spTgt spid="45"/>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400"/>
                                            <p:tgtEl>
                                              <p:spTgt spid="4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400"/>
                                            <p:tgtEl>
                                              <p:spTgt spid="47"/>
                                            </p:tgtEl>
                                          </p:cBhvr>
                                        </p:animEffect>
                                      </p:childTnLst>
                                    </p:cTn>
                                  </p:par>
                                </p:childTnLst>
                              </p:cTn>
                            </p:par>
                            <p:par>
                              <p:cTn id="54" fill="hold">
                                <p:stCondLst>
                                  <p:cond delay="4500"/>
                                </p:stCondLst>
                                <p:childTnLst>
                                  <p:par>
                                    <p:cTn id="55" presetID="18" presetClass="entr" presetSubtype="3"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upRight)">
                                          <p:cBhvr>
                                            <p:cTn id="57" dur="500"/>
                                            <p:tgtEl>
                                              <p:spTgt spid="3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500"/>
                                </p:stCondLst>
                                <p:childTnLst>
                                  <p:par>
                                    <p:cTn id="63" presetID="2" presetClass="entr" presetSubtype="2" accel="51400" fill="hold" grpId="0" nodeType="afterEffect" p14:presetBounceEnd="17000">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14:bounceEnd="17000">
                                          <p:cBhvr additive="base">
                                            <p:cTn id="65" dur="850" fill="hold"/>
                                            <p:tgtEl>
                                              <p:spTgt spid="37"/>
                                            </p:tgtEl>
                                            <p:attrNameLst>
                                              <p:attrName>ppt_x</p:attrName>
                                            </p:attrNameLst>
                                          </p:cBhvr>
                                          <p:tavLst>
                                            <p:tav tm="0">
                                              <p:val>
                                                <p:strVal val="1+#ppt_w/2"/>
                                              </p:val>
                                            </p:tav>
                                            <p:tav tm="100000">
                                              <p:val>
                                                <p:strVal val="#ppt_x"/>
                                              </p:val>
                                            </p:tav>
                                          </p:tavLst>
                                        </p:anim>
                                        <p:anim calcmode="lin" valueType="num" p14:bounceEnd="17000">
                                          <p:cBhvr additive="base">
                                            <p:cTn id="66" dur="850" fill="hold"/>
                                            <p:tgtEl>
                                              <p:spTgt spid="37"/>
                                            </p:tgtEl>
                                            <p:attrNameLst>
                                              <p:attrName>ppt_y</p:attrName>
                                            </p:attrNameLst>
                                          </p:cBhvr>
                                          <p:tavLst>
                                            <p:tav tm="0">
                                              <p:val>
                                                <p:strVal val="#ppt_y"/>
                                              </p:val>
                                            </p:tav>
                                            <p:tav tm="100000">
                                              <p:val>
                                                <p:strVal val="#ppt_y"/>
                                              </p:val>
                                            </p:tav>
                                          </p:tavLst>
                                        </p:anim>
                                      </p:childTnLst>
                                    </p:cTn>
                                  </p:par>
                                  <p:par>
                                    <p:cTn id="67" presetID="41" presetClass="entr" presetSubtype="0" fill="hold" grpId="0" nodeType="withEffect">
                                      <p:stCondLst>
                                        <p:cond delay="850"/>
                                      </p:stCondLst>
                                      <p:iterate type="lt">
                                        <p:tmPct val="25000"/>
                                      </p:iterate>
                                      <p:childTnLst>
                                        <p:set>
                                          <p:cBhvr>
                                            <p:cTn id="68" dur="1" fill="hold">
                                              <p:stCondLst>
                                                <p:cond delay="0"/>
                                              </p:stCondLst>
                                            </p:cTn>
                                            <p:tgtEl>
                                              <p:spTgt spid="52"/>
                                            </p:tgtEl>
                                            <p:attrNameLst>
                                              <p:attrName>style.visibility</p:attrName>
                                            </p:attrNameLst>
                                          </p:cBhvr>
                                          <p:to>
                                            <p:strVal val="visible"/>
                                          </p:to>
                                        </p:set>
                                        <p:anim calcmode="lin" valueType="num">
                                          <p:cBhvr>
                                            <p:cTn id="69" dur="2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52"/>
                                            </p:tgtEl>
                                            <p:attrNameLst>
                                              <p:attrName>ppt_y</p:attrName>
                                            </p:attrNameLst>
                                          </p:cBhvr>
                                          <p:tavLst>
                                            <p:tav tm="0">
                                              <p:val>
                                                <p:strVal val="#ppt_y"/>
                                              </p:val>
                                            </p:tav>
                                            <p:tav tm="100000">
                                              <p:val>
                                                <p:strVal val="#ppt_y"/>
                                              </p:val>
                                            </p:tav>
                                          </p:tavLst>
                                        </p:anim>
                                        <p:anim calcmode="lin" valueType="num">
                                          <p:cBhvr>
                                            <p:cTn id="71" dur="2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52"/>
                                            </p:tgtEl>
                                          </p:cBhvr>
                                        </p:animEffect>
                                      </p:childTnLst>
                                    </p:cTn>
                                  </p:par>
                                </p:childTnLst>
                              </p:cTn>
                            </p:par>
                            <p:par>
                              <p:cTn id="74" fill="hold">
                                <p:stCondLst>
                                  <p:cond delay="6100"/>
                                </p:stCondLst>
                                <p:childTnLst>
                                  <p:par>
                                    <p:cTn id="75" presetID="2" presetClass="entr" presetSubtype="2" accel="51400" fill="hold" grpId="0" nodeType="afterEffect" p14:presetBounceEnd="17000">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14:bounceEnd="17000">
                                          <p:cBhvr additive="base">
                                            <p:cTn id="77" dur="750" fill="hold"/>
                                            <p:tgtEl>
                                              <p:spTgt spid="38"/>
                                            </p:tgtEl>
                                            <p:attrNameLst>
                                              <p:attrName>ppt_x</p:attrName>
                                            </p:attrNameLst>
                                          </p:cBhvr>
                                          <p:tavLst>
                                            <p:tav tm="0">
                                              <p:val>
                                                <p:strVal val="1+#ppt_w/2"/>
                                              </p:val>
                                            </p:tav>
                                            <p:tav tm="100000">
                                              <p:val>
                                                <p:strVal val="#ppt_x"/>
                                              </p:val>
                                            </p:tav>
                                          </p:tavLst>
                                        </p:anim>
                                        <p:anim calcmode="lin" valueType="num" p14:bounceEnd="17000">
                                          <p:cBhvr additive="base">
                                            <p:cTn id="78" dur="750" fill="hold"/>
                                            <p:tgtEl>
                                              <p:spTgt spid="38"/>
                                            </p:tgtEl>
                                            <p:attrNameLst>
                                              <p:attrName>ppt_y</p:attrName>
                                            </p:attrNameLst>
                                          </p:cBhvr>
                                          <p:tavLst>
                                            <p:tav tm="0">
                                              <p:val>
                                                <p:strVal val="#ppt_y"/>
                                              </p:val>
                                            </p:tav>
                                            <p:tav tm="100000">
                                              <p:val>
                                                <p:strVal val="#ppt_y"/>
                                              </p:val>
                                            </p:tav>
                                          </p:tavLst>
                                        </p:anim>
                                      </p:childTnLst>
                                    </p:cTn>
                                  </p:par>
                                  <p:par>
                                    <p:cTn id="79" presetID="41" presetClass="entr" presetSubtype="0" fill="hold" grpId="0" nodeType="withEffect">
                                      <p:stCondLst>
                                        <p:cond delay="750"/>
                                      </p:stCondLst>
                                      <p:iterate type="lt">
                                        <p:tmPct val="25000"/>
                                      </p:iterate>
                                      <p:childTnLst>
                                        <p:set>
                                          <p:cBhvr>
                                            <p:cTn id="80" dur="1" fill="hold">
                                              <p:stCondLst>
                                                <p:cond delay="0"/>
                                              </p:stCondLst>
                                            </p:cTn>
                                            <p:tgtEl>
                                              <p:spTgt spid="53"/>
                                            </p:tgtEl>
                                            <p:attrNameLst>
                                              <p:attrName>style.visibility</p:attrName>
                                            </p:attrNameLst>
                                          </p:cBhvr>
                                          <p:to>
                                            <p:strVal val="visible"/>
                                          </p:to>
                                        </p:set>
                                        <p:anim calcmode="lin" valueType="num">
                                          <p:cBhvr>
                                            <p:cTn id="81" dur="25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53"/>
                                            </p:tgtEl>
                                            <p:attrNameLst>
                                              <p:attrName>ppt_y</p:attrName>
                                            </p:attrNameLst>
                                          </p:cBhvr>
                                          <p:tavLst>
                                            <p:tav tm="0">
                                              <p:val>
                                                <p:strVal val="#ppt_y"/>
                                              </p:val>
                                            </p:tav>
                                            <p:tav tm="100000">
                                              <p:val>
                                                <p:strVal val="#ppt_y"/>
                                              </p:val>
                                            </p:tav>
                                          </p:tavLst>
                                        </p:anim>
                                        <p:anim calcmode="lin" valueType="num">
                                          <p:cBhvr>
                                            <p:cTn id="83" dur="25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53"/>
                                            </p:tgtEl>
                                          </p:cBhvr>
                                        </p:animEffect>
                                      </p:childTnLst>
                                    </p:cTn>
                                  </p:par>
                                </p:childTnLst>
                              </p:cTn>
                            </p:par>
                            <p:par>
                              <p:cTn id="86" fill="hold">
                                <p:stCondLst>
                                  <p:cond delay="7350"/>
                                </p:stCondLst>
                                <p:childTnLst>
                                  <p:par>
                                    <p:cTn id="87" presetID="2" presetClass="entr" presetSubtype="2" accel="51400" fill="hold" grpId="0" nodeType="afterEffect" p14:presetBounceEnd="17000">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14:bounceEnd="17000">
                                          <p:cBhvr additive="base">
                                            <p:cTn id="89" dur="650" fill="hold"/>
                                            <p:tgtEl>
                                              <p:spTgt spid="39"/>
                                            </p:tgtEl>
                                            <p:attrNameLst>
                                              <p:attrName>ppt_x</p:attrName>
                                            </p:attrNameLst>
                                          </p:cBhvr>
                                          <p:tavLst>
                                            <p:tav tm="0">
                                              <p:val>
                                                <p:strVal val="1+#ppt_w/2"/>
                                              </p:val>
                                            </p:tav>
                                            <p:tav tm="100000">
                                              <p:val>
                                                <p:strVal val="#ppt_x"/>
                                              </p:val>
                                            </p:tav>
                                          </p:tavLst>
                                        </p:anim>
                                        <p:anim calcmode="lin" valueType="num" p14:bounceEnd="17000">
                                          <p:cBhvr additive="base">
                                            <p:cTn id="90" dur="650" fill="hold"/>
                                            <p:tgtEl>
                                              <p:spTgt spid="39"/>
                                            </p:tgtEl>
                                            <p:attrNameLst>
                                              <p:attrName>ppt_y</p:attrName>
                                            </p:attrNameLst>
                                          </p:cBhvr>
                                          <p:tavLst>
                                            <p:tav tm="0">
                                              <p:val>
                                                <p:strVal val="#ppt_y"/>
                                              </p:val>
                                            </p:tav>
                                            <p:tav tm="100000">
                                              <p:val>
                                                <p:strVal val="#ppt_y"/>
                                              </p:val>
                                            </p:tav>
                                          </p:tavLst>
                                        </p:anim>
                                      </p:childTnLst>
                                    </p:cTn>
                                  </p:par>
                                  <p:par>
                                    <p:cTn id="91" presetID="41" presetClass="entr" presetSubtype="0" fill="hold" grpId="0" nodeType="withEffect">
                                      <p:stCondLst>
                                        <p:cond delay="650"/>
                                      </p:stCondLst>
                                      <p:iterate type="lt">
                                        <p:tmPct val="25000"/>
                                      </p:iterate>
                                      <p:childTnLst>
                                        <p:set>
                                          <p:cBhvr>
                                            <p:cTn id="92" dur="1" fill="hold">
                                              <p:stCondLst>
                                                <p:cond delay="0"/>
                                              </p:stCondLst>
                                            </p:cTn>
                                            <p:tgtEl>
                                              <p:spTgt spid="54"/>
                                            </p:tgtEl>
                                            <p:attrNameLst>
                                              <p:attrName>style.visibility</p:attrName>
                                            </p:attrNameLst>
                                          </p:cBhvr>
                                          <p:to>
                                            <p:strVal val="visible"/>
                                          </p:to>
                                        </p:set>
                                        <p:anim calcmode="lin" valueType="num">
                                          <p:cBhvr>
                                            <p:cTn id="93" dur="25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54"/>
                                            </p:tgtEl>
                                            <p:attrNameLst>
                                              <p:attrName>ppt_y</p:attrName>
                                            </p:attrNameLst>
                                          </p:cBhvr>
                                          <p:tavLst>
                                            <p:tav tm="0">
                                              <p:val>
                                                <p:strVal val="#ppt_y"/>
                                              </p:val>
                                            </p:tav>
                                            <p:tav tm="100000">
                                              <p:val>
                                                <p:strVal val="#ppt_y"/>
                                              </p:val>
                                            </p:tav>
                                          </p:tavLst>
                                        </p:anim>
                                        <p:anim calcmode="lin" valueType="num">
                                          <p:cBhvr>
                                            <p:cTn id="95" dur="25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54"/>
                                            </p:tgtEl>
                                          </p:cBhvr>
                                        </p:animEffect>
                                      </p:childTnLst>
                                    </p:cTn>
                                  </p:par>
                                </p:childTnLst>
                              </p:cTn>
                            </p:par>
                            <p:par>
                              <p:cTn id="98" fill="hold">
                                <p:stCondLst>
                                  <p:cond delay="8562"/>
                                </p:stCondLst>
                                <p:childTnLst>
                                  <p:par>
                                    <p:cTn id="99" presetID="2" presetClass="entr" presetSubtype="2" accel="51400" fill="hold" grpId="0" nodeType="afterEffect" p14:presetBounceEnd="17000">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14:bounceEnd="17000">
                                          <p:cBhvr additive="base">
                                            <p:cTn id="101" dur="500" fill="hold"/>
                                            <p:tgtEl>
                                              <p:spTgt spid="40"/>
                                            </p:tgtEl>
                                            <p:attrNameLst>
                                              <p:attrName>ppt_x</p:attrName>
                                            </p:attrNameLst>
                                          </p:cBhvr>
                                          <p:tavLst>
                                            <p:tav tm="0">
                                              <p:val>
                                                <p:strVal val="1+#ppt_w/2"/>
                                              </p:val>
                                            </p:tav>
                                            <p:tav tm="100000">
                                              <p:val>
                                                <p:strVal val="#ppt_x"/>
                                              </p:val>
                                            </p:tav>
                                          </p:tavLst>
                                        </p:anim>
                                        <p:anim calcmode="lin" valueType="num" p14:bounceEnd="17000">
                                          <p:cBhvr additive="base">
                                            <p:cTn id="102" dur="500" fill="hold"/>
                                            <p:tgtEl>
                                              <p:spTgt spid="40"/>
                                            </p:tgtEl>
                                            <p:attrNameLst>
                                              <p:attrName>ppt_y</p:attrName>
                                            </p:attrNameLst>
                                          </p:cBhvr>
                                          <p:tavLst>
                                            <p:tav tm="0">
                                              <p:val>
                                                <p:strVal val="#ppt_y"/>
                                              </p:val>
                                            </p:tav>
                                            <p:tav tm="100000">
                                              <p:val>
                                                <p:strVal val="#ppt_y"/>
                                              </p:val>
                                            </p:tav>
                                          </p:tavLst>
                                        </p:anim>
                                      </p:childTnLst>
                                    </p:cTn>
                                  </p:par>
                                  <p:par>
                                    <p:cTn id="103" presetID="41" presetClass="entr" presetSubtype="0" fill="hold" grpId="0" nodeType="withEffect">
                                      <p:stCondLst>
                                        <p:cond delay="500"/>
                                      </p:stCondLst>
                                      <p:iterate type="lt">
                                        <p:tmPct val="25000"/>
                                      </p:iterate>
                                      <p:childTnLst>
                                        <p:set>
                                          <p:cBhvr>
                                            <p:cTn id="104" dur="1" fill="hold">
                                              <p:stCondLst>
                                                <p:cond delay="0"/>
                                              </p:stCondLst>
                                            </p:cTn>
                                            <p:tgtEl>
                                              <p:spTgt spid="55"/>
                                            </p:tgtEl>
                                            <p:attrNameLst>
                                              <p:attrName>style.visibility</p:attrName>
                                            </p:attrNameLst>
                                          </p:cBhvr>
                                          <p:to>
                                            <p:strVal val="visible"/>
                                          </p:to>
                                        </p:set>
                                        <p:anim calcmode="lin" valueType="num">
                                          <p:cBhvr>
                                            <p:cTn id="105" dur="25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55"/>
                                            </p:tgtEl>
                                            <p:attrNameLst>
                                              <p:attrName>ppt_y</p:attrName>
                                            </p:attrNameLst>
                                          </p:cBhvr>
                                          <p:tavLst>
                                            <p:tav tm="0">
                                              <p:val>
                                                <p:strVal val="#ppt_y"/>
                                              </p:val>
                                            </p:tav>
                                            <p:tav tm="100000">
                                              <p:val>
                                                <p:strVal val="#ppt_y"/>
                                              </p:val>
                                            </p:tav>
                                          </p:tavLst>
                                        </p:anim>
                                        <p:anim calcmode="lin" valueType="num">
                                          <p:cBhvr>
                                            <p:cTn id="107" dur="25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p:bldP spid="37" grpId="0" animBg="1"/>
          <p:bldP spid="38" grpId="0" animBg="1"/>
          <p:bldP spid="39" grpId="0" animBg="1"/>
          <p:bldP spid="40" grpId="0" animBg="1"/>
          <p:bldP spid="44" grpId="0"/>
          <p:bldP spid="45" grpId="0"/>
          <p:bldP spid="46" grpId="0"/>
          <p:bldP spid="47" grpId="0"/>
          <p:bldP spid="52" grpId="0"/>
          <p:bldP spid="53" grpId="0"/>
          <p:bldP spid="54" grpId="0"/>
          <p:bldP spid="55" grpId="0"/>
          <p:bldP spid="27" grpId="0"/>
          <p:bldP spid="28" grpId="0"/>
          <p:bldP spid="32"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 presetClass="entr" presetSubtype="8" accel="50000" decel="5000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400" fill="hold"/>
                                            <p:tgtEl>
                                              <p:spTgt spid="22"/>
                                            </p:tgtEl>
                                            <p:attrNameLst>
                                              <p:attrName>ppt_x</p:attrName>
                                            </p:attrNameLst>
                                          </p:cBhvr>
                                          <p:tavLst>
                                            <p:tav tm="0">
                                              <p:val>
                                                <p:strVal val="#ppt_x"/>
                                              </p:val>
                                            </p:tav>
                                            <p:tav tm="100000">
                                              <p:val>
                                                <p:strVal val="#ppt_x"/>
                                              </p:val>
                                            </p:tav>
                                          </p:tavLst>
                                        </p:anim>
                                        <p:anim calcmode="lin" valueType="num">
                                          <p:cBhvr additive="base">
                                            <p:cTn id="21" dur="4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2" accel="50000" decel="5000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400" fill="hold"/>
                                            <p:tgtEl>
                                              <p:spTgt spid="31"/>
                                            </p:tgtEl>
                                            <p:attrNameLst>
                                              <p:attrName>ppt_x</p:attrName>
                                            </p:attrNameLst>
                                          </p:cBhvr>
                                          <p:tavLst>
                                            <p:tav tm="0">
                                              <p:val>
                                                <p:strVal val="1+#ppt_w/2"/>
                                              </p:val>
                                            </p:tav>
                                            <p:tav tm="100000">
                                              <p:val>
                                                <p:strVal val="#ppt_x"/>
                                              </p:val>
                                            </p:tav>
                                          </p:tavLst>
                                        </p:anim>
                                        <p:anim calcmode="lin" valueType="num">
                                          <p:cBhvr additive="base">
                                            <p:cTn id="26" dur="4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35"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750"/>
                                            <p:tgtEl>
                                              <p:spTgt spid="32"/>
                                            </p:tgtEl>
                                          </p:cBhvr>
                                        </p:animEffect>
                                        <p:anim calcmode="lin" valueType="num">
                                          <p:cBhvr>
                                            <p:cTn id="31" dur="750" fill="hold"/>
                                            <p:tgtEl>
                                              <p:spTgt spid="32"/>
                                            </p:tgtEl>
                                            <p:attrNameLst>
                                              <p:attrName>style.rotation</p:attrName>
                                            </p:attrNameLst>
                                          </p:cBhvr>
                                          <p:tavLst>
                                            <p:tav tm="0">
                                              <p:val>
                                                <p:fltVal val="720"/>
                                              </p:val>
                                            </p:tav>
                                            <p:tav tm="100000">
                                              <p:val>
                                                <p:fltVal val="0"/>
                                              </p:val>
                                            </p:tav>
                                          </p:tavLst>
                                        </p:anim>
                                        <p:anim calcmode="lin" valueType="num">
                                          <p:cBhvr>
                                            <p:cTn id="32" dur="750" fill="hold"/>
                                            <p:tgtEl>
                                              <p:spTgt spid="32"/>
                                            </p:tgtEl>
                                            <p:attrNameLst>
                                              <p:attrName>ppt_h</p:attrName>
                                            </p:attrNameLst>
                                          </p:cBhvr>
                                          <p:tavLst>
                                            <p:tav tm="0">
                                              <p:val>
                                                <p:fltVal val="0"/>
                                              </p:val>
                                            </p:tav>
                                            <p:tav tm="100000">
                                              <p:val>
                                                <p:strVal val="#ppt_h"/>
                                              </p:val>
                                            </p:tav>
                                          </p:tavLst>
                                        </p:anim>
                                        <p:anim calcmode="lin" valueType="num">
                                          <p:cBhvr>
                                            <p:cTn id="33" dur="750" fill="hold"/>
                                            <p:tgtEl>
                                              <p:spTgt spid="32"/>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750"/>
                                            <p:tgtEl>
                                              <p:spTgt spid="35"/>
                                            </p:tgtEl>
                                          </p:cBhvr>
                                        </p:animEffect>
                                        <p:anim calcmode="lin" valueType="num">
                                          <p:cBhvr>
                                            <p:cTn id="37" dur="750" fill="hold"/>
                                            <p:tgtEl>
                                              <p:spTgt spid="35"/>
                                            </p:tgtEl>
                                            <p:attrNameLst>
                                              <p:attrName>style.rotation</p:attrName>
                                            </p:attrNameLst>
                                          </p:cBhvr>
                                          <p:tavLst>
                                            <p:tav tm="0">
                                              <p:val>
                                                <p:fltVal val="720"/>
                                              </p:val>
                                            </p:tav>
                                            <p:tav tm="100000">
                                              <p:val>
                                                <p:fltVal val="0"/>
                                              </p:val>
                                            </p:tav>
                                          </p:tavLst>
                                        </p:anim>
                                        <p:anim calcmode="lin" valueType="num">
                                          <p:cBhvr>
                                            <p:cTn id="38" dur="750" fill="hold"/>
                                            <p:tgtEl>
                                              <p:spTgt spid="35"/>
                                            </p:tgtEl>
                                            <p:attrNameLst>
                                              <p:attrName>ppt_h</p:attrName>
                                            </p:attrNameLst>
                                          </p:cBhvr>
                                          <p:tavLst>
                                            <p:tav tm="0">
                                              <p:val>
                                                <p:fltVal val="0"/>
                                              </p:val>
                                            </p:tav>
                                            <p:tav tm="100000">
                                              <p:val>
                                                <p:strVal val="#ppt_h"/>
                                              </p:val>
                                            </p:tav>
                                          </p:tavLst>
                                        </p:anim>
                                        <p:anim calcmode="lin" valueType="num">
                                          <p:cBhvr>
                                            <p:cTn id="39" dur="750" fill="hold"/>
                                            <p:tgtEl>
                                              <p:spTgt spid="35"/>
                                            </p:tgtEl>
                                            <p:attrNameLst>
                                              <p:attrName>ppt_w</p:attrName>
                                            </p:attrNameLst>
                                          </p:cBhvr>
                                          <p:tavLst>
                                            <p:tav tm="0">
                                              <p:val>
                                                <p:fltVal val="0"/>
                                              </p:val>
                                            </p:tav>
                                            <p:tav tm="100000">
                                              <p:val>
                                                <p:strVal val="#ppt_w"/>
                                              </p:val>
                                            </p:tav>
                                          </p:tavLst>
                                        </p:anim>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400"/>
                                            <p:tgtEl>
                                              <p:spTgt spid="4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randombar(horizontal)">
                                          <p:cBhvr>
                                            <p:cTn id="46" dur="400"/>
                                            <p:tgtEl>
                                              <p:spTgt spid="45"/>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400"/>
                                            <p:tgtEl>
                                              <p:spTgt spid="4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400"/>
                                            <p:tgtEl>
                                              <p:spTgt spid="47"/>
                                            </p:tgtEl>
                                          </p:cBhvr>
                                        </p:animEffect>
                                      </p:childTnLst>
                                    </p:cTn>
                                  </p:par>
                                </p:childTnLst>
                              </p:cTn>
                            </p:par>
                            <p:par>
                              <p:cTn id="54" fill="hold">
                                <p:stCondLst>
                                  <p:cond delay="4500"/>
                                </p:stCondLst>
                                <p:childTnLst>
                                  <p:par>
                                    <p:cTn id="55" presetID="18" presetClass="entr" presetSubtype="3"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upRight)">
                                          <p:cBhvr>
                                            <p:cTn id="57" dur="500"/>
                                            <p:tgtEl>
                                              <p:spTgt spid="3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500"/>
                                </p:stCondLst>
                                <p:childTnLst>
                                  <p:par>
                                    <p:cTn id="63" presetID="2" presetClass="entr" presetSubtype="2" accel="5140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850" fill="hold"/>
                                            <p:tgtEl>
                                              <p:spTgt spid="37"/>
                                            </p:tgtEl>
                                            <p:attrNameLst>
                                              <p:attrName>ppt_x</p:attrName>
                                            </p:attrNameLst>
                                          </p:cBhvr>
                                          <p:tavLst>
                                            <p:tav tm="0">
                                              <p:val>
                                                <p:strVal val="1+#ppt_w/2"/>
                                              </p:val>
                                            </p:tav>
                                            <p:tav tm="100000">
                                              <p:val>
                                                <p:strVal val="#ppt_x"/>
                                              </p:val>
                                            </p:tav>
                                          </p:tavLst>
                                        </p:anim>
                                        <p:anim calcmode="lin" valueType="num">
                                          <p:cBhvr additive="base">
                                            <p:cTn id="66" dur="850" fill="hold"/>
                                            <p:tgtEl>
                                              <p:spTgt spid="37"/>
                                            </p:tgtEl>
                                            <p:attrNameLst>
                                              <p:attrName>ppt_y</p:attrName>
                                            </p:attrNameLst>
                                          </p:cBhvr>
                                          <p:tavLst>
                                            <p:tav tm="0">
                                              <p:val>
                                                <p:strVal val="#ppt_y"/>
                                              </p:val>
                                            </p:tav>
                                            <p:tav tm="100000">
                                              <p:val>
                                                <p:strVal val="#ppt_y"/>
                                              </p:val>
                                            </p:tav>
                                          </p:tavLst>
                                        </p:anim>
                                      </p:childTnLst>
                                    </p:cTn>
                                  </p:par>
                                  <p:par>
                                    <p:cTn id="67" presetID="41" presetClass="entr" presetSubtype="0" fill="hold" grpId="0" nodeType="withEffect">
                                      <p:stCondLst>
                                        <p:cond delay="850"/>
                                      </p:stCondLst>
                                      <p:iterate type="lt">
                                        <p:tmPct val="25000"/>
                                      </p:iterate>
                                      <p:childTnLst>
                                        <p:set>
                                          <p:cBhvr>
                                            <p:cTn id="68" dur="1" fill="hold">
                                              <p:stCondLst>
                                                <p:cond delay="0"/>
                                              </p:stCondLst>
                                            </p:cTn>
                                            <p:tgtEl>
                                              <p:spTgt spid="52"/>
                                            </p:tgtEl>
                                            <p:attrNameLst>
                                              <p:attrName>style.visibility</p:attrName>
                                            </p:attrNameLst>
                                          </p:cBhvr>
                                          <p:to>
                                            <p:strVal val="visible"/>
                                          </p:to>
                                        </p:set>
                                        <p:anim calcmode="lin" valueType="num">
                                          <p:cBhvr>
                                            <p:cTn id="69" dur="2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52"/>
                                            </p:tgtEl>
                                            <p:attrNameLst>
                                              <p:attrName>ppt_y</p:attrName>
                                            </p:attrNameLst>
                                          </p:cBhvr>
                                          <p:tavLst>
                                            <p:tav tm="0">
                                              <p:val>
                                                <p:strVal val="#ppt_y"/>
                                              </p:val>
                                            </p:tav>
                                            <p:tav tm="100000">
                                              <p:val>
                                                <p:strVal val="#ppt_y"/>
                                              </p:val>
                                            </p:tav>
                                          </p:tavLst>
                                        </p:anim>
                                        <p:anim calcmode="lin" valueType="num">
                                          <p:cBhvr>
                                            <p:cTn id="71" dur="2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52"/>
                                            </p:tgtEl>
                                          </p:cBhvr>
                                        </p:animEffect>
                                      </p:childTnLst>
                                    </p:cTn>
                                  </p:par>
                                </p:childTnLst>
                              </p:cTn>
                            </p:par>
                            <p:par>
                              <p:cTn id="74" fill="hold">
                                <p:stCondLst>
                                  <p:cond delay="6100"/>
                                </p:stCondLst>
                                <p:childTnLst>
                                  <p:par>
                                    <p:cTn id="75" presetID="2" presetClass="entr" presetSubtype="2" accel="5140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750" fill="hold"/>
                                            <p:tgtEl>
                                              <p:spTgt spid="38"/>
                                            </p:tgtEl>
                                            <p:attrNameLst>
                                              <p:attrName>ppt_x</p:attrName>
                                            </p:attrNameLst>
                                          </p:cBhvr>
                                          <p:tavLst>
                                            <p:tav tm="0">
                                              <p:val>
                                                <p:strVal val="1+#ppt_w/2"/>
                                              </p:val>
                                            </p:tav>
                                            <p:tav tm="100000">
                                              <p:val>
                                                <p:strVal val="#ppt_x"/>
                                              </p:val>
                                            </p:tav>
                                          </p:tavLst>
                                        </p:anim>
                                        <p:anim calcmode="lin" valueType="num">
                                          <p:cBhvr additive="base">
                                            <p:cTn id="78" dur="750" fill="hold"/>
                                            <p:tgtEl>
                                              <p:spTgt spid="38"/>
                                            </p:tgtEl>
                                            <p:attrNameLst>
                                              <p:attrName>ppt_y</p:attrName>
                                            </p:attrNameLst>
                                          </p:cBhvr>
                                          <p:tavLst>
                                            <p:tav tm="0">
                                              <p:val>
                                                <p:strVal val="#ppt_y"/>
                                              </p:val>
                                            </p:tav>
                                            <p:tav tm="100000">
                                              <p:val>
                                                <p:strVal val="#ppt_y"/>
                                              </p:val>
                                            </p:tav>
                                          </p:tavLst>
                                        </p:anim>
                                      </p:childTnLst>
                                    </p:cTn>
                                  </p:par>
                                  <p:par>
                                    <p:cTn id="79" presetID="41" presetClass="entr" presetSubtype="0" fill="hold" grpId="0" nodeType="withEffect">
                                      <p:stCondLst>
                                        <p:cond delay="750"/>
                                      </p:stCondLst>
                                      <p:iterate type="lt">
                                        <p:tmPct val="25000"/>
                                      </p:iterate>
                                      <p:childTnLst>
                                        <p:set>
                                          <p:cBhvr>
                                            <p:cTn id="80" dur="1" fill="hold">
                                              <p:stCondLst>
                                                <p:cond delay="0"/>
                                              </p:stCondLst>
                                            </p:cTn>
                                            <p:tgtEl>
                                              <p:spTgt spid="53"/>
                                            </p:tgtEl>
                                            <p:attrNameLst>
                                              <p:attrName>style.visibility</p:attrName>
                                            </p:attrNameLst>
                                          </p:cBhvr>
                                          <p:to>
                                            <p:strVal val="visible"/>
                                          </p:to>
                                        </p:set>
                                        <p:anim calcmode="lin" valueType="num">
                                          <p:cBhvr>
                                            <p:cTn id="81" dur="25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53"/>
                                            </p:tgtEl>
                                            <p:attrNameLst>
                                              <p:attrName>ppt_y</p:attrName>
                                            </p:attrNameLst>
                                          </p:cBhvr>
                                          <p:tavLst>
                                            <p:tav tm="0">
                                              <p:val>
                                                <p:strVal val="#ppt_y"/>
                                              </p:val>
                                            </p:tav>
                                            <p:tav tm="100000">
                                              <p:val>
                                                <p:strVal val="#ppt_y"/>
                                              </p:val>
                                            </p:tav>
                                          </p:tavLst>
                                        </p:anim>
                                        <p:anim calcmode="lin" valueType="num">
                                          <p:cBhvr>
                                            <p:cTn id="83" dur="25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53"/>
                                            </p:tgtEl>
                                          </p:cBhvr>
                                        </p:animEffect>
                                      </p:childTnLst>
                                    </p:cTn>
                                  </p:par>
                                </p:childTnLst>
                              </p:cTn>
                            </p:par>
                            <p:par>
                              <p:cTn id="86" fill="hold">
                                <p:stCondLst>
                                  <p:cond delay="7350"/>
                                </p:stCondLst>
                                <p:childTnLst>
                                  <p:par>
                                    <p:cTn id="87" presetID="2" presetClass="entr" presetSubtype="2" accel="51400"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650" fill="hold"/>
                                            <p:tgtEl>
                                              <p:spTgt spid="39"/>
                                            </p:tgtEl>
                                            <p:attrNameLst>
                                              <p:attrName>ppt_x</p:attrName>
                                            </p:attrNameLst>
                                          </p:cBhvr>
                                          <p:tavLst>
                                            <p:tav tm="0">
                                              <p:val>
                                                <p:strVal val="1+#ppt_w/2"/>
                                              </p:val>
                                            </p:tav>
                                            <p:tav tm="100000">
                                              <p:val>
                                                <p:strVal val="#ppt_x"/>
                                              </p:val>
                                            </p:tav>
                                          </p:tavLst>
                                        </p:anim>
                                        <p:anim calcmode="lin" valueType="num">
                                          <p:cBhvr additive="base">
                                            <p:cTn id="90" dur="650" fill="hold"/>
                                            <p:tgtEl>
                                              <p:spTgt spid="39"/>
                                            </p:tgtEl>
                                            <p:attrNameLst>
                                              <p:attrName>ppt_y</p:attrName>
                                            </p:attrNameLst>
                                          </p:cBhvr>
                                          <p:tavLst>
                                            <p:tav tm="0">
                                              <p:val>
                                                <p:strVal val="#ppt_y"/>
                                              </p:val>
                                            </p:tav>
                                            <p:tav tm="100000">
                                              <p:val>
                                                <p:strVal val="#ppt_y"/>
                                              </p:val>
                                            </p:tav>
                                          </p:tavLst>
                                        </p:anim>
                                      </p:childTnLst>
                                    </p:cTn>
                                  </p:par>
                                  <p:par>
                                    <p:cTn id="91" presetID="41" presetClass="entr" presetSubtype="0" fill="hold" grpId="0" nodeType="withEffect">
                                      <p:stCondLst>
                                        <p:cond delay="650"/>
                                      </p:stCondLst>
                                      <p:iterate type="lt">
                                        <p:tmPct val="25000"/>
                                      </p:iterate>
                                      <p:childTnLst>
                                        <p:set>
                                          <p:cBhvr>
                                            <p:cTn id="92" dur="1" fill="hold">
                                              <p:stCondLst>
                                                <p:cond delay="0"/>
                                              </p:stCondLst>
                                            </p:cTn>
                                            <p:tgtEl>
                                              <p:spTgt spid="54"/>
                                            </p:tgtEl>
                                            <p:attrNameLst>
                                              <p:attrName>style.visibility</p:attrName>
                                            </p:attrNameLst>
                                          </p:cBhvr>
                                          <p:to>
                                            <p:strVal val="visible"/>
                                          </p:to>
                                        </p:set>
                                        <p:anim calcmode="lin" valueType="num">
                                          <p:cBhvr>
                                            <p:cTn id="93" dur="25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54"/>
                                            </p:tgtEl>
                                            <p:attrNameLst>
                                              <p:attrName>ppt_y</p:attrName>
                                            </p:attrNameLst>
                                          </p:cBhvr>
                                          <p:tavLst>
                                            <p:tav tm="0">
                                              <p:val>
                                                <p:strVal val="#ppt_y"/>
                                              </p:val>
                                            </p:tav>
                                            <p:tav tm="100000">
                                              <p:val>
                                                <p:strVal val="#ppt_y"/>
                                              </p:val>
                                            </p:tav>
                                          </p:tavLst>
                                        </p:anim>
                                        <p:anim calcmode="lin" valueType="num">
                                          <p:cBhvr>
                                            <p:cTn id="95" dur="25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54"/>
                                            </p:tgtEl>
                                          </p:cBhvr>
                                        </p:animEffect>
                                      </p:childTnLst>
                                    </p:cTn>
                                  </p:par>
                                </p:childTnLst>
                              </p:cTn>
                            </p:par>
                            <p:par>
                              <p:cTn id="98" fill="hold">
                                <p:stCondLst>
                                  <p:cond delay="8562"/>
                                </p:stCondLst>
                                <p:childTnLst>
                                  <p:par>
                                    <p:cTn id="99" presetID="2" presetClass="entr" presetSubtype="2" accel="51400"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additive="base">
                                            <p:cTn id="101" dur="500" fill="hold"/>
                                            <p:tgtEl>
                                              <p:spTgt spid="40"/>
                                            </p:tgtEl>
                                            <p:attrNameLst>
                                              <p:attrName>ppt_x</p:attrName>
                                            </p:attrNameLst>
                                          </p:cBhvr>
                                          <p:tavLst>
                                            <p:tav tm="0">
                                              <p:val>
                                                <p:strVal val="1+#ppt_w/2"/>
                                              </p:val>
                                            </p:tav>
                                            <p:tav tm="100000">
                                              <p:val>
                                                <p:strVal val="#ppt_x"/>
                                              </p:val>
                                            </p:tav>
                                          </p:tavLst>
                                        </p:anim>
                                        <p:anim calcmode="lin" valueType="num">
                                          <p:cBhvr additive="base">
                                            <p:cTn id="102" dur="500" fill="hold"/>
                                            <p:tgtEl>
                                              <p:spTgt spid="40"/>
                                            </p:tgtEl>
                                            <p:attrNameLst>
                                              <p:attrName>ppt_y</p:attrName>
                                            </p:attrNameLst>
                                          </p:cBhvr>
                                          <p:tavLst>
                                            <p:tav tm="0">
                                              <p:val>
                                                <p:strVal val="#ppt_y"/>
                                              </p:val>
                                            </p:tav>
                                            <p:tav tm="100000">
                                              <p:val>
                                                <p:strVal val="#ppt_y"/>
                                              </p:val>
                                            </p:tav>
                                          </p:tavLst>
                                        </p:anim>
                                      </p:childTnLst>
                                    </p:cTn>
                                  </p:par>
                                  <p:par>
                                    <p:cTn id="103" presetID="41" presetClass="entr" presetSubtype="0" fill="hold" grpId="0" nodeType="withEffect">
                                      <p:stCondLst>
                                        <p:cond delay="500"/>
                                      </p:stCondLst>
                                      <p:iterate type="lt">
                                        <p:tmPct val="25000"/>
                                      </p:iterate>
                                      <p:childTnLst>
                                        <p:set>
                                          <p:cBhvr>
                                            <p:cTn id="104" dur="1" fill="hold">
                                              <p:stCondLst>
                                                <p:cond delay="0"/>
                                              </p:stCondLst>
                                            </p:cTn>
                                            <p:tgtEl>
                                              <p:spTgt spid="55"/>
                                            </p:tgtEl>
                                            <p:attrNameLst>
                                              <p:attrName>style.visibility</p:attrName>
                                            </p:attrNameLst>
                                          </p:cBhvr>
                                          <p:to>
                                            <p:strVal val="visible"/>
                                          </p:to>
                                        </p:set>
                                        <p:anim calcmode="lin" valueType="num">
                                          <p:cBhvr>
                                            <p:cTn id="105" dur="25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55"/>
                                            </p:tgtEl>
                                            <p:attrNameLst>
                                              <p:attrName>ppt_y</p:attrName>
                                            </p:attrNameLst>
                                          </p:cBhvr>
                                          <p:tavLst>
                                            <p:tav tm="0">
                                              <p:val>
                                                <p:strVal val="#ppt_y"/>
                                              </p:val>
                                            </p:tav>
                                            <p:tav tm="100000">
                                              <p:val>
                                                <p:strVal val="#ppt_y"/>
                                              </p:val>
                                            </p:tav>
                                          </p:tavLst>
                                        </p:anim>
                                        <p:anim calcmode="lin" valueType="num">
                                          <p:cBhvr>
                                            <p:cTn id="107" dur="25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p:bldP spid="37" grpId="0" animBg="1"/>
          <p:bldP spid="38" grpId="0" animBg="1"/>
          <p:bldP spid="39" grpId="0" animBg="1"/>
          <p:bldP spid="40" grpId="0" animBg="1"/>
          <p:bldP spid="44" grpId="0"/>
          <p:bldP spid="45" grpId="0"/>
          <p:bldP spid="46" grpId="0"/>
          <p:bldP spid="47" grpId="0"/>
          <p:bldP spid="52" grpId="0"/>
          <p:bldP spid="53" grpId="0"/>
          <p:bldP spid="54" grpId="0"/>
          <p:bldP spid="55" grpId="0"/>
          <p:bldP spid="27" grpId="0"/>
          <p:bldP spid="28" grpId="0"/>
          <p:bldP spid="32" grpId="0" animBg="1"/>
          <p:bldP spid="3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911768" y="1576758"/>
            <a:ext cx="6253537" cy="1003334"/>
            <a:chOff x="4911768" y="1576758"/>
            <a:chExt cx="6253537" cy="1003334"/>
          </a:xfrm>
        </p:grpSpPr>
        <p:sp>
          <p:nvSpPr>
            <p:cNvPr id="50" name="矩形 49"/>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2" name="组合 41"/>
          <p:cNvGrpSpPr/>
          <p:nvPr/>
        </p:nvGrpSpPr>
        <p:grpSpPr>
          <a:xfrm>
            <a:off x="4911768" y="2853252"/>
            <a:ext cx="6253537" cy="1003334"/>
            <a:chOff x="4911768" y="2853252"/>
            <a:chExt cx="6253537" cy="1003334"/>
          </a:xfrm>
        </p:grpSpPr>
        <p:sp>
          <p:nvSpPr>
            <p:cNvPr id="52" name="矩形 51"/>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3" name="组合 42"/>
          <p:cNvGrpSpPr/>
          <p:nvPr/>
        </p:nvGrpSpPr>
        <p:grpSpPr>
          <a:xfrm>
            <a:off x="4911768" y="4129746"/>
            <a:ext cx="6253537" cy="1003334"/>
            <a:chOff x="4911768" y="4129746"/>
            <a:chExt cx="6253537" cy="1003334"/>
          </a:xfrm>
        </p:grpSpPr>
        <p:sp>
          <p:nvSpPr>
            <p:cNvPr id="54" name="矩形 5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4" name="组合 43"/>
          <p:cNvGrpSpPr/>
          <p:nvPr/>
        </p:nvGrpSpPr>
        <p:grpSpPr>
          <a:xfrm>
            <a:off x="4911768" y="5406241"/>
            <a:ext cx="6253537" cy="1003334"/>
            <a:chOff x="4911768" y="5406241"/>
            <a:chExt cx="6253537" cy="1003334"/>
          </a:xfrm>
        </p:grpSpPr>
        <p:sp>
          <p:nvSpPr>
            <p:cNvPr id="56" name="矩形 55"/>
            <p:cNvSpPr/>
            <p:nvPr/>
          </p:nvSpPr>
          <p:spPr>
            <a:xfrm>
              <a:off x="4911769" y="5406241"/>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911768" y="5843274"/>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sp>
        <p:nvSpPr>
          <p:cNvPr id="9" name="Oval 25"/>
          <p:cNvSpPr/>
          <p:nvPr/>
        </p:nvSpPr>
        <p:spPr>
          <a:xfrm>
            <a:off x="4427724" y="1898084"/>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17" name="Oval 35"/>
          <p:cNvSpPr/>
          <p:nvPr/>
        </p:nvSpPr>
        <p:spPr>
          <a:xfrm>
            <a:off x="4427724" y="3178240"/>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2" name="Oval 51"/>
          <p:cNvSpPr/>
          <p:nvPr/>
        </p:nvSpPr>
        <p:spPr>
          <a:xfrm>
            <a:off x="4427724" y="4458395"/>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7" name="Oval 64"/>
          <p:cNvSpPr/>
          <p:nvPr/>
        </p:nvSpPr>
        <p:spPr>
          <a:xfrm>
            <a:off x="4427724" y="5738551"/>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nvGrpSpPr>
          <p:cNvPr id="2" name="组合 1"/>
          <p:cNvGrpSpPr/>
          <p:nvPr/>
        </p:nvGrpSpPr>
        <p:grpSpPr>
          <a:xfrm>
            <a:off x="1329315" y="1508768"/>
            <a:ext cx="3098410" cy="971355"/>
            <a:chOff x="1361399" y="1508768"/>
            <a:chExt cx="3098410" cy="971355"/>
          </a:xfrm>
        </p:grpSpPr>
        <p:grpSp>
          <p:nvGrpSpPr>
            <p:cNvPr id="5"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p>
            </p:txBody>
          </p:sp>
          <p:sp>
            <p:nvSpPr>
              <p:cNvPr id="7" name="Round Same Side Corner Rectangle 23"/>
              <p:cNvSpPr/>
              <p:nvPr/>
            </p:nvSpPr>
            <p:spPr>
              <a:xfrm rot="16200000">
                <a:off x="1080978"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cxnSp>
            <p:nvCxnSpPr>
              <p:cNvPr id="8" name="Straight Connector 24"/>
              <p:cNvCxnSpPr>
                <a:endCxn id="9" idx="2"/>
              </p:cNvCxnSpPr>
              <p:nvPr/>
            </p:nvCxnSpPr>
            <p:spPr>
              <a:xfrm flipV="1">
                <a:off x="2991445" y="1636635"/>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3200"/>
            </a:p>
          </p:txBody>
        </p:sp>
      </p:grpSp>
      <p:grpSp>
        <p:nvGrpSpPr>
          <p:cNvPr id="4" name="组合 3"/>
          <p:cNvGrpSpPr/>
          <p:nvPr/>
        </p:nvGrpSpPr>
        <p:grpSpPr>
          <a:xfrm>
            <a:off x="1326759" y="4069078"/>
            <a:ext cx="3100964" cy="971356"/>
            <a:chOff x="1358843" y="4069078"/>
            <a:chExt cx="3100964" cy="971356"/>
          </a:xfrm>
        </p:grpSpPr>
        <p:grpSp>
          <p:nvGrpSpPr>
            <p:cNvPr id="18"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cxnSp>
            <p:nvCxnSpPr>
              <p:cNvPr id="21" name="Straight Connector 50"/>
              <p:cNvCxnSpPr>
                <a:endCxn id="22" idx="2"/>
              </p:cNvCxnSpPr>
              <p:nvPr/>
            </p:nvCxnSpPr>
            <p:spPr>
              <a:xfrm>
                <a:off x="2991444" y="1636635"/>
                <a:ext cx="670724"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a:latin typeface="Impact" panose="020B0806030902050204" pitchFamily="34" charset="0"/>
              </a:endParaRPr>
            </a:p>
          </p:txBody>
        </p:sp>
      </p:grpSp>
      <p:grpSp>
        <p:nvGrpSpPr>
          <p:cNvPr id="3" name="组合 2"/>
          <p:cNvGrpSpPr/>
          <p:nvPr/>
        </p:nvGrpSpPr>
        <p:grpSpPr>
          <a:xfrm>
            <a:off x="1329315" y="2788923"/>
            <a:ext cx="3098408" cy="971356"/>
            <a:chOff x="1361399" y="2788923"/>
            <a:chExt cx="3098408" cy="971356"/>
          </a:xfrm>
        </p:grpSpPr>
        <p:grpSp>
          <p:nvGrpSpPr>
            <p:cNvPr id="1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cxnSp>
            <p:nvCxnSpPr>
              <p:cNvPr id="16" name="Straight Connector 34"/>
              <p:cNvCxnSpPr>
                <a:endCxn id="17" idx="2"/>
              </p:cNvCxnSpPr>
              <p:nvPr/>
            </p:nvCxnSpPr>
            <p:spPr>
              <a:xfrm>
                <a:off x="2991446" y="1636635"/>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sz="1800">
                <a:latin typeface="Impact" panose="020B0806030902050204" pitchFamily="34" charset="0"/>
              </a:endParaRPr>
            </a:p>
          </p:txBody>
        </p:sp>
      </p:grpSp>
      <p:grpSp>
        <p:nvGrpSpPr>
          <p:cNvPr id="39" name="组合 38"/>
          <p:cNvGrpSpPr/>
          <p:nvPr/>
        </p:nvGrpSpPr>
        <p:grpSpPr>
          <a:xfrm>
            <a:off x="1326760" y="5349234"/>
            <a:ext cx="3100963" cy="971356"/>
            <a:chOff x="1358844" y="5349234"/>
            <a:chExt cx="3100963" cy="971356"/>
          </a:xfrm>
        </p:grpSpPr>
        <p:grpSp>
          <p:nvGrpSpPr>
            <p:cNvPr id="23"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cxnSp>
            <p:nvCxnSpPr>
              <p:cNvPr id="26" name="Straight Connector 63"/>
              <p:cNvCxnSpPr>
                <a:endCxn id="27" idx="2"/>
              </p:cNvCxnSpPr>
              <p:nvPr/>
            </p:nvCxnSpPr>
            <p:spPr>
              <a:xfrm>
                <a:off x="2991446" y="1636635"/>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grpSp>
      </p:grpSp>
      <p:sp>
        <p:nvSpPr>
          <p:cNvPr id="58"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9"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2" presetClass="entr" presetSubtype="8" accel="50000" fill="hold" nodeType="afterEffect" p14:presetBounceEnd="37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37000">
                                          <p:cBhvr additive="base">
                                            <p:cTn id="15" dur="400" fill="hold"/>
                                            <p:tgtEl>
                                              <p:spTgt spid="2"/>
                                            </p:tgtEl>
                                            <p:attrNameLst>
                                              <p:attrName>ppt_x</p:attrName>
                                            </p:attrNameLst>
                                          </p:cBhvr>
                                          <p:tavLst>
                                            <p:tav tm="0">
                                              <p:val>
                                                <p:strVal val="0-#ppt_w/2"/>
                                              </p:val>
                                            </p:tav>
                                            <p:tav tm="100000">
                                              <p:val>
                                                <p:strVal val="#ppt_x"/>
                                              </p:val>
                                            </p:tav>
                                          </p:tavLst>
                                        </p:anim>
                                        <p:anim calcmode="lin" valueType="num" p14:bounceEnd="37000">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ppt_w</p:attrName>
                                            </p:attrNameLst>
                                          </p:cBhvr>
                                          <p:tavLst>
                                            <p:tav tm="0">
                                              <p:val>
                                                <p:fltVal val="0"/>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2" fill="hold" nodeType="afterEffect">
                                      <p:stCondLst>
                                        <p:cond delay="1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p:tgtEl>
                                              <p:spTgt spid="41"/>
                                            </p:tgtEl>
                                            <p:attrNameLst>
                                              <p:attrName>ppt_x</p:attrName>
                                            </p:attrNameLst>
                                          </p:cBhvr>
                                          <p:tavLst>
                                            <p:tav tm="0">
                                              <p:val>
                                                <p:strVal val="#ppt_x+#ppt_w*1.125000"/>
                                              </p:val>
                                            </p:tav>
                                            <p:tav tm="100000">
                                              <p:val>
                                                <p:strVal val="#ppt_x"/>
                                              </p:val>
                                            </p:tav>
                                          </p:tavLst>
                                        </p:anim>
                                        <p:animEffect transition="in" filter="wipe(left)">
                                          <p:cBhvr>
                                            <p:cTn id="26" dur="500"/>
                                            <p:tgtEl>
                                              <p:spTgt spid="41"/>
                                            </p:tgtEl>
                                          </p:cBhvr>
                                        </p:animEffect>
                                      </p:childTnLst>
                                    </p:cTn>
                                  </p:par>
                                </p:childTnLst>
                              </p:cTn>
                            </p:par>
                            <p:par>
                              <p:cTn id="27" fill="hold">
                                <p:stCondLst>
                                  <p:cond delay="2600"/>
                                </p:stCondLst>
                                <p:childTnLst>
                                  <p:par>
                                    <p:cTn id="28" presetID="2" presetClass="entr" presetSubtype="8" accel="50000" fill="hold" nodeType="afterEffect" p14:presetBounceEnd="37000">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14:bounceEnd="37000">
                                          <p:cBhvr additive="base">
                                            <p:cTn id="30" dur="400" fill="hold"/>
                                            <p:tgtEl>
                                              <p:spTgt spid="3"/>
                                            </p:tgtEl>
                                            <p:attrNameLst>
                                              <p:attrName>ppt_x</p:attrName>
                                            </p:attrNameLst>
                                          </p:cBhvr>
                                          <p:tavLst>
                                            <p:tav tm="0">
                                              <p:val>
                                                <p:strVal val="0-#ppt_w/2"/>
                                              </p:val>
                                            </p:tav>
                                            <p:tav tm="100000">
                                              <p:val>
                                                <p:strVal val="#ppt_x"/>
                                              </p:val>
                                            </p:tav>
                                          </p:tavLst>
                                        </p:anim>
                                        <p:anim calcmode="lin" valueType="num" p14:bounceEnd="37000">
                                          <p:cBhvr additive="base">
                                            <p:cTn id="31" dur="4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100"/>
                                </p:stCondLst>
                                <p:childTnLst>
                                  <p:par>
                                    <p:cTn id="33" presetID="2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600"/>
                                </p:stCondLst>
                                <p:childTnLst>
                                  <p:par>
                                    <p:cTn id="38" presetID="12" presetClass="entr" presetSubtype="2" fill="hold" nodeType="afterEffect">
                                      <p:stCondLst>
                                        <p:cond delay="1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ppt_x</p:attrName>
                                            </p:attrNameLst>
                                          </p:cBhvr>
                                          <p:tavLst>
                                            <p:tav tm="0">
                                              <p:val>
                                                <p:strVal val="#ppt_x+#ppt_w*1.125000"/>
                                              </p:val>
                                            </p:tav>
                                            <p:tav tm="100000">
                                              <p:val>
                                                <p:strVal val="#ppt_x"/>
                                              </p:val>
                                            </p:tav>
                                          </p:tavLst>
                                        </p:anim>
                                        <p:animEffect transition="in" filter="wipe(left)">
                                          <p:cBhvr>
                                            <p:cTn id="41" dur="500"/>
                                            <p:tgtEl>
                                              <p:spTgt spid="42"/>
                                            </p:tgtEl>
                                          </p:cBhvr>
                                        </p:animEffect>
                                      </p:childTnLst>
                                    </p:cTn>
                                  </p:par>
                                </p:childTnLst>
                              </p:cTn>
                            </p:par>
                            <p:par>
                              <p:cTn id="42" fill="hold">
                                <p:stCondLst>
                                  <p:cond delay="4200"/>
                                </p:stCondLst>
                                <p:childTnLst>
                                  <p:par>
                                    <p:cTn id="43" presetID="2" presetClass="entr" presetSubtype="8" accel="50000" fill="hold" nodeType="afterEffect" p14:presetBounceEnd="37000">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14:bounceEnd="37000">
                                          <p:cBhvr additive="base">
                                            <p:cTn id="45" dur="400" fill="hold"/>
                                            <p:tgtEl>
                                              <p:spTgt spid="4"/>
                                            </p:tgtEl>
                                            <p:attrNameLst>
                                              <p:attrName>ppt_x</p:attrName>
                                            </p:attrNameLst>
                                          </p:cBhvr>
                                          <p:tavLst>
                                            <p:tav tm="0">
                                              <p:val>
                                                <p:strVal val="0-#ppt_w/2"/>
                                              </p:val>
                                            </p:tav>
                                            <p:tav tm="100000">
                                              <p:val>
                                                <p:strVal val="#ppt_x"/>
                                              </p:val>
                                            </p:tav>
                                          </p:tavLst>
                                        </p:anim>
                                        <p:anim calcmode="lin" valueType="num" p14:bounceEnd="37000">
                                          <p:cBhvr additive="base">
                                            <p:cTn id="46" dur="4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700"/>
                                </p:stCondLst>
                                <p:childTnLst>
                                  <p:par>
                                    <p:cTn id="48" presetID="23" presetClass="entr" presetSubtype="16"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fltVal val="0"/>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childTnLst>
                              </p:cTn>
                            </p:par>
                            <p:par>
                              <p:cTn id="52" fill="hold">
                                <p:stCondLst>
                                  <p:cond delay="5200"/>
                                </p:stCondLst>
                                <p:childTnLst>
                                  <p:par>
                                    <p:cTn id="53" presetID="12" presetClass="entr" presetSubtype="2" fill="hold" nodeType="afterEffect">
                                      <p:stCondLst>
                                        <p:cond delay="10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left)">
                                          <p:cBhvr>
                                            <p:cTn id="56" dur="500"/>
                                            <p:tgtEl>
                                              <p:spTgt spid="43"/>
                                            </p:tgtEl>
                                          </p:cBhvr>
                                        </p:animEffect>
                                      </p:childTnLst>
                                    </p:cTn>
                                  </p:par>
                                </p:childTnLst>
                              </p:cTn>
                            </p:par>
                            <p:par>
                              <p:cTn id="57" fill="hold">
                                <p:stCondLst>
                                  <p:cond delay="5800"/>
                                </p:stCondLst>
                                <p:childTnLst>
                                  <p:par>
                                    <p:cTn id="58" presetID="2" presetClass="entr" presetSubtype="8" accel="50000" fill="hold" nodeType="afterEffect" p14:presetBounceEnd="37000">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14:bounceEnd="37000">
                                          <p:cBhvr additive="base">
                                            <p:cTn id="60" dur="400" fill="hold"/>
                                            <p:tgtEl>
                                              <p:spTgt spid="39"/>
                                            </p:tgtEl>
                                            <p:attrNameLst>
                                              <p:attrName>ppt_x</p:attrName>
                                            </p:attrNameLst>
                                          </p:cBhvr>
                                          <p:tavLst>
                                            <p:tav tm="0">
                                              <p:val>
                                                <p:strVal val="0-#ppt_w/2"/>
                                              </p:val>
                                            </p:tav>
                                            <p:tav tm="100000">
                                              <p:val>
                                                <p:strVal val="#ppt_x"/>
                                              </p:val>
                                            </p:tav>
                                          </p:tavLst>
                                        </p:anim>
                                        <p:anim calcmode="lin" valueType="num" p14:bounceEnd="37000">
                                          <p:cBhvr additive="base">
                                            <p:cTn id="61" dur="400" fill="hold"/>
                                            <p:tgtEl>
                                              <p:spTgt spid="39"/>
                                            </p:tgtEl>
                                            <p:attrNameLst>
                                              <p:attrName>ppt_y</p:attrName>
                                            </p:attrNameLst>
                                          </p:cBhvr>
                                          <p:tavLst>
                                            <p:tav tm="0">
                                              <p:val>
                                                <p:strVal val="#ppt_y"/>
                                              </p:val>
                                            </p:tav>
                                            <p:tav tm="100000">
                                              <p:val>
                                                <p:strVal val="#ppt_y"/>
                                              </p:val>
                                            </p:tav>
                                          </p:tavLst>
                                        </p:anim>
                                      </p:childTnLst>
                                    </p:cTn>
                                  </p:par>
                                </p:childTnLst>
                              </p:cTn>
                            </p:par>
                            <p:par>
                              <p:cTn id="62" fill="hold">
                                <p:stCondLst>
                                  <p:cond delay="6300"/>
                                </p:stCondLst>
                                <p:childTnLst>
                                  <p:par>
                                    <p:cTn id="63" presetID="2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250" fill="hold"/>
                                            <p:tgtEl>
                                              <p:spTgt spid="27"/>
                                            </p:tgtEl>
                                            <p:attrNameLst>
                                              <p:attrName>ppt_w</p:attrName>
                                            </p:attrNameLst>
                                          </p:cBhvr>
                                          <p:tavLst>
                                            <p:tav tm="0">
                                              <p:val>
                                                <p:fltVal val="0"/>
                                              </p:val>
                                            </p:tav>
                                            <p:tav tm="100000">
                                              <p:val>
                                                <p:strVal val="#ppt_w"/>
                                              </p:val>
                                            </p:tav>
                                          </p:tavLst>
                                        </p:anim>
                                        <p:anim calcmode="lin" valueType="num">
                                          <p:cBhvr>
                                            <p:cTn id="66" dur="250" fill="hold"/>
                                            <p:tgtEl>
                                              <p:spTgt spid="27"/>
                                            </p:tgtEl>
                                            <p:attrNameLst>
                                              <p:attrName>ppt_h</p:attrName>
                                            </p:attrNameLst>
                                          </p:cBhvr>
                                          <p:tavLst>
                                            <p:tav tm="0">
                                              <p:val>
                                                <p:fltVal val="0"/>
                                              </p:val>
                                            </p:tav>
                                            <p:tav tm="100000">
                                              <p:val>
                                                <p:strVal val="#ppt_h"/>
                                              </p:val>
                                            </p:tav>
                                          </p:tavLst>
                                        </p:anim>
                                      </p:childTnLst>
                                    </p:cTn>
                                  </p:par>
                                </p:childTnLst>
                              </p:cTn>
                            </p:par>
                            <p:par>
                              <p:cTn id="67" fill="hold">
                                <p:stCondLst>
                                  <p:cond delay="6800"/>
                                </p:stCondLst>
                                <p:childTnLst>
                                  <p:par>
                                    <p:cTn id="68" presetID="12" presetClass="entr" presetSubtype="2" fill="hold" nodeType="afterEffect">
                                      <p:stCondLst>
                                        <p:cond delay="1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left)">
                                          <p:cBhvr>
                                            <p:cTn id="7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58" grpId="0"/>
          <p:bldP spid="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2" presetClass="entr" presetSubtype="8" accel="5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400" fill="hold"/>
                                            <p:tgtEl>
                                              <p:spTgt spid="2"/>
                                            </p:tgtEl>
                                            <p:attrNameLst>
                                              <p:attrName>ppt_x</p:attrName>
                                            </p:attrNameLst>
                                          </p:cBhvr>
                                          <p:tavLst>
                                            <p:tav tm="0">
                                              <p:val>
                                                <p:strVal val="0-#ppt_w/2"/>
                                              </p:val>
                                            </p:tav>
                                            <p:tav tm="100000">
                                              <p:val>
                                                <p:strVal val="#ppt_x"/>
                                              </p:val>
                                            </p:tav>
                                          </p:tavLst>
                                        </p:anim>
                                        <p:anim calcmode="lin" valueType="num">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ppt_w</p:attrName>
                                            </p:attrNameLst>
                                          </p:cBhvr>
                                          <p:tavLst>
                                            <p:tav tm="0">
                                              <p:val>
                                                <p:fltVal val="0"/>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2" fill="hold" nodeType="afterEffect">
                                      <p:stCondLst>
                                        <p:cond delay="1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p:tgtEl>
                                              <p:spTgt spid="41"/>
                                            </p:tgtEl>
                                            <p:attrNameLst>
                                              <p:attrName>ppt_x</p:attrName>
                                            </p:attrNameLst>
                                          </p:cBhvr>
                                          <p:tavLst>
                                            <p:tav tm="0">
                                              <p:val>
                                                <p:strVal val="#ppt_x+#ppt_w*1.125000"/>
                                              </p:val>
                                            </p:tav>
                                            <p:tav tm="100000">
                                              <p:val>
                                                <p:strVal val="#ppt_x"/>
                                              </p:val>
                                            </p:tav>
                                          </p:tavLst>
                                        </p:anim>
                                        <p:animEffect transition="in" filter="wipe(left)">
                                          <p:cBhvr>
                                            <p:cTn id="26" dur="500"/>
                                            <p:tgtEl>
                                              <p:spTgt spid="41"/>
                                            </p:tgtEl>
                                          </p:cBhvr>
                                        </p:animEffect>
                                      </p:childTnLst>
                                    </p:cTn>
                                  </p:par>
                                </p:childTnLst>
                              </p:cTn>
                            </p:par>
                            <p:par>
                              <p:cTn id="27" fill="hold">
                                <p:stCondLst>
                                  <p:cond delay="2600"/>
                                </p:stCondLst>
                                <p:childTnLst>
                                  <p:par>
                                    <p:cTn id="28" presetID="2" presetClass="entr" presetSubtype="8" accel="5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400" fill="hold"/>
                                            <p:tgtEl>
                                              <p:spTgt spid="3"/>
                                            </p:tgtEl>
                                            <p:attrNameLst>
                                              <p:attrName>ppt_x</p:attrName>
                                            </p:attrNameLst>
                                          </p:cBhvr>
                                          <p:tavLst>
                                            <p:tav tm="0">
                                              <p:val>
                                                <p:strVal val="0-#ppt_w/2"/>
                                              </p:val>
                                            </p:tav>
                                            <p:tav tm="100000">
                                              <p:val>
                                                <p:strVal val="#ppt_x"/>
                                              </p:val>
                                            </p:tav>
                                          </p:tavLst>
                                        </p:anim>
                                        <p:anim calcmode="lin" valueType="num">
                                          <p:cBhvr additive="base">
                                            <p:cTn id="31" dur="4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100"/>
                                </p:stCondLst>
                                <p:childTnLst>
                                  <p:par>
                                    <p:cTn id="33" presetID="2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600"/>
                                </p:stCondLst>
                                <p:childTnLst>
                                  <p:par>
                                    <p:cTn id="38" presetID="12" presetClass="entr" presetSubtype="2" fill="hold" nodeType="afterEffect">
                                      <p:stCondLst>
                                        <p:cond delay="1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ppt_x</p:attrName>
                                            </p:attrNameLst>
                                          </p:cBhvr>
                                          <p:tavLst>
                                            <p:tav tm="0">
                                              <p:val>
                                                <p:strVal val="#ppt_x+#ppt_w*1.125000"/>
                                              </p:val>
                                            </p:tav>
                                            <p:tav tm="100000">
                                              <p:val>
                                                <p:strVal val="#ppt_x"/>
                                              </p:val>
                                            </p:tav>
                                          </p:tavLst>
                                        </p:anim>
                                        <p:animEffect transition="in" filter="wipe(left)">
                                          <p:cBhvr>
                                            <p:cTn id="41" dur="500"/>
                                            <p:tgtEl>
                                              <p:spTgt spid="42"/>
                                            </p:tgtEl>
                                          </p:cBhvr>
                                        </p:animEffect>
                                      </p:childTnLst>
                                    </p:cTn>
                                  </p:par>
                                </p:childTnLst>
                              </p:cTn>
                            </p:par>
                            <p:par>
                              <p:cTn id="42" fill="hold">
                                <p:stCondLst>
                                  <p:cond delay="4200"/>
                                </p:stCondLst>
                                <p:childTnLst>
                                  <p:par>
                                    <p:cTn id="43" presetID="2" presetClass="entr" presetSubtype="8" ac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400" fill="hold"/>
                                            <p:tgtEl>
                                              <p:spTgt spid="4"/>
                                            </p:tgtEl>
                                            <p:attrNameLst>
                                              <p:attrName>ppt_x</p:attrName>
                                            </p:attrNameLst>
                                          </p:cBhvr>
                                          <p:tavLst>
                                            <p:tav tm="0">
                                              <p:val>
                                                <p:strVal val="0-#ppt_w/2"/>
                                              </p:val>
                                            </p:tav>
                                            <p:tav tm="100000">
                                              <p:val>
                                                <p:strVal val="#ppt_x"/>
                                              </p:val>
                                            </p:tav>
                                          </p:tavLst>
                                        </p:anim>
                                        <p:anim calcmode="lin" valueType="num">
                                          <p:cBhvr additive="base">
                                            <p:cTn id="46" dur="4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700"/>
                                </p:stCondLst>
                                <p:childTnLst>
                                  <p:par>
                                    <p:cTn id="48" presetID="23" presetClass="entr" presetSubtype="16"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fltVal val="0"/>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childTnLst>
                              </p:cTn>
                            </p:par>
                            <p:par>
                              <p:cTn id="52" fill="hold">
                                <p:stCondLst>
                                  <p:cond delay="5200"/>
                                </p:stCondLst>
                                <p:childTnLst>
                                  <p:par>
                                    <p:cTn id="53" presetID="12" presetClass="entr" presetSubtype="2" fill="hold" nodeType="afterEffect">
                                      <p:stCondLst>
                                        <p:cond delay="10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left)">
                                          <p:cBhvr>
                                            <p:cTn id="56" dur="500"/>
                                            <p:tgtEl>
                                              <p:spTgt spid="43"/>
                                            </p:tgtEl>
                                          </p:cBhvr>
                                        </p:animEffect>
                                      </p:childTnLst>
                                    </p:cTn>
                                  </p:par>
                                </p:childTnLst>
                              </p:cTn>
                            </p:par>
                            <p:par>
                              <p:cTn id="57" fill="hold">
                                <p:stCondLst>
                                  <p:cond delay="5800"/>
                                </p:stCondLst>
                                <p:childTnLst>
                                  <p:par>
                                    <p:cTn id="58" presetID="2" presetClass="entr" presetSubtype="8" accel="5000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400" fill="hold"/>
                                            <p:tgtEl>
                                              <p:spTgt spid="39"/>
                                            </p:tgtEl>
                                            <p:attrNameLst>
                                              <p:attrName>ppt_x</p:attrName>
                                            </p:attrNameLst>
                                          </p:cBhvr>
                                          <p:tavLst>
                                            <p:tav tm="0">
                                              <p:val>
                                                <p:strVal val="0-#ppt_w/2"/>
                                              </p:val>
                                            </p:tav>
                                            <p:tav tm="100000">
                                              <p:val>
                                                <p:strVal val="#ppt_x"/>
                                              </p:val>
                                            </p:tav>
                                          </p:tavLst>
                                        </p:anim>
                                        <p:anim calcmode="lin" valueType="num">
                                          <p:cBhvr additive="base">
                                            <p:cTn id="61" dur="400" fill="hold"/>
                                            <p:tgtEl>
                                              <p:spTgt spid="39"/>
                                            </p:tgtEl>
                                            <p:attrNameLst>
                                              <p:attrName>ppt_y</p:attrName>
                                            </p:attrNameLst>
                                          </p:cBhvr>
                                          <p:tavLst>
                                            <p:tav tm="0">
                                              <p:val>
                                                <p:strVal val="#ppt_y"/>
                                              </p:val>
                                            </p:tav>
                                            <p:tav tm="100000">
                                              <p:val>
                                                <p:strVal val="#ppt_y"/>
                                              </p:val>
                                            </p:tav>
                                          </p:tavLst>
                                        </p:anim>
                                      </p:childTnLst>
                                    </p:cTn>
                                  </p:par>
                                </p:childTnLst>
                              </p:cTn>
                            </p:par>
                            <p:par>
                              <p:cTn id="62" fill="hold">
                                <p:stCondLst>
                                  <p:cond delay="6300"/>
                                </p:stCondLst>
                                <p:childTnLst>
                                  <p:par>
                                    <p:cTn id="63" presetID="2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250" fill="hold"/>
                                            <p:tgtEl>
                                              <p:spTgt spid="27"/>
                                            </p:tgtEl>
                                            <p:attrNameLst>
                                              <p:attrName>ppt_w</p:attrName>
                                            </p:attrNameLst>
                                          </p:cBhvr>
                                          <p:tavLst>
                                            <p:tav tm="0">
                                              <p:val>
                                                <p:fltVal val="0"/>
                                              </p:val>
                                            </p:tav>
                                            <p:tav tm="100000">
                                              <p:val>
                                                <p:strVal val="#ppt_w"/>
                                              </p:val>
                                            </p:tav>
                                          </p:tavLst>
                                        </p:anim>
                                        <p:anim calcmode="lin" valueType="num">
                                          <p:cBhvr>
                                            <p:cTn id="66" dur="250" fill="hold"/>
                                            <p:tgtEl>
                                              <p:spTgt spid="27"/>
                                            </p:tgtEl>
                                            <p:attrNameLst>
                                              <p:attrName>ppt_h</p:attrName>
                                            </p:attrNameLst>
                                          </p:cBhvr>
                                          <p:tavLst>
                                            <p:tav tm="0">
                                              <p:val>
                                                <p:fltVal val="0"/>
                                              </p:val>
                                            </p:tav>
                                            <p:tav tm="100000">
                                              <p:val>
                                                <p:strVal val="#ppt_h"/>
                                              </p:val>
                                            </p:tav>
                                          </p:tavLst>
                                        </p:anim>
                                      </p:childTnLst>
                                    </p:cTn>
                                  </p:par>
                                </p:childTnLst>
                              </p:cTn>
                            </p:par>
                            <p:par>
                              <p:cTn id="67" fill="hold">
                                <p:stCondLst>
                                  <p:cond delay="6800"/>
                                </p:stCondLst>
                                <p:childTnLst>
                                  <p:par>
                                    <p:cTn id="68" presetID="12" presetClass="entr" presetSubtype="2" fill="hold" nodeType="afterEffect">
                                      <p:stCondLst>
                                        <p:cond delay="1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left)">
                                          <p:cBhvr>
                                            <p:cTn id="7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58" grpId="0"/>
          <p:bldP spid="5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881255" y="0"/>
            <a:ext cx="6310745" cy="6858000"/>
            <a:chOff x="5881255" y="0"/>
            <a:chExt cx="6310745" cy="6858000"/>
          </a:xfrm>
        </p:grpSpPr>
        <p:sp>
          <p:nvSpPr>
            <p:cNvPr id="44" name="矩形 43"/>
            <p:cNvSpPr/>
            <p:nvPr/>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5881255" y="3214255"/>
              <a:ext cx="429491" cy="429491"/>
              <a:chOff x="5881255" y="3280123"/>
              <a:chExt cx="429491" cy="429491"/>
            </a:xfrm>
          </p:grpSpPr>
          <p:sp>
            <p:nvSpPr>
              <p:cNvPr id="68" name="椭圆 67"/>
              <p:cNvSpPr/>
              <p:nvPr/>
            </p:nvSpPr>
            <p:spPr>
              <a:xfrm>
                <a:off x="5881255" y="3280123"/>
                <a:ext cx="429491" cy="4294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54387" y="3353255"/>
                <a:ext cx="283226" cy="283226"/>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4" name="矩形 73"/>
          <p:cNvSpPr/>
          <p:nvPr/>
        </p:nvSpPr>
        <p:spPr>
          <a:xfrm>
            <a:off x="1856509" y="1675486"/>
            <a:ext cx="2382982" cy="1745673"/>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7952509" y="1675486"/>
            <a:ext cx="2382982" cy="1745673"/>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2066299" y="3676489"/>
            <a:ext cx="536359" cy="536359"/>
            <a:chOff x="2133354" y="3788238"/>
            <a:chExt cx="536359" cy="536359"/>
          </a:xfrm>
        </p:grpSpPr>
        <p:sp>
          <p:nvSpPr>
            <p:cNvPr id="77" name="矩形 76"/>
            <p:cNvSpPr/>
            <p:nvPr/>
          </p:nvSpPr>
          <p:spPr>
            <a:xfrm>
              <a:off x="2133354"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a:grpSpLocks noChangeAspect="1"/>
            </p:cNvGrpSpPr>
            <p:nvPr/>
          </p:nvGrpSpPr>
          <p:grpSpPr>
            <a:xfrm>
              <a:off x="2224731" y="3904750"/>
              <a:ext cx="353604" cy="303335"/>
              <a:chOff x="5084763" y="971548"/>
              <a:chExt cx="323854" cy="277813"/>
            </a:xfrm>
            <a:solidFill>
              <a:schemeClr val="bg1"/>
            </a:solidFill>
          </p:grpSpPr>
          <p:sp>
            <p:nvSpPr>
              <p:cNvPr id="80"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1"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2"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83" name="组合 82"/>
          <p:cNvGrpSpPr/>
          <p:nvPr/>
        </p:nvGrpSpPr>
        <p:grpSpPr>
          <a:xfrm>
            <a:off x="3493342" y="3676489"/>
            <a:ext cx="536359" cy="536359"/>
            <a:chOff x="3560397" y="3788238"/>
            <a:chExt cx="536359" cy="536359"/>
          </a:xfrm>
        </p:grpSpPr>
        <p:sp>
          <p:nvSpPr>
            <p:cNvPr id="84" name="矩形 83"/>
            <p:cNvSpPr/>
            <p:nvPr/>
          </p:nvSpPr>
          <p:spPr>
            <a:xfrm>
              <a:off x="3560397"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pPr algn="ctr"/>
              <a:endParaRPr lang="en-US"/>
            </a:p>
          </p:txBody>
        </p:sp>
      </p:grpSp>
      <p:grpSp>
        <p:nvGrpSpPr>
          <p:cNvPr id="86" name="组合 85"/>
          <p:cNvGrpSpPr/>
          <p:nvPr/>
        </p:nvGrpSpPr>
        <p:grpSpPr>
          <a:xfrm>
            <a:off x="2779820" y="3676489"/>
            <a:ext cx="536359" cy="536359"/>
            <a:chOff x="2846876" y="3788238"/>
            <a:chExt cx="536359" cy="536359"/>
          </a:xfrm>
        </p:grpSpPr>
        <p:sp>
          <p:nvSpPr>
            <p:cNvPr id="87" name="矩形 86"/>
            <p:cNvSpPr/>
            <p:nvPr/>
          </p:nvSpPr>
          <p:spPr>
            <a:xfrm>
              <a:off x="2846876"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pPr algn="ctr"/>
              <a:endParaRPr lang="zh-CN" altLang="en-US"/>
            </a:p>
          </p:txBody>
        </p:sp>
      </p:grpSp>
      <p:grpSp>
        <p:nvGrpSpPr>
          <p:cNvPr id="89" name="组合 88"/>
          <p:cNvGrpSpPr/>
          <p:nvPr/>
        </p:nvGrpSpPr>
        <p:grpSpPr>
          <a:xfrm>
            <a:off x="8162299" y="3676489"/>
            <a:ext cx="536359" cy="536359"/>
            <a:chOff x="2133354" y="3788238"/>
            <a:chExt cx="536359" cy="536359"/>
          </a:xfrm>
        </p:grpSpPr>
        <p:sp>
          <p:nvSpPr>
            <p:cNvPr id="90" name="矩形 89"/>
            <p:cNvSpPr/>
            <p:nvPr/>
          </p:nvSpPr>
          <p:spPr>
            <a:xfrm>
              <a:off x="2133354"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a:grpSpLocks noChangeAspect="1"/>
            </p:cNvGrpSpPr>
            <p:nvPr/>
          </p:nvGrpSpPr>
          <p:grpSpPr>
            <a:xfrm>
              <a:off x="2224731" y="3904750"/>
              <a:ext cx="353604" cy="303335"/>
              <a:chOff x="5084763" y="971548"/>
              <a:chExt cx="323854" cy="277813"/>
            </a:xfrm>
            <a:solidFill>
              <a:schemeClr val="bg1"/>
            </a:solidFill>
          </p:grpSpPr>
          <p:sp>
            <p:nvSpPr>
              <p:cNvPr id="92"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3"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95" name="组合 94"/>
          <p:cNvGrpSpPr/>
          <p:nvPr/>
        </p:nvGrpSpPr>
        <p:grpSpPr>
          <a:xfrm>
            <a:off x="9589342" y="3676489"/>
            <a:ext cx="536359" cy="536359"/>
            <a:chOff x="3560397" y="3788238"/>
            <a:chExt cx="536359" cy="536359"/>
          </a:xfrm>
        </p:grpSpPr>
        <p:sp>
          <p:nvSpPr>
            <p:cNvPr id="96" name="矩形 95"/>
            <p:cNvSpPr/>
            <p:nvPr/>
          </p:nvSpPr>
          <p:spPr>
            <a:xfrm>
              <a:off x="3560397"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98" name="组合 97"/>
          <p:cNvGrpSpPr/>
          <p:nvPr/>
        </p:nvGrpSpPr>
        <p:grpSpPr>
          <a:xfrm>
            <a:off x="8875820" y="3676489"/>
            <a:ext cx="536359" cy="536359"/>
            <a:chOff x="2846876" y="3788238"/>
            <a:chExt cx="536359" cy="536359"/>
          </a:xfrm>
        </p:grpSpPr>
        <p:sp>
          <p:nvSpPr>
            <p:cNvPr id="99" name="矩形 98"/>
            <p:cNvSpPr/>
            <p:nvPr/>
          </p:nvSpPr>
          <p:spPr>
            <a:xfrm>
              <a:off x="2846876"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05" name="TextBox 11"/>
          <p:cNvSpPr txBox="1"/>
          <p:nvPr/>
        </p:nvSpPr>
        <p:spPr>
          <a:xfrm>
            <a:off x="1164290" y="4422324"/>
            <a:ext cx="3767421" cy="1708160"/>
          </a:xfrm>
          <a:prstGeom prst="rect">
            <a:avLst/>
          </a:prstGeom>
          <a:noFill/>
        </p:spPr>
        <p:txBody>
          <a:bodyPr wrap="square" rtlCol="0">
            <a:spAutoFit/>
          </a:bodyPr>
          <a:lstStyle/>
          <a:p>
            <a:pPr algn="ctr">
              <a:lnSpc>
                <a:spcPct val="125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TextBox 11"/>
          <p:cNvSpPr txBox="1"/>
          <p:nvPr/>
        </p:nvSpPr>
        <p:spPr>
          <a:xfrm>
            <a:off x="7260290" y="4422324"/>
            <a:ext cx="3767421" cy="1708160"/>
          </a:xfrm>
          <a:prstGeom prst="rect">
            <a:avLst/>
          </a:prstGeom>
          <a:noFill/>
        </p:spPr>
        <p:txBody>
          <a:bodyPr wrap="square" rtlCol="0">
            <a:spAutoFit/>
          </a:bodyPr>
          <a:lstStyle/>
          <a:p>
            <a:pPr algn="ctr">
              <a:lnSpc>
                <a:spcPct val="125000"/>
              </a:lnSpc>
              <a:spcBef>
                <a:spcPct val="0"/>
              </a:spcBef>
              <a:buNone/>
            </a:pPr>
            <a:r>
              <a:rPr lang="zh-CN" altLang="en-US" sz="14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2" fill="hold" nodeType="afterEffect" p14:presetBounceEnd="42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42000">
                                          <p:cBhvr additive="base">
                                            <p:cTn id="15" dur="500" fill="hold"/>
                                            <p:tgtEl>
                                              <p:spTgt spid="43"/>
                                            </p:tgtEl>
                                            <p:attrNameLst>
                                              <p:attrName>ppt_x</p:attrName>
                                            </p:attrNameLst>
                                          </p:cBhvr>
                                          <p:tavLst>
                                            <p:tav tm="0">
                                              <p:val>
                                                <p:strVal val="1+#ppt_w/2"/>
                                              </p:val>
                                            </p:tav>
                                            <p:tav tm="100000">
                                              <p:val>
                                                <p:strVal val="#ppt_x"/>
                                              </p:val>
                                            </p:tav>
                                          </p:tavLst>
                                        </p:anim>
                                        <p:anim calcmode="lin" valueType="num" p14:bounceEnd="42000">
                                          <p:cBhvr additive="base">
                                            <p:cTn id="16" dur="500" fill="hold"/>
                                            <p:tgtEl>
                                              <p:spTgt spid="4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p:tgtEl>
                                              <p:spTgt spid="76"/>
                                            </p:tgtEl>
                                            <p:attrNameLst>
                                              <p:attrName>ppt_y</p:attrName>
                                            </p:attrNameLst>
                                          </p:cBhvr>
                                          <p:tavLst>
                                            <p:tav tm="0">
                                              <p:val>
                                                <p:strVal val="#ppt_y+#ppt_h*1.125000"/>
                                              </p:val>
                                            </p:tav>
                                            <p:tav tm="100000">
                                              <p:val>
                                                <p:strVal val="#ppt_y"/>
                                              </p:val>
                                            </p:tav>
                                          </p:tavLst>
                                        </p:anim>
                                        <p:animEffect transition="in" filter="wipe(up)">
                                          <p:cBhvr>
                                            <p:cTn id="33" dur="500"/>
                                            <p:tgtEl>
                                              <p:spTgt spid="76"/>
                                            </p:tgtEl>
                                          </p:cBhvr>
                                        </p:animEffect>
                                      </p:childTnLst>
                                    </p:cTn>
                                  </p:par>
                                  <p:par>
                                    <p:cTn id="34" presetID="12" presetClass="entr" presetSubtype="4" fill="hold" nodeType="withEffect">
                                      <p:stCondLst>
                                        <p:cond delay="25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p:tgtEl>
                                              <p:spTgt spid="86"/>
                                            </p:tgtEl>
                                            <p:attrNameLst>
                                              <p:attrName>ppt_y</p:attrName>
                                            </p:attrNameLst>
                                          </p:cBhvr>
                                          <p:tavLst>
                                            <p:tav tm="0">
                                              <p:val>
                                                <p:strVal val="#ppt_y+#ppt_h*1.125000"/>
                                              </p:val>
                                            </p:tav>
                                            <p:tav tm="100000">
                                              <p:val>
                                                <p:strVal val="#ppt_y"/>
                                              </p:val>
                                            </p:tav>
                                          </p:tavLst>
                                        </p:anim>
                                        <p:animEffect transition="in" filter="wipe(up)">
                                          <p:cBhvr>
                                            <p:cTn id="37" dur="500"/>
                                            <p:tgtEl>
                                              <p:spTgt spid="86"/>
                                            </p:tgtEl>
                                          </p:cBhvr>
                                        </p:animEffect>
                                      </p:childTnLst>
                                    </p:cTn>
                                  </p:par>
                                  <p:par>
                                    <p:cTn id="38" presetID="12" presetClass="entr" presetSubtype="4" fill="hold" nodeType="withEffect">
                                      <p:stCondLst>
                                        <p:cond delay="50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p:tgtEl>
                                              <p:spTgt spid="83"/>
                                            </p:tgtEl>
                                            <p:attrNameLst>
                                              <p:attrName>ppt_y</p:attrName>
                                            </p:attrNameLst>
                                          </p:cBhvr>
                                          <p:tavLst>
                                            <p:tav tm="0">
                                              <p:val>
                                                <p:strVal val="#ppt_y+#ppt_h*1.125000"/>
                                              </p:val>
                                            </p:tav>
                                            <p:tav tm="100000">
                                              <p:val>
                                                <p:strVal val="#ppt_y"/>
                                              </p:val>
                                            </p:tav>
                                          </p:tavLst>
                                        </p:anim>
                                        <p:animEffect transition="in" filter="wipe(up)">
                                          <p:cBhvr>
                                            <p:cTn id="41" dur="500"/>
                                            <p:tgtEl>
                                              <p:spTgt spid="83"/>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up)">
                                          <p:cBhvr>
                                            <p:cTn id="45" dur="750"/>
                                            <p:tgtEl>
                                              <p:spTgt spid="105"/>
                                            </p:tgtEl>
                                          </p:cBhvr>
                                        </p:animEffect>
                                      </p:childTnLst>
                                    </p:cTn>
                                  </p:par>
                                </p:childTnLst>
                              </p:cTn>
                            </p:par>
                            <p:par>
                              <p:cTn id="46" fill="hold">
                                <p:stCondLst>
                                  <p:cond delay="4000"/>
                                </p:stCondLst>
                                <p:childTnLst>
                                  <p:par>
                                    <p:cTn id="47" presetID="12" presetClass="entr" presetSubtype="4"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p:tgtEl>
                                              <p:spTgt spid="89"/>
                                            </p:tgtEl>
                                            <p:attrNameLst>
                                              <p:attrName>ppt_y</p:attrName>
                                            </p:attrNameLst>
                                          </p:cBhvr>
                                          <p:tavLst>
                                            <p:tav tm="0">
                                              <p:val>
                                                <p:strVal val="#ppt_y+#ppt_h*1.125000"/>
                                              </p:val>
                                            </p:tav>
                                            <p:tav tm="100000">
                                              <p:val>
                                                <p:strVal val="#ppt_y"/>
                                              </p:val>
                                            </p:tav>
                                          </p:tavLst>
                                        </p:anim>
                                        <p:animEffect transition="in" filter="wipe(up)">
                                          <p:cBhvr>
                                            <p:cTn id="50" dur="500"/>
                                            <p:tgtEl>
                                              <p:spTgt spid="89"/>
                                            </p:tgtEl>
                                          </p:cBhvr>
                                        </p:animEffect>
                                      </p:childTnLst>
                                    </p:cTn>
                                  </p:par>
                                  <p:par>
                                    <p:cTn id="51" presetID="12" presetClass="entr" presetSubtype="4" fill="hold" nodeType="withEffect">
                                      <p:stCondLst>
                                        <p:cond delay="25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p:tgtEl>
                                              <p:spTgt spid="98"/>
                                            </p:tgtEl>
                                            <p:attrNameLst>
                                              <p:attrName>ppt_y</p:attrName>
                                            </p:attrNameLst>
                                          </p:cBhvr>
                                          <p:tavLst>
                                            <p:tav tm="0">
                                              <p:val>
                                                <p:strVal val="#ppt_y+#ppt_h*1.125000"/>
                                              </p:val>
                                            </p:tav>
                                            <p:tav tm="100000">
                                              <p:val>
                                                <p:strVal val="#ppt_y"/>
                                              </p:val>
                                            </p:tav>
                                          </p:tavLst>
                                        </p:anim>
                                        <p:animEffect transition="in" filter="wipe(up)">
                                          <p:cBhvr>
                                            <p:cTn id="54" dur="500"/>
                                            <p:tgtEl>
                                              <p:spTgt spid="98"/>
                                            </p:tgtEl>
                                          </p:cBhvr>
                                        </p:animEffect>
                                      </p:childTnLst>
                                    </p:cTn>
                                  </p:par>
                                  <p:par>
                                    <p:cTn id="55" presetID="12" presetClass="entr" presetSubtype="4" fill="hold" nodeType="withEffect">
                                      <p:stCondLst>
                                        <p:cond delay="500"/>
                                      </p:stCondLst>
                                      <p:childTnLst>
                                        <p:set>
                                          <p:cBhvr>
                                            <p:cTn id="56" dur="1" fill="hold">
                                              <p:stCondLst>
                                                <p:cond delay="0"/>
                                              </p:stCondLst>
                                            </p:cTn>
                                            <p:tgtEl>
                                              <p:spTgt spid="95"/>
                                            </p:tgtEl>
                                            <p:attrNameLst>
                                              <p:attrName>style.visibility</p:attrName>
                                            </p:attrNameLst>
                                          </p:cBhvr>
                                          <p:to>
                                            <p:strVal val="visible"/>
                                          </p:to>
                                        </p:set>
                                        <p:anim calcmode="lin" valueType="num">
                                          <p:cBhvr additive="base">
                                            <p:cTn id="57" dur="500"/>
                                            <p:tgtEl>
                                              <p:spTgt spid="95"/>
                                            </p:tgtEl>
                                            <p:attrNameLst>
                                              <p:attrName>ppt_y</p:attrName>
                                            </p:attrNameLst>
                                          </p:cBhvr>
                                          <p:tavLst>
                                            <p:tav tm="0">
                                              <p:val>
                                                <p:strVal val="#ppt_y+#ppt_h*1.125000"/>
                                              </p:val>
                                            </p:tav>
                                            <p:tav tm="100000">
                                              <p:val>
                                                <p:strVal val="#ppt_y"/>
                                              </p:val>
                                            </p:tav>
                                          </p:tavLst>
                                        </p:anim>
                                        <p:animEffect transition="in" filter="wipe(up)">
                                          <p:cBhvr>
                                            <p:cTn id="58" dur="500"/>
                                            <p:tgtEl>
                                              <p:spTgt spid="95"/>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106"/>
                                            </p:tgtEl>
                                            <p:attrNameLst>
                                              <p:attrName>style.visibility</p:attrName>
                                            </p:attrNameLst>
                                          </p:cBhvr>
                                          <p:to>
                                            <p:strVal val="visible"/>
                                          </p:to>
                                        </p:set>
                                        <p:animEffect transition="in" filter="wipe(up)">
                                          <p:cBhvr>
                                            <p:cTn id="62" dur="7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105" grpId="0"/>
          <p:bldP spid="106" grpId="0"/>
          <p:bldP spid="41" grpId="0"/>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p:tgtEl>
                                              <p:spTgt spid="76"/>
                                            </p:tgtEl>
                                            <p:attrNameLst>
                                              <p:attrName>ppt_y</p:attrName>
                                            </p:attrNameLst>
                                          </p:cBhvr>
                                          <p:tavLst>
                                            <p:tav tm="0">
                                              <p:val>
                                                <p:strVal val="#ppt_y+#ppt_h*1.125000"/>
                                              </p:val>
                                            </p:tav>
                                            <p:tav tm="100000">
                                              <p:val>
                                                <p:strVal val="#ppt_y"/>
                                              </p:val>
                                            </p:tav>
                                          </p:tavLst>
                                        </p:anim>
                                        <p:animEffect transition="in" filter="wipe(up)">
                                          <p:cBhvr>
                                            <p:cTn id="33" dur="500"/>
                                            <p:tgtEl>
                                              <p:spTgt spid="76"/>
                                            </p:tgtEl>
                                          </p:cBhvr>
                                        </p:animEffect>
                                      </p:childTnLst>
                                    </p:cTn>
                                  </p:par>
                                  <p:par>
                                    <p:cTn id="34" presetID="12" presetClass="entr" presetSubtype="4" fill="hold" nodeType="withEffect">
                                      <p:stCondLst>
                                        <p:cond delay="25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p:tgtEl>
                                              <p:spTgt spid="86"/>
                                            </p:tgtEl>
                                            <p:attrNameLst>
                                              <p:attrName>ppt_y</p:attrName>
                                            </p:attrNameLst>
                                          </p:cBhvr>
                                          <p:tavLst>
                                            <p:tav tm="0">
                                              <p:val>
                                                <p:strVal val="#ppt_y+#ppt_h*1.125000"/>
                                              </p:val>
                                            </p:tav>
                                            <p:tav tm="100000">
                                              <p:val>
                                                <p:strVal val="#ppt_y"/>
                                              </p:val>
                                            </p:tav>
                                          </p:tavLst>
                                        </p:anim>
                                        <p:animEffect transition="in" filter="wipe(up)">
                                          <p:cBhvr>
                                            <p:cTn id="37" dur="500"/>
                                            <p:tgtEl>
                                              <p:spTgt spid="86"/>
                                            </p:tgtEl>
                                          </p:cBhvr>
                                        </p:animEffect>
                                      </p:childTnLst>
                                    </p:cTn>
                                  </p:par>
                                  <p:par>
                                    <p:cTn id="38" presetID="12" presetClass="entr" presetSubtype="4" fill="hold" nodeType="withEffect">
                                      <p:stCondLst>
                                        <p:cond delay="50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p:tgtEl>
                                              <p:spTgt spid="83"/>
                                            </p:tgtEl>
                                            <p:attrNameLst>
                                              <p:attrName>ppt_y</p:attrName>
                                            </p:attrNameLst>
                                          </p:cBhvr>
                                          <p:tavLst>
                                            <p:tav tm="0">
                                              <p:val>
                                                <p:strVal val="#ppt_y+#ppt_h*1.125000"/>
                                              </p:val>
                                            </p:tav>
                                            <p:tav tm="100000">
                                              <p:val>
                                                <p:strVal val="#ppt_y"/>
                                              </p:val>
                                            </p:tav>
                                          </p:tavLst>
                                        </p:anim>
                                        <p:animEffect transition="in" filter="wipe(up)">
                                          <p:cBhvr>
                                            <p:cTn id="41" dur="500"/>
                                            <p:tgtEl>
                                              <p:spTgt spid="83"/>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up)">
                                          <p:cBhvr>
                                            <p:cTn id="45" dur="750"/>
                                            <p:tgtEl>
                                              <p:spTgt spid="105"/>
                                            </p:tgtEl>
                                          </p:cBhvr>
                                        </p:animEffect>
                                      </p:childTnLst>
                                    </p:cTn>
                                  </p:par>
                                </p:childTnLst>
                              </p:cTn>
                            </p:par>
                            <p:par>
                              <p:cTn id="46" fill="hold">
                                <p:stCondLst>
                                  <p:cond delay="4000"/>
                                </p:stCondLst>
                                <p:childTnLst>
                                  <p:par>
                                    <p:cTn id="47" presetID="12" presetClass="entr" presetSubtype="4"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p:tgtEl>
                                              <p:spTgt spid="89"/>
                                            </p:tgtEl>
                                            <p:attrNameLst>
                                              <p:attrName>ppt_y</p:attrName>
                                            </p:attrNameLst>
                                          </p:cBhvr>
                                          <p:tavLst>
                                            <p:tav tm="0">
                                              <p:val>
                                                <p:strVal val="#ppt_y+#ppt_h*1.125000"/>
                                              </p:val>
                                            </p:tav>
                                            <p:tav tm="100000">
                                              <p:val>
                                                <p:strVal val="#ppt_y"/>
                                              </p:val>
                                            </p:tav>
                                          </p:tavLst>
                                        </p:anim>
                                        <p:animEffect transition="in" filter="wipe(up)">
                                          <p:cBhvr>
                                            <p:cTn id="50" dur="500"/>
                                            <p:tgtEl>
                                              <p:spTgt spid="89"/>
                                            </p:tgtEl>
                                          </p:cBhvr>
                                        </p:animEffect>
                                      </p:childTnLst>
                                    </p:cTn>
                                  </p:par>
                                  <p:par>
                                    <p:cTn id="51" presetID="12" presetClass="entr" presetSubtype="4" fill="hold" nodeType="withEffect">
                                      <p:stCondLst>
                                        <p:cond delay="25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p:tgtEl>
                                              <p:spTgt spid="98"/>
                                            </p:tgtEl>
                                            <p:attrNameLst>
                                              <p:attrName>ppt_y</p:attrName>
                                            </p:attrNameLst>
                                          </p:cBhvr>
                                          <p:tavLst>
                                            <p:tav tm="0">
                                              <p:val>
                                                <p:strVal val="#ppt_y+#ppt_h*1.125000"/>
                                              </p:val>
                                            </p:tav>
                                            <p:tav tm="100000">
                                              <p:val>
                                                <p:strVal val="#ppt_y"/>
                                              </p:val>
                                            </p:tav>
                                          </p:tavLst>
                                        </p:anim>
                                        <p:animEffect transition="in" filter="wipe(up)">
                                          <p:cBhvr>
                                            <p:cTn id="54" dur="500"/>
                                            <p:tgtEl>
                                              <p:spTgt spid="98"/>
                                            </p:tgtEl>
                                          </p:cBhvr>
                                        </p:animEffect>
                                      </p:childTnLst>
                                    </p:cTn>
                                  </p:par>
                                  <p:par>
                                    <p:cTn id="55" presetID="12" presetClass="entr" presetSubtype="4" fill="hold" nodeType="withEffect">
                                      <p:stCondLst>
                                        <p:cond delay="500"/>
                                      </p:stCondLst>
                                      <p:childTnLst>
                                        <p:set>
                                          <p:cBhvr>
                                            <p:cTn id="56" dur="1" fill="hold">
                                              <p:stCondLst>
                                                <p:cond delay="0"/>
                                              </p:stCondLst>
                                            </p:cTn>
                                            <p:tgtEl>
                                              <p:spTgt spid="95"/>
                                            </p:tgtEl>
                                            <p:attrNameLst>
                                              <p:attrName>style.visibility</p:attrName>
                                            </p:attrNameLst>
                                          </p:cBhvr>
                                          <p:to>
                                            <p:strVal val="visible"/>
                                          </p:to>
                                        </p:set>
                                        <p:anim calcmode="lin" valueType="num">
                                          <p:cBhvr additive="base">
                                            <p:cTn id="57" dur="500"/>
                                            <p:tgtEl>
                                              <p:spTgt spid="95"/>
                                            </p:tgtEl>
                                            <p:attrNameLst>
                                              <p:attrName>ppt_y</p:attrName>
                                            </p:attrNameLst>
                                          </p:cBhvr>
                                          <p:tavLst>
                                            <p:tav tm="0">
                                              <p:val>
                                                <p:strVal val="#ppt_y+#ppt_h*1.125000"/>
                                              </p:val>
                                            </p:tav>
                                            <p:tav tm="100000">
                                              <p:val>
                                                <p:strVal val="#ppt_y"/>
                                              </p:val>
                                            </p:tav>
                                          </p:tavLst>
                                        </p:anim>
                                        <p:animEffect transition="in" filter="wipe(up)">
                                          <p:cBhvr>
                                            <p:cTn id="58" dur="500"/>
                                            <p:tgtEl>
                                              <p:spTgt spid="95"/>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106"/>
                                            </p:tgtEl>
                                            <p:attrNameLst>
                                              <p:attrName>style.visibility</p:attrName>
                                            </p:attrNameLst>
                                          </p:cBhvr>
                                          <p:to>
                                            <p:strVal val="visible"/>
                                          </p:to>
                                        </p:set>
                                        <p:animEffect transition="in" filter="wipe(up)">
                                          <p:cBhvr>
                                            <p:cTn id="62" dur="7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105" grpId="0"/>
          <p:bldP spid="106" grpId="0"/>
          <p:bldP spid="41" grpId="0"/>
          <p:bldP spid="4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934079" y="1418170"/>
          <a:ext cx="7342681" cy="4965821"/>
        </p:xfrm>
        <a:graphic>
          <a:graphicData uri="http://schemas.openxmlformats.org/drawingml/2006/chart">
            <c:chart xmlns:c="http://schemas.openxmlformats.org/drawingml/2006/chart" xmlns:r="http://schemas.openxmlformats.org/officeDocument/2006/relationships" r:id="rId1"/>
          </a:graphicData>
        </a:graphic>
      </p:graphicFrame>
      <p:sp>
        <p:nvSpPr>
          <p:cNvPr id="8" name="TextBox 29"/>
          <p:cNvSpPr txBox="1"/>
          <p:nvPr/>
        </p:nvSpPr>
        <p:spPr>
          <a:xfrm flipH="1">
            <a:off x="8662988" y="2543553"/>
            <a:ext cx="2495550"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sz="2200" dirty="0" smtClean="0">
                <a:solidFill>
                  <a:schemeClr val="tx1">
                    <a:lumMod val="75000"/>
                    <a:lumOff val="25000"/>
                  </a:schemeClr>
                </a:solidFill>
                <a:latin typeface="Arial Rounded MT Bold" panose="020F0704030504030204" pitchFamily="34" charset="0"/>
                <a:cs typeface="Times New Roman" panose="02020603050405020304" pitchFamily="18" charset="0"/>
              </a:rPr>
              <a:t>点击添加标题</a:t>
            </a:r>
            <a:endParaRPr kumimoji="0" lang="zh-CN" altLang="en-US" sz="2200" i="0" u="none" strike="noStrike" kern="0" cap="none" spc="0" normalizeH="0" baseline="0" noProof="0" dirty="0">
              <a:ln w="18415" cmpd="sng">
                <a:noFill/>
                <a:prstDash val="solid"/>
              </a:ln>
              <a:solidFill>
                <a:schemeClr val="tx1">
                  <a:lumMod val="75000"/>
                  <a:lumOff val="25000"/>
                </a:schemeClr>
              </a:solidFill>
              <a:uLnTx/>
              <a:uFillTx/>
              <a:latin typeface="Arial Rounded MT Bold" panose="020F0704030504030204" pitchFamily="34" charset="0"/>
              <a:cs typeface="Times New Roman" panose="02020603050405020304" pitchFamily="18" charset="0"/>
            </a:endParaRPr>
          </a:p>
        </p:txBody>
      </p:sp>
      <p:sp>
        <p:nvSpPr>
          <p:cNvPr id="9" name="TextBox 30"/>
          <p:cNvSpPr txBox="1"/>
          <p:nvPr/>
        </p:nvSpPr>
        <p:spPr>
          <a:xfrm>
            <a:off x="8662987" y="3020302"/>
            <a:ext cx="2681289" cy="2677656"/>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说明，在此录入上述图表的综合描述说明，在此录入上述图表的综合描述</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24946" y="4329501"/>
            <a:ext cx="806005" cy="1021646"/>
            <a:chOff x="258707" y="1893595"/>
            <a:chExt cx="374681" cy="474924"/>
          </a:xfrm>
        </p:grpSpPr>
        <p:sp>
          <p:nvSpPr>
            <p:cNvPr id="11" name="任意多边形 10"/>
            <p:cNvSpPr>
              <a:spLocks noChangeArrowheads="1"/>
            </p:cNvSpPr>
            <p:nvPr/>
          </p:nvSpPr>
          <p:spPr bwMode="auto">
            <a:xfrm>
              <a:off x="335479" y="1893595"/>
              <a:ext cx="221136" cy="474924"/>
            </a:xfrm>
            <a:custGeom>
              <a:avLst/>
              <a:gdLst>
                <a:gd name="connsiteX0" fmla="*/ 63545 w 221136"/>
                <a:gd name="connsiteY0" fmla="*/ 105225 h 474924"/>
                <a:gd name="connsiteX1" fmla="*/ 88963 w 221136"/>
                <a:gd name="connsiteY1" fmla="*/ 105225 h 474924"/>
                <a:gd name="connsiteX2" fmla="*/ 94046 w 221136"/>
                <a:gd name="connsiteY2" fmla="*/ 105225 h 474924"/>
                <a:gd name="connsiteX3" fmla="*/ 157591 w 221136"/>
                <a:gd name="connsiteY3" fmla="*/ 105225 h 474924"/>
                <a:gd name="connsiteX4" fmla="*/ 221136 w 221136"/>
                <a:gd name="connsiteY4" fmla="*/ 160240 h 474924"/>
                <a:gd name="connsiteX5" fmla="*/ 221136 w 221136"/>
                <a:gd name="connsiteY5" fmla="*/ 265868 h 474924"/>
                <a:gd name="connsiteX6" fmla="*/ 200802 w 221136"/>
                <a:gd name="connsiteY6" fmla="*/ 283473 h 474924"/>
                <a:gd name="connsiteX7" fmla="*/ 180467 w 221136"/>
                <a:gd name="connsiteY7" fmla="*/ 265868 h 474924"/>
                <a:gd name="connsiteX8" fmla="*/ 180467 w 221136"/>
                <a:gd name="connsiteY8" fmla="*/ 204252 h 474924"/>
                <a:gd name="connsiteX9" fmla="*/ 180467 w 221136"/>
                <a:gd name="connsiteY9" fmla="*/ 166842 h 474924"/>
                <a:gd name="connsiteX10" fmla="*/ 170300 w 221136"/>
                <a:gd name="connsiteY10" fmla="*/ 166842 h 474924"/>
                <a:gd name="connsiteX11" fmla="*/ 170300 w 221136"/>
                <a:gd name="connsiteY11" fmla="*/ 206452 h 474924"/>
                <a:gd name="connsiteX12" fmla="*/ 170300 w 221136"/>
                <a:gd name="connsiteY12" fmla="*/ 274671 h 474924"/>
                <a:gd name="connsiteX13" fmla="*/ 170300 w 221136"/>
                <a:gd name="connsiteY13" fmla="*/ 283473 h 474924"/>
                <a:gd name="connsiteX14" fmla="*/ 170300 w 221136"/>
                <a:gd name="connsiteY14" fmla="*/ 450718 h 474924"/>
                <a:gd name="connsiteX15" fmla="*/ 142340 w 221136"/>
                <a:gd name="connsiteY15" fmla="*/ 474924 h 474924"/>
                <a:gd name="connsiteX16" fmla="*/ 116923 w 221136"/>
                <a:gd name="connsiteY16" fmla="*/ 450718 h 474924"/>
                <a:gd name="connsiteX17" fmla="*/ 116923 w 221136"/>
                <a:gd name="connsiteY17" fmla="*/ 283473 h 474924"/>
                <a:gd name="connsiteX18" fmla="*/ 104214 w 221136"/>
                <a:gd name="connsiteY18" fmla="*/ 283473 h 474924"/>
                <a:gd name="connsiteX19" fmla="*/ 104214 w 221136"/>
                <a:gd name="connsiteY19" fmla="*/ 450718 h 474924"/>
                <a:gd name="connsiteX20" fmla="*/ 78796 w 221136"/>
                <a:gd name="connsiteY20" fmla="*/ 474924 h 474924"/>
                <a:gd name="connsiteX21" fmla="*/ 50836 w 221136"/>
                <a:gd name="connsiteY21" fmla="*/ 450718 h 474924"/>
                <a:gd name="connsiteX22" fmla="*/ 50836 w 221136"/>
                <a:gd name="connsiteY22" fmla="*/ 283473 h 474924"/>
                <a:gd name="connsiteX23" fmla="*/ 50836 w 221136"/>
                <a:gd name="connsiteY23" fmla="*/ 274671 h 474924"/>
                <a:gd name="connsiteX24" fmla="*/ 50836 w 221136"/>
                <a:gd name="connsiteY24" fmla="*/ 206452 h 474924"/>
                <a:gd name="connsiteX25" fmla="*/ 50836 w 221136"/>
                <a:gd name="connsiteY25" fmla="*/ 166842 h 474924"/>
                <a:gd name="connsiteX26" fmla="*/ 40669 w 221136"/>
                <a:gd name="connsiteY26" fmla="*/ 166842 h 474924"/>
                <a:gd name="connsiteX27" fmla="*/ 40669 w 221136"/>
                <a:gd name="connsiteY27" fmla="*/ 204252 h 474924"/>
                <a:gd name="connsiteX28" fmla="*/ 40669 w 221136"/>
                <a:gd name="connsiteY28" fmla="*/ 265868 h 474924"/>
                <a:gd name="connsiteX29" fmla="*/ 20334 w 221136"/>
                <a:gd name="connsiteY29" fmla="*/ 283473 h 474924"/>
                <a:gd name="connsiteX30" fmla="*/ 0 w 221136"/>
                <a:gd name="connsiteY30" fmla="*/ 265868 h 474924"/>
                <a:gd name="connsiteX31" fmla="*/ 0 w 221136"/>
                <a:gd name="connsiteY31" fmla="*/ 160240 h 474924"/>
                <a:gd name="connsiteX32" fmla="*/ 63545 w 221136"/>
                <a:gd name="connsiteY32" fmla="*/ 105225 h 474924"/>
                <a:gd name="connsiteX33" fmla="*/ 110568 w 221136"/>
                <a:gd name="connsiteY33" fmla="*/ 0 h 474924"/>
                <a:gd name="connsiteX34" fmla="*/ 157015 w 221136"/>
                <a:gd name="connsiteY34" fmla="*/ 47680 h 474924"/>
                <a:gd name="connsiteX35" fmla="*/ 110568 w 221136"/>
                <a:gd name="connsiteY35" fmla="*/ 95360 h 474924"/>
                <a:gd name="connsiteX36" fmla="*/ 64121 w 221136"/>
                <a:gd name="connsiteY36" fmla="*/ 47680 h 474924"/>
                <a:gd name="connsiteX37" fmla="*/ 110568 w 221136"/>
                <a:gd name="connsiteY37" fmla="*/ 0 h 47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1136" h="474924">
                  <a:moveTo>
                    <a:pt x="63545" y="105225"/>
                  </a:moveTo>
                  <a:cubicBezTo>
                    <a:pt x="63545" y="105225"/>
                    <a:pt x="63545" y="105225"/>
                    <a:pt x="88963" y="105225"/>
                  </a:cubicBezTo>
                  <a:cubicBezTo>
                    <a:pt x="88963" y="105225"/>
                    <a:pt x="88963" y="105225"/>
                    <a:pt x="94046" y="105225"/>
                  </a:cubicBezTo>
                  <a:cubicBezTo>
                    <a:pt x="94046" y="105225"/>
                    <a:pt x="94046" y="105225"/>
                    <a:pt x="157591" y="105225"/>
                  </a:cubicBezTo>
                  <a:cubicBezTo>
                    <a:pt x="190635" y="105225"/>
                    <a:pt x="221136" y="129432"/>
                    <a:pt x="221136" y="160240"/>
                  </a:cubicBezTo>
                  <a:cubicBezTo>
                    <a:pt x="221136" y="160240"/>
                    <a:pt x="221136" y="160240"/>
                    <a:pt x="221136" y="265868"/>
                  </a:cubicBezTo>
                  <a:cubicBezTo>
                    <a:pt x="221136" y="276871"/>
                    <a:pt x="210969" y="283473"/>
                    <a:pt x="200802" y="283473"/>
                  </a:cubicBezTo>
                  <a:cubicBezTo>
                    <a:pt x="188093" y="283473"/>
                    <a:pt x="180467" y="276871"/>
                    <a:pt x="180467" y="265868"/>
                  </a:cubicBezTo>
                  <a:cubicBezTo>
                    <a:pt x="180467" y="265868"/>
                    <a:pt x="180467" y="265868"/>
                    <a:pt x="180467" y="204252"/>
                  </a:cubicBezTo>
                  <a:cubicBezTo>
                    <a:pt x="180467" y="204252"/>
                    <a:pt x="180467" y="204252"/>
                    <a:pt x="180467" y="166842"/>
                  </a:cubicBezTo>
                  <a:cubicBezTo>
                    <a:pt x="180467" y="166842"/>
                    <a:pt x="180467" y="166842"/>
                    <a:pt x="170300" y="166842"/>
                  </a:cubicBezTo>
                  <a:cubicBezTo>
                    <a:pt x="170300" y="166842"/>
                    <a:pt x="170300" y="166842"/>
                    <a:pt x="170300" y="206452"/>
                  </a:cubicBezTo>
                  <a:cubicBezTo>
                    <a:pt x="170300" y="206452"/>
                    <a:pt x="170300" y="206452"/>
                    <a:pt x="170300" y="274671"/>
                  </a:cubicBezTo>
                  <a:cubicBezTo>
                    <a:pt x="170300" y="274671"/>
                    <a:pt x="170300" y="274671"/>
                    <a:pt x="170300" y="283473"/>
                  </a:cubicBezTo>
                  <a:cubicBezTo>
                    <a:pt x="170300" y="283473"/>
                    <a:pt x="170300" y="283473"/>
                    <a:pt x="170300" y="450718"/>
                  </a:cubicBezTo>
                  <a:cubicBezTo>
                    <a:pt x="170300" y="463921"/>
                    <a:pt x="157591" y="474924"/>
                    <a:pt x="142340" y="474924"/>
                  </a:cubicBezTo>
                  <a:cubicBezTo>
                    <a:pt x="127090" y="474924"/>
                    <a:pt x="116923" y="463921"/>
                    <a:pt x="116923" y="450718"/>
                  </a:cubicBezTo>
                  <a:cubicBezTo>
                    <a:pt x="116923" y="450718"/>
                    <a:pt x="116923" y="450718"/>
                    <a:pt x="116923" y="283473"/>
                  </a:cubicBezTo>
                  <a:cubicBezTo>
                    <a:pt x="116923" y="283473"/>
                    <a:pt x="116923" y="283473"/>
                    <a:pt x="104214" y="283473"/>
                  </a:cubicBezTo>
                  <a:cubicBezTo>
                    <a:pt x="104214" y="283473"/>
                    <a:pt x="104214" y="283473"/>
                    <a:pt x="104214" y="450718"/>
                  </a:cubicBezTo>
                  <a:cubicBezTo>
                    <a:pt x="104214" y="463921"/>
                    <a:pt x="94046" y="474924"/>
                    <a:pt x="78796" y="474924"/>
                  </a:cubicBezTo>
                  <a:cubicBezTo>
                    <a:pt x="63545" y="474924"/>
                    <a:pt x="50836" y="463921"/>
                    <a:pt x="50836" y="450718"/>
                  </a:cubicBezTo>
                  <a:cubicBezTo>
                    <a:pt x="50836" y="450718"/>
                    <a:pt x="50836" y="450718"/>
                    <a:pt x="50836" y="283473"/>
                  </a:cubicBezTo>
                  <a:cubicBezTo>
                    <a:pt x="50836" y="283473"/>
                    <a:pt x="50836" y="283473"/>
                    <a:pt x="50836" y="274671"/>
                  </a:cubicBezTo>
                  <a:cubicBezTo>
                    <a:pt x="50836" y="274671"/>
                    <a:pt x="50836" y="274671"/>
                    <a:pt x="50836" y="206452"/>
                  </a:cubicBezTo>
                  <a:cubicBezTo>
                    <a:pt x="50836" y="206452"/>
                    <a:pt x="50836" y="206452"/>
                    <a:pt x="50836" y="166842"/>
                  </a:cubicBezTo>
                  <a:cubicBezTo>
                    <a:pt x="50836" y="166842"/>
                    <a:pt x="50836" y="166842"/>
                    <a:pt x="40669" y="166842"/>
                  </a:cubicBezTo>
                  <a:cubicBezTo>
                    <a:pt x="40669" y="166842"/>
                    <a:pt x="40669" y="166842"/>
                    <a:pt x="40669" y="204252"/>
                  </a:cubicBezTo>
                  <a:cubicBezTo>
                    <a:pt x="40669" y="204252"/>
                    <a:pt x="40669" y="204252"/>
                    <a:pt x="40669" y="265868"/>
                  </a:cubicBezTo>
                  <a:cubicBezTo>
                    <a:pt x="40669" y="276871"/>
                    <a:pt x="33043" y="283473"/>
                    <a:pt x="20334" y="283473"/>
                  </a:cubicBezTo>
                  <a:cubicBezTo>
                    <a:pt x="10167" y="283473"/>
                    <a:pt x="0" y="276871"/>
                    <a:pt x="0" y="265868"/>
                  </a:cubicBezTo>
                  <a:cubicBezTo>
                    <a:pt x="0" y="265868"/>
                    <a:pt x="0" y="265868"/>
                    <a:pt x="0" y="160240"/>
                  </a:cubicBezTo>
                  <a:cubicBezTo>
                    <a:pt x="0" y="129432"/>
                    <a:pt x="30502" y="105225"/>
                    <a:pt x="63545" y="105225"/>
                  </a:cubicBezTo>
                  <a:close/>
                  <a:moveTo>
                    <a:pt x="110568" y="0"/>
                  </a:moveTo>
                  <a:cubicBezTo>
                    <a:pt x="136220" y="0"/>
                    <a:pt x="157015" y="21347"/>
                    <a:pt x="157015" y="47680"/>
                  </a:cubicBezTo>
                  <a:cubicBezTo>
                    <a:pt x="157015" y="74013"/>
                    <a:pt x="136220" y="95360"/>
                    <a:pt x="110568" y="95360"/>
                  </a:cubicBezTo>
                  <a:cubicBezTo>
                    <a:pt x="84916" y="95360"/>
                    <a:pt x="64121" y="74013"/>
                    <a:pt x="64121" y="47680"/>
                  </a:cubicBezTo>
                  <a:cubicBezTo>
                    <a:pt x="64121" y="21347"/>
                    <a:pt x="84916" y="0"/>
                    <a:pt x="110568" y="0"/>
                  </a:cubicBezTo>
                  <a:close/>
                </a:path>
              </a:pathLst>
            </a:custGeom>
            <a:solidFill>
              <a:schemeClr val="accent2"/>
            </a:solidFill>
            <a:ln>
              <a:noFill/>
            </a:ln>
            <a:effectLst/>
          </p:spPr>
          <p:txBody>
            <a:bodyPr wrap="square">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a:latin typeface="Calibri" panose="020F0502020204030204" pitchFamily="34" charset="0"/>
                <a:sym typeface="Calibri" panose="020F0502020204030204" pitchFamily="34" charset="0"/>
              </a:endParaRPr>
            </a:p>
          </p:txBody>
        </p:sp>
        <p:sp>
          <p:nvSpPr>
            <p:cNvPr id="12" name="矩形 11"/>
            <p:cNvSpPr/>
            <p:nvPr/>
          </p:nvSpPr>
          <p:spPr>
            <a:xfrm>
              <a:off x="258707" y="1893595"/>
              <a:ext cx="374681" cy="474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24946" y="5686674"/>
            <a:ext cx="806005" cy="1021646"/>
            <a:chOff x="624468" y="1893595"/>
            <a:chExt cx="374681" cy="474924"/>
          </a:xfrm>
        </p:grpSpPr>
        <p:sp>
          <p:nvSpPr>
            <p:cNvPr id="14" name="任意多边形 13"/>
            <p:cNvSpPr>
              <a:spLocks noChangeArrowheads="1"/>
            </p:cNvSpPr>
            <p:nvPr/>
          </p:nvSpPr>
          <p:spPr bwMode="auto">
            <a:xfrm>
              <a:off x="693251" y="1893595"/>
              <a:ext cx="237114" cy="474924"/>
            </a:xfrm>
            <a:custGeom>
              <a:avLst/>
              <a:gdLst>
                <a:gd name="connsiteX0" fmla="*/ 97006 w 237114"/>
                <a:gd name="connsiteY0" fmla="*/ 105225 h 474924"/>
                <a:gd name="connsiteX1" fmla="*/ 114754 w 237114"/>
                <a:gd name="connsiteY1" fmla="*/ 105225 h 474924"/>
                <a:gd name="connsiteX2" fmla="*/ 122360 w 237114"/>
                <a:gd name="connsiteY2" fmla="*/ 105225 h 474924"/>
                <a:gd name="connsiteX3" fmla="*/ 140108 w 237114"/>
                <a:gd name="connsiteY3" fmla="*/ 105225 h 474924"/>
                <a:gd name="connsiteX4" fmla="*/ 198423 w 237114"/>
                <a:gd name="connsiteY4" fmla="*/ 145313 h 474924"/>
                <a:gd name="connsiteX5" fmla="*/ 200959 w 237114"/>
                <a:gd name="connsiteY5" fmla="*/ 145313 h 474924"/>
                <a:gd name="connsiteX6" fmla="*/ 236455 w 237114"/>
                <a:gd name="connsiteY6" fmla="*/ 245533 h 474924"/>
                <a:gd name="connsiteX7" fmla="*/ 226313 w 237114"/>
                <a:gd name="connsiteY7" fmla="*/ 267804 h 474924"/>
                <a:gd name="connsiteX8" fmla="*/ 200959 w 237114"/>
                <a:gd name="connsiteY8" fmla="*/ 256668 h 474924"/>
                <a:gd name="connsiteX9" fmla="*/ 167998 w 237114"/>
                <a:gd name="connsiteY9" fmla="*/ 160903 h 474924"/>
                <a:gd name="connsiteX10" fmla="*/ 157856 w 237114"/>
                <a:gd name="connsiteY10" fmla="*/ 160903 h 474924"/>
                <a:gd name="connsiteX11" fmla="*/ 218707 w 237114"/>
                <a:gd name="connsiteY11" fmla="*/ 325708 h 474924"/>
                <a:gd name="connsiteX12" fmla="*/ 170533 w 237114"/>
                <a:gd name="connsiteY12" fmla="*/ 325708 h 474924"/>
                <a:gd name="connsiteX13" fmla="*/ 170533 w 237114"/>
                <a:gd name="connsiteY13" fmla="*/ 457107 h 474924"/>
                <a:gd name="connsiteX14" fmla="*/ 147715 w 237114"/>
                <a:gd name="connsiteY14" fmla="*/ 474924 h 474924"/>
                <a:gd name="connsiteX15" fmla="*/ 127431 w 237114"/>
                <a:gd name="connsiteY15" fmla="*/ 457107 h 474924"/>
                <a:gd name="connsiteX16" fmla="*/ 127431 w 237114"/>
                <a:gd name="connsiteY16" fmla="*/ 325708 h 474924"/>
                <a:gd name="connsiteX17" fmla="*/ 109683 w 237114"/>
                <a:gd name="connsiteY17" fmla="*/ 325708 h 474924"/>
                <a:gd name="connsiteX18" fmla="*/ 109683 w 237114"/>
                <a:gd name="connsiteY18" fmla="*/ 457107 h 474924"/>
                <a:gd name="connsiteX19" fmla="*/ 89400 w 237114"/>
                <a:gd name="connsiteY19" fmla="*/ 474924 h 474924"/>
                <a:gd name="connsiteX20" fmla="*/ 66581 w 237114"/>
                <a:gd name="connsiteY20" fmla="*/ 457107 h 474924"/>
                <a:gd name="connsiteX21" fmla="*/ 66581 w 237114"/>
                <a:gd name="connsiteY21" fmla="*/ 325708 h 474924"/>
                <a:gd name="connsiteX22" fmla="*/ 18407 w 237114"/>
                <a:gd name="connsiteY22" fmla="*/ 325708 h 474924"/>
                <a:gd name="connsiteX23" fmla="*/ 79258 w 237114"/>
                <a:gd name="connsiteY23" fmla="*/ 160903 h 474924"/>
                <a:gd name="connsiteX24" fmla="*/ 69116 w 237114"/>
                <a:gd name="connsiteY24" fmla="*/ 160903 h 474924"/>
                <a:gd name="connsiteX25" fmla="*/ 36155 w 237114"/>
                <a:gd name="connsiteY25" fmla="*/ 256668 h 474924"/>
                <a:gd name="connsiteX26" fmla="*/ 10801 w 237114"/>
                <a:gd name="connsiteY26" fmla="*/ 267804 h 474924"/>
                <a:gd name="connsiteX27" fmla="*/ 659 w 237114"/>
                <a:gd name="connsiteY27" fmla="*/ 245533 h 474924"/>
                <a:gd name="connsiteX28" fmla="*/ 36155 w 237114"/>
                <a:gd name="connsiteY28" fmla="*/ 145313 h 474924"/>
                <a:gd name="connsiteX29" fmla="*/ 38691 w 237114"/>
                <a:gd name="connsiteY29" fmla="*/ 145313 h 474924"/>
                <a:gd name="connsiteX30" fmla="*/ 97006 w 237114"/>
                <a:gd name="connsiteY30" fmla="*/ 105225 h 474924"/>
                <a:gd name="connsiteX31" fmla="*/ 118557 w 237114"/>
                <a:gd name="connsiteY31" fmla="*/ 0 h 474924"/>
                <a:gd name="connsiteX32" fmla="*/ 165004 w 237114"/>
                <a:gd name="connsiteY32" fmla="*/ 47269 h 474924"/>
                <a:gd name="connsiteX33" fmla="*/ 118557 w 237114"/>
                <a:gd name="connsiteY33" fmla="*/ 94538 h 474924"/>
                <a:gd name="connsiteX34" fmla="*/ 72110 w 237114"/>
                <a:gd name="connsiteY34" fmla="*/ 47269 h 474924"/>
                <a:gd name="connsiteX35" fmla="*/ 118557 w 237114"/>
                <a:gd name="connsiteY35" fmla="*/ 0 h 474924"/>
                <a:gd name="connsiteX0-1" fmla="*/ 97006 w 237114"/>
                <a:gd name="connsiteY0-2" fmla="*/ 105225 h 474924"/>
                <a:gd name="connsiteX1-3" fmla="*/ 114754 w 237114"/>
                <a:gd name="connsiteY1-4" fmla="*/ 105225 h 474924"/>
                <a:gd name="connsiteX2-5" fmla="*/ 122360 w 237114"/>
                <a:gd name="connsiteY2-6" fmla="*/ 105225 h 474924"/>
                <a:gd name="connsiteX3-7" fmla="*/ 140108 w 237114"/>
                <a:gd name="connsiteY3-8" fmla="*/ 105225 h 474924"/>
                <a:gd name="connsiteX4-9" fmla="*/ 198423 w 237114"/>
                <a:gd name="connsiteY4-10" fmla="*/ 145313 h 474924"/>
                <a:gd name="connsiteX5-11" fmla="*/ 200959 w 237114"/>
                <a:gd name="connsiteY5-12" fmla="*/ 145313 h 474924"/>
                <a:gd name="connsiteX6-13" fmla="*/ 236455 w 237114"/>
                <a:gd name="connsiteY6-14" fmla="*/ 245533 h 474924"/>
                <a:gd name="connsiteX7-15" fmla="*/ 226313 w 237114"/>
                <a:gd name="connsiteY7-16" fmla="*/ 267804 h 474924"/>
                <a:gd name="connsiteX8-17" fmla="*/ 200959 w 237114"/>
                <a:gd name="connsiteY8-18" fmla="*/ 256668 h 474924"/>
                <a:gd name="connsiteX9-19" fmla="*/ 167998 w 237114"/>
                <a:gd name="connsiteY9-20" fmla="*/ 160903 h 474924"/>
                <a:gd name="connsiteX10-21" fmla="*/ 157856 w 237114"/>
                <a:gd name="connsiteY10-22" fmla="*/ 160903 h 474924"/>
                <a:gd name="connsiteX11-23" fmla="*/ 218707 w 237114"/>
                <a:gd name="connsiteY11-24" fmla="*/ 325708 h 474924"/>
                <a:gd name="connsiteX12-25" fmla="*/ 170533 w 237114"/>
                <a:gd name="connsiteY12-26" fmla="*/ 325708 h 474924"/>
                <a:gd name="connsiteX13-27" fmla="*/ 170533 w 237114"/>
                <a:gd name="connsiteY13-28" fmla="*/ 457107 h 474924"/>
                <a:gd name="connsiteX14-29" fmla="*/ 147715 w 237114"/>
                <a:gd name="connsiteY14-30" fmla="*/ 474924 h 474924"/>
                <a:gd name="connsiteX15-31" fmla="*/ 127431 w 237114"/>
                <a:gd name="connsiteY15-32" fmla="*/ 457107 h 474924"/>
                <a:gd name="connsiteX16-33" fmla="*/ 127431 w 237114"/>
                <a:gd name="connsiteY16-34" fmla="*/ 325708 h 474924"/>
                <a:gd name="connsiteX17-35" fmla="*/ 109683 w 237114"/>
                <a:gd name="connsiteY17-36" fmla="*/ 325708 h 474924"/>
                <a:gd name="connsiteX18-37" fmla="*/ 109683 w 237114"/>
                <a:gd name="connsiteY18-38" fmla="*/ 457107 h 474924"/>
                <a:gd name="connsiteX19-39" fmla="*/ 89400 w 237114"/>
                <a:gd name="connsiteY19-40" fmla="*/ 474924 h 474924"/>
                <a:gd name="connsiteX20-41" fmla="*/ 66581 w 237114"/>
                <a:gd name="connsiteY20-42" fmla="*/ 457107 h 474924"/>
                <a:gd name="connsiteX21-43" fmla="*/ 66581 w 237114"/>
                <a:gd name="connsiteY21-44" fmla="*/ 325708 h 474924"/>
                <a:gd name="connsiteX22-45" fmla="*/ 18407 w 237114"/>
                <a:gd name="connsiteY22-46" fmla="*/ 325708 h 474924"/>
                <a:gd name="connsiteX23-47" fmla="*/ 79258 w 237114"/>
                <a:gd name="connsiteY23-48" fmla="*/ 160903 h 474924"/>
                <a:gd name="connsiteX24-49" fmla="*/ 69116 w 237114"/>
                <a:gd name="connsiteY24-50" fmla="*/ 160903 h 474924"/>
                <a:gd name="connsiteX25-51" fmla="*/ 36155 w 237114"/>
                <a:gd name="connsiteY25-52" fmla="*/ 256668 h 474924"/>
                <a:gd name="connsiteX26-53" fmla="*/ 10801 w 237114"/>
                <a:gd name="connsiteY26-54" fmla="*/ 267804 h 474924"/>
                <a:gd name="connsiteX27-55" fmla="*/ 659 w 237114"/>
                <a:gd name="connsiteY27-56" fmla="*/ 245533 h 474924"/>
                <a:gd name="connsiteX28-57" fmla="*/ 36155 w 237114"/>
                <a:gd name="connsiteY28-58" fmla="*/ 145313 h 474924"/>
                <a:gd name="connsiteX29-59" fmla="*/ 39006 w 237114"/>
                <a:gd name="connsiteY29-60" fmla="*/ 142162 h 474924"/>
                <a:gd name="connsiteX30-61" fmla="*/ 97006 w 237114"/>
                <a:gd name="connsiteY30-62" fmla="*/ 105225 h 474924"/>
                <a:gd name="connsiteX31-63" fmla="*/ 118557 w 237114"/>
                <a:gd name="connsiteY31-64" fmla="*/ 0 h 474924"/>
                <a:gd name="connsiteX32-65" fmla="*/ 165004 w 237114"/>
                <a:gd name="connsiteY32-66" fmla="*/ 47269 h 474924"/>
                <a:gd name="connsiteX33-67" fmla="*/ 118557 w 237114"/>
                <a:gd name="connsiteY33-68" fmla="*/ 94538 h 474924"/>
                <a:gd name="connsiteX34-69" fmla="*/ 72110 w 237114"/>
                <a:gd name="connsiteY34-70" fmla="*/ 47269 h 474924"/>
                <a:gd name="connsiteX35-71" fmla="*/ 118557 w 237114"/>
                <a:gd name="connsiteY35-72" fmla="*/ 0 h 474924"/>
                <a:gd name="connsiteX0-73" fmla="*/ 97006 w 237114"/>
                <a:gd name="connsiteY0-74" fmla="*/ 105225 h 474924"/>
                <a:gd name="connsiteX1-75" fmla="*/ 114754 w 237114"/>
                <a:gd name="connsiteY1-76" fmla="*/ 105225 h 474924"/>
                <a:gd name="connsiteX2-77" fmla="*/ 122360 w 237114"/>
                <a:gd name="connsiteY2-78" fmla="*/ 105225 h 474924"/>
                <a:gd name="connsiteX3-79" fmla="*/ 140108 w 237114"/>
                <a:gd name="connsiteY3-80" fmla="*/ 105225 h 474924"/>
                <a:gd name="connsiteX4-81" fmla="*/ 198423 w 237114"/>
                <a:gd name="connsiteY4-82" fmla="*/ 145313 h 474924"/>
                <a:gd name="connsiteX5-83" fmla="*/ 200959 w 237114"/>
                <a:gd name="connsiteY5-84" fmla="*/ 145313 h 474924"/>
                <a:gd name="connsiteX6-85" fmla="*/ 236455 w 237114"/>
                <a:gd name="connsiteY6-86" fmla="*/ 245533 h 474924"/>
                <a:gd name="connsiteX7-87" fmla="*/ 226313 w 237114"/>
                <a:gd name="connsiteY7-88" fmla="*/ 267804 h 474924"/>
                <a:gd name="connsiteX8-89" fmla="*/ 200959 w 237114"/>
                <a:gd name="connsiteY8-90" fmla="*/ 256668 h 474924"/>
                <a:gd name="connsiteX9-91" fmla="*/ 167998 w 237114"/>
                <a:gd name="connsiteY9-92" fmla="*/ 160903 h 474924"/>
                <a:gd name="connsiteX10-93" fmla="*/ 157856 w 237114"/>
                <a:gd name="connsiteY10-94" fmla="*/ 160903 h 474924"/>
                <a:gd name="connsiteX11-95" fmla="*/ 218707 w 237114"/>
                <a:gd name="connsiteY11-96" fmla="*/ 325708 h 474924"/>
                <a:gd name="connsiteX12-97" fmla="*/ 170533 w 237114"/>
                <a:gd name="connsiteY12-98" fmla="*/ 325708 h 474924"/>
                <a:gd name="connsiteX13-99" fmla="*/ 170533 w 237114"/>
                <a:gd name="connsiteY13-100" fmla="*/ 457107 h 474924"/>
                <a:gd name="connsiteX14-101" fmla="*/ 147715 w 237114"/>
                <a:gd name="connsiteY14-102" fmla="*/ 474924 h 474924"/>
                <a:gd name="connsiteX15-103" fmla="*/ 127431 w 237114"/>
                <a:gd name="connsiteY15-104" fmla="*/ 457107 h 474924"/>
                <a:gd name="connsiteX16-105" fmla="*/ 127431 w 237114"/>
                <a:gd name="connsiteY16-106" fmla="*/ 325708 h 474924"/>
                <a:gd name="connsiteX17-107" fmla="*/ 109683 w 237114"/>
                <a:gd name="connsiteY17-108" fmla="*/ 325708 h 474924"/>
                <a:gd name="connsiteX18-109" fmla="*/ 109683 w 237114"/>
                <a:gd name="connsiteY18-110" fmla="*/ 457107 h 474924"/>
                <a:gd name="connsiteX19-111" fmla="*/ 89400 w 237114"/>
                <a:gd name="connsiteY19-112" fmla="*/ 474924 h 474924"/>
                <a:gd name="connsiteX20-113" fmla="*/ 66581 w 237114"/>
                <a:gd name="connsiteY20-114" fmla="*/ 457107 h 474924"/>
                <a:gd name="connsiteX21-115" fmla="*/ 66581 w 237114"/>
                <a:gd name="connsiteY21-116" fmla="*/ 325708 h 474924"/>
                <a:gd name="connsiteX22-117" fmla="*/ 18407 w 237114"/>
                <a:gd name="connsiteY22-118" fmla="*/ 325708 h 474924"/>
                <a:gd name="connsiteX23-119" fmla="*/ 79258 w 237114"/>
                <a:gd name="connsiteY23-120" fmla="*/ 160903 h 474924"/>
                <a:gd name="connsiteX24-121" fmla="*/ 69116 w 237114"/>
                <a:gd name="connsiteY24-122" fmla="*/ 160903 h 474924"/>
                <a:gd name="connsiteX25-123" fmla="*/ 36155 w 237114"/>
                <a:gd name="connsiteY25-124" fmla="*/ 256668 h 474924"/>
                <a:gd name="connsiteX26-125" fmla="*/ 10801 w 237114"/>
                <a:gd name="connsiteY26-126" fmla="*/ 267804 h 474924"/>
                <a:gd name="connsiteX27-127" fmla="*/ 659 w 237114"/>
                <a:gd name="connsiteY27-128" fmla="*/ 245533 h 474924"/>
                <a:gd name="connsiteX28-129" fmla="*/ 36155 w 237114"/>
                <a:gd name="connsiteY28-130" fmla="*/ 145313 h 474924"/>
                <a:gd name="connsiteX29-131" fmla="*/ 39006 w 237114"/>
                <a:gd name="connsiteY29-132" fmla="*/ 142162 h 474924"/>
                <a:gd name="connsiteX30-133" fmla="*/ 97006 w 237114"/>
                <a:gd name="connsiteY30-134" fmla="*/ 105225 h 474924"/>
                <a:gd name="connsiteX31-135" fmla="*/ 118557 w 237114"/>
                <a:gd name="connsiteY31-136" fmla="*/ 0 h 474924"/>
                <a:gd name="connsiteX32-137" fmla="*/ 165004 w 237114"/>
                <a:gd name="connsiteY32-138" fmla="*/ 47269 h 474924"/>
                <a:gd name="connsiteX33-139" fmla="*/ 118557 w 237114"/>
                <a:gd name="connsiteY33-140" fmla="*/ 94538 h 474924"/>
                <a:gd name="connsiteX34-141" fmla="*/ 72110 w 237114"/>
                <a:gd name="connsiteY34-142" fmla="*/ 47269 h 474924"/>
                <a:gd name="connsiteX35-143" fmla="*/ 118557 w 237114"/>
                <a:gd name="connsiteY35-144" fmla="*/ 0 h 474924"/>
                <a:gd name="connsiteX0-145" fmla="*/ 97006 w 237114"/>
                <a:gd name="connsiteY0-146" fmla="*/ 105225 h 474924"/>
                <a:gd name="connsiteX1-147" fmla="*/ 114754 w 237114"/>
                <a:gd name="connsiteY1-148" fmla="*/ 105225 h 474924"/>
                <a:gd name="connsiteX2-149" fmla="*/ 122360 w 237114"/>
                <a:gd name="connsiteY2-150" fmla="*/ 105225 h 474924"/>
                <a:gd name="connsiteX3-151" fmla="*/ 140108 w 237114"/>
                <a:gd name="connsiteY3-152" fmla="*/ 105225 h 474924"/>
                <a:gd name="connsiteX4-153" fmla="*/ 198423 w 237114"/>
                <a:gd name="connsiteY4-154" fmla="*/ 145313 h 474924"/>
                <a:gd name="connsiteX5-155" fmla="*/ 200959 w 237114"/>
                <a:gd name="connsiteY5-156" fmla="*/ 145313 h 474924"/>
                <a:gd name="connsiteX6-157" fmla="*/ 236455 w 237114"/>
                <a:gd name="connsiteY6-158" fmla="*/ 245533 h 474924"/>
                <a:gd name="connsiteX7-159" fmla="*/ 226313 w 237114"/>
                <a:gd name="connsiteY7-160" fmla="*/ 267804 h 474924"/>
                <a:gd name="connsiteX8-161" fmla="*/ 200959 w 237114"/>
                <a:gd name="connsiteY8-162" fmla="*/ 256668 h 474924"/>
                <a:gd name="connsiteX9-163" fmla="*/ 167998 w 237114"/>
                <a:gd name="connsiteY9-164" fmla="*/ 160903 h 474924"/>
                <a:gd name="connsiteX10-165" fmla="*/ 157856 w 237114"/>
                <a:gd name="connsiteY10-166" fmla="*/ 160903 h 474924"/>
                <a:gd name="connsiteX11-167" fmla="*/ 218707 w 237114"/>
                <a:gd name="connsiteY11-168" fmla="*/ 325708 h 474924"/>
                <a:gd name="connsiteX12-169" fmla="*/ 170533 w 237114"/>
                <a:gd name="connsiteY12-170" fmla="*/ 325708 h 474924"/>
                <a:gd name="connsiteX13-171" fmla="*/ 170533 w 237114"/>
                <a:gd name="connsiteY13-172" fmla="*/ 457107 h 474924"/>
                <a:gd name="connsiteX14-173" fmla="*/ 147715 w 237114"/>
                <a:gd name="connsiteY14-174" fmla="*/ 474924 h 474924"/>
                <a:gd name="connsiteX15-175" fmla="*/ 127431 w 237114"/>
                <a:gd name="connsiteY15-176" fmla="*/ 457107 h 474924"/>
                <a:gd name="connsiteX16-177" fmla="*/ 127431 w 237114"/>
                <a:gd name="connsiteY16-178" fmla="*/ 325708 h 474924"/>
                <a:gd name="connsiteX17-179" fmla="*/ 109683 w 237114"/>
                <a:gd name="connsiteY17-180" fmla="*/ 325708 h 474924"/>
                <a:gd name="connsiteX18-181" fmla="*/ 109683 w 237114"/>
                <a:gd name="connsiteY18-182" fmla="*/ 457107 h 474924"/>
                <a:gd name="connsiteX19-183" fmla="*/ 89400 w 237114"/>
                <a:gd name="connsiteY19-184" fmla="*/ 474924 h 474924"/>
                <a:gd name="connsiteX20-185" fmla="*/ 66581 w 237114"/>
                <a:gd name="connsiteY20-186" fmla="*/ 457107 h 474924"/>
                <a:gd name="connsiteX21-187" fmla="*/ 66581 w 237114"/>
                <a:gd name="connsiteY21-188" fmla="*/ 325708 h 474924"/>
                <a:gd name="connsiteX22-189" fmla="*/ 18407 w 237114"/>
                <a:gd name="connsiteY22-190" fmla="*/ 325708 h 474924"/>
                <a:gd name="connsiteX23-191" fmla="*/ 79258 w 237114"/>
                <a:gd name="connsiteY23-192" fmla="*/ 160903 h 474924"/>
                <a:gd name="connsiteX24-193" fmla="*/ 69116 w 237114"/>
                <a:gd name="connsiteY24-194" fmla="*/ 160903 h 474924"/>
                <a:gd name="connsiteX25-195" fmla="*/ 36155 w 237114"/>
                <a:gd name="connsiteY25-196" fmla="*/ 256668 h 474924"/>
                <a:gd name="connsiteX26-197" fmla="*/ 10801 w 237114"/>
                <a:gd name="connsiteY26-198" fmla="*/ 267804 h 474924"/>
                <a:gd name="connsiteX27-199" fmla="*/ 659 w 237114"/>
                <a:gd name="connsiteY27-200" fmla="*/ 245533 h 474924"/>
                <a:gd name="connsiteX28-201" fmla="*/ 36155 w 237114"/>
                <a:gd name="connsiteY28-202" fmla="*/ 145313 h 474924"/>
                <a:gd name="connsiteX29-203" fmla="*/ 39006 w 237114"/>
                <a:gd name="connsiteY29-204" fmla="*/ 142162 h 474924"/>
                <a:gd name="connsiteX30-205" fmla="*/ 97006 w 237114"/>
                <a:gd name="connsiteY30-206" fmla="*/ 105225 h 474924"/>
                <a:gd name="connsiteX31-207" fmla="*/ 118557 w 237114"/>
                <a:gd name="connsiteY31-208" fmla="*/ 0 h 474924"/>
                <a:gd name="connsiteX32-209" fmla="*/ 165004 w 237114"/>
                <a:gd name="connsiteY32-210" fmla="*/ 47269 h 474924"/>
                <a:gd name="connsiteX33-211" fmla="*/ 118557 w 237114"/>
                <a:gd name="connsiteY33-212" fmla="*/ 94538 h 474924"/>
                <a:gd name="connsiteX34-213" fmla="*/ 72110 w 237114"/>
                <a:gd name="connsiteY34-214" fmla="*/ 47269 h 474924"/>
                <a:gd name="connsiteX35-215" fmla="*/ 118557 w 237114"/>
                <a:gd name="connsiteY35-216" fmla="*/ 0 h 474924"/>
                <a:gd name="connsiteX0-217" fmla="*/ 97006 w 237114"/>
                <a:gd name="connsiteY0-218" fmla="*/ 105225 h 474924"/>
                <a:gd name="connsiteX1-219" fmla="*/ 114754 w 237114"/>
                <a:gd name="connsiteY1-220" fmla="*/ 105225 h 474924"/>
                <a:gd name="connsiteX2-221" fmla="*/ 122360 w 237114"/>
                <a:gd name="connsiteY2-222" fmla="*/ 105225 h 474924"/>
                <a:gd name="connsiteX3-223" fmla="*/ 140108 w 237114"/>
                <a:gd name="connsiteY3-224" fmla="*/ 105225 h 474924"/>
                <a:gd name="connsiteX4-225" fmla="*/ 198423 w 237114"/>
                <a:gd name="connsiteY4-226" fmla="*/ 145313 h 474924"/>
                <a:gd name="connsiteX5-227" fmla="*/ 200959 w 237114"/>
                <a:gd name="connsiteY5-228" fmla="*/ 145313 h 474924"/>
                <a:gd name="connsiteX6-229" fmla="*/ 236455 w 237114"/>
                <a:gd name="connsiteY6-230" fmla="*/ 245533 h 474924"/>
                <a:gd name="connsiteX7-231" fmla="*/ 226313 w 237114"/>
                <a:gd name="connsiteY7-232" fmla="*/ 267804 h 474924"/>
                <a:gd name="connsiteX8-233" fmla="*/ 200959 w 237114"/>
                <a:gd name="connsiteY8-234" fmla="*/ 256668 h 474924"/>
                <a:gd name="connsiteX9-235" fmla="*/ 167998 w 237114"/>
                <a:gd name="connsiteY9-236" fmla="*/ 160903 h 474924"/>
                <a:gd name="connsiteX10-237" fmla="*/ 157856 w 237114"/>
                <a:gd name="connsiteY10-238" fmla="*/ 160903 h 474924"/>
                <a:gd name="connsiteX11-239" fmla="*/ 218707 w 237114"/>
                <a:gd name="connsiteY11-240" fmla="*/ 325708 h 474924"/>
                <a:gd name="connsiteX12-241" fmla="*/ 170533 w 237114"/>
                <a:gd name="connsiteY12-242" fmla="*/ 325708 h 474924"/>
                <a:gd name="connsiteX13-243" fmla="*/ 170533 w 237114"/>
                <a:gd name="connsiteY13-244" fmla="*/ 457107 h 474924"/>
                <a:gd name="connsiteX14-245" fmla="*/ 147715 w 237114"/>
                <a:gd name="connsiteY14-246" fmla="*/ 474924 h 474924"/>
                <a:gd name="connsiteX15-247" fmla="*/ 127431 w 237114"/>
                <a:gd name="connsiteY15-248" fmla="*/ 457107 h 474924"/>
                <a:gd name="connsiteX16-249" fmla="*/ 127431 w 237114"/>
                <a:gd name="connsiteY16-250" fmla="*/ 325708 h 474924"/>
                <a:gd name="connsiteX17-251" fmla="*/ 109683 w 237114"/>
                <a:gd name="connsiteY17-252" fmla="*/ 325708 h 474924"/>
                <a:gd name="connsiteX18-253" fmla="*/ 109683 w 237114"/>
                <a:gd name="connsiteY18-254" fmla="*/ 457107 h 474924"/>
                <a:gd name="connsiteX19-255" fmla="*/ 89400 w 237114"/>
                <a:gd name="connsiteY19-256" fmla="*/ 474924 h 474924"/>
                <a:gd name="connsiteX20-257" fmla="*/ 66581 w 237114"/>
                <a:gd name="connsiteY20-258" fmla="*/ 457107 h 474924"/>
                <a:gd name="connsiteX21-259" fmla="*/ 66581 w 237114"/>
                <a:gd name="connsiteY21-260" fmla="*/ 325708 h 474924"/>
                <a:gd name="connsiteX22-261" fmla="*/ 18407 w 237114"/>
                <a:gd name="connsiteY22-262" fmla="*/ 325708 h 474924"/>
                <a:gd name="connsiteX23-263" fmla="*/ 79258 w 237114"/>
                <a:gd name="connsiteY23-264" fmla="*/ 160903 h 474924"/>
                <a:gd name="connsiteX24-265" fmla="*/ 69116 w 237114"/>
                <a:gd name="connsiteY24-266" fmla="*/ 160903 h 474924"/>
                <a:gd name="connsiteX25-267" fmla="*/ 36155 w 237114"/>
                <a:gd name="connsiteY25-268" fmla="*/ 256668 h 474924"/>
                <a:gd name="connsiteX26-269" fmla="*/ 10801 w 237114"/>
                <a:gd name="connsiteY26-270" fmla="*/ 267804 h 474924"/>
                <a:gd name="connsiteX27-271" fmla="*/ 659 w 237114"/>
                <a:gd name="connsiteY27-272" fmla="*/ 245533 h 474924"/>
                <a:gd name="connsiteX28-273" fmla="*/ 36155 w 237114"/>
                <a:gd name="connsiteY28-274" fmla="*/ 145313 h 474924"/>
                <a:gd name="connsiteX29-275" fmla="*/ 39006 w 237114"/>
                <a:gd name="connsiteY29-276" fmla="*/ 142162 h 474924"/>
                <a:gd name="connsiteX30-277" fmla="*/ 97006 w 237114"/>
                <a:gd name="connsiteY30-278" fmla="*/ 105225 h 474924"/>
                <a:gd name="connsiteX31-279" fmla="*/ 118557 w 237114"/>
                <a:gd name="connsiteY31-280" fmla="*/ 0 h 474924"/>
                <a:gd name="connsiteX32-281" fmla="*/ 165004 w 237114"/>
                <a:gd name="connsiteY32-282" fmla="*/ 47269 h 474924"/>
                <a:gd name="connsiteX33-283" fmla="*/ 118557 w 237114"/>
                <a:gd name="connsiteY33-284" fmla="*/ 94538 h 474924"/>
                <a:gd name="connsiteX34-285" fmla="*/ 72110 w 237114"/>
                <a:gd name="connsiteY34-286" fmla="*/ 47269 h 474924"/>
                <a:gd name="connsiteX35-287" fmla="*/ 118557 w 237114"/>
                <a:gd name="connsiteY35-288" fmla="*/ 0 h 474924"/>
                <a:gd name="connsiteX0-289" fmla="*/ 97006 w 237114"/>
                <a:gd name="connsiteY0-290" fmla="*/ 105225 h 474924"/>
                <a:gd name="connsiteX1-291" fmla="*/ 114754 w 237114"/>
                <a:gd name="connsiteY1-292" fmla="*/ 105225 h 474924"/>
                <a:gd name="connsiteX2-293" fmla="*/ 122360 w 237114"/>
                <a:gd name="connsiteY2-294" fmla="*/ 105225 h 474924"/>
                <a:gd name="connsiteX3-295" fmla="*/ 140108 w 237114"/>
                <a:gd name="connsiteY3-296" fmla="*/ 105225 h 474924"/>
                <a:gd name="connsiteX4-297" fmla="*/ 198423 w 237114"/>
                <a:gd name="connsiteY4-298" fmla="*/ 145313 h 474924"/>
                <a:gd name="connsiteX5-299" fmla="*/ 200959 w 237114"/>
                <a:gd name="connsiteY5-300" fmla="*/ 145313 h 474924"/>
                <a:gd name="connsiteX6-301" fmla="*/ 236455 w 237114"/>
                <a:gd name="connsiteY6-302" fmla="*/ 245533 h 474924"/>
                <a:gd name="connsiteX7-303" fmla="*/ 226313 w 237114"/>
                <a:gd name="connsiteY7-304" fmla="*/ 267804 h 474924"/>
                <a:gd name="connsiteX8-305" fmla="*/ 200959 w 237114"/>
                <a:gd name="connsiteY8-306" fmla="*/ 256668 h 474924"/>
                <a:gd name="connsiteX9-307" fmla="*/ 167998 w 237114"/>
                <a:gd name="connsiteY9-308" fmla="*/ 160903 h 474924"/>
                <a:gd name="connsiteX10-309" fmla="*/ 157856 w 237114"/>
                <a:gd name="connsiteY10-310" fmla="*/ 160903 h 474924"/>
                <a:gd name="connsiteX11-311" fmla="*/ 218707 w 237114"/>
                <a:gd name="connsiteY11-312" fmla="*/ 325708 h 474924"/>
                <a:gd name="connsiteX12-313" fmla="*/ 170533 w 237114"/>
                <a:gd name="connsiteY12-314" fmla="*/ 325708 h 474924"/>
                <a:gd name="connsiteX13-315" fmla="*/ 170533 w 237114"/>
                <a:gd name="connsiteY13-316" fmla="*/ 457107 h 474924"/>
                <a:gd name="connsiteX14-317" fmla="*/ 147715 w 237114"/>
                <a:gd name="connsiteY14-318" fmla="*/ 474924 h 474924"/>
                <a:gd name="connsiteX15-319" fmla="*/ 127431 w 237114"/>
                <a:gd name="connsiteY15-320" fmla="*/ 457107 h 474924"/>
                <a:gd name="connsiteX16-321" fmla="*/ 127431 w 237114"/>
                <a:gd name="connsiteY16-322" fmla="*/ 325708 h 474924"/>
                <a:gd name="connsiteX17-323" fmla="*/ 109683 w 237114"/>
                <a:gd name="connsiteY17-324" fmla="*/ 325708 h 474924"/>
                <a:gd name="connsiteX18-325" fmla="*/ 109683 w 237114"/>
                <a:gd name="connsiteY18-326" fmla="*/ 457107 h 474924"/>
                <a:gd name="connsiteX19-327" fmla="*/ 89400 w 237114"/>
                <a:gd name="connsiteY19-328" fmla="*/ 474924 h 474924"/>
                <a:gd name="connsiteX20-329" fmla="*/ 66581 w 237114"/>
                <a:gd name="connsiteY20-330" fmla="*/ 457107 h 474924"/>
                <a:gd name="connsiteX21-331" fmla="*/ 66581 w 237114"/>
                <a:gd name="connsiteY21-332" fmla="*/ 325708 h 474924"/>
                <a:gd name="connsiteX22-333" fmla="*/ 18407 w 237114"/>
                <a:gd name="connsiteY22-334" fmla="*/ 325708 h 474924"/>
                <a:gd name="connsiteX23-335" fmla="*/ 79258 w 237114"/>
                <a:gd name="connsiteY23-336" fmla="*/ 160903 h 474924"/>
                <a:gd name="connsiteX24-337" fmla="*/ 69116 w 237114"/>
                <a:gd name="connsiteY24-338" fmla="*/ 160903 h 474924"/>
                <a:gd name="connsiteX25-339" fmla="*/ 36155 w 237114"/>
                <a:gd name="connsiteY25-340" fmla="*/ 256668 h 474924"/>
                <a:gd name="connsiteX26-341" fmla="*/ 10801 w 237114"/>
                <a:gd name="connsiteY26-342" fmla="*/ 267804 h 474924"/>
                <a:gd name="connsiteX27-343" fmla="*/ 659 w 237114"/>
                <a:gd name="connsiteY27-344" fmla="*/ 245533 h 474924"/>
                <a:gd name="connsiteX28-345" fmla="*/ 36155 w 237114"/>
                <a:gd name="connsiteY28-346" fmla="*/ 145313 h 474924"/>
                <a:gd name="connsiteX29-347" fmla="*/ 39006 w 237114"/>
                <a:gd name="connsiteY29-348" fmla="*/ 142162 h 474924"/>
                <a:gd name="connsiteX30-349" fmla="*/ 97006 w 237114"/>
                <a:gd name="connsiteY30-350" fmla="*/ 105225 h 474924"/>
                <a:gd name="connsiteX31-351" fmla="*/ 118557 w 237114"/>
                <a:gd name="connsiteY31-352" fmla="*/ 0 h 474924"/>
                <a:gd name="connsiteX32-353" fmla="*/ 165004 w 237114"/>
                <a:gd name="connsiteY32-354" fmla="*/ 47269 h 474924"/>
                <a:gd name="connsiteX33-355" fmla="*/ 118557 w 237114"/>
                <a:gd name="connsiteY33-356" fmla="*/ 94538 h 474924"/>
                <a:gd name="connsiteX34-357" fmla="*/ 72110 w 237114"/>
                <a:gd name="connsiteY34-358" fmla="*/ 47269 h 474924"/>
                <a:gd name="connsiteX35-359" fmla="*/ 118557 w 237114"/>
                <a:gd name="connsiteY35-360" fmla="*/ 0 h 474924"/>
                <a:gd name="connsiteX0-361" fmla="*/ 97006 w 237114"/>
                <a:gd name="connsiteY0-362" fmla="*/ 105225 h 474924"/>
                <a:gd name="connsiteX1-363" fmla="*/ 114754 w 237114"/>
                <a:gd name="connsiteY1-364" fmla="*/ 105225 h 474924"/>
                <a:gd name="connsiteX2-365" fmla="*/ 122360 w 237114"/>
                <a:gd name="connsiteY2-366" fmla="*/ 105225 h 474924"/>
                <a:gd name="connsiteX3-367" fmla="*/ 140108 w 237114"/>
                <a:gd name="connsiteY3-368" fmla="*/ 105225 h 474924"/>
                <a:gd name="connsiteX4-369" fmla="*/ 198423 w 237114"/>
                <a:gd name="connsiteY4-370" fmla="*/ 145313 h 474924"/>
                <a:gd name="connsiteX5-371" fmla="*/ 200959 w 237114"/>
                <a:gd name="connsiteY5-372" fmla="*/ 145313 h 474924"/>
                <a:gd name="connsiteX6-373" fmla="*/ 236455 w 237114"/>
                <a:gd name="connsiteY6-374" fmla="*/ 245533 h 474924"/>
                <a:gd name="connsiteX7-375" fmla="*/ 226313 w 237114"/>
                <a:gd name="connsiteY7-376" fmla="*/ 267804 h 474924"/>
                <a:gd name="connsiteX8-377" fmla="*/ 200959 w 237114"/>
                <a:gd name="connsiteY8-378" fmla="*/ 256668 h 474924"/>
                <a:gd name="connsiteX9-379" fmla="*/ 167998 w 237114"/>
                <a:gd name="connsiteY9-380" fmla="*/ 160903 h 474924"/>
                <a:gd name="connsiteX10-381" fmla="*/ 157856 w 237114"/>
                <a:gd name="connsiteY10-382" fmla="*/ 160903 h 474924"/>
                <a:gd name="connsiteX11-383" fmla="*/ 218707 w 237114"/>
                <a:gd name="connsiteY11-384" fmla="*/ 325708 h 474924"/>
                <a:gd name="connsiteX12-385" fmla="*/ 170533 w 237114"/>
                <a:gd name="connsiteY12-386" fmla="*/ 325708 h 474924"/>
                <a:gd name="connsiteX13-387" fmla="*/ 170533 w 237114"/>
                <a:gd name="connsiteY13-388" fmla="*/ 457107 h 474924"/>
                <a:gd name="connsiteX14-389" fmla="*/ 147715 w 237114"/>
                <a:gd name="connsiteY14-390" fmla="*/ 474924 h 474924"/>
                <a:gd name="connsiteX15-391" fmla="*/ 127431 w 237114"/>
                <a:gd name="connsiteY15-392" fmla="*/ 457107 h 474924"/>
                <a:gd name="connsiteX16-393" fmla="*/ 127431 w 237114"/>
                <a:gd name="connsiteY16-394" fmla="*/ 325708 h 474924"/>
                <a:gd name="connsiteX17-395" fmla="*/ 109683 w 237114"/>
                <a:gd name="connsiteY17-396" fmla="*/ 325708 h 474924"/>
                <a:gd name="connsiteX18-397" fmla="*/ 109683 w 237114"/>
                <a:gd name="connsiteY18-398" fmla="*/ 457107 h 474924"/>
                <a:gd name="connsiteX19-399" fmla="*/ 89400 w 237114"/>
                <a:gd name="connsiteY19-400" fmla="*/ 474924 h 474924"/>
                <a:gd name="connsiteX20-401" fmla="*/ 66581 w 237114"/>
                <a:gd name="connsiteY20-402" fmla="*/ 457107 h 474924"/>
                <a:gd name="connsiteX21-403" fmla="*/ 66581 w 237114"/>
                <a:gd name="connsiteY21-404" fmla="*/ 325708 h 474924"/>
                <a:gd name="connsiteX22-405" fmla="*/ 18407 w 237114"/>
                <a:gd name="connsiteY22-406" fmla="*/ 325708 h 474924"/>
                <a:gd name="connsiteX23-407" fmla="*/ 79258 w 237114"/>
                <a:gd name="connsiteY23-408" fmla="*/ 160903 h 474924"/>
                <a:gd name="connsiteX24-409" fmla="*/ 69116 w 237114"/>
                <a:gd name="connsiteY24-410" fmla="*/ 160903 h 474924"/>
                <a:gd name="connsiteX25-411" fmla="*/ 36155 w 237114"/>
                <a:gd name="connsiteY25-412" fmla="*/ 256668 h 474924"/>
                <a:gd name="connsiteX26-413" fmla="*/ 10801 w 237114"/>
                <a:gd name="connsiteY26-414" fmla="*/ 267804 h 474924"/>
                <a:gd name="connsiteX27-415" fmla="*/ 659 w 237114"/>
                <a:gd name="connsiteY27-416" fmla="*/ 245533 h 474924"/>
                <a:gd name="connsiteX28-417" fmla="*/ 36155 w 237114"/>
                <a:gd name="connsiteY28-418" fmla="*/ 145313 h 474924"/>
                <a:gd name="connsiteX29-419" fmla="*/ 48774 w 237114"/>
                <a:gd name="connsiteY29-420" fmla="*/ 120105 h 474924"/>
                <a:gd name="connsiteX30-421" fmla="*/ 97006 w 237114"/>
                <a:gd name="connsiteY30-422" fmla="*/ 105225 h 474924"/>
                <a:gd name="connsiteX31-423" fmla="*/ 118557 w 237114"/>
                <a:gd name="connsiteY31-424" fmla="*/ 0 h 474924"/>
                <a:gd name="connsiteX32-425" fmla="*/ 165004 w 237114"/>
                <a:gd name="connsiteY32-426" fmla="*/ 47269 h 474924"/>
                <a:gd name="connsiteX33-427" fmla="*/ 118557 w 237114"/>
                <a:gd name="connsiteY33-428" fmla="*/ 94538 h 474924"/>
                <a:gd name="connsiteX34-429" fmla="*/ 72110 w 237114"/>
                <a:gd name="connsiteY34-430" fmla="*/ 47269 h 474924"/>
                <a:gd name="connsiteX35-431" fmla="*/ 118557 w 237114"/>
                <a:gd name="connsiteY35-432" fmla="*/ 0 h 474924"/>
                <a:gd name="connsiteX0-433" fmla="*/ 97006 w 237114"/>
                <a:gd name="connsiteY0-434" fmla="*/ 105225 h 474924"/>
                <a:gd name="connsiteX1-435" fmla="*/ 114754 w 237114"/>
                <a:gd name="connsiteY1-436" fmla="*/ 105225 h 474924"/>
                <a:gd name="connsiteX2-437" fmla="*/ 122360 w 237114"/>
                <a:gd name="connsiteY2-438" fmla="*/ 105225 h 474924"/>
                <a:gd name="connsiteX3-439" fmla="*/ 140108 w 237114"/>
                <a:gd name="connsiteY3-440" fmla="*/ 105225 h 474924"/>
                <a:gd name="connsiteX4-441" fmla="*/ 198423 w 237114"/>
                <a:gd name="connsiteY4-442" fmla="*/ 145313 h 474924"/>
                <a:gd name="connsiteX5-443" fmla="*/ 200959 w 237114"/>
                <a:gd name="connsiteY5-444" fmla="*/ 145313 h 474924"/>
                <a:gd name="connsiteX6-445" fmla="*/ 236455 w 237114"/>
                <a:gd name="connsiteY6-446" fmla="*/ 245533 h 474924"/>
                <a:gd name="connsiteX7-447" fmla="*/ 226313 w 237114"/>
                <a:gd name="connsiteY7-448" fmla="*/ 267804 h 474924"/>
                <a:gd name="connsiteX8-449" fmla="*/ 200959 w 237114"/>
                <a:gd name="connsiteY8-450" fmla="*/ 256668 h 474924"/>
                <a:gd name="connsiteX9-451" fmla="*/ 167998 w 237114"/>
                <a:gd name="connsiteY9-452" fmla="*/ 160903 h 474924"/>
                <a:gd name="connsiteX10-453" fmla="*/ 157856 w 237114"/>
                <a:gd name="connsiteY10-454" fmla="*/ 160903 h 474924"/>
                <a:gd name="connsiteX11-455" fmla="*/ 218707 w 237114"/>
                <a:gd name="connsiteY11-456" fmla="*/ 325708 h 474924"/>
                <a:gd name="connsiteX12-457" fmla="*/ 170533 w 237114"/>
                <a:gd name="connsiteY12-458" fmla="*/ 325708 h 474924"/>
                <a:gd name="connsiteX13-459" fmla="*/ 170533 w 237114"/>
                <a:gd name="connsiteY13-460" fmla="*/ 457107 h 474924"/>
                <a:gd name="connsiteX14-461" fmla="*/ 147715 w 237114"/>
                <a:gd name="connsiteY14-462" fmla="*/ 474924 h 474924"/>
                <a:gd name="connsiteX15-463" fmla="*/ 127431 w 237114"/>
                <a:gd name="connsiteY15-464" fmla="*/ 457107 h 474924"/>
                <a:gd name="connsiteX16-465" fmla="*/ 127431 w 237114"/>
                <a:gd name="connsiteY16-466" fmla="*/ 325708 h 474924"/>
                <a:gd name="connsiteX17-467" fmla="*/ 109683 w 237114"/>
                <a:gd name="connsiteY17-468" fmla="*/ 325708 h 474924"/>
                <a:gd name="connsiteX18-469" fmla="*/ 109683 w 237114"/>
                <a:gd name="connsiteY18-470" fmla="*/ 457107 h 474924"/>
                <a:gd name="connsiteX19-471" fmla="*/ 89400 w 237114"/>
                <a:gd name="connsiteY19-472" fmla="*/ 474924 h 474924"/>
                <a:gd name="connsiteX20-473" fmla="*/ 66581 w 237114"/>
                <a:gd name="connsiteY20-474" fmla="*/ 457107 h 474924"/>
                <a:gd name="connsiteX21-475" fmla="*/ 66581 w 237114"/>
                <a:gd name="connsiteY21-476" fmla="*/ 325708 h 474924"/>
                <a:gd name="connsiteX22-477" fmla="*/ 18407 w 237114"/>
                <a:gd name="connsiteY22-478" fmla="*/ 325708 h 474924"/>
                <a:gd name="connsiteX23-479" fmla="*/ 79258 w 237114"/>
                <a:gd name="connsiteY23-480" fmla="*/ 160903 h 474924"/>
                <a:gd name="connsiteX24-481" fmla="*/ 69116 w 237114"/>
                <a:gd name="connsiteY24-482" fmla="*/ 160903 h 474924"/>
                <a:gd name="connsiteX25-483" fmla="*/ 36155 w 237114"/>
                <a:gd name="connsiteY25-484" fmla="*/ 256668 h 474924"/>
                <a:gd name="connsiteX26-485" fmla="*/ 10801 w 237114"/>
                <a:gd name="connsiteY26-486" fmla="*/ 267804 h 474924"/>
                <a:gd name="connsiteX27-487" fmla="*/ 659 w 237114"/>
                <a:gd name="connsiteY27-488" fmla="*/ 245533 h 474924"/>
                <a:gd name="connsiteX28-489" fmla="*/ 36155 w 237114"/>
                <a:gd name="connsiteY28-490" fmla="*/ 145313 h 474924"/>
                <a:gd name="connsiteX29-491" fmla="*/ 48774 w 237114"/>
                <a:gd name="connsiteY29-492" fmla="*/ 120105 h 474924"/>
                <a:gd name="connsiteX30-493" fmla="*/ 97006 w 237114"/>
                <a:gd name="connsiteY30-494" fmla="*/ 105225 h 474924"/>
                <a:gd name="connsiteX31-495" fmla="*/ 118557 w 237114"/>
                <a:gd name="connsiteY31-496" fmla="*/ 0 h 474924"/>
                <a:gd name="connsiteX32-497" fmla="*/ 165004 w 237114"/>
                <a:gd name="connsiteY32-498" fmla="*/ 47269 h 474924"/>
                <a:gd name="connsiteX33-499" fmla="*/ 118557 w 237114"/>
                <a:gd name="connsiteY33-500" fmla="*/ 94538 h 474924"/>
                <a:gd name="connsiteX34-501" fmla="*/ 72110 w 237114"/>
                <a:gd name="connsiteY34-502" fmla="*/ 47269 h 474924"/>
                <a:gd name="connsiteX35-503" fmla="*/ 118557 w 237114"/>
                <a:gd name="connsiteY35-504" fmla="*/ 0 h 474924"/>
                <a:gd name="connsiteX0-505" fmla="*/ 97006 w 237114"/>
                <a:gd name="connsiteY0-506" fmla="*/ 105225 h 474924"/>
                <a:gd name="connsiteX1-507" fmla="*/ 114754 w 237114"/>
                <a:gd name="connsiteY1-508" fmla="*/ 105225 h 474924"/>
                <a:gd name="connsiteX2-509" fmla="*/ 122360 w 237114"/>
                <a:gd name="connsiteY2-510" fmla="*/ 105225 h 474924"/>
                <a:gd name="connsiteX3-511" fmla="*/ 140108 w 237114"/>
                <a:gd name="connsiteY3-512" fmla="*/ 105225 h 474924"/>
                <a:gd name="connsiteX4-513" fmla="*/ 198423 w 237114"/>
                <a:gd name="connsiteY4-514" fmla="*/ 145313 h 474924"/>
                <a:gd name="connsiteX5-515" fmla="*/ 200959 w 237114"/>
                <a:gd name="connsiteY5-516" fmla="*/ 145313 h 474924"/>
                <a:gd name="connsiteX6-517" fmla="*/ 236455 w 237114"/>
                <a:gd name="connsiteY6-518" fmla="*/ 245533 h 474924"/>
                <a:gd name="connsiteX7-519" fmla="*/ 226313 w 237114"/>
                <a:gd name="connsiteY7-520" fmla="*/ 267804 h 474924"/>
                <a:gd name="connsiteX8-521" fmla="*/ 200959 w 237114"/>
                <a:gd name="connsiteY8-522" fmla="*/ 256668 h 474924"/>
                <a:gd name="connsiteX9-523" fmla="*/ 167998 w 237114"/>
                <a:gd name="connsiteY9-524" fmla="*/ 160903 h 474924"/>
                <a:gd name="connsiteX10-525" fmla="*/ 157856 w 237114"/>
                <a:gd name="connsiteY10-526" fmla="*/ 160903 h 474924"/>
                <a:gd name="connsiteX11-527" fmla="*/ 218707 w 237114"/>
                <a:gd name="connsiteY11-528" fmla="*/ 325708 h 474924"/>
                <a:gd name="connsiteX12-529" fmla="*/ 170533 w 237114"/>
                <a:gd name="connsiteY12-530" fmla="*/ 325708 h 474924"/>
                <a:gd name="connsiteX13-531" fmla="*/ 170533 w 237114"/>
                <a:gd name="connsiteY13-532" fmla="*/ 457107 h 474924"/>
                <a:gd name="connsiteX14-533" fmla="*/ 147715 w 237114"/>
                <a:gd name="connsiteY14-534" fmla="*/ 474924 h 474924"/>
                <a:gd name="connsiteX15-535" fmla="*/ 127431 w 237114"/>
                <a:gd name="connsiteY15-536" fmla="*/ 457107 h 474924"/>
                <a:gd name="connsiteX16-537" fmla="*/ 127431 w 237114"/>
                <a:gd name="connsiteY16-538" fmla="*/ 325708 h 474924"/>
                <a:gd name="connsiteX17-539" fmla="*/ 109683 w 237114"/>
                <a:gd name="connsiteY17-540" fmla="*/ 325708 h 474924"/>
                <a:gd name="connsiteX18-541" fmla="*/ 109683 w 237114"/>
                <a:gd name="connsiteY18-542" fmla="*/ 457107 h 474924"/>
                <a:gd name="connsiteX19-543" fmla="*/ 89400 w 237114"/>
                <a:gd name="connsiteY19-544" fmla="*/ 474924 h 474924"/>
                <a:gd name="connsiteX20-545" fmla="*/ 66581 w 237114"/>
                <a:gd name="connsiteY20-546" fmla="*/ 457107 h 474924"/>
                <a:gd name="connsiteX21-547" fmla="*/ 66581 w 237114"/>
                <a:gd name="connsiteY21-548" fmla="*/ 325708 h 474924"/>
                <a:gd name="connsiteX22-549" fmla="*/ 18407 w 237114"/>
                <a:gd name="connsiteY22-550" fmla="*/ 325708 h 474924"/>
                <a:gd name="connsiteX23-551" fmla="*/ 79258 w 237114"/>
                <a:gd name="connsiteY23-552" fmla="*/ 160903 h 474924"/>
                <a:gd name="connsiteX24-553" fmla="*/ 69116 w 237114"/>
                <a:gd name="connsiteY24-554" fmla="*/ 160903 h 474924"/>
                <a:gd name="connsiteX25-555" fmla="*/ 36155 w 237114"/>
                <a:gd name="connsiteY25-556" fmla="*/ 256668 h 474924"/>
                <a:gd name="connsiteX26-557" fmla="*/ 10801 w 237114"/>
                <a:gd name="connsiteY26-558" fmla="*/ 267804 h 474924"/>
                <a:gd name="connsiteX27-559" fmla="*/ 659 w 237114"/>
                <a:gd name="connsiteY27-560" fmla="*/ 245533 h 474924"/>
                <a:gd name="connsiteX28-561" fmla="*/ 36155 w 237114"/>
                <a:gd name="connsiteY28-562" fmla="*/ 145313 h 474924"/>
                <a:gd name="connsiteX29-563" fmla="*/ 52240 w 237114"/>
                <a:gd name="connsiteY29-564" fmla="*/ 118214 h 474924"/>
                <a:gd name="connsiteX30-565" fmla="*/ 97006 w 237114"/>
                <a:gd name="connsiteY30-566" fmla="*/ 105225 h 474924"/>
                <a:gd name="connsiteX31-567" fmla="*/ 118557 w 237114"/>
                <a:gd name="connsiteY31-568" fmla="*/ 0 h 474924"/>
                <a:gd name="connsiteX32-569" fmla="*/ 165004 w 237114"/>
                <a:gd name="connsiteY32-570" fmla="*/ 47269 h 474924"/>
                <a:gd name="connsiteX33-571" fmla="*/ 118557 w 237114"/>
                <a:gd name="connsiteY33-572" fmla="*/ 94538 h 474924"/>
                <a:gd name="connsiteX34-573" fmla="*/ 72110 w 237114"/>
                <a:gd name="connsiteY34-574" fmla="*/ 47269 h 474924"/>
                <a:gd name="connsiteX35-575" fmla="*/ 118557 w 237114"/>
                <a:gd name="connsiteY35-576" fmla="*/ 0 h 474924"/>
                <a:gd name="connsiteX0-577" fmla="*/ 97006 w 237114"/>
                <a:gd name="connsiteY0-578" fmla="*/ 105225 h 474924"/>
                <a:gd name="connsiteX1-579" fmla="*/ 114754 w 237114"/>
                <a:gd name="connsiteY1-580" fmla="*/ 105225 h 474924"/>
                <a:gd name="connsiteX2-581" fmla="*/ 122360 w 237114"/>
                <a:gd name="connsiteY2-582" fmla="*/ 105225 h 474924"/>
                <a:gd name="connsiteX3-583" fmla="*/ 140108 w 237114"/>
                <a:gd name="connsiteY3-584" fmla="*/ 105225 h 474924"/>
                <a:gd name="connsiteX4-585" fmla="*/ 198423 w 237114"/>
                <a:gd name="connsiteY4-586" fmla="*/ 145313 h 474924"/>
                <a:gd name="connsiteX5-587" fmla="*/ 200959 w 237114"/>
                <a:gd name="connsiteY5-588" fmla="*/ 145313 h 474924"/>
                <a:gd name="connsiteX6-589" fmla="*/ 236455 w 237114"/>
                <a:gd name="connsiteY6-590" fmla="*/ 245533 h 474924"/>
                <a:gd name="connsiteX7-591" fmla="*/ 226313 w 237114"/>
                <a:gd name="connsiteY7-592" fmla="*/ 267804 h 474924"/>
                <a:gd name="connsiteX8-593" fmla="*/ 200959 w 237114"/>
                <a:gd name="connsiteY8-594" fmla="*/ 256668 h 474924"/>
                <a:gd name="connsiteX9-595" fmla="*/ 167998 w 237114"/>
                <a:gd name="connsiteY9-596" fmla="*/ 160903 h 474924"/>
                <a:gd name="connsiteX10-597" fmla="*/ 157856 w 237114"/>
                <a:gd name="connsiteY10-598" fmla="*/ 160903 h 474924"/>
                <a:gd name="connsiteX11-599" fmla="*/ 218707 w 237114"/>
                <a:gd name="connsiteY11-600" fmla="*/ 325708 h 474924"/>
                <a:gd name="connsiteX12-601" fmla="*/ 170533 w 237114"/>
                <a:gd name="connsiteY12-602" fmla="*/ 325708 h 474924"/>
                <a:gd name="connsiteX13-603" fmla="*/ 170533 w 237114"/>
                <a:gd name="connsiteY13-604" fmla="*/ 457107 h 474924"/>
                <a:gd name="connsiteX14-605" fmla="*/ 147715 w 237114"/>
                <a:gd name="connsiteY14-606" fmla="*/ 474924 h 474924"/>
                <a:gd name="connsiteX15-607" fmla="*/ 127431 w 237114"/>
                <a:gd name="connsiteY15-608" fmla="*/ 457107 h 474924"/>
                <a:gd name="connsiteX16-609" fmla="*/ 127431 w 237114"/>
                <a:gd name="connsiteY16-610" fmla="*/ 325708 h 474924"/>
                <a:gd name="connsiteX17-611" fmla="*/ 109683 w 237114"/>
                <a:gd name="connsiteY17-612" fmla="*/ 325708 h 474924"/>
                <a:gd name="connsiteX18-613" fmla="*/ 109683 w 237114"/>
                <a:gd name="connsiteY18-614" fmla="*/ 457107 h 474924"/>
                <a:gd name="connsiteX19-615" fmla="*/ 89400 w 237114"/>
                <a:gd name="connsiteY19-616" fmla="*/ 474924 h 474924"/>
                <a:gd name="connsiteX20-617" fmla="*/ 66581 w 237114"/>
                <a:gd name="connsiteY20-618" fmla="*/ 457107 h 474924"/>
                <a:gd name="connsiteX21-619" fmla="*/ 66581 w 237114"/>
                <a:gd name="connsiteY21-620" fmla="*/ 325708 h 474924"/>
                <a:gd name="connsiteX22-621" fmla="*/ 18407 w 237114"/>
                <a:gd name="connsiteY22-622" fmla="*/ 325708 h 474924"/>
                <a:gd name="connsiteX23-623" fmla="*/ 79258 w 237114"/>
                <a:gd name="connsiteY23-624" fmla="*/ 160903 h 474924"/>
                <a:gd name="connsiteX24-625" fmla="*/ 69116 w 237114"/>
                <a:gd name="connsiteY24-626" fmla="*/ 160903 h 474924"/>
                <a:gd name="connsiteX25-627" fmla="*/ 36155 w 237114"/>
                <a:gd name="connsiteY25-628" fmla="*/ 256668 h 474924"/>
                <a:gd name="connsiteX26-629" fmla="*/ 10801 w 237114"/>
                <a:gd name="connsiteY26-630" fmla="*/ 267804 h 474924"/>
                <a:gd name="connsiteX27-631" fmla="*/ 659 w 237114"/>
                <a:gd name="connsiteY27-632" fmla="*/ 245533 h 474924"/>
                <a:gd name="connsiteX28-633" fmla="*/ 36155 w 237114"/>
                <a:gd name="connsiteY28-634" fmla="*/ 145313 h 474924"/>
                <a:gd name="connsiteX29-635" fmla="*/ 53816 w 237114"/>
                <a:gd name="connsiteY29-636" fmla="*/ 116323 h 474924"/>
                <a:gd name="connsiteX30-637" fmla="*/ 97006 w 237114"/>
                <a:gd name="connsiteY30-638" fmla="*/ 105225 h 474924"/>
                <a:gd name="connsiteX31-639" fmla="*/ 118557 w 237114"/>
                <a:gd name="connsiteY31-640" fmla="*/ 0 h 474924"/>
                <a:gd name="connsiteX32-641" fmla="*/ 165004 w 237114"/>
                <a:gd name="connsiteY32-642" fmla="*/ 47269 h 474924"/>
                <a:gd name="connsiteX33-643" fmla="*/ 118557 w 237114"/>
                <a:gd name="connsiteY33-644" fmla="*/ 94538 h 474924"/>
                <a:gd name="connsiteX34-645" fmla="*/ 72110 w 237114"/>
                <a:gd name="connsiteY34-646" fmla="*/ 47269 h 474924"/>
                <a:gd name="connsiteX35-647" fmla="*/ 118557 w 237114"/>
                <a:gd name="connsiteY35-648" fmla="*/ 0 h 474924"/>
                <a:gd name="connsiteX0-649" fmla="*/ 97006 w 237114"/>
                <a:gd name="connsiteY0-650" fmla="*/ 105225 h 474924"/>
                <a:gd name="connsiteX1-651" fmla="*/ 114754 w 237114"/>
                <a:gd name="connsiteY1-652" fmla="*/ 105225 h 474924"/>
                <a:gd name="connsiteX2-653" fmla="*/ 122360 w 237114"/>
                <a:gd name="connsiteY2-654" fmla="*/ 105225 h 474924"/>
                <a:gd name="connsiteX3-655" fmla="*/ 140108 w 237114"/>
                <a:gd name="connsiteY3-656" fmla="*/ 105225 h 474924"/>
                <a:gd name="connsiteX4-657" fmla="*/ 198423 w 237114"/>
                <a:gd name="connsiteY4-658" fmla="*/ 145313 h 474924"/>
                <a:gd name="connsiteX5-659" fmla="*/ 200959 w 237114"/>
                <a:gd name="connsiteY5-660" fmla="*/ 145313 h 474924"/>
                <a:gd name="connsiteX6-661" fmla="*/ 236455 w 237114"/>
                <a:gd name="connsiteY6-662" fmla="*/ 245533 h 474924"/>
                <a:gd name="connsiteX7-663" fmla="*/ 226313 w 237114"/>
                <a:gd name="connsiteY7-664" fmla="*/ 267804 h 474924"/>
                <a:gd name="connsiteX8-665" fmla="*/ 200959 w 237114"/>
                <a:gd name="connsiteY8-666" fmla="*/ 256668 h 474924"/>
                <a:gd name="connsiteX9-667" fmla="*/ 167998 w 237114"/>
                <a:gd name="connsiteY9-668" fmla="*/ 160903 h 474924"/>
                <a:gd name="connsiteX10-669" fmla="*/ 157856 w 237114"/>
                <a:gd name="connsiteY10-670" fmla="*/ 160903 h 474924"/>
                <a:gd name="connsiteX11-671" fmla="*/ 218707 w 237114"/>
                <a:gd name="connsiteY11-672" fmla="*/ 325708 h 474924"/>
                <a:gd name="connsiteX12-673" fmla="*/ 170533 w 237114"/>
                <a:gd name="connsiteY12-674" fmla="*/ 325708 h 474924"/>
                <a:gd name="connsiteX13-675" fmla="*/ 170533 w 237114"/>
                <a:gd name="connsiteY13-676" fmla="*/ 457107 h 474924"/>
                <a:gd name="connsiteX14-677" fmla="*/ 147715 w 237114"/>
                <a:gd name="connsiteY14-678" fmla="*/ 474924 h 474924"/>
                <a:gd name="connsiteX15-679" fmla="*/ 127431 w 237114"/>
                <a:gd name="connsiteY15-680" fmla="*/ 457107 h 474924"/>
                <a:gd name="connsiteX16-681" fmla="*/ 127431 w 237114"/>
                <a:gd name="connsiteY16-682" fmla="*/ 325708 h 474924"/>
                <a:gd name="connsiteX17-683" fmla="*/ 109683 w 237114"/>
                <a:gd name="connsiteY17-684" fmla="*/ 325708 h 474924"/>
                <a:gd name="connsiteX18-685" fmla="*/ 109683 w 237114"/>
                <a:gd name="connsiteY18-686" fmla="*/ 457107 h 474924"/>
                <a:gd name="connsiteX19-687" fmla="*/ 89400 w 237114"/>
                <a:gd name="connsiteY19-688" fmla="*/ 474924 h 474924"/>
                <a:gd name="connsiteX20-689" fmla="*/ 66581 w 237114"/>
                <a:gd name="connsiteY20-690" fmla="*/ 457107 h 474924"/>
                <a:gd name="connsiteX21-691" fmla="*/ 66581 w 237114"/>
                <a:gd name="connsiteY21-692" fmla="*/ 325708 h 474924"/>
                <a:gd name="connsiteX22-693" fmla="*/ 18407 w 237114"/>
                <a:gd name="connsiteY22-694" fmla="*/ 325708 h 474924"/>
                <a:gd name="connsiteX23-695" fmla="*/ 79258 w 237114"/>
                <a:gd name="connsiteY23-696" fmla="*/ 160903 h 474924"/>
                <a:gd name="connsiteX24-697" fmla="*/ 69116 w 237114"/>
                <a:gd name="connsiteY24-698" fmla="*/ 160903 h 474924"/>
                <a:gd name="connsiteX25-699" fmla="*/ 36155 w 237114"/>
                <a:gd name="connsiteY25-700" fmla="*/ 256668 h 474924"/>
                <a:gd name="connsiteX26-701" fmla="*/ 10801 w 237114"/>
                <a:gd name="connsiteY26-702" fmla="*/ 267804 h 474924"/>
                <a:gd name="connsiteX27-703" fmla="*/ 659 w 237114"/>
                <a:gd name="connsiteY27-704" fmla="*/ 245533 h 474924"/>
                <a:gd name="connsiteX28-705" fmla="*/ 36155 w 237114"/>
                <a:gd name="connsiteY28-706" fmla="*/ 145313 h 474924"/>
                <a:gd name="connsiteX29-707" fmla="*/ 53816 w 237114"/>
                <a:gd name="connsiteY29-708" fmla="*/ 116323 h 474924"/>
                <a:gd name="connsiteX30-709" fmla="*/ 97006 w 237114"/>
                <a:gd name="connsiteY30-710" fmla="*/ 105225 h 474924"/>
                <a:gd name="connsiteX31-711" fmla="*/ 118557 w 237114"/>
                <a:gd name="connsiteY31-712" fmla="*/ 0 h 474924"/>
                <a:gd name="connsiteX32-713" fmla="*/ 165004 w 237114"/>
                <a:gd name="connsiteY32-714" fmla="*/ 47269 h 474924"/>
                <a:gd name="connsiteX33-715" fmla="*/ 118557 w 237114"/>
                <a:gd name="connsiteY33-716" fmla="*/ 94538 h 474924"/>
                <a:gd name="connsiteX34-717" fmla="*/ 72110 w 237114"/>
                <a:gd name="connsiteY34-718" fmla="*/ 47269 h 474924"/>
                <a:gd name="connsiteX35-719" fmla="*/ 118557 w 237114"/>
                <a:gd name="connsiteY35-720" fmla="*/ 0 h 474924"/>
                <a:gd name="connsiteX0-721" fmla="*/ 97006 w 237114"/>
                <a:gd name="connsiteY0-722" fmla="*/ 105225 h 474924"/>
                <a:gd name="connsiteX1-723" fmla="*/ 114754 w 237114"/>
                <a:gd name="connsiteY1-724" fmla="*/ 105225 h 474924"/>
                <a:gd name="connsiteX2-725" fmla="*/ 122360 w 237114"/>
                <a:gd name="connsiteY2-726" fmla="*/ 105225 h 474924"/>
                <a:gd name="connsiteX3-727" fmla="*/ 140108 w 237114"/>
                <a:gd name="connsiteY3-728" fmla="*/ 105225 h 474924"/>
                <a:gd name="connsiteX4-729" fmla="*/ 198423 w 237114"/>
                <a:gd name="connsiteY4-730" fmla="*/ 145313 h 474924"/>
                <a:gd name="connsiteX5-731" fmla="*/ 200959 w 237114"/>
                <a:gd name="connsiteY5-732" fmla="*/ 145313 h 474924"/>
                <a:gd name="connsiteX6-733" fmla="*/ 236455 w 237114"/>
                <a:gd name="connsiteY6-734" fmla="*/ 245533 h 474924"/>
                <a:gd name="connsiteX7-735" fmla="*/ 226313 w 237114"/>
                <a:gd name="connsiteY7-736" fmla="*/ 267804 h 474924"/>
                <a:gd name="connsiteX8-737" fmla="*/ 200959 w 237114"/>
                <a:gd name="connsiteY8-738" fmla="*/ 256668 h 474924"/>
                <a:gd name="connsiteX9-739" fmla="*/ 167998 w 237114"/>
                <a:gd name="connsiteY9-740" fmla="*/ 160903 h 474924"/>
                <a:gd name="connsiteX10-741" fmla="*/ 157856 w 237114"/>
                <a:gd name="connsiteY10-742" fmla="*/ 160903 h 474924"/>
                <a:gd name="connsiteX11-743" fmla="*/ 218707 w 237114"/>
                <a:gd name="connsiteY11-744" fmla="*/ 325708 h 474924"/>
                <a:gd name="connsiteX12-745" fmla="*/ 170533 w 237114"/>
                <a:gd name="connsiteY12-746" fmla="*/ 325708 h 474924"/>
                <a:gd name="connsiteX13-747" fmla="*/ 170533 w 237114"/>
                <a:gd name="connsiteY13-748" fmla="*/ 457107 h 474924"/>
                <a:gd name="connsiteX14-749" fmla="*/ 147715 w 237114"/>
                <a:gd name="connsiteY14-750" fmla="*/ 474924 h 474924"/>
                <a:gd name="connsiteX15-751" fmla="*/ 127431 w 237114"/>
                <a:gd name="connsiteY15-752" fmla="*/ 457107 h 474924"/>
                <a:gd name="connsiteX16-753" fmla="*/ 127431 w 237114"/>
                <a:gd name="connsiteY16-754" fmla="*/ 325708 h 474924"/>
                <a:gd name="connsiteX17-755" fmla="*/ 109683 w 237114"/>
                <a:gd name="connsiteY17-756" fmla="*/ 325708 h 474924"/>
                <a:gd name="connsiteX18-757" fmla="*/ 109683 w 237114"/>
                <a:gd name="connsiteY18-758" fmla="*/ 457107 h 474924"/>
                <a:gd name="connsiteX19-759" fmla="*/ 89400 w 237114"/>
                <a:gd name="connsiteY19-760" fmla="*/ 474924 h 474924"/>
                <a:gd name="connsiteX20-761" fmla="*/ 66581 w 237114"/>
                <a:gd name="connsiteY20-762" fmla="*/ 457107 h 474924"/>
                <a:gd name="connsiteX21-763" fmla="*/ 66581 w 237114"/>
                <a:gd name="connsiteY21-764" fmla="*/ 325708 h 474924"/>
                <a:gd name="connsiteX22-765" fmla="*/ 18407 w 237114"/>
                <a:gd name="connsiteY22-766" fmla="*/ 325708 h 474924"/>
                <a:gd name="connsiteX23-767" fmla="*/ 79258 w 237114"/>
                <a:gd name="connsiteY23-768" fmla="*/ 160903 h 474924"/>
                <a:gd name="connsiteX24-769" fmla="*/ 69116 w 237114"/>
                <a:gd name="connsiteY24-770" fmla="*/ 160903 h 474924"/>
                <a:gd name="connsiteX25-771" fmla="*/ 36155 w 237114"/>
                <a:gd name="connsiteY25-772" fmla="*/ 256668 h 474924"/>
                <a:gd name="connsiteX26-773" fmla="*/ 10801 w 237114"/>
                <a:gd name="connsiteY26-774" fmla="*/ 267804 h 474924"/>
                <a:gd name="connsiteX27-775" fmla="*/ 659 w 237114"/>
                <a:gd name="connsiteY27-776" fmla="*/ 245533 h 474924"/>
                <a:gd name="connsiteX28-777" fmla="*/ 36155 w 237114"/>
                <a:gd name="connsiteY28-778" fmla="*/ 145313 h 474924"/>
                <a:gd name="connsiteX29-779" fmla="*/ 55392 w 237114"/>
                <a:gd name="connsiteY29-780" fmla="*/ 115378 h 474924"/>
                <a:gd name="connsiteX30-781" fmla="*/ 97006 w 237114"/>
                <a:gd name="connsiteY30-782" fmla="*/ 105225 h 474924"/>
                <a:gd name="connsiteX31-783" fmla="*/ 118557 w 237114"/>
                <a:gd name="connsiteY31-784" fmla="*/ 0 h 474924"/>
                <a:gd name="connsiteX32-785" fmla="*/ 165004 w 237114"/>
                <a:gd name="connsiteY32-786" fmla="*/ 47269 h 474924"/>
                <a:gd name="connsiteX33-787" fmla="*/ 118557 w 237114"/>
                <a:gd name="connsiteY33-788" fmla="*/ 94538 h 474924"/>
                <a:gd name="connsiteX34-789" fmla="*/ 72110 w 237114"/>
                <a:gd name="connsiteY34-790" fmla="*/ 47269 h 474924"/>
                <a:gd name="connsiteX35-791" fmla="*/ 118557 w 237114"/>
                <a:gd name="connsiteY35-792" fmla="*/ 0 h 474924"/>
                <a:gd name="connsiteX0-793" fmla="*/ 97006 w 237114"/>
                <a:gd name="connsiteY0-794" fmla="*/ 105225 h 474924"/>
                <a:gd name="connsiteX1-795" fmla="*/ 114754 w 237114"/>
                <a:gd name="connsiteY1-796" fmla="*/ 105225 h 474924"/>
                <a:gd name="connsiteX2-797" fmla="*/ 122360 w 237114"/>
                <a:gd name="connsiteY2-798" fmla="*/ 105225 h 474924"/>
                <a:gd name="connsiteX3-799" fmla="*/ 140108 w 237114"/>
                <a:gd name="connsiteY3-800" fmla="*/ 105225 h 474924"/>
                <a:gd name="connsiteX4-801" fmla="*/ 196532 w 237114"/>
                <a:gd name="connsiteY4-802" fmla="*/ 136805 h 474924"/>
                <a:gd name="connsiteX5-803" fmla="*/ 200959 w 237114"/>
                <a:gd name="connsiteY5-804" fmla="*/ 145313 h 474924"/>
                <a:gd name="connsiteX6-805" fmla="*/ 236455 w 237114"/>
                <a:gd name="connsiteY6-806" fmla="*/ 245533 h 474924"/>
                <a:gd name="connsiteX7-807" fmla="*/ 226313 w 237114"/>
                <a:gd name="connsiteY7-808" fmla="*/ 267804 h 474924"/>
                <a:gd name="connsiteX8-809" fmla="*/ 200959 w 237114"/>
                <a:gd name="connsiteY8-810" fmla="*/ 256668 h 474924"/>
                <a:gd name="connsiteX9-811" fmla="*/ 167998 w 237114"/>
                <a:gd name="connsiteY9-812" fmla="*/ 160903 h 474924"/>
                <a:gd name="connsiteX10-813" fmla="*/ 157856 w 237114"/>
                <a:gd name="connsiteY10-814" fmla="*/ 160903 h 474924"/>
                <a:gd name="connsiteX11-815" fmla="*/ 218707 w 237114"/>
                <a:gd name="connsiteY11-816" fmla="*/ 325708 h 474924"/>
                <a:gd name="connsiteX12-817" fmla="*/ 170533 w 237114"/>
                <a:gd name="connsiteY12-818" fmla="*/ 325708 h 474924"/>
                <a:gd name="connsiteX13-819" fmla="*/ 170533 w 237114"/>
                <a:gd name="connsiteY13-820" fmla="*/ 457107 h 474924"/>
                <a:gd name="connsiteX14-821" fmla="*/ 147715 w 237114"/>
                <a:gd name="connsiteY14-822" fmla="*/ 474924 h 474924"/>
                <a:gd name="connsiteX15-823" fmla="*/ 127431 w 237114"/>
                <a:gd name="connsiteY15-824" fmla="*/ 457107 h 474924"/>
                <a:gd name="connsiteX16-825" fmla="*/ 127431 w 237114"/>
                <a:gd name="connsiteY16-826" fmla="*/ 325708 h 474924"/>
                <a:gd name="connsiteX17-827" fmla="*/ 109683 w 237114"/>
                <a:gd name="connsiteY17-828" fmla="*/ 325708 h 474924"/>
                <a:gd name="connsiteX18-829" fmla="*/ 109683 w 237114"/>
                <a:gd name="connsiteY18-830" fmla="*/ 457107 h 474924"/>
                <a:gd name="connsiteX19-831" fmla="*/ 89400 w 237114"/>
                <a:gd name="connsiteY19-832" fmla="*/ 474924 h 474924"/>
                <a:gd name="connsiteX20-833" fmla="*/ 66581 w 237114"/>
                <a:gd name="connsiteY20-834" fmla="*/ 457107 h 474924"/>
                <a:gd name="connsiteX21-835" fmla="*/ 66581 w 237114"/>
                <a:gd name="connsiteY21-836" fmla="*/ 325708 h 474924"/>
                <a:gd name="connsiteX22-837" fmla="*/ 18407 w 237114"/>
                <a:gd name="connsiteY22-838" fmla="*/ 325708 h 474924"/>
                <a:gd name="connsiteX23-839" fmla="*/ 79258 w 237114"/>
                <a:gd name="connsiteY23-840" fmla="*/ 160903 h 474924"/>
                <a:gd name="connsiteX24-841" fmla="*/ 69116 w 237114"/>
                <a:gd name="connsiteY24-842" fmla="*/ 160903 h 474924"/>
                <a:gd name="connsiteX25-843" fmla="*/ 36155 w 237114"/>
                <a:gd name="connsiteY25-844" fmla="*/ 256668 h 474924"/>
                <a:gd name="connsiteX26-845" fmla="*/ 10801 w 237114"/>
                <a:gd name="connsiteY26-846" fmla="*/ 267804 h 474924"/>
                <a:gd name="connsiteX27-847" fmla="*/ 659 w 237114"/>
                <a:gd name="connsiteY27-848" fmla="*/ 245533 h 474924"/>
                <a:gd name="connsiteX28-849" fmla="*/ 36155 w 237114"/>
                <a:gd name="connsiteY28-850" fmla="*/ 145313 h 474924"/>
                <a:gd name="connsiteX29-851" fmla="*/ 55392 w 237114"/>
                <a:gd name="connsiteY29-852" fmla="*/ 115378 h 474924"/>
                <a:gd name="connsiteX30-853" fmla="*/ 97006 w 237114"/>
                <a:gd name="connsiteY30-854" fmla="*/ 105225 h 474924"/>
                <a:gd name="connsiteX31-855" fmla="*/ 118557 w 237114"/>
                <a:gd name="connsiteY31-856" fmla="*/ 0 h 474924"/>
                <a:gd name="connsiteX32-857" fmla="*/ 165004 w 237114"/>
                <a:gd name="connsiteY32-858" fmla="*/ 47269 h 474924"/>
                <a:gd name="connsiteX33-859" fmla="*/ 118557 w 237114"/>
                <a:gd name="connsiteY33-860" fmla="*/ 94538 h 474924"/>
                <a:gd name="connsiteX34-861" fmla="*/ 72110 w 237114"/>
                <a:gd name="connsiteY34-862" fmla="*/ 47269 h 474924"/>
                <a:gd name="connsiteX35-863" fmla="*/ 118557 w 237114"/>
                <a:gd name="connsiteY35-864" fmla="*/ 0 h 474924"/>
                <a:gd name="connsiteX0-865" fmla="*/ 97006 w 237114"/>
                <a:gd name="connsiteY0-866" fmla="*/ 105225 h 474924"/>
                <a:gd name="connsiteX1-867" fmla="*/ 114754 w 237114"/>
                <a:gd name="connsiteY1-868" fmla="*/ 105225 h 474924"/>
                <a:gd name="connsiteX2-869" fmla="*/ 122360 w 237114"/>
                <a:gd name="connsiteY2-870" fmla="*/ 105225 h 474924"/>
                <a:gd name="connsiteX3-871" fmla="*/ 140108 w 237114"/>
                <a:gd name="connsiteY3-872" fmla="*/ 105225 h 474924"/>
                <a:gd name="connsiteX4-873" fmla="*/ 196532 w 237114"/>
                <a:gd name="connsiteY4-874" fmla="*/ 136805 h 474924"/>
                <a:gd name="connsiteX5-875" fmla="*/ 200959 w 237114"/>
                <a:gd name="connsiteY5-876" fmla="*/ 145313 h 474924"/>
                <a:gd name="connsiteX6-877" fmla="*/ 236455 w 237114"/>
                <a:gd name="connsiteY6-878" fmla="*/ 245533 h 474924"/>
                <a:gd name="connsiteX7-879" fmla="*/ 226313 w 237114"/>
                <a:gd name="connsiteY7-880" fmla="*/ 267804 h 474924"/>
                <a:gd name="connsiteX8-881" fmla="*/ 200959 w 237114"/>
                <a:gd name="connsiteY8-882" fmla="*/ 256668 h 474924"/>
                <a:gd name="connsiteX9-883" fmla="*/ 167998 w 237114"/>
                <a:gd name="connsiteY9-884" fmla="*/ 160903 h 474924"/>
                <a:gd name="connsiteX10-885" fmla="*/ 157856 w 237114"/>
                <a:gd name="connsiteY10-886" fmla="*/ 160903 h 474924"/>
                <a:gd name="connsiteX11-887" fmla="*/ 218707 w 237114"/>
                <a:gd name="connsiteY11-888" fmla="*/ 325708 h 474924"/>
                <a:gd name="connsiteX12-889" fmla="*/ 170533 w 237114"/>
                <a:gd name="connsiteY12-890" fmla="*/ 325708 h 474924"/>
                <a:gd name="connsiteX13-891" fmla="*/ 170533 w 237114"/>
                <a:gd name="connsiteY13-892" fmla="*/ 457107 h 474924"/>
                <a:gd name="connsiteX14-893" fmla="*/ 147715 w 237114"/>
                <a:gd name="connsiteY14-894" fmla="*/ 474924 h 474924"/>
                <a:gd name="connsiteX15-895" fmla="*/ 127431 w 237114"/>
                <a:gd name="connsiteY15-896" fmla="*/ 457107 h 474924"/>
                <a:gd name="connsiteX16-897" fmla="*/ 127431 w 237114"/>
                <a:gd name="connsiteY16-898" fmla="*/ 325708 h 474924"/>
                <a:gd name="connsiteX17-899" fmla="*/ 109683 w 237114"/>
                <a:gd name="connsiteY17-900" fmla="*/ 325708 h 474924"/>
                <a:gd name="connsiteX18-901" fmla="*/ 109683 w 237114"/>
                <a:gd name="connsiteY18-902" fmla="*/ 457107 h 474924"/>
                <a:gd name="connsiteX19-903" fmla="*/ 89400 w 237114"/>
                <a:gd name="connsiteY19-904" fmla="*/ 474924 h 474924"/>
                <a:gd name="connsiteX20-905" fmla="*/ 66581 w 237114"/>
                <a:gd name="connsiteY20-906" fmla="*/ 457107 h 474924"/>
                <a:gd name="connsiteX21-907" fmla="*/ 66581 w 237114"/>
                <a:gd name="connsiteY21-908" fmla="*/ 325708 h 474924"/>
                <a:gd name="connsiteX22-909" fmla="*/ 18407 w 237114"/>
                <a:gd name="connsiteY22-910" fmla="*/ 325708 h 474924"/>
                <a:gd name="connsiteX23-911" fmla="*/ 79258 w 237114"/>
                <a:gd name="connsiteY23-912" fmla="*/ 160903 h 474924"/>
                <a:gd name="connsiteX24-913" fmla="*/ 69116 w 237114"/>
                <a:gd name="connsiteY24-914" fmla="*/ 160903 h 474924"/>
                <a:gd name="connsiteX25-915" fmla="*/ 36155 w 237114"/>
                <a:gd name="connsiteY25-916" fmla="*/ 256668 h 474924"/>
                <a:gd name="connsiteX26-917" fmla="*/ 10801 w 237114"/>
                <a:gd name="connsiteY26-918" fmla="*/ 267804 h 474924"/>
                <a:gd name="connsiteX27-919" fmla="*/ 659 w 237114"/>
                <a:gd name="connsiteY27-920" fmla="*/ 245533 h 474924"/>
                <a:gd name="connsiteX28-921" fmla="*/ 36155 w 237114"/>
                <a:gd name="connsiteY28-922" fmla="*/ 145313 h 474924"/>
                <a:gd name="connsiteX29-923" fmla="*/ 55392 w 237114"/>
                <a:gd name="connsiteY29-924" fmla="*/ 115378 h 474924"/>
                <a:gd name="connsiteX30-925" fmla="*/ 97006 w 237114"/>
                <a:gd name="connsiteY30-926" fmla="*/ 105225 h 474924"/>
                <a:gd name="connsiteX31-927" fmla="*/ 118557 w 237114"/>
                <a:gd name="connsiteY31-928" fmla="*/ 0 h 474924"/>
                <a:gd name="connsiteX32-929" fmla="*/ 165004 w 237114"/>
                <a:gd name="connsiteY32-930" fmla="*/ 47269 h 474924"/>
                <a:gd name="connsiteX33-931" fmla="*/ 118557 w 237114"/>
                <a:gd name="connsiteY33-932" fmla="*/ 94538 h 474924"/>
                <a:gd name="connsiteX34-933" fmla="*/ 72110 w 237114"/>
                <a:gd name="connsiteY34-934" fmla="*/ 47269 h 474924"/>
                <a:gd name="connsiteX35-935" fmla="*/ 118557 w 237114"/>
                <a:gd name="connsiteY35-936" fmla="*/ 0 h 474924"/>
                <a:gd name="connsiteX0-937" fmla="*/ 97006 w 237114"/>
                <a:gd name="connsiteY0-938" fmla="*/ 105225 h 474924"/>
                <a:gd name="connsiteX1-939" fmla="*/ 114754 w 237114"/>
                <a:gd name="connsiteY1-940" fmla="*/ 105225 h 474924"/>
                <a:gd name="connsiteX2-941" fmla="*/ 122360 w 237114"/>
                <a:gd name="connsiteY2-942" fmla="*/ 105225 h 474924"/>
                <a:gd name="connsiteX3-943" fmla="*/ 140108 w 237114"/>
                <a:gd name="connsiteY3-944" fmla="*/ 105225 h 474924"/>
                <a:gd name="connsiteX4-945" fmla="*/ 190545 w 237114"/>
                <a:gd name="connsiteY4-946" fmla="*/ 130503 h 474924"/>
                <a:gd name="connsiteX5-947" fmla="*/ 200959 w 237114"/>
                <a:gd name="connsiteY5-948" fmla="*/ 145313 h 474924"/>
                <a:gd name="connsiteX6-949" fmla="*/ 236455 w 237114"/>
                <a:gd name="connsiteY6-950" fmla="*/ 245533 h 474924"/>
                <a:gd name="connsiteX7-951" fmla="*/ 226313 w 237114"/>
                <a:gd name="connsiteY7-952" fmla="*/ 267804 h 474924"/>
                <a:gd name="connsiteX8-953" fmla="*/ 200959 w 237114"/>
                <a:gd name="connsiteY8-954" fmla="*/ 256668 h 474924"/>
                <a:gd name="connsiteX9-955" fmla="*/ 167998 w 237114"/>
                <a:gd name="connsiteY9-956" fmla="*/ 160903 h 474924"/>
                <a:gd name="connsiteX10-957" fmla="*/ 157856 w 237114"/>
                <a:gd name="connsiteY10-958" fmla="*/ 160903 h 474924"/>
                <a:gd name="connsiteX11-959" fmla="*/ 218707 w 237114"/>
                <a:gd name="connsiteY11-960" fmla="*/ 325708 h 474924"/>
                <a:gd name="connsiteX12-961" fmla="*/ 170533 w 237114"/>
                <a:gd name="connsiteY12-962" fmla="*/ 325708 h 474924"/>
                <a:gd name="connsiteX13-963" fmla="*/ 170533 w 237114"/>
                <a:gd name="connsiteY13-964" fmla="*/ 457107 h 474924"/>
                <a:gd name="connsiteX14-965" fmla="*/ 147715 w 237114"/>
                <a:gd name="connsiteY14-966" fmla="*/ 474924 h 474924"/>
                <a:gd name="connsiteX15-967" fmla="*/ 127431 w 237114"/>
                <a:gd name="connsiteY15-968" fmla="*/ 457107 h 474924"/>
                <a:gd name="connsiteX16-969" fmla="*/ 127431 w 237114"/>
                <a:gd name="connsiteY16-970" fmla="*/ 325708 h 474924"/>
                <a:gd name="connsiteX17-971" fmla="*/ 109683 w 237114"/>
                <a:gd name="connsiteY17-972" fmla="*/ 325708 h 474924"/>
                <a:gd name="connsiteX18-973" fmla="*/ 109683 w 237114"/>
                <a:gd name="connsiteY18-974" fmla="*/ 457107 h 474924"/>
                <a:gd name="connsiteX19-975" fmla="*/ 89400 w 237114"/>
                <a:gd name="connsiteY19-976" fmla="*/ 474924 h 474924"/>
                <a:gd name="connsiteX20-977" fmla="*/ 66581 w 237114"/>
                <a:gd name="connsiteY20-978" fmla="*/ 457107 h 474924"/>
                <a:gd name="connsiteX21-979" fmla="*/ 66581 w 237114"/>
                <a:gd name="connsiteY21-980" fmla="*/ 325708 h 474924"/>
                <a:gd name="connsiteX22-981" fmla="*/ 18407 w 237114"/>
                <a:gd name="connsiteY22-982" fmla="*/ 325708 h 474924"/>
                <a:gd name="connsiteX23-983" fmla="*/ 79258 w 237114"/>
                <a:gd name="connsiteY23-984" fmla="*/ 160903 h 474924"/>
                <a:gd name="connsiteX24-985" fmla="*/ 69116 w 237114"/>
                <a:gd name="connsiteY24-986" fmla="*/ 160903 h 474924"/>
                <a:gd name="connsiteX25-987" fmla="*/ 36155 w 237114"/>
                <a:gd name="connsiteY25-988" fmla="*/ 256668 h 474924"/>
                <a:gd name="connsiteX26-989" fmla="*/ 10801 w 237114"/>
                <a:gd name="connsiteY26-990" fmla="*/ 267804 h 474924"/>
                <a:gd name="connsiteX27-991" fmla="*/ 659 w 237114"/>
                <a:gd name="connsiteY27-992" fmla="*/ 245533 h 474924"/>
                <a:gd name="connsiteX28-993" fmla="*/ 36155 w 237114"/>
                <a:gd name="connsiteY28-994" fmla="*/ 145313 h 474924"/>
                <a:gd name="connsiteX29-995" fmla="*/ 55392 w 237114"/>
                <a:gd name="connsiteY29-996" fmla="*/ 115378 h 474924"/>
                <a:gd name="connsiteX30-997" fmla="*/ 97006 w 237114"/>
                <a:gd name="connsiteY30-998" fmla="*/ 105225 h 474924"/>
                <a:gd name="connsiteX31-999" fmla="*/ 118557 w 237114"/>
                <a:gd name="connsiteY31-1000" fmla="*/ 0 h 474924"/>
                <a:gd name="connsiteX32-1001" fmla="*/ 165004 w 237114"/>
                <a:gd name="connsiteY32-1002" fmla="*/ 47269 h 474924"/>
                <a:gd name="connsiteX33-1003" fmla="*/ 118557 w 237114"/>
                <a:gd name="connsiteY33-1004" fmla="*/ 94538 h 474924"/>
                <a:gd name="connsiteX34-1005" fmla="*/ 72110 w 237114"/>
                <a:gd name="connsiteY34-1006" fmla="*/ 47269 h 474924"/>
                <a:gd name="connsiteX35-1007" fmla="*/ 118557 w 237114"/>
                <a:gd name="connsiteY35-1008" fmla="*/ 0 h 474924"/>
                <a:gd name="connsiteX0-1009" fmla="*/ 97006 w 237114"/>
                <a:gd name="connsiteY0-1010" fmla="*/ 105225 h 474924"/>
                <a:gd name="connsiteX1-1011" fmla="*/ 114754 w 237114"/>
                <a:gd name="connsiteY1-1012" fmla="*/ 105225 h 474924"/>
                <a:gd name="connsiteX2-1013" fmla="*/ 122360 w 237114"/>
                <a:gd name="connsiteY2-1014" fmla="*/ 105225 h 474924"/>
                <a:gd name="connsiteX3-1015" fmla="*/ 140108 w 237114"/>
                <a:gd name="connsiteY3-1016" fmla="*/ 105225 h 474924"/>
                <a:gd name="connsiteX4-1017" fmla="*/ 192751 w 237114"/>
                <a:gd name="connsiteY4-1018" fmla="*/ 129558 h 474924"/>
                <a:gd name="connsiteX5-1019" fmla="*/ 200959 w 237114"/>
                <a:gd name="connsiteY5-1020" fmla="*/ 145313 h 474924"/>
                <a:gd name="connsiteX6-1021" fmla="*/ 236455 w 237114"/>
                <a:gd name="connsiteY6-1022" fmla="*/ 245533 h 474924"/>
                <a:gd name="connsiteX7-1023" fmla="*/ 226313 w 237114"/>
                <a:gd name="connsiteY7-1024" fmla="*/ 267804 h 474924"/>
                <a:gd name="connsiteX8-1025" fmla="*/ 200959 w 237114"/>
                <a:gd name="connsiteY8-1026" fmla="*/ 256668 h 474924"/>
                <a:gd name="connsiteX9-1027" fmla="*/ 167998 w 237114"/>
                <a:gd name="connsiteY9-1028" fmla="*/ 160903 h 474924"/>
                <a:gd name="connsiteX10-1029" fmla="*/ 157856 w 237114"/>
                <a:gd name="connsiteY10-1030" fmla="*/ 160903 h 474924"/>
                <a:gd name="connsiteX11-1031" fmla="*/ 218707 w 237114"/>
                <a:gd name="connsiteY11-1032" fmla="*/ 325708 h 474924"/>
                <a:gd name="connsiteX12-1033" fmla="*/ 170533 w 237114"/>
                <a:gd name="connsiteY12-1034" fmla="*/ 325708 h 474924"/>
                <a:gd name="connsiteX13-1035" fmla="*/ 170533 w 237114"/>
                <a:gd name="connsiteY13-1036" fmla="*/ 457107 h 474924"/>
                <a:gd name="connsiteX14-1037" fmla="*/ 147715 w 237114"/>
                <a:gd name="connsiteY14-1038" fmla="*/ 474924 h 474924"/>
                <a:gd name="connsiteX15-1039" fmla="*/ 127431 w 237114"/>
                <a:gd name="connsiteY15-1040" fmla="*/ 457107 h 474924"/>
                <a:gd name="connsiteX16-1041" fmla="*/ 127431 w 237114"/>
                <a:gd name="connsiteY16-1042" fmla="*/ 325708 h 474924"/>
                <a:gd name="connsiteX17-1043" fmla="*/ 109683 w 237114"/>
                <a:gd name="connsiteY17-1044" fmla="*/ 325708 h 474924"/>
                <a:gd name="connsiteX18-1045" fmla="*/ 109683 w 237114"/>
                <a:gd name="connsiteY18-1046" fmla="*/ 457107 h 474924"/>
                <a:gd name="connsiteX19-1047" fmla="*/ 89400 w 237114"/>
                <a:gd name="connsiteY19-1048" fmla="*/ 474924 h 474924"/>
                <a:gd name="connsiteX20-1049" fmla="*/ 66581 w 237114"/>
                <a:gd name="connsiteY20-1050" fmla="*/ 457107 h 474924"/>
                <a:gd name="connsiteX21-1051" fmla="*/ 66581 w 237114"/>
                <a:gd name="connsiteY21-1052" fmla="*/ 325708 h 474924"/>
                <a:gd name="connsiteX22-1053" fmla="*/ 18407 w 237114"/>
                <a:gd name="connsiteY22-1054" fmla="*/ 325708 h 474924"/>
                <a:gd name="connsiteX23-1055" fmla="*/ 79258 w 237114"/>
                <a:gd name="connsiteY23-1056" fmla="*/ 160903 h 474924"/>
                <a:gd name="connsiteX24-1057" fmla="*/ 69116 w 237114"/>
                <a:gd name="connsiteY24-1058" fmla="*/ 160903 h 474924"/>
                <a:gd name="connsiteX25-1059" fmla="*/ 36155 w 237114"/>
                <a:gd name="connsiteY25-1060" fmla="*/ 256668 h 474924"/>
                <a:gd name="connsiteX26-1061" fmla="*/ 10801 w 237114"/>
                <a:gd name="connsiteY26-1062" fmla="*/ 267804 h 474924"/>
                <a:gd name="connsiteX27-1063" fmla="*/ 659 w 237114"/>
                <a:gd name="connsiteY27-1064" fmla="*/ 245533 h 474924"/>
                <a:gd name="connsiteX28-1065" fmla="*/ 36155 w 237114"/>
                <a:gd name="connsiteY28-1066" fmla="*/ 145313 h 474924"/>
                <a:gd name="connsiteX29-1067" fmla="*/ 55392 w 237114"/>
                <a:gd name="connsiteY29-1068" fmla="*/ 115378 h 474924"/>
                <a:gd name="connsiteX30-1069" fmla="*/ 97006 w 237114"/>
                <a:gd name="connsiteY30-1070" fmla="*/ 105225 h 474924"/>
                <a:gd name="connsiteX31-1071" fmla="*/ 118557 w 237114"/>
                <a:gd name="connsiteY31-1072" fmla="*/ 0 h 474924"/>
                <a:gd name="connsiteX32-1073" fmla="*/ 165004 w 237114"/>
                <a:gd name="connsiteY32-1074" fmla="*/ 47269 h 474924"/>
                <a:gd name="connsiteX33-1075" fmla="*/ 118557 w 237114"/>
                <a:gd name="connsiteY33-1076" fmla="*/ 94538 h 474924"/>
                <a:gd name="connsiteX34-1077" fmla="*/ 72110 w 237114"/>
                <a:gd name="connsiteY34-1078" fmla="*/ 47269 h 474924"/>
                <a:gd name="connsiteX35-1079" fmla="*/ 118557 w 237114"/>
                <a:gd name="connsiteY35-1080" fmla="*/ 0 h 474924"/>
                <a:gd name="connsiteX0-1081" fmla="*/ 97006 w 237114"/>
                <a:gd name="connsiteY0-1082" fmla="*/ 105225 h 474924"/>
                <a:gd name="connsiteX1-1083" fmla="*/ 114754 w 237114"/>
                <a:gd name="connsiteY1-1084" fmla="*/ 105225 h 474924"/>
                <a:gd name="connsiteX2-1085" fmla="*/ 122360 w 237114"/>
                <a:gd name="connsiteY2-1086" fmla="*/ 105225 h 474924"/>
                <a:gd name="connsiteX3-1087" fmla="*/ 140108 w 237114"/>
                <a:gd name="connsiteY3-1088" fmla="*/ 105225 h 474924"/>
                <a:gd name="connsiteX4-1089" fmla="*/ 192751 w 237114"/>
                <a:gd name="connsiteY4-1090" fmla="*/ 129558 h 474924"/>
                <a:gd name="connsiteX5-1091" fmla="*/ 200959 w 237114"/>
                <a:gd name="connsiteY5-1092" fmla="*/ 145313 h 474924"/>
                <a:gd name="connsiteX6-1093" fmla="*/ 236455 w 237114"/>
                <a:gd name="connsiteY6-1094" fmla="*/ 245533 h 474924"/>
                <a:gd name="connsiteX7-1095" fmla="*/ 226313 w 237114"/>
                <a:gd name="connsiteY7-1096" fmla="*/ 267804 h 474924"/>
                <a:gd name="connsiteX8-1097" fmla="*/ 200959 w 237114"/>
                <a:gd name="connsiteY8-1098" fmla="*/ 256668 h 474924"/>
                <a:gd name="connsiteX9-1099" fmla="*/ 167998 w 237114"/>
                <a:gd name="connsiteY9-1100" fmla="*/ 160903 h 474924"/>
                <a:gd name="connsiteX10-1101" fmla="*/ 157856 w 237114"/>
                <a:gd name="connsiteY10-1102" fmla="*/ 160903 h 474924"/>
                <a:gd name="connsiteX11-1103" fmla="*/ 218707 w 237114"/>
                <a:gd name="connsiteY11-1104" fmla="*/ 325708 h 474924"/>
                <a:gd name="connsiteX12-1105" fmla="*/ 170533 w 237114"/>
                <a:gd name="connsiteY12-1106" fmla="*/ 325708 h 474924"/>
                <a:gd name="connsiteX13-1107" fmla="*/ 170533 w 237114"/>
                <a:gd name="connsiteY13-1108" fmla="*/ 457107 h 474924"/>
                <a:gd name="connsiteX14-1109" fmla="*/ 147715 w 237114"/>
                <a:gd name="connsiteY14-1110" fmla="*/ 474924 h 474924"/>
                <a:gd name="connsiteX15-1111" fmla="*/ 127431 w 237114"/>
                <a:gd name="connsiteY15-1112" fmla="*/ 457107 h 474924"/>
                <a:gd name="connsiteX16-1113" fmla="*/ 127431 w 237114"/>
                <a:gd name="connsiteY16-1114" fmla="*/ 325708 h 474924"/>
                <a:gd name="connsiteX17-1115" fmla="*/ 109683 w 237114"/>
                <a:gd name="connsiteY17-1116" fmla="*/ 325708 h 474924"/>
                <a:gd name="connsiteX18-1117" fmla="*/ 109683 w 237114"/>
                <a:gd name="connsiteY18-1118" fmla="*/ 457107 h 474924"/>
                <a:gd name="connsiteX19-1119" fmla="*/ 89400 w 237114"/>
                <a:gd name="connsiteY19-1120" fmla="*/ 474924 h 474924"/>
                <a:gd name="connsiteX20-1121" fmla="*/ 66581 w 237114"/>
                <a:gd name="connsiteY20-1122" fmla="*/ 457107 h 474924"/>
                <a:gd name="connsiteX21-1123" fmla="*/ 66581 w 237114"/>
                <a:gd name="connsiteY21-1124" fmla="*/ 325708 h 474924"/>
                <a:gd name="connsiteX22-1125" fmla="*/ 18407 w 237114"/>
                <a:gd name="connsiteY22-1126" fmla="*/ 325708 h 474924"/>
                <a:gd name="connsiteX23-1127" fmla="*/ 79258 w 237114"/>
                <a:gd name="connsiteY23-1128" fmla="*/ 160903 h 474924"/>
                <a:gd name="connsiteX24-1129" fmla="*/ 69116 w 237114"/>
                <a:gd name="connsiteY24-1130" fmla="*/ 160903 h 474924"/>
                <a:gd name="connsiteX25-1131" fmla="*/ 36155 w 237114"/>
                <a:gd name="connsiteY25-1132" fmla="*/ 256668 h 474924"/>
                <a:gd name="connsiteX26-1133" fmla="*/ 10801 w 237114"/>
                <a:gd name="connsiteY26-1134" fmla="*/ 267804 h 474924"/>
                <a:gd name="connsiteX27-1135" fmla="*/ 659 w 237114"/>
                <a:gd name="connsiteY27-1136" fmla="*/ 245533 h 474924"/>
                <a:gd name="connsiteX28-1137" fmla="*/ 36155 w 237114"/>
                <a:gd name="connsiteY28-1138" fmla="*/ 145313 h 474924"/>
                <a:gd name="connsiteX29-1139" fmla="*/ 55392 w 237114"/>
                <a:gd name="connsiteY29-1140" fmla="*/ 115378 h 474924"/>
                <a:gd name="connsiteX30-1141" fmla="*/ 97006 w 237114"/>
                <a:gd name="connsiteY30-1142" fmla="*/ 105225 h 474924"/>
                <a:gd name="connsiteX31-1143" fmla="*/ 118557 w 237114"/>
                <a:gd name="connsiteY31-1144" fmla="*/ 0 h 474924"/>
                <a:gd name="connsiteX32-1145" fmla="*/ 165004 w 237114"/>
                <a:gd name="connsiteY32-1146" fmla="*/ 47269 h 474924"/>
                <a:gd name="connsiteX33-1147" fmla="*/ 118557 w 237114"/>
                <a:gd name="connsiteY33-1148" fmla="*/ 94538 h 474924"/>
                <a:gd name="connsiteX34-1149" fmla="*/ 72110 w 237114"/>
                <a:gd name="connsiteY34-1150" fmla="*/ 47269 h 474924"/>
                <a:gd name="connsiteX35-1151" fmla="*/ 118557 w 237114"/>
                <a:gd name="connsiteY35-1152" fmla="*/ 0 h 474924"/>
                <a:gd name="connsiteX0-1153" fmla="*/ 97006 w 237114"/>
                <a:gd name="connsiteY0-1154" fmla="*/ 105225 h 474924"/>
                <a:gd name="connsiteX1-1155" fmla="*/ 114754 w 237114"/>
                <a:gd name="connsiteY1-1156" fmla="*/ 105225 h 474924"/>
                <a:gd name="connsiteX2-1157" fmla="*/ 122360 w 237114"/>
                <a:gd name="connsiteY2-1158" fmla="*/ 105225 h 474924"/>
                <a:gd name="connsiteX3-1159" fmla="*/ 140108 w 237114"/>
                <a:gd name="connsiteY3-1160" fmla="*/ 105225 h 474924"/>
                <a:gd name="connsiteX4-1161" fmla="*/ 187079 w 237114"/>
                <a:gd name="connsiteY4-1162" fmla="*/ 118529 h 474924"/>
                <a:gd name="connsiteX5-1163" fmla="*/ 200959 w 237114"/>
                <a:gd name="connsiteY5-1164" fmla="*/ 145313 h 474924"/>
                <a:gd name="connsiteX6-1165" fmla="*/ 236455 w 237114"/>
                <a:gd name="connsiteY6-1166" fmla="*/ 245533 h 474924"/>
                <a:gd name="connsiteX7-1167" fmla="*/ 226313 w 237114"/>
                <a:gd name="connsiteY7-1168" fmla="*/ 267804 h 474924"/>
                <a:gd name="connsiteX8-1169" fmla="*/ 200959 w 237114"/>
                <a:gd name="connsiteY8-1170" fmla="*/ 256668 h 474924"/>
                <a:gd name="connsiteX9-1171" fmla="*/ 167998 w 237114"/>
                <a:gd name="connsiteY9-1172" fmla="*/ 160903 h 474924"/>
                <a:gd name="connsiteX10-1173" fmla="*/ 157856 w 237114"/>
                <a:gd name="connsiteY10-1174" fmla="*/ 160903 h 474924"/>
                <a:gd name="connsiteX11-1175" fmla="*/ 218707 w 237114"/>
                <a:gd name="connsiteY11-1176" fmla="*/ 325708 h 474924"/>
                <a:gd name="connsiteX12-1177" fmla="*/ 170533 w 237114"/>
                <a:gd name="connsiteY12-1178" fmla="*/ 325708 h 474924"/>
                <a:gd name="connsiteX13-1179" fmla="*/ 170533 w 237114"/>
                <a:gd name="connsiteY13-1180" fmla="*/ 457107 h 474924"/>
                <a:gd name="connsiteX14-1181" fmla="*/ 147715 w 237114"/>
                <a:gd name="connsiteY14-1182" fmla="*/ 474924 h 474924"/>
                <a:gd name="connsiteX15-1183" fmla="*/ 127431 w 237114"/>
                <a:gd name="connsiteY15-1184" fmla="*/ 457107 h 474924"/>
                <a:gd name="connsiteX16-1185" fmla="*/ 127431 w 237114"/>
                <a:gd name="connsiteY16-1186" fmla="*/ 325708 h 474924"/>
                <a:gd name="connsiteX17-1187" fmla="*/ 109683 w 237114"/>
                <a:gd name="connsiteY17-1188" fmla="*/ 325708 h 474924"/>
                <a:gd name="connsiteX18-1189" fmla="*/ 109683 w 237114"/>
                <a:gd name="connsiteY18-1190" fmla="*/ 457107 h 474924"/>
                <a:gd name="connsiteX19-1191" fmla="*/ 89400 w 237114"/>
                <a:gd name="connsiteY19-1192" fmla="*/ 474924 h 474924"/>
                <a:gd name="connsiteX20-1193" fmla="*/ 66581 w 237114"/>
                <a:gd name="connsiteY20-1194" fmla="*/ 457107 h 474924"/>
                <a:gd name="connsiteX21-1195" fmla="*/ 66581 w 237114"/>
                <a:gd name="connsiteY21-1196" fmla="*/ 325708 h 474924"/>
                <a:gd name="connsiteX22-1197" fmla="*/ 18407 w 237114"/>
                <a:gd name="connsiteY22-1198" fmla="*/ 325708 h 474924"/>
                <a:gd name="connsiteX23-1199" fmla="*/ 79258 w 237114"/>
                <a:gd name="connsiteY23-1200" fmla="*/ 160903 h 474924"/>
                <a:gd name="connsiteX24-1201" fmla="*/ 69116 w 237114"/>
                <a:gd name="connsiteY24-1202" fmla="*/ 160903 h 474924"/>
                <a:gd name="connsiteX25-1203" fmla="*/ 36155 w 237114"/>
                <a:gd name="connsiteY25-1204" fmla="*/ 256668 h 474924"/>
                <a:gd name="connsiteX26-1205" fmla="*/ 10801 w 237114"/>
                <a:gd name="connsiteY26-1206" fmla="*/ 267804 h 474924"/>
                <a:gd name="connsiteX27-1207" fmla="*/ 659 w 237114"/>
                <a:gd name="connsiteY27-1208" fmla="*/ 245533 h 474924"/>
                <a:gd name="connsiteX28-1209" fmla="*/ 36155 w 237114"/>
                <a:gd name="connsiteY28-1210" fmla="*/ 145313 h 474924"/>
                <a:gd name="connsiteX29-1211" fmla="*/ 55392 w 237114"/>
                <a:gd name="connsiteY29-1212" fmla="*/ 115378 h 474924"/>
                <a:gd name="connsiteX30-1213" fmla="*/ 97006 w 237114"/>
                <a:gd name="connsiteY30-1214" fmla="*/ 105225 h 474924"/>
                <a:gd name="connsiteX31-1215" fmla="*/ 118557 w 237114"/>
                <a:gd name="connsiteY31-1216" fmla="*/ 0 h 474924"/>
                <a:gd name="connsiteX32-1217" fmla="*/ 165004 w 237114"/>
                <a:gd name="connsiteY32-1218" fmla="*/ 47269 h 474924"/>
                <a:gd name="connsiteX33-1219" fmla="*/ 118557 w 237114"/>
                <a:gd name="connsiteY33-1220" fmla="*/ 94538 h 474924"/>
                <a:gd name="connsiteX34-1221" fmla="*/ 72110 w 237114"/>
                <a:gd name="connsiteY34-1222" fmla="*/ 47269 h 474924"/>
                <a:gd name="connsiteX35-1223" fmla="*/ 118557 w 237114"/>
                <a:gd name="connsiteY35-1224" fmla="*/ 0 h 474924"/>
                <a:gd name="connsiteX0-1225" fmla="*/ 97006 w 237114"/>
                <a:gd name="connsiteY0-1226" fmla="*/ 105225 h 474924"/>
                <a:gd name="connsiteX1-1227" fmla="*/ 114754 w 237114"/>
                <a:gd name="connsiteY1-1228" fmla="*/ 105225 h 474924"/>
                <a:gd name="connsiteX2-1229" fmla="*/ 122360 w 237114"/>
                <a:gd name="connsiteY2-1230" fmla="*/ 105225 h 474924"/>
                <a:gd name="connsiteX3-1231" fmla="*/ 140108 w 237114"/>
                <a:gd name="connsiteY3-1232" fmla="*/ 105225 h 474924"/>
                <a:gd name="connsiteX4-1233" fmla="*/ 187079 w 237114"/>
                <a:gd name="connsiteY4-1234" fmla="*/ 118529 h 474924"/>
                <a:gd name="connsiteX5-1235" fmla="*/ 200959 w 237114"/>
                <a:gd name="connsiteY5-1236" fmla="*/ 145313 h 474924"/>
                <a:gd name="connsiteX6-1237" fmla="*/ 236455 w 237114"/>
                <a:gd name="connsiteY6-1238" fmla="*/ 245533 h 474924"/>
                <a:gd name="connsiteX7-1239" fmla="*/ 226313 w 237114"/>
                <a:gd name="connsiteY7-1240" fmla="*/ 267804 h 474924"/>
                <a:gd name="connsiteX8-1241" fmla="*/ 200959 w 237114"/>
                <a:gd name="connsiteY8-1242" fmla="*/ 256668 h 474924"/>
                <a:gd name="connsiteX9-1243" fmla="*/ 167998 w 237114"/>
                <a:gd name="connsiteY9-1244" fmla="*/ 160903 h 474924"/>
                <a:gd name="connsiteX10-1245" fmla="*/ 157856 w 237114"/>
                <a:gd name="connsiteY10-1246" fmla="*/ 160903 h 474924"/>
                <a:gd name="connsiteX11-1247" fmla="*/ 218707 w 237114"/>
                <a:gd name="connsiteY11-1248" fmla="*/ 325708 h 474924"/>
                <a:gd name="connsiteX12-1249" fmla="*/ 170533 w 237114"/>
                <a:gd name="connsiteY12-1250" fmla="*/ 325708 h 474924"/>
                <a:gd name="connsiteX13-1251" fmla="*/ 170533 w 237114"/>
                <a:gd name="connsiteY13-1252" fmla="*/ 457107 h 474924"/>
                <a:gd name="connsiteX14-1253" fmla="*/ 147715 w 237114"/>
                <a:gd name="connsiteY14-1254" fmla="*/ 474924 h 474924"/>
                <a:gd name="connsiteX15-1255" fmla="*/ 127431 w 237114"/>
                <a:gd name="connsiteY15-1256" fmla="*/ 457107 h 474924"/>
                <a:gd name="connsiteX16-1257" fmla="*/ 127431 w 237114"/>
                <a:gd name="connsiteY16-1258" fmla="*/ 325708 h 474924"/>
                <a:gd name="connsiteX17-1259" fmla="*/ 109683 w 237114"/>
                <a:gd name="connsiteY17-1260" fmla="*/ 325708 h 474924"/>
                <a:gd name="connsiteX18-1261" fmla="*/ 109683 w 237114"/>
                <a:gd name="connsiteY18-1262" fmla="*/ 457107 h 474924"/>
                <a:gd name="connsiteX19-1263" fmla="*/ 89400 w 237114"/>
                <a:gd name="connsiteY19-1264" fmla="*/ 474924 h 474924"/>
                <a:gd name="connsiteX20-1265" fmla="*/ 66581 w 237114"/>
                <a:gd name="connsiteY20-1266" fmla="*/ 457107 h 474924"/>
                <a:gd name="connsiteX21-1267" fmla="*/ 66581 w 237114"/>
                <a:gd name="connsiteY21-1268" fmla="*/ 325708 h 474924"/>
                <a:gd name="connsiteX22-1269" fmla="*/ 18407 w 237114"/>
                <a:gd name="connsiteY22-1270" fmla="*/ 325708 h 474924"/>
                <a:gd name="connsiteX23-1271" fmla="*/ 79258 w 237114"/>
                <a:gd name="connsiteY23-1272" fmla="*/ 160903 h 474924"/>
                <a:gd name="connsiteX24-1273" fmla="*/ 69116 w 237114"/>
                <a:gd name="connsiteY24-1274" fmla="*/ 160903 h 474924"/>
                <a:gd name="connsiteX25-1275" fmla="*/ 36155 w 237114"/>
                <a:gd name="connsiteY25-1276" fmla="*/ 256668 h 474924"/>
                <a:gd name="connsiteX26-1277" fmla="*/ 10801 w 237114"/>
                <a:gd name="connsiteY26-1278" fmla="*/ 267804 h 474924"/>
                <a:gd name="connsiteX27-1279" fmla="*/ 659 w 237114"/>
                <a:gd name="connsiteY27-1280" fmla="*/ 245533 h 474924"/>
                <a:gd name="connsiteX28-1281" fmla="*/ 36155 w 237114"/>
                <a:gd name="connsiteY28-1282" fmla="*/ 145313 h 474924"/>
                <a:gd name="connsiteX29-1283" fmla="*/ 55392 w 237114"/>
                <a:gd name="connsiteY29-1284" fmla="*/ 115378 h 474924"/>
                <a:gd name="connsiteX30-1285" fmla="*/ 97006 w 237114"/>
                <a:gd name="connsiteY30-1286" fmla="*/ 105225 h 474924"/>
                <a:gd name="connsiteX31-1287" fmla="*/ 118557 w 237114"/>
                <a:gd name="connsiteY31-1288" fmla="*/ 0 h 474924"/>
                <a:gd name="connsiteX32-1289" fmla="*/ 165004 w 237114"/>
                <a:gd name="connsiteY32-1290" fmla="*/ 47269 h 474924"/>
                <a:gd name="connsiteX33-1291" fmla="*/ 118557 w 237114"/>
                <a:gd name="connsiteY33-1292" fmla="*/ 94538 h 474924"/>
                <a:gd name="connsiteX34-1293" fmla="*/ 72110 w 237114"/>
                <a:gd name="connsiteY34-1294" fmla="*/ 47269 h 474924"/>
                <a:gd name="connsiteX35-1295" fmla="*/ 118557 w 237114"/>
                <a:gd name="connsiteY35-1296" fmla="*/ 0 h 474924"/>
                <a:gd name="connsiteX0-1297" fmla="*/ 97006 w 237114"/>
                <a:gd name="connsiteY0-1298" fmla="*/ 105225 h 474924"/>
                <a:gd name="connsiteX1-1299" fmla="*/ 114754 w 237114"/>
                <a:gd name="connsiteY1-1300" fmla="*/ 105225 h 474924"/>
                <a:gd name="connsiteX2-1301" fmla="*/ 122360 w 237114"/>
                <a:gd name="connsiteY2-1302" fmla="*/ 105225 h 474924"/>
                <a:gd name="connsiteX3-1303" fmla="*/ 140108 w 237114"/>
                <a:gd name="connsiteY3-1304" fmla="*/ 105225 h 474924"/>
                <a:gd name="connsiteX4-1305" fmla="*/ 188024 w 237114"/>
                <a:gd name="connsiteY4-1306" fmla="*/ 119789 h 474924"/>
                <a:gd name="connsiteX5-1307" fmla="*/ 200959 w 237114"/>
                <a:gd name="connsiteY5-1308" fmla="*/ 145313 h 474924"/>
                <a:gd name="connsiteX6-1309" fmla="*/ 236455 w 237114"/>
                <a:gd name="connsiteY6-1310" fmla="*/ 245533 h 474924"/>
                <a:gd name="connsiteX7-1311" fmla="*/ 226313 w 237114"/>
                <a:gd name="connsiteY7-1312" fmla="*/ 267804 h 474924"/>
                <a:gd name="connsiteX8-1313" fmla="*/ 200959 w 237114"/>
                <a:gd name="connsiteY8-1314" fmla="*/ 256668 h 474924"/>
                <a:gd name="connsiteX9-1315" fmla="*/ 167998 w 237114"/>
                <a:gd name="connsiteY9-1316" fmla="*/ 160903 h 474924"/>
                <a:gd name="connsiteX10-1317" fmla="*/ 157856 w 237114"/>
                <a:gd name="connsiteY10-1318" fmla="*/ 160903 h 474924"/>
                <a:gd name="connsiteX11-1319" fmla="*/ 218707 w 237114"/>
                <a:gd name="connsiteY11-1320" fmla="*/ 325708 h 474924"/>
                <a:gd name="connsiteX12-1321" fmla="*/ 170533 w 237114"/>
                <a:gd name="connsiteY12-1322" fmla="*/ 325708 h 474924"/>
                <a:gd name="connsiteX13-1323" fmla="*/ 170533 w 237114"/>
                <a:gd name="connsiteY13-1324" fmla="*/ 457107 h 474924"/>
                <a:gd name="connsiteX14-1325" fmla="*/ 147715 w 237114"/>
                <a:gd name="connsiteY14-1326" fmla="*/ 474924 h 474924"/>
                <a:gd name="connsiteX15-1327" fmla="*/ 127431 w 237114"/>
                <a:gd name="connsiteY15-1328" fmla="*/ 457107 h 474924"/>
                <a:gd name="connsiteX16-1329" fmla="*/ 127431 w 237114"/>
                <a:gd name="connsiteY16-1330" fmla="*/ 325708 h 474924"/>
                <a:gd name="connsiteX17-1331" fmla="*/ 109683 w 237114"/>
                <a:gd name="connsiteY17-1332" fmla="*/ 325708 h 474924"/>
                <a:gd name="connsiteX18-1333" fmla="*/ 109683 w 237114"/>
                <a:gd name="connsiteY18-1334" fmla="*/ 457107 h 474924"/>
                <a:gd name="connsiteX19-1335" fmla="*/ 89400 w 237114"/>
                <a:gd name="connsiteY19-1336" fmla="*/ 474924 h 474924"/>
                <a:gd name="connsiteX20-1337" fmla="*/ 66581 w 237114"/>
                <a:gd name="connsiteY20-1338" fmla="*/ 457107 h 474924"/>
                <a:gd name="connsiteX21-1339" fmla="*/ 66581 w 237114"/>
                <a:gd name="connsiteY21-1340" fmla="*/ 325708 h 474924"/>
                <a:gd name="connsiteX22-1341" fmla="*/ 18407 w 237114"/>
                <a:gd name="connsiteY22-1342" fmla="*/ 325708 h 474924"/>
                <a:gd name="connsiteX23-1343" fmla="*/ 79258 w 237114"/>
                <a:gd name="connsiteY23-1344" fmla="*/ 160903 h 474924"/>
                <a:gd name="connsiteX24-1345" fmla="*/ 69116 w 237114"/>
                <a:gd name="connsiteY24-1346" fmla="*/ 160903 h 474924"/>
                <a:gd name="connsiteX25-1347" fmla="*/ 36155 w 237114"/>
                <a:gd name="connsiteY25-1348" fmla="*/ 256668 h 474924"/>
                <a:gd name="connsiteX26-1349" fmla="*/ 10801 w 237114"/>
                <a:gd name="connsiteY26-1350" fmla="*/ 267804 h 474924"/>
                <a:gd name="connsiteX27-1351" fmla="*/ 659 w 237114"/>
                <a:gd name="connsiteY27-1352" fmla="*/ 245533 h 474924"/>
                <a:gd name="connsiteX28-1353" fmla="*/ 36155 w 237114"/>
                <a:gd name="connsiteY28-1354" fmla="*/ 145313 h 474924"/>
                <a:gd name="connsiteX29-1355" fmla="*/ 55392 w 237114"/>
                <a:gd name="connsiteY29-1356" fmla="*/ 115378 h 474924"/>
                <a:gd name="connsiteX30-1357" fmla="*/ 97006 w 237114"/>
                <a:gd name="connsiteY30-1358" fmla="*/ 105225 h 474924"/>
                <a:gd name="connsiteX31-1359" fmla="*/ 118557 w 237114"/>
                <a:gd name="connsiteY31-1360" fmla="*/ 0 h 474924"/>
                <a:gd name="connsiteX32-1361" fmla="*/ 165004 w 237114"/>
                <a:gd name="connsiteY32-1362" fmla="*/ 47269 h 474924"/>
                <a:gd name="connsiteX33-1363" fmla="*/ 118557 w 237114"/>
                <a:gd name="connsiteY33-1364" fmla="*/ 94538 h 474924"/>
                <a:gd name="connsiteX34-1365" fmla="*/ 72110 w 237114"/>
                <a:gd name="connsiteY34-1366" fmla="*/ 47269 h 474924"/>
                <a:gd name="connsiteX35-1367" fmla="*/ 118557 w 237114"/>
                <a:gd name="connsiteY35-1368" fmla="*/ 0 h 474924"/>
                <a:gd name="connsiteX0-1369" fmla="*/ 97006 w 237114"/>
                <a:gd name="connsiteY0-1370" fmla="*/ 105225 h 474924"/>
                <a:gd name="connsiteX1-1371" fmla="*/ 114754 w 237114"/>
                <a:gd name="connsiteY1-1372" fmla="*/ 105225 h 474924"/>
                <a:gd name="connsiteX2-1373" fmla="*/ 122360 w 237114"/>
                <a:gd name="connsiteY2-1374" fmla="*/ 105225 h 474924"/>
                <a:gd name="connsiteX3-1375" fmla="*/ 140108 w 237114"/>
                <a:gd name="connsiteY3-1376" fmla="*/ 105225 h 474924"/>
                <a:gd name="connsiteX4-1377" fmla="*/ 188024 w 237114"/>
                <a:gd name="connsiteY4-1378" fmla="*/ 119789 h 474924"/>
                <a:gd name="connsiteX5-1379" fmla="*/ 200959 w 237114"/>
                <a:gd name="connsiteY5-1380" fmla="*/ 145313 h 474924"/>
                <a:gd name="connsiteX6-1381" fmla="*/ 236455 w 237114"/>
                <a:gd name="connsiteY6-1382" fmla="*/ 245533 h 474924"/>
                <a:gd name="connsiteX7-1383" fmla="*/ 226313 w 237114"/>
                <a:gd name="connsiteY7-1384" fmla="*/ 267804 h 474924"/>
                <a:gd name="connsiteX8-1385" fmla="*/ 200959 w 237114"/>
                <a:gd name="connsiteY8-1386" fmla="*/ 256668 h 474924"/>
                <a:gd name="connsiteX9-1387" fmla="*/ 167998 w 237114"/>
                <a:gd name="connsiteY9-1388" fmla="*/ 160903 h 474924"/>
                <a:gd name="connsiteX10-1389" fmla="*/ 157856 w 237114"/>
                <a:gd name="connsiteY10-1390" fmla="*/ 160903 h 474924"/>
                <a:gd name="connsiteX11-1391" fmla="*/ 218707 w 237114"/>
                <a:gd name="connsiteY11-1392" fmla="*/ 325708 h 474924"/>
                <a:gd name="connsiteX12-1393" fmla="*/ 170533 w 237114"/>
                <a:gd name="connsiteY12-1394" fmla="*/ 325708 h 474924"/>
                <a:gd name="connsiteX13-1395" fmla="*/ 170533 w 237114"/>
                <a:gd name="connsiteY13-1396" fmla="*/ 457107 h 474924"/>
                <a:gd name="connsiteX14-1397" fmla="*/ 147715 w 237114"/>
                <a:gd name="connsiteY14-1398" fmla="*/ 474924 h 474924"/>
                <a:gd name="connsiteX15-1399" fmla="*/ 127431 w 237114"/>
                <a:gd name="connsiteY15-1400" fmla="*/ 457107 h 474924"/>
                <a:gd name="connsiteX16-1401" fmla="*/ 127431 w 237114"/>
                <a:gd name="connsiteY16-1402" fmla="*/ 325708 h 474924"/>
                <a:gd name="connsiteX17-1403" fmla="*/ 109683 w 237114"/>
                <a:gd name="connsiteY17-1404" fmla="*/ 325708 h 474924"/>
                <a:gd name="connsiteX18-1405" fmla="*/ 109683 w 237114"/>
                <a:gd name="connsiteY18-1406" fmla="*/ 457107 h 474924"/>
                <a:gd name="connsiteX19-1407" fmla="*/ 89400 w 237114"/>
                <a:gd name="connsiteY19-1408" fmla="*/ 474924 h 474924"/>
                <a:gd name="connsiteX20-1409" fmla="*/ 66581 w 237114"/>
                <a:gd name="connsiteY20-1410" fmla="*/ 457107 h 474924"/>
                <a:gd name="connsiteX21-1411" fmla="*/ 66581 w 237114"/>
                <a:gd name="connsiteY21-1412" fmla="*/ 325708 h 474924"/>
                <a:gd name="connsiteX22-1413" fmla="*/ 18407 w 237114"/>
                <a:gd name="connsiteY22-1414" fmla="*/ 325708 h 474924"/>
                <a:gd name="connsiteX23-1415" fmla="*/ 79258 w 237114"/>
                <a:gd name="connsiteY23-1416" fmla="*/ 160903 h 474924"/>
                <a:gd name="connsiteX24-1417" fmla="*/ 69116 w 237114"/>
                <a:gd name="connsiteY24-1418" fmla="*/ 160903 h 474924"/>
                <a:gd name="connsiteX25-1419" fmla="*/ 36155 w 237114"/>
                <a:gd name="connsiteY25-1420" fmla="*/ 256668 h 474924"/>
                <a:gd name="connsiteX26-1421" fmla="*/ 10801 w 237114"/>
                <a:gd name="connsiteY26-1422" fmla="*/ 267804 h 474924"/>
                <a:gd name="connsiteX27-1423" fmla="*/ 659 w 237114"/>
                <a:gd name="connsiteY27-1424" fmla="*/ 245533 h 474924"/>
                <a:gd name="connsiteX28-1425" fmla="*/ 36155 w 237114"/>
                <a:gd name="connsiteY28-1426" fmla="*/ 145313 h 474924"/>
                <a:gd name="connsiteX29-1427" fmla="*/ 55392 w 237114"/>
                <a:gd name="connsiteY29-1428" fmla="*/ 115378 h 474924"/>
                <a:gd name="connsiteX30-1429" fmla="*/ 97006 w 237114"/>
                <a:gd name="connsiteY30-1430" fmla="*/ 105225 h 474924"/>
                <a:gd name="connsiteX31-1431" fmla="*/ 118557 w 237114"/>
                <a:gd name="connsiteY31-1432" fmla="*/ 0 h 474924"/>
                <a:gd name="connsiteX32-1433" fmla="*/ 165004 w 237114"/>
                <a:gd name="connsiteY32-1434" fmla="*/ 47269 h 474924"/>
                <a:gd name="connsiteX33-1435" fmla="*/ 118557 w 237114"/>
                <a:gd name="connsiteY33-1436" fmla="*/ 94538 h 474924"/>
                <a:gd name="connsiteX34-1437" fmla="*/ 72110 w 237114"/>
                <a:gd name="connsiteY34-1438" fmla="*/ 47269 h 474924"/>
                <a:gd name="connsiteX35-1439" fmla="*/ 118557 w 237114"/>
                <a:gd name="connsiteY35-1440" fmla="*/ 0 h 474924"/>
                <a:gd name="connsiteX0-1441" fmla="*/ 97006 w 237114"/>
                <a:gd name="connsiteY0-1442" fmla="*/ 105225 h 474924"/>
                <a:gd name="connsiteX1-1443" fmla="*/ 114754 w 237114"/>
                <a:gd name="connsiteY1-1444" fmla="*/ 105225 h 474924"/>
                <a:gd name="connsiteX2-1445" fmla="*/ 122360 w 237114"/>
                <a:gd name="connsiteY2-1446" fmla="*/ 105225 h 474924"/>
                <a:gd name="connsiteX3-1447" fmla="*/ 133176 w 237114"/>
                <a:gd name="connsiteY3-1448" fmla="*/ 105225 h 474924"/>
                <a:gd name="connsiteX4-1449" fmla="*/ 188024 w 237114"/>
                <a:gd name="connsiteY4-1450" fmla="*/ 119789 h 474924"/>
                <a:gd name="connsiteX5-1451" fmla="*/ 200959 w 237114"/>
                <a:gd name="connsiteY5-1452" fmla="*/ 145313 h 474924"/>
                <a:gd name="connsiteX6-1453" fmla="*/ 236455 w 237114"/>
                <a:gd name="connsiteY6-1454" fmla="*/ 245533 h 474924"/>
                <a:gd name="connsiteX7-1455" fmla="*/ 226313 w 237114"/>
                <a:gd name="connsiteY7-1456" fmla="*/ 267804 h 474924"/>
                <a:gd name="connsiteX8-1457" fmla="*/ 200959 w 237114"/>
                <a:gd name="connsiteY8-1458" fmla="*/ 256668 h 474924"/>
                <a:gd name="connsiteX9-1459" fmla="*/ 167998 w 237114"/>
                <a:gd name="connsiteY9-1460" fmla="*/ 160903 h 474924"/>
                <a:gd name="connsiteX10-1461" fmla="*/ 157856 w 237114"/>
                <a:gd name="connsiteY10-1462" fmla="*/ 160903 h 474924"/>
                <a:gd name="connsiteX11-1463" fmla="*/ 218707 w 237114"/>
                <a:gd name="connsiteY11-1464" fmla="*/ 325708 h 474924"/>
                <a:gd name="connsiteX12-1465" fmla="*/ 170533 w 237114"/>
                <a:gd name="connsiteY12-1466" fmla="*/ 325708 h 474924"/>
                <a:gd name="connsiteX13-1467" fmla="*/ 170533 w 237114"/>
                <a:gd name="connsiteY13-1468" fmla="*/ 457107 h 474924"/>
                <a:gd name="connsiteX14-1469" fmla="*/ 147715 w 237114"/>
                <a:gd name="connsiteY14-1470" fmla="*/ 474924 h 474924"/>
                <a:gd name="connsiteX15-1471" fmla="*/ 127431 w 237114"/>
                <a:gd name="connsiteY15-1472" fmla="*/ 457107 h 474924"/>
                <a:gd name="connsiteX16-1473" fmla="*/ 127431 w 237114"/>
                <a:gd name="connsiteY16-1474" fmla="*/ 325708 h 474924"/>
                <a:gd name="connsiteX17-1475" fmla="*/ 109683 w 237114"/>
                <a:gd name="connsiteY17-1476" fmla="*/ 325708 h 474924"/>
                <a:gd name="connsiteX18-1477" fmla="*/ 109683 w 237114"/>
                <a:gd name="connsiteY18-1478" fmla="*/ 457107 h 474924"/>
                <a:gd name="connsiteX19-1479" fmla="*/ 89400 w 237114"/>
                <a:gd name="connsiteY19-1480" fmla="*/ 474924 h 474924"/>
                <a:gd name="connsiteX20-1481" fmla="*/ 66581 w 237114"/>
                <a:gd name="connsiteY20-1482" fmla="*/ 457107 h 474924"/>
                <a:gd name="connsiteX21-1483" fmla="*/ 66581 w 237114"/>
                <a:gd name="connsiteY21-1484" fmla="*/ 325708 h 474924"/>
                <a:gd name="connsiteX22-1485" fmla="*/ 18407 w 237114"/>
                <a:gd name="connsiteY22-1486" fmla="*/ 325708 h 474924"/>
                <a:gd name="connsiteX23-1487" fmla="*/ 79258 w 237114"/>
                <a:gd name="connsiteY23-1488" fmla="*/ 160903 h 474924"/>
                <a:gd name="connsiteX24-1489" fmla="*/ 69116 w 237114"/>
                <a:gd name="connsiteY24-1490" fmla="*/ 160903 h 474924"/>
                <a:gd name="connsiteX25-1491" fmla="*/ 36155 w 237114"/>
                <a:gd name="connsiteY25-1492" fmla="*/ 256668 h 474924"/>
                <a:gd name="connsiteX26-1493" fmla="*/ 10801 w 237114"/>
                <a:gd name="connsiteY26-1494" fmla="*/ 267804 h 474924"/>
                <a:gd name="connsiteX27-1495" fmla="*/ 659 w 237114"/>
                <a:gd name="connsiteY27-1496" fmla="*/ 245533 h 474924"/>
                <a:gd name="connsiteX28-1497" fmla="*/ 36155 w 237114"/>
                <a:gd name="connsiteY28-1498" fmla="*/ 145313 h 474924"/>
                <a:gd name="connsiteX29-1499" fmla="*/ 55392 w 237114"/>
                <a:gd name="connsiteY29-1500" fmla="*/ 115378 h 474924"/>
                <a:gd name="connsiteX30-1501" fmla="*/ 97006 w 237114"/>
                <a:gd name="connsiteY30-1502" fmla="*/ 105225 h 474924"/>
                <a:gd name="connsiteX31-1503" fmla="*/ 118557 w 237114"/>
                <a:gd name="connsiteY31-1504" fmla="*/ 0 h 474924"/>
                <a:gd name="connsiteX32-1505" fmla="*/ 165004 w 237114"/>
                <a:gd name="connsiteY32-1506" fmla="*/ 47269 h 474924"/>
                <a:gd name="connsiteX33-1507" fmla="*/ 118557 w 237114"/>
                <a:gd name="connsiteY33-1508" fmla="*/ 94538 h 474924"/>
                <a:gd name="connsiteX34-1509" fmla="*/ 72110 w 237114"/>
                <a:gd name="connsiteY34-1510" fmla="*/ 47269 h 474924"/>
                <a:gd name="connsiteX35-1511" fmla="*/ 118557 w 237114"/>
                <a:gd name="connsiteY35-1512" fmla="*/ 0 h 474924"/>
                <a:gd name="connsiteX0-1513" fmla="*/ 97006 w 237114"/>
                <a:gd name="connsiteY0-1514" fmla="*/ 105225 h 474924"/>
                <a:gd name="connsiteX1-1515" fmla="*/ 114754 w 237114"/>
                <a:gd name="connsiteY1-1516" fmla="*/ 105225 h 474924"/>
                <a:gd name="connsiteX2-1517" fmla="*/ 122360 w 237114"/>
                <a:gd name="connsiteY2-1518" fmla="*/ 105225 h 474924"/>
                <a:gd name="connsiteX3-1519" fmla="*/ 133176 w 237114"/>
                <a:gd name="connsiteY3-1520" fmla="*/ 105225 h 474924"/>
                <a:gd name="connsiteX4-1521" fmla="*/ 188024 w 237114"/>
                <a:gd name="connsiteY4-1522" fmla="*/ 119789 h 474924"/>
                <a:gd name="connsiteX5-1523" fmla="*/ 200959 w 237114"/>
                <a:gd name="connsiteY5-1524" fmla="*/ 145313 h 474924"/>
                <a:gd name="connsiteX6-1525" fmla="*/ 236455 w 237114"/>
                <a:gd name="connsiteY6-1526" fmla="*/ 245533 h 474924"/>
                <a:gd name="connsiteX7-1527" fmla="*/ 226313 w 237114"/>
                <a:gd name="connsiteY7-1528" fmla="*/ 267804 h 474924"/>
                <a:gd name="connsiteX8-1529" fmla="*/ 200959 w 237114"/>
                <a:gd name="connsiteY8-1530" fmla="*/ 256668 h 474924"/>
                <a:gd name="connsiteX9-1531" fmla="*/ 167998 w 237114"/>
                <a:gd name="connsiteY9-1532" fmla="*/ 160903 h 474924"/>
                <a:gd name="connsiteX10-1533" fmla="*/ 157856 w 237114"/>
                <a:gd name="connsiteY10-1534" fmla="*/ 160903 h 474924"/>
                <a:gd name="connsiteX11-1535" fmla="*/ 218707 w 237114"/>
                <a:gd name="connsiteY11-1536" fmla="*/ 325708 h 474924"/>
                <a:gd name="connsiteX12-1537" fmla="*/ 170533 w 237114"/>
                <a:gd name="connsiteY12-1538" fmla="*/ 325708 h 474924"/>
                <a:gd name="connsiteX13-1539" fmla="*/ 170533 w 237114"/>
                <a:gd name="connsiteY13-1540" fmla="*/ 457107 h 474924"/>
                <a:gd name="connsiteX14-1541" fmla="*/ 147715 w 237114"/>
                <a:gd name="connsiteY14-1542" fmla="*/ 474924 h 474924"/>
                <a:gd name="connsiteX15-1543" fmla="*/ 127431 w 237114"/>
                <a:gd name="connsiteY15-1544" fmla="*/ 457107 h 474924"/>
                <a:gd name="connsiteX16-1545" fmla="*/ 127431 w 237114"/>
                <a:gd name="connsiteY16-1546" fmla="*/ 325708 h 474924"/>
                <a:gd name="connsiteX17-1547" fmla="*/ 109683 w 237114"/>
                <a:gd name="connsiteY17-1548" fmla="*/ 325708 h 474924"/>
                <a:gd name="connsiteX18-1549" fmla="*/ 109683 w 237114"/>
                <a:gd name="connsiteY18-1550" fmla="*/ 457107 h 474924"/>
                <a:gd name="connsiteX19-1551" fmla="*/ 89400 w 237114"/>
                <a:gd name="connsiteY19-1552" fmla="*/ 474924 h 474924"/>
                <a:gd name="connsiteX20-1553" fmla="*/ 66581 w 237114"/>
                <a:gd name="connsiteY20-1554" fmla="*/ 457107 h 474924"/>
                <a:gd name="connsiteX21-1555" fmla="*/ 66581 w 237114"/>
                <a:gd name="connsiteY21-1556" fmla="*/ 325708 h 474924"/>
                <a:gd name="connsiteX22-1557" fmla="*/ 18407 w 237114"/>
                <a:gd name="connsiteY22-1558" fmla="*/ 325708 h 474924"/>
                <a:gd name="connsiteX23-1559" fmla="*/ 79258 w 237114"/>
                <a:gd name="connsiteY23-1560" fmla="*/ 160903 h 474924"/>
                <a:gd name="connsiteX24-1561" fmla="*/ 69116 w 237114"/>
                <a:gd name="connsiteY24-1562" fmla="*/ 160903 h 474924"/>
                <a:gd name="connsiteX25-1563" fmla="*/ 36155 w 237114"/>
                <a:gd name="connsiteY25-1564" fmla="*/ 256668 h 474924"/>
                <a:gd name="connsiteX26-1565" fmla="*/ 10801 w 237114"/>
                <a:gd name="connsiteY26-1566" fmla="*/ 267804 h 474924"/>
                <a:gd name="connsiteX27-1567" fmla="*/ 659 w 237114"/>
                <a:gd name="connsiteY27-1568" fmla="*/ 245533 h 474924"/>
                <a:gd name="connsiteX28-1569" fmla="*/ 36155 w 237114"/>
                <a:gd name="connsiteY28-1570" fmla="*/ 145313 h 474924"/>
                <a:gd name="connsiteX29-1571" fmla="*/ 55392 w 237114"/>
                <a:gd name="connsiteY29-1572" fmla="*/ 115378 h 474924"/>
                <a:gd name="connsiteX30-1573" fmla="*/ 97006 w 237114"/>
                <a:gd name="connsiteY30-1574" fmla="*/ 105225 h 474924"/>
                <a:gd name="connsiteX31-1575" fmla="*/ 118557 w 237114"/>
                <a:gd name="connsiteY31-1576" fmla="*/ 0 h 474924"/>
                <a:gd name="connsiteX32-1577" fmla="*/ 165004 w 237114"/>
                <a:gd name="connsiteY32-1578" fmla="*/ 47269 h 474924"/>
                <a:gd name="connsiteX33-1579" fmla="*/ 118557 w 237114"/>
                <a:gd name="connsiteY33-1580" fmla="*/ 94538 h 474924"/>
                <a:gd name="connsiteX34-1581" fmla="*/ 72110 w 237114"/>
                <a:gd name="connsiteY34-1582" fmla="*/ 47269 h 474924"/>
                <a:gd name="connsiteX35-1583" fmla="*/ 118557 w 237114"/>
                <a:gd name="connsiteY35-1584" fmla="*/ 0 h 474924"/>
                <a:gd name="connsiteX0-1585" fmla="*/ 97006 w 237114"/>
                <a:gd name="connsiteY0-1586" fmla="*/ 105225 h 474924"/>
                <a:gd name="connsiteX1-1587" fmla="*/ 114754 w 237114"/>
                <a:gd name="connsiteY1-1588" fmla="*/ 105225 h 474924"/>
                <a:gd name="connsiteX2-1589" fmla="*/ 122360 w 237114"/>
                <a:gd name="connsiteY2-1590" fmla="*/ 105225 h 474924"/>
                <a:gd name="connsiteX3-1591" fmla="*/ 133176 w 237114"/>
                <a:gd name="connsiteY3-1592" fmla="*/ 105225 h 474924"/>
                <a:gd name="connsiteX4-1593" fmla="*/ 188024 w 237114"/>
                <a:gd name="connsiteY4-1594" fmla="*/ 119789 h 474924"/>
                <a:gd name="connsiteX5-1595" fmla="*/ 200959 w 237114"/>
                <a:gd name="connsiteY5-1596" fmla="*/ 145313 h 474924"/>
                <a:gd name="connsiteX6-1597" fmla="*/ 236455 w 237114"/>
                <a:gd name="connsiteY6-1598" fmla="*/ 245533 h 474924"/>
                <a:gd name="connsiteX7-1599" fmla="*/ 226313 w 237114"/>
                <a:gd name="connsiteY7-1600" fmla="*/ 267804 h 474924"/>
                <a:gd name="connsiteX8-1601" fmla="*/ 200959 w 237114"/>
                <a:gd name="connsiteY8-1602" fmla="*/ 256668 h 474924"/>
                <a:gd name="connsiteX9-1603" fmla="*/ 167998 w 237114"/>
                <a:gd name="connsiteY9-1604" fmla="*/ 160903 h 474924"/>
                <a:gd name="connsiteX10-1605" fmla="*/ 157856 w 237114"/>
                <a:gd name="connsiteY10-1606" fmla="*/ 160903 h 474924"/>
                <a:gd name="connsiteX11-1607" fmla="*/ 218707 w 237114"/>
                <a:gd name="connsiteY11-1608" fmla="*/ 325708 h 474924"/>
                <a:gd name="connsiteX12-1609" fmla="*/ 170533 w 237114"/>
                <a:gd name="connsiteY12-1610" fmla="*/ 325708 h 474924"/>
                <a:gd name="connsiteX13-1611" fmla="*/ 170533 w 237114"/>
                <a:gd name="connsiteY13-1612" fmla="*/ 457107 h 474924"/>
                <a:gd name="connsiteX14-1613" fmla="*/ 147715 w 237114"/>
                <a:gd name="connsiteY14-1614" fmla="*/ 474924 h 474924"/>
                <a:gd name="connsiteX15-1615" fmla="*/ 127431 w 237114"/>
                <a:gd name="connsiteY15-1616" fmla="*/ 457107 h 474924"/>
                <a:gd name="connsiteX16-1617" fmla="*/ 127431 w 237114"/>
                <a:gd name="connsiteY16-1618" fmla="*/ 325708 h 474924"/>
                <a:gd name="connsiteX17-1619" fmla="*/ 109683 w 237114"/>
                <a:gd name="connsiteY17-1620" fmla="*/ 325708 h 474924"/>
                <a:gd name="connsiteX18-1621" fmla="*/ 109683 w 237114"/>
                <a:gd name="connsiteY18-1622" fmla="*/ 457107 h 474924"/>
                <a:gd name="connsiteX19-1623" fmla="*/ 89400 w 237114"/>
                <a:gd name="connsiteY19-1624" fmla="*/ 474924 h 474924"/>
                <a:gd name="connsiteX20-1625" fmla="*/ 66581 w 237114"/>
                <a:gd name="connsiteY20-1626" fmla="*/ 457107 h 474924"/>
                <a:gd name="connsiteX21-1627" fmla="*/ 66581 w 237114"/>
                <a:gd name="connsiteY21-1628" fmla="*/ 325708 h 474924"/>
                <a:gd name="connsiteX22-1629" fmla="*/ 18407 w 237114"/>
                <a:gd name="connsiteY22-1630" fmla="*/ 325708 h 474924"/>
                <a:gd name="connsiteX23-1631" fmla="*/ 79258 w 237114"/>
                <a:gd name="connsiteY23-1632" fmla="*/ 160903 h 474924"/>
                <a:gd name="connsiteX24-1633" fmla="*/ 69116 w 237114"/>
                <a:gd name="connsiteY24-1634" fmla="*/ 160903 h 474924"/>
                <a:gd name="connsiteX25-1635" fmla="*/ 36155 w 237114"/>
                <a:gd name="connsiteY25-1636" fmla="*/ 256668 h 474924"/>
                <a:gd name="connsiteX26-1637" fmla="*/ 10801 w 237114"/>
                <a:gd name="connsiteY26-1638" fmla="*/ 267804 h 474924"/>
                <a:gd name="connsiteX27-1639" fmla="*/ 659 w 237114"/>
                <a:gd name="connsiteY27-1640" fmla="*/ 245533 h 474924"/>
                <a:gd name="connsiteX28-1641" fmla="*/ 36155 w 237114"/>
                <a:gd name="connsiteY28-1642" fmla="*/ 145313 h 474924"/>
                <a:gd name="connsiteX29-1643" fmla="*/ 55392 w 237114"/>
                <a:gd name="connsiteY29-1644" fmla="*/ 115378 h 474924"/>
                <a:gd name="connsiteX30-1645" fmla="*/ 97006 w 237114"/>
                <a:gd name="connsiteY30-1646" fmla="*/ 105225 h 474924"/>
                <a:gd name="connsiteX31-1647" fmla="*/ 118557 w 237114"/>
                <a:gd name="connsiteY31-1648" fmla="*/ 0 h 474924"/>
                <a:gd name="connsiteX32-1649" fmla="*/ 165004 w 237114"/>
                <a:gd name="connsiteY32-1650" fmla="*/ 47269 h 474924"/>
                <a:gd name="connsiteX33-1651" fmla="*/ 118557 w 237114"/>
                <a:gd name="connsiteY33-1652" fmla="*/ 94538 h 474924"/>
                <a:gd name="connsiteX34-1653" fmla="*/ 72110 w 237114"/>
                <a:gd name="connsiteY34-1654" fmla="*/ 47269 h 474924"/>
                <a:gd name="connsiteX35-1655" fmla="*/ 118557 w 237114"/>
                <a:gd name="connsiteY35-1656" fmla="*/ 0 h 474924"/>
                <a:gd name="connsiteX0-1657" fmla="*/ 97006 w 237114"/>
                <a:gd name="connsiteY0-1658" fmla="*/ 105225 h 474924"/>
                <a:gd name="connsiteX1-1659" fmla="*/ 114754 w 237114"/>
                <a:gd name="connsiteY1-1660" fmla="*/ 105225 h 474924"/>
                <a:gd name="connsiteX2-1661" fmla="*/ 122360 w 237114"/>
                <a:gd name="connsiteY2-1662" fmla="*/ 105225 h 474924"/>
                <a:gd name="connsiteX3-1663" fmla="*/ 133176 w 237114"/>
                <a:gd name="connsiteY3-1664" fmla="*/ 105225 h 474924"/>
                <a:gd name="connsiteX4-1665" fmla="*/ 182352 w 237114"/>
                <a:gd name="connsiteY4-1666" fmla="*/ 115062 h 474924"/>
                <a:gd name="connsiteX5-1667" fmla="*/ 200959 w 237114"/>
                <a:gd name="connsiteY5-1668" fmla="*/ 145313 h 474924"/>
                <a:gd name="connsiteX6-1669" fmla="*/ 236455 w 237114"/>
                <a:gd name="connsiteY6-1670" fmla="*/ 245533 h 474924"/>
                <a:gd name="connsiteX7-1671" fmla="*/ 226313 w 237114"/>
                <a:gd name="connsiteY7-1672" fmla="*/ 267804 h 474924"/>
                <a:gd name="connsiteX8-1673" fmla="*/ 200959 w 237114"/>
                <a:gd name="connsiteY8-1674" fmla="*/ 256668 h 474924"/>
                <a:gd name="connsiteX9-1675" fmla="*/ 167998 w 237114"/>
                <a:gd name="connsiteY9-1676" fmla="*/ 160903 h 474924"/>
                <a:gd name="connsiteX10-1677" fmla="*/ 157856 w 237114"/>
                <a:gd name="connsiteY10-1678" fmla="*/ 160903 h 474924"/>
                <a:gd name="connsiteX11-1679" fmla="*/ 218707 w 237114"/>
                <a:gd name="connsiteY11-1680" fmla="*/ 325708 h 474924"/>
                <a:gd name="connsiteX12-1681" fmla="*/ 170533 w 237114"/>
                <a:gd name="connsiteY12-1682" fmla="*/ 325708 h 474924"/>
                <a:gd name="connsiteX13-1683" fmla="*/ 170533 w 237114"/>
                <a:gd name="connsiteY13-1684" fmla="*/ 457107 h 474924"/>
                <a:gd name="connsiteX14-1685" fmla="*/ 147715 w 237114"/>
                <a:gd name="connsiteY14-1686" fmla="*/ 474924 h 474924"/>
                <a:gd name="connsiteX15-1687" fmla="*/ 127431 w 237114"/>
                <a:gd name="connsiteY15-1688" fmla="*/ 457107 h 474924"/>
                <a:gd name="connsiteX16-1689" fmla="*/ 127431 w 237114"/>
                <a:gd name="connsiteY16-1690" fmla="*/ 325708 h 474924"/>
                <a:gd name="connsiteX17-1691" fmla="*/ 109683 w 237114"/>
                <a:gd name="connsiteY17-1692" fmla="*/ 325708 h 474924"/>
                <a:gd name="connsiteX18-1693" fmla="*/ 109683 w 237114"/>
                <a:gd name="connsiteY18-1694" fmla="*/ 457107 h 474924"/>
                <a:gd name="connsiteX19-1695" fmla="*/ 89400 w 237114"/>
                <a:gd name="connsiteY19-1696" fmla="*/ 474924 h 474924"/>
                <a:gd name="connsiteX20-1697" fmla="*/ 66581 w 237114"/>
                <a:gd name="connsiteY20-1698" fmla="*/ 457107 h 474924"/>
                <a:gd name="connsiteX21-1699" fmla="*/ 66581 w 237114"/>
                <a:gd name="connsiteY21-1700" fmla="*/ 325708 h 474924"/>
                <a:gd name="connsiteX22-1701" fmla="*/ 18407 w 237114"/>
                <a:gd name="connsiteY22-1702" fmla="*/ 325708 h 474924"/>
                <a:gd name="connsiteX23-1703" fmla="*/ 79258 w 237114"/>
                <a:gd name="connsiteY23-1704" fmla="*/ 160903 h 474924"/>
                <a:gd name="connsiteX24-1705" fmla="*/ 69116 w 237114"/>
                <a:gd name="connsiteY24-1706" fmla="*/ 160903 h 474924"/>
                <a:gd name="connsiteX25-1707" fmla="*/ 36155 w 237114"/>
                <a:gd name="connsiteY25-1708" fmla="*/ 256668 h 474924"/>
                <a:gd name="connsiteX26-1709" fmla="*/ 10801 w 237114"/>
                <a:gd name="connsiteY26-1710" fmla="*/ 267804 h 474924"/>
                <a:gd name="connsiteX27-1711" fmla="*/ 659 w 237114"/>
                <a:gd name="connsiteY27-1712" fmla="*/ 245533 h 474924"/>
                <a:gd name="connsiteX28-1713" fmla="*/ 36155 w 237114"/>
                <a:gd name="connsiteY28-1714" fmla="*/ 145313 h 474924"/>
                <a:gd name="connsiteX29-1715" fmla="*/ 55392 w 237114"/>
                <a:gd name="connsiteY29-1716" fmla="*/ 115378 h 474924"/>
                <a:gd name="connsiteX30-1717" fmla="*/ 97006 w 237114"/>
                <a:gd name="connsiteY30-1718" fmla="*/ 105225 h 474924"/>
                <a:gd name="connsiteX31-1719" fmla="*/ 118557 w 237114"/>
                <a:gd name="connsiteY31-1720" fmla="*/ 0 h 474924"/>
                <a:gd name="connsiteX32-1721" fmla="*/ 165004 w 237114"/>
                <a:gd name="connsiteY32-1722" fmla="*/ 47269 h 474924"/>
                <a:gd name="connsiteX33-1723" fmla="*/ 118557 w 237114"/>
                <a:gd name="connsiteY33-1724" fmla="*/ 94538 h 474924"/>
                <a:gd name="connsiteX34-1725" fmla="*/ 72110 w 237114"/>
                <a:gd name="connsiteY34-1726" fmla="*/ 47269 h 474924"/>
                <a:gd name="connsiteX35-1727" fmla="*/ 118557 w 237114"/>
                <a:gd name="connsiteY35-1728" fmla="*/ 0 h 474924"/>
                <a:gd name="connsiteX0-1729" fmla="*/ 97006 w 237114"/>
                <a:gd name="connsiteY0-1730" fmla="*/ 105225 h 474924"/>
                <a:gd name="connsiteX1-1731" fmla="*/ 114754 w 237114"/>
                <a:gd name="connsiteY1-1732" fmla="*/ 105225 h 474924"/>
                <a:gd name="connsiteX2-1733" fmla="*/ 122360 w 237114"/>
                <a:gd name="connsiteY2-1734" fmla="*/ 105225 h 474924"/>
                <a:gd name="connsiteX3-1735" fmla="*/ 133176 w 237114"/>
                <a:gd name="connsiteY3-1736" fmla="*/ 105225 h 474924"/>
                <a:gd name="connsiteX4-1737" fmla="*/ 182352 w 237114"/>
                <a:gd name="connsiteY4-1738" fmla="*/ 115062 h 474924"/>
                <a:gd name="connsiteX5-1739" fmla="*/ 200959 w 237114"/>
                <a:gd name="connsiteY5-1740" fmla="*/ 145313 h 474924"/>
                <a:gd name="connsiteX6-1741" fmla="*/ 236455 w 237114"/>
                <a:gd name="connsiteY6-1742" fmla="*/ 245533 h 474924"/>
                <a:gd name="connsiteX7-1743" fmla="*/ 226313 w 237114"/>
                <a:gd name="connsiteY7-1744" fmla="*/ 267804 h 474924"/>
                <a:gd name="connsiteX8-1745" fmla="*/ 200959 w 237114"/>
                <a:gd name="connsiteY8-1746" fmla="*/ 256668 h 474924"/>
                <a:gd name="connsiteX9-1747" fmla="*/ 167998 w 237114"/>
                <a:gd name="connsiteY9-1748" fmla="*/ 160903 h 474924"/>
                <a:gd name="connsiteX10-1749" fmla="*/ 157856 w 237114"/>
                <a:gd name="connsiteY10-1750" fmla="*/ 160903 h 474924"/>
                <a:gd name="connsiteX11-1751" fmla="*/ 218707 w 237114"/>
                <a:gd name="connsiteY11-1752" fmla="*/ 325708 h 474924"/>
                <a:gd name="connsiteX12-1753" fmla="*/ 170533 w 237114"/>
                <a:gd name="connsiteY12-1754" fmla="*/ 325708 h 474924"/>
                <a:gd name="connsiteX13-1755" fmla="*/ 170533 w 237114"/>
                <a:gd name="connsiteY13-1756" fmla="*/ 457107 h 474924"/>
                <a:gd name="connsiteX14-1757" fmla="*/ 147715 w 237114"/>
                <a:gd name="connsiteY14-1758" fmla="*/ 474924 h 474924"/>
                <a:gd name="connsiteX15-1759" fmla="*/ 127431 w 237114"/>
                <a:gd name="connsiteY15-1760" fmla="*/ 457107 h 474924"/>
                <a:gd name="connsiteX16-1761" fmla="*/ 127431 w 237114"/>
                <a:gd name="connsiteY16-1762" fmla="*/ 325708 h 474924"/>
                <a:gd name="connsiteX17-1763" fmla="*/ 109683 w 237114"/>
                <a:gd name="connsiteY17-1764" fmla="*/ 325708 h 474924"/>
                <a:gd name="connsiteX18-1765" fmla="*/ 109683 w 237114"/>
                <a:gd name="connsiteY18-1766" fmla="*/ 457107 h 474924"/>
                <a:gd name="connsiteX19-1767" fmla="*/ 89400 w 237114"/>
                <a:gd name="connsiteY19-1768" fmla="*/ 474924 h 474924"/>
                <a:gd name="connsiteX20-1769" fmla="*/ 66581 w 237114"/>
                <a:gd name="connsiteY20-1770" fmla="*/ 457107 h 474924"/>
                <a:gd name="connsiteX21-1771" fmla="*/ 66581 w 237114"/>
                <a:gd name="connsiteY21-1772" fmla="*/ 325708 h 474924"/>
                <a:gd name="connsiteX22-1773" fmla="*/ 18407 w 237114"/>
                <a:gd name="connsiteY22-1774" fmla="*/ 325708 h 474924"/>
                <a:gd name="connsiteX23-1775" fmla="*/ 79258 w 237114"/>
                <a:gd name="connsiteY23-1776" fmla="*/ 160903 h 474924"/>
                <a:gd name="connsiteX24-1777" fmla="*/ 69116 w 237114"/>
                <a:gd name="connsiteY24-1778" fmla="*/ 160903 h 474924"/>
                <a:gd name="connsiteX25-1779" fmla="*/ 36155 w 237114"/>
                <a:gd name="connsiteY25-1780" fmla="*/ 256668 h 474924"/>
                <a:gd name="connsiteX26-1781" fmla="*/ 10801 w 237114"/>
                <a:gd name="connsiteY26-1782" fmla="*/ 267804 h 474924"/>
                <a:gd name="connsiteX27-1783" fmla="*/ 659 w 237114"/>
                <a:gd name="connsiteY27-1784" fmla="*/ 245533 h 474924"/>
                <a:gd name="connsiteX28-1785" fmla="*/ 36155 w 237114"/>
                <a:gd name="connsiteY28-1786" fmla="*/ 145313 h 474924"/>
                <a:gd name="connsiteX29-1787" fmla="*/ 55392 w 237114"/>
                <a:gd name="connsiteY29-1788" fmla="*/ 115378 h 474924"/>
                <a:gd name="connsiteX30-1789" fmla="*/ 97006 w 237114"/>
                <a:gd name="connsiteY30-1790" fmla="*/ 105225 h 474924"/>
                <a:gd name="connsiteX31-1791" fmla="*/ 118557 w 237114"/>
                <a:gd name="connsiteY31-1792" fmla="*/ 0 h 474924"/>
                <a:gd name="connsiteX32-1793" fmla="*/ 165004 w 237114"/>
                <a:gd name="connsiteY32-1794" fmla="*/ 47269 h 474924"/>
                <a:gd name="connsiteX33-1795" fmla="*/ 118557 w 237114"/>
                <a:gd name="connsiteY33-1796" fmla="*/ 94538 h 474924"/>
                <a:gd name="connsiteX34-1797" fmla="*/ 72110 w 237114"/>
                <a:gd name="connsiteY34-1798" fmla="*/ 47269 h 474924"/>
                <a:gd name="connsiteX35-1799" fmla="*/ 118557 w 237114"/>
                <a:gd name="connsiteY35-1800" fmla="*/ 0 h 474924"/>
                <a:gd name="connsiteX0-1801" fmla="*/ 97006 w 237114"/>
                <a:gd name="connsiteY0-1802" fmla="*/ 105225 h 474924"/>
                <a:gd name="connsiteX1-1803" fmla="*/ 114754 w 237114"/>
                <a:gd name="connsiteY1-1804" fmla="*/ 105225 h 474924"/>
                <a:gd name="connsiteX2-1805" fmla="*/ 122360 w 237114"/>
                <a:gd name="connsiteY2-1806" fmla="*/ 105225 h 474924"/>
                <a:gd name="connsiteX3-1807" fmla="*/ 133176 w 237114"/>
                <a:gd name="connsiteY3-1808" fmla="*/ 105225 h 474924"/>
                <a:gd name="connsiteX4-1809" fmla="*/ 182352 w 237114"/>
                <a:gd name="connsiteY4-1810" fmla="*/ 115062 h 474924"/>
                <a:gd name="connsiteX5-1811" fmla="*/ 200959 w 237114"/>
                <a:gd name="connsiteY5-1812" fmla="*/ 145313 h 474924"/>
                <a:gd name="connsiteX6-1813" fmla="*/ 236455 w 237114"/>
                <a:gd name="connsiteY6-1814" fmla="*/ 245533 h 474924"/>
                <a:gd name="connsiteX7-1815" fmla="*/ 226313 w 237114"/>
                <a:gd name="connsiteY7-1816" fmla="*/ 267804 h 474924"/>
                <a:gd name="connsiteX8-1817" fmla="*/ 200959 w 237114"/>
                <a:gd name="connsiteY8-1818" fmla="*/ 256668 h 474924"/>
                <a:gd name="connsiteX9-1819" fmla="*/ 167998 w 237114"/>
                <a:gd name="connsiteY9-1820" fmla="*/ 160903 h 474924"/>
                <a:gd name="connsiteX10-1821" fmla="*/ 157856 w 237114"/>
                <a:gd name="connsiteY10-1822" fmla="*/ 160903 h 474924"/>
                <a:gd name="connsiteX11-1823" fmla="*/ 218707 w 237114"/>
                <a:gd name="connsiteY11-1824" fmla="*/ 325708 h 474924"/>
                <a:gd name="connsiteX12-1825" fmla="*/ 170533 w 237114"/>
                <a:gd name="connsiteY12-1826" fmla="*/ 325708 h 474924"/>
                <a:gd name="connsiteX13-1827" fmla="*/ 170533 w 237114"/>
                <a:gd name="connsiteY13-1828" fmla="*/ 457107 h 474924"/>
                <a:gd name="connsiteX14-1829" fmla="*/ 147715 w 237114"/>
                <a:gd name="connsiteY14-1830" fmla="*/ 474924 h 474924"/>
                <a:gd name="connsiteX15-1831" fmla="*/ 127431 w 237114"/>
                <a:gd name="connsiteY15-1832" fmla="*/ 457107 h 474924"/>
                <a:gd name="connsiteX16-1833" fmla="*/ 127431 w 237114"/>
                <a:gd name="connsiteY16-1834" fmla="*/ 325708 h 474924"/>
                <a:gd name="connsiteX17-1835" fmla="*/ 109683 w 237114"/>
                <a:gd name="connsiteY17-1836" fmla="*/ 325708 h 474924"/>
                <a:gd name="connsiteX18-1837" fmla="*/ 109683 w 237114"/>
                <a:gd name="connsiteY18-1838" fmla="*/ 457107 h 474924"/>
                <a:gd name="connsiteX19-1839" fmla="*/ 89400 w 237114"/>
                <a:gd name="connsiteY19-1840" fmla="*/ 474924 h 474924"/>
                <a:gd name="connsiteX20-1841" fmla="*/ 66581 w 237114"/>
                <a:gd name="connsiteY20-1842" fmla="*/ 457107 h 474924"/>
                <a:gd name="connsiteX21-1843" fmla="*/ 66581 w 237114"/>
                <a:gd name="connsiteY21-1844" fmla="*/ 325708 h 474924"/>
                <a:gd name="connsiteX22-1845" fmla="*/ 18407 w 237114"/>
                <a:gd name="connsiteY22-1846" fmla="*/ 325708 h 474924"/>
                <a:gd name="connsiteX23-1847" fmla="*/ 79258 w 237114"/>
                <a:gd name="connsiteY23-1848" fmla="*/ 160903 h 474924"/>
                <a:gd name="connsiteX24-1849" fmla="*/ 69116 w 237114"/>
                <a:gd name="connsiteY24-1850" fmla="*/ 160903 h 474924"/>
                <a:gd name="connsiteX25-1851" fmla="*/ 36155 w 237114"/>
                <a:gd name="connsiteY25-1852" fmla="*/ 256668 h 474924"/>
                <a:gd name="connsiteX26-1853" fmla="*/ 10801 w 237114"/>
                <a:gd name="connsiteY26-1854" fmla="*/ 267804 h 474924"/>
                <a:gd name="connsiteX27-1855" fmla="*/ 659 w 237114"/>
                <a:gd name="connsiteY27-1856" fmla="*/ 245533 h 474924"/>
                <a:gd name="connsiteX28-1857" fmla="*/ 36155 w 237114"/>
                <a:gd name="connsiteY28-1858" fmla="*/ 145313 h 474924"/>
                <a:gd name="connsiteX29-1859" fmla="*/ 55392 w 237114"/>
                <a:gd name="connsiteY29-1860" fmla="*/ 115378 h 474924"/>
                <a:gd name="connsiteX30-1861" fmla="*/ 97006 w 237114"/>
                <a:gd name="connsiteY30-1862" fmla="*/ 105225 h 474924"/>
                <a:gd name="connsiteX31-1863" fmla="*/ 118557 w 237114"/>
                <a:gd name="connsiteY31-1864" fmla="*/ 0 h 474924"/>
                <a:gd name="connsiteX32-1865" fmla="*/ 165004 w 237114"/>
                <a:gd name="connsiteY32-1866" fmla="*/ 47269 h 474924"/>
                <a:gd name="connsiteX33-1867" fmla="*/ 118557 w 237114"/>
                <a:gd name="connsiteY33-1868" fmla="*/ 94538 h 474924"/>
                <a:gd name="connsiteX34-1869" fmla="*/ 72110 w 237114"/>
                <a:gd name="connsiteY34-1870" fmla="*/ 47269 h 474924"/>
                <a:gd name="connsiteX35-1871" fmla="*/ 118557 w 237114"/>
                <a:gd name="connsiteY35-1872" fmla="*/ 0 h 474924"/>
                <a:gd name="connsiteX0-1873" fmla="*/ 97006 w 237114"/>
                <a:gd name="connsiteY0-1874" fmla="*/ 105225 h 474924"/>
                <a:gd name="connsiteX1-1875" fmla="*/ 114754 w 237114"/>
                <a:gd name="connsiteY1-1876" fmla="*/ 105225 h 474924"/>
                <a:gd name="connsiteX2-1877" fmla="*/ 122360 w 237114"/>
                <a:gd name="connsiteY2-1878" fmla="*/ 105225 h 474924"/>
                <a:gd name="connsiteX3-1879" fmla="*/ 133176 w 237114"/>
                <a:gd name="connsiteY3-1880" fmla="*/ 105225 h 474924"/>
                <a:gd name="connsiteX4-1881" fmla="*/ 181722 w 237114"/>
                <a:gd name="connsiteY4-1882" fmla="*/ 114747 h 474924"/>
                <a:gd name="connsiteX5-1883" fmla="*/ 200959 w 237114"/>
                <a:gd name="connsiteY5-1884" fmla="*/ 145313 h 474924"/>
                <a:gd name="connsiteX6-1885" fmla="*/ 236455 w 237114"/>
                <a:gd name="connsiteY6-1886" fmla="*/ 245533 h 474924"/>
                <a:gd name="connsiteX7-1887" fmla="*/ 226313 w 237114"/>
                <a:gd name="connsiteY7-1888" fmla="*/ 267804 h 474924"/>
                <a:gd name="connsiteX8-1889" fmla="*/ 200959 w 237114"/>
                <a:gd name="connsiteY8-1890" fmla="*/ 256668 h 474924"/>
                <a:gd name="connsiteX9-1891" fmla="*/ 167998 w 237114"/>
                <a:gd name="connsiteY9-1892" fmla="*/ 160903 h 474924"/>
                <a:gd name="connsiteX10-1893" fmla="*/ 157856 w 237114"/>
                <a:gd name="connsiteY10-1894" fmla="*/ 160903 h 474924"/>
                <a:gd name="connsiteX11-1895" fmla="*/ 218707 w 237114"/>
                <a:gd name="connsiteY11-1896" fmla="*/ 325708 h 474924"/>
                <a:gd name="connsiteX12-1897" fmla="*/ 170533 w 237114"/>
                <a:gd name="connsiteY12-1898" fmla="*/ 325708 h 474924"/>
                <a:gd name="connsiteX13-1899" fmla="*/ 170533 w 237114"/>
                <a:gd name="connsiteY13-1900" fmla="*/ 457107 h 474924"/>
                <a:gd name="connsiteX14-1901" fmla="*/ 147715 w 237114"/>
                <a:gd name="connsiteY14-1902" fmla="*/ 474924 h 474924"/>
                <a:gd name="connsiteX15-1903" fmla="*/ 127431 w 237114"/>
                <a:gd name="connsiteY15-1904" fmla="*/ 457107 h 474924"/>
                <a:gd name="connsiteX16-1905" fmla="*/ 127431 w 237114"/>
                <a:gd name="connsiteY16-1906" fmla="*/ 325708 h 474924"/>
                <a:gd name="connsiteX17-1907" fmla="*/ 109683 w 237114"/>
                <a:gd name="connsiteY17-1908" fmla="*/ 325708 h 474924"/>
                <a:gd name="connsiteX18-1909" fmla="*/ 109683 w 237114"/>
                <a:gd name="connsiteY18-1910" fmla="*/ 457107 h 474924"/>
                <a:gd name="connsiteX19-1911" fmla="*/ 89400 w 237114"/>
                <a:gd name="connsiteY19-1912" fmla="*/ 474924 h 474924"/>
                <a:gd name="connsiteX20-1913" fmla="*/ 66581 w 237114"/>
                <a:gd name="connsiteY20-1914" fmla="*/ 457107 h 474924"/>
                <a:gd name="connsiteX21-1915" fmla="*/ 66581 w 237114"/>
                <a:gd name="connsiteY21-1916" fmla="*/ 325708 h 474924"/>
                <a:gd name="connsiteX22-1917" fmla="*/ 18407 w 237114"/>
                <a:gd name="connsiteY22-1918" fmla="*/ 325708 h 474924"/>
                <a:gd name="connsiteX23-1919" fmla="*/ 79258 w 237114"/>
                <a:gd name="connsiteY23-1920" fmla="*/ 160903 h 474924"/>
                <a:gd name="connsiteX24-1921" fmla="*/ 69116 w 237114"/>
                <a:gd name="connsiteY24-1922" fmla="*/ 160903 h 474924"/>
                <a:gd name="connsiteX25-1923" fmla="*/ 36155 w 237114"/>
                <a:gd name="connsiteY25-1924" fmla="*/ 256668 h 474924"/>
                <a:gd name="connsiteX26-1925" fmla="*/ 10801 w 237114"/>
                <a:gd name="connsiteY26-1926" fmla="*/ 267804 h 474924"/>
                <a:gd name="connsiteX27-1927" fmla="*/ 659 w 237114"/>
                <a:gd name="connsiteY27-1928" fmla="*/ 245533 h 474924"/>
                <a:gd name="connsiteX28-1929" fmla="*/ 36155 w 237114"/>
                <a:gd name="connsiteY28-1930" fmla="*/ 145313 h 474924"/>
                <a:gd name="connsiteX29-1931" fmla="*/ 55392 w 237114"/>
                <a:gd name="connsiteY29-1932" fmla="*/ 115378 h 474924"/>
                <a:gd name="connsiteX30-1933" fmla="*/ 97006 w 237114"/>
                <a:gd name="connsiteY30-1934" fmla="*/ 105225 h 474924"/>
                <a:gd name="connsiteX31-1935" fmla="*/ 118557 w 237114"/>
                <a:gd name="connsiteY31-1936" fmla="*/ 0 h 474924"/>
                <a:gd name="connsiteX32-1937" fmla="*/ 165004 w 237114"/>
                <a:gd name="connsiteY32-1938" fmla="*/ 47269 h 474924"/>
                <a:gd name="connsiteX33-1939" fmla="*/ 118557 w 237114"/>
                <a:gd name="connsiteY33-1940" fmla="*/ 94538 h 474924"/>
                <a:gd name="connsiteX34-1941" fmla="*/ 72110 w 237114"/>
                <a:gd name="connsiteY34-1942" fmla="*/ 47269 h 474924"/>
                <a:gd name="connsiteX35-1943" fmla="*/ 118557 w 237114"/>
                <a:gd name="connsiteY35-1944" fmla="*/ 0 h 474924"/>
                <a:gd name="connsiteX0-1945" fmla="*/ 97006 w 237114"/>
                <a:gd name="connsiteY0-1946" fmla="*/ 105225 h 474924"/>
                <a:gd name="connsiteX1-1947" fmla="*/ 114754 w 237114"/>
                <a:gd name="connsiteY1-1948" fmla="*/ 105225 h 474924"/>
                <a:gd name="connsiteX2-1949" fmla="*/ 122360 w 237114"/>
                <a:gd name="connsiteY2-1950" fmla="*/ 105225 h 474924"/>
                <a:gd name="connsiteX3-1951" fmla="*/ 133176 w 237114"/>
                <a:gd name="connsiteY3-1952" fmla="*/ 105225 h 474924"/>
                <a:gd name="connsiteX4-1953" fmla="*/ 181722 w 237114"/>
                <a:gd name="connsiteY4-1954" fmla="*/ 114747 h 474924"/>
                <a:gd name="connsiteX5-1955" fmla="*/ 200959 w 237114"/>
                <a:gd name="connsiteY5-1956" fmla="*/ 145313 h 474924"/>
                <a:gd name="connsiteX6-1957" fmla="*/ 236455 w 237114"/>
                <a:gd name="connsiteY6-1958" fmla="*/ 245533 h 474924"/>
                <a:gd name="connsiteX7-1959" fmla="*/ 226313 w 237114"/>
                <a:gd name="connsiteY7-1960" fmla="*/ 267804 h 474924"/>
                <a:gd name="connsiteX8-1961" fmla="*/ 200959 w 237114"/>
                <a:gd name="connsiteY8-1962" fmla="*/ 256668 h 474924"/>
                <a:gd name="connsiteX9-1963" fmla="*/ 167998 w 237114"/>
                <a:gd name="connsiteY9-1964" fmla="*/ 160903 h 474924"/>
                <a:gd name="connsiteX10-1965" fmla="*/ 157856 w 237114"/>
                <a:gd name="connsiteY10-1966" fmla="*/ 160903 h 474924"/>
                <a:gd name="connsiteX11-1967" fmla="*/ 218707 w 237114"/>
                <a:gd name="connsiteY11-1968" fmla="*/ 325708 h 474924"/>
                <a:gd name="connsiteX12-1969" fmla="*/ 170533 w 237114"/>
                <a:gd name="connsiteY12-1970" fmla="*/ 325708 h 474924"/>
                <a:gd name="connsiteX13-1971" fmla="*/ 170533 w 237114"/>
                <a:gd name="connsiteY13-1972" fmla="*/ 457107 h 474924"/>
                <a:gd name="connsiteX14-1973" fmla="*/ 147715 w 237114"/>
                <a:gd name="connsiteY14-1974" fmla="*/ 474924 h 474924"/>
                <a:gd name="connsiteX15-1975" fmla="*/ 127431 w 237114"/>
                <a:gd name="connsiteY15-1976" fmla="*/ 457107 h 474924"/>
                <a:gd name="connsiteX16-1977" fmla="*/ 127431 w 237114"/>
                <a:gd name="connsiteY16-1978" fmla="*/ 325708 h 474924"/>
                <a:gd name="connsiteX17-1979" fmla="*/ 109683 w 237114"/>
                <a:gd name="connsiteY17-1980" fmla="*/ 325708 h 474924"/>
                <a:gd name="connsiteX18-1981" fmla="*/ 109683 w 237114"/>
                <a:gd name="connsiteY18-1982" fmla="*/ 457107 h 474924"/>
                <a:gd name="connsiteX19-1983" fmla="*/ 89400 w 237114"/>
                <a:gd name="connsiteY19-1984" fmla="*/ 474924 h 474924"/>
                <a:gd name="connsiteX20-1985" fmla="*/ 66581 w 237114"/>
                <a:gd name="connsiteY20-1986" fmla="*/ 457107 h 474924"/>
                <a:gd name="connsiteX21-1987" fmla="*/ 66581 w 237114"/>
                <a:gd name="connsiteY21-1988" fmla="*/ 325708 h 474924"/>
                <a:gd name="connsiteX22-1989" fmla="*/ 18407 w 237114"/>
                <a:gd name="connsiteY22-1990" fmla="*/ 325708 h 474924"/>
                <a:gd name="connsiteX23-1991" fmla="*/ 79258 w 237114"/>
                <a:gd name="connsiteY23-1992" fmla="*/ 160903 h 474924"/>
                <a:gd name="connsiteX24-1993" fmla="*/ 69116 w 237114"/>
                <a:gd name="connsiteY24-1994" fmla="*/ 160903 h 474924"/>
                <a:gd name="connsiteX25-1995" fmla="*/ 36155 w 237114"/>
                <a:gd name="connsiteY25-1996" fmla="*/ 256668 h 474924"/>
                <a:gd name="connsiteX26-1997" fmla="*/ 10801 w 237114"/>
                <a:gd name="connsiteY26-1998" fmla="*/ 267804 h 474924"/>
                <a:gd name="connsiteX27-1999" fmla="*/ 659 w 237114"/>
                <a:gd name="connsiteY27-2000" fmla="*/ 245533 h 474924"/>
                <a:gd name="connsiteX28-2001" fmla="*/ 36155 w 237114"/>
                <a:gd name="connsiteY28-2002" fmla="*/ 145313 h 474924"/>
                <a:gd name="connsiteX29-2003" fmla="*/ 55392 w 237114"/>
                <a:gd name="connsiteY29-2004" fmla="*/ 115378 h 474924"/>
                <a:gd name="connsiteX30-2005" fmla="*/ 97006 w 237114"/>
                <a:gd name="connsiteY30-2006" fmla="*/ 105225 h 474924"/>
                <a:gd name="connsiteX31-2007" fmla="*/ 118557 w 237114"/>
                <a:gd name="connsiteY31-2008" fmla="*/ 0 h 474924"/>
                <a:gd name="connsiteX32-2009" fmla="*/ 165004 w 237114"/>
                <a:gd name="connsiteY32-2010" fmla="*/ 47269 h 474924"/>
                <a:gd name="connsiteX33-2011" fmla="*/ 118557 w 237114"/>
                <a:gd name="connsiteY33-2012" fmla="*/ 94538 h 474924"/>
                <a:gd name="connsiteX34-2013" fmla="*/ 72110 w 237114"/>
                <a:gd name="connsiteY34-2014" fmla="*/ 47269 h 474924"/>
                <a:gd name="connsiteX35-2015" fmla="*/ 118557 w 237114"/>
                <a:gd name="connsiteY35-2016" fmla="*/ 0 h 474924"/>
                <a:gd name="connsiteX0-2017" fmla="*/ 97006 w 237114"/>
                <a:gd name="connsiteY0-2018" fmla="*/ 105225 h 474924"/>
                <a:gd name="connsiteX1-2019" fmla="*/ 114754 w 237114"/>
                <a:gd name="connsiteY1-2020" fmla="*/ 105225 h 474924"/>
                <a:gd name="connsiteX2-2021" fmla="*/ 122360 w 237114"/>
                <a:gd name="connsiteY2-2022" fmla="*/ 105225 h 474924"/>
                <a:gd name="connsiteX3-2023" fmla="*/ 133176 w 237114"/>
                <a:gd name="connsiteY3-2024" fmla="*/ 105225 h 474924"/>
                <a:gd name="connsiteX4-2025" fmla="*/ 181722 w 237114"/>
                <a:gd name="connsiteY4-2026" fmla="*/ 114747 h 474924"/>
                <a:gd name="connsiteX5-2027" fmla="*/ 200959 w 237114"/>
                <a:gd name="connsiteY5-2028" fmla="*/ 145313 h 474924"/>
                <a:gd name="connsiteX6-2029" fmla="*/ 236455 w 237114"/>
                <a:gd name="connsiteY6-2030" fmla="*/ 245533 h 474924"/>
                <a:gd name="connsiteX7-2031" fmla="*/ 226313 w 237114"/>
                <a:gd name="connsiteY7-2032" fmla="*/ 267804 h 474924"/>
                <a:gd name="connsiteX8-2033" fmla="*/ 200959 w 237114"/>
                <a:gd name="connsiteY8-2034" fmla="*/ 256668 h 474924"/>
                <a:gd name="connsiteX9-2035" fmla="*/ 167998 w 237114"/>
                <a:gd name="connsiteY9-2036" fmla="*/ 160903 h 474924"/>
                <a:gd name="connsiteX10-2037" fmla="*/ 157856 w 237114"/>
                <a:gd name="connsiteY10-2038" fmla="*/ 160903 h 474924"/>
                <a:gd name="connsiteX11-2039" fmla="*/ 218707 w 237114"/>
                <a:gd name="connsiteY11-2040" fmla="*/ 325708 h 474924"/>
                <a:gd name="connsiteX12-2041" fmla="*/ 170533 w 237114"/>
                <a:gd name="connsiteY12-2042" fmla="*/ 325708 h 474924"/>
                <a:gd name="connsiteX13-2043" fmla="*/ 170533 w 237114"/>
                <a:gd name="connsiteY13-2044" fmla="*/ 457107 h 474924"/>
                <a:gd name="connsiteX14-2045" fmla="*/ 147715 w 237114"/>
                <a:gd name="connsiteY14-2046" fmla="*/ 474924 h 474924"/>
                <a:gd name="connsiteX15-2047" fmla="*/ 127431 w 237114"/>
                <a:gd name="connsiteY15-2048" fmla="*/ 457107 h 474924"/>
                <a:gd name="connsiteX16-2049" fmla="*/ 127431 w 237114"/>
                <a:gd name="connsiteY16-2050" fmla="*/ 325708 h 474924"/>
                <a:gd name="connsiteX17-2051" fmla="*/ 109683 w 237114"/>
                <a:gd name="connsiteY17-2052" fmla="*/ 325708 h 474924"/>
                <a:gd name="connsiteX18-2053" fmla="*/ 109683 w 237114"/>
                <a:gd name="connsiteY18-2054" fmla="*/ 457107 h 474924"/>
                <a:gd name="connsiteX19-2055" fmla="*/ 89400 w 237114"/>
                <a:gd name="connsiteY19-2056" fmla="*/ 474924 h 474924"/>
                <a:gd name="connsiteX20-2057" fmla="*/ 66581 w 237114"/>
                <a:gd name="connsiteY20-2058" fmla="*/ 457107 h 474924"/>
                <a:gd name="connsiteX21-2059" fmla="*/ 66581 w 237114"/>
                <a:gd name="connsiteY21-2060" fmla="*/ 325708 h 474924"/>
                <a:gd name="connsiteX22-2061" fmla="*/ 18407 w 237114"/>
                <a:gd name="connsiteY22-2062" fmla="*/ 325708 h 474924"/>
                <a:gd name="connsiteX23-2063" fmla="*/ 79258 w 237114"/>
                <a:gd name="connsiteY23-2064" fmla="*/ 160903 h 474924"/>
                <a:gd name="connsiteX24-2065" fmla="*/ 69116 w 237114"/>
                <a:gd name="connsiteY24-2066" fmla="*/ 160903 h 474924"/>
                <a:gd name="connsiteX25-2067" fmla="*/ 36155 w 237114"/>
                <a:gd name="connsiteY25-2068" fmla="*/ 256668 h 474924"/>
                <a:gd name="connsiteX26-2069" fmla="*/ 10801 w 237114"/>
                <a:gd name="connsiteY26-2070" fmla="*/ 267804 h 474924"/>
                <a:gd name="connsiteX27-2071" fmla="*/ 659 w 237114"/>
                <a:gd name="connsiteY27-2072" fmla="*/ 245533 h 474924"/>
                <a:gd name="connsiteX28-2073" fmla="*/ 36155 w 237114"/>
                <a:gd name="connsiteY28-2074" fmla="*/ 145313 h 474924"/>
                <a:gd name="connsiteX29-2075" fmla="*/ 55392 w 237114"/>
                <a:gd name="connsiteY29-2076" fmla="*/ 115378 h 474924"/>
                <a:gd name="connsiteX30-2077" fmla="*/ 97006 w 237114"/>
                <a:gd name="connsiteY30-2078" fmla="*/ 105225 h 474924"/>
                <a:gd name="connsiteX31-2079" fmla="*/ 118557 w 237114"/>
                <a:gd name="connsiteY31-2080" fmla="*/ 0 h 474924"/>
                <a:gd name="connsiteX32-2081" fmla="*/ 165004 w 237114"/>
                <a:gd name="connsiteY32-2082" fmla="*/ 47269 h 474924"/>
                <a:gd name="connsiteX33-2083" fmla="*/ 118557 w 237114"/>
                <a:gd name="connsiteY33-2084" fmla="*/ 94538 h 474924"/>
                <a:gd name="connsiteX34-2085" fmla="*/ 72110 w 237114"/>
                <a:gd name="connsiteY34-2086" fmla="*/ 47269 h 474924"/>
                <a:gd name="connsiteX35-2087" fmla="*/ 118557 w 237114"/>
                <a:gd name="connsiteY35-2088" fmla="*/ 0 h 474924"/>
                <a:gd name="connsiteX0-2089" fmla="*/ 97006 w 237114"/>
                <a:gd name="connsiteY0-2090" fmla="*/ 105225 h 474924"/>
                <a:gd name="connsiteX1-2091" fmla="*/ 114754 w 237114"/>
                <a:gd name="connsiteY1-2092" fmla="*/ 105225 h 474924"/>
                <a:gd name="connsiteX2-2093" fmla="*/ 122360 w 237114"/>
                <a:gd name="connsiteY2-2094" fmla="*/ 105225 h 474924"/>
                <a:gd name="connsiteX3-2095" fmla="*/ 133176 w 237114"/>
                <a:gd name="connsiteY3-2096" fmla="*/ 105225 h 474924"/>
                <a:gd name="connsiteX4-2097" fmla="*/ 181722 w 237114"/>
                <a:gd name="connsiteY4-2098" fmla="*/ 114747 h 474924"/>
                <a:gd name="connsiteX5-2099" fmla="*/ 200959 w 237114"/>
                <a:gd name="connsiteY5-2100" fmla="*/ 145313 h 474924"/>
                <a:gd name="connsiteX6-2101" fmla="*/ 236455 w 237114"/>
                <a:gd name="connsiteY6-2102" fmla="*/ 245533 h 474924"/>
                <a:gd name="connsiteX7-2103" fmla="*/ 226313 w 237114"/>
                <a:gd name="connsiteY7-2104" fmla="*/ 267804 h 474924"/>
                <a:gd name="connsiteX8-2105" fmla="*/ 200959 w 237114"/>
                <a:gd name="connsiteY8-2106" fmla="*/ 256668 h 474924"/>
                <a:gd name="connsiteX9-2107" fmla="*/ 167998 w 237114"/>
                <a:gd name="connsiteY9-2108" fmla="*/ 160903 h 474924"/>
                <a:gd name="connsiteX10-2109" fmla="*/ 157856 w 237114"/>
                <a:gd name="connsiteY10-2110" fmla="*/ 160903 h 474924"/>
                <a:gd name="connsiteX11-2111" fmla="*/ 218707 w 237114"/>
                <a:gd name="connsiteY11-2112" fmla="*/ 325708 h 474924"/>
                <a:gd name="connsiteX12-2113" fmla="*/ 170533 w 237114"/>
                <a:gd name="connsiteY12-2114" fmla="*/ 325708 h 474924"/>
                <a:gd name="connsiteX13-2115" fmla="*/ 170533 w 237114"/>
                <a:gd name="connsiteY13-2116" fmla="*/ 457107 h 474924"/>
                <a:gd name="connsiteX14-2117" fmla="*/ 147715 w 237114"/>
                <a:gd name="connsiteY14-2118" fmla="*/ 474924 h 474924"/>
                <a:gd name="connsiteX15-2119" fmla="*/ 127431 w 237114"/>
                <a:gd name="connsiteY15-2120" fmla="*/ 457107 h 474924"/>
                <a:gd name="connsiteX16-2121" fmla="*/ 127431 w 237114"/>
                <a:gd name="connsiteY16-2122" fmla="*/ 325708 h 474924"/>
                <a:gd name="connsiteX17-2123" fmla="*/ 109683 w 237114"/>
                <a:gd name="connsiteY17-2124" fmla="*/ 325708 h 474924"/>
                <a:gd name="connsiteX18-2125" fmla="*/ 109683 w 237114"/>
                <a:gd name="connsiteY18-2126" fmla="*/ 457107 h 474924"/>
                <a:gd name="connsiteX19-2127" fmla="*/ 89400 w 237114"/>
                <a:gd name="connsiteY19-2128" fmla="*/ 474924 h 474924"/>
                <a:gd name="connsiteX20-2129" fmla="*/ 66581 w 237114"/>
                <a:gd name="connsiteY20-2130" fmla="*/ 457107 h 474924"/>
                <a:gd name="connsiteX21-2131" fmla="*/ 66581 w 237114"/>
                <a:gd name="connsiteY21-2132" fmla="*/ 325708 h 474924"/>
                <a:gd name="connsiteX22-2133" fmla="*/ 18407 w 237114"/>
                <a:gd name="connsiteY22-2134" fmla="*/ 325708 h 474924"/>
                <a:gd name="connsiteX23-2135" fmla="*/ 79258 w 237114"/>
                <a:gd name="connsiteY23-2136" fmla="*/ 160903 h 474924"/>
                <a:gd name="connsiteX24-2137" fmla="*/ 69116 w 237114"/>
                <a:gd name="connsiteY24-2138" fmla="*/ 160903 h 474924"/>
                <a:gd name="connsiteX25-2139" fmla="*/ 36155 w 237114"/>
                <a:gd name="connsiteY25-2140" fmla="*/ 256668 h 474924"/>
                <a:gd name="connsiteX26-2141" fmla="*/ 10801 w 237114"/>
                <a:gd name="connsiteY26-2142" fmla="*/ 267804 h 474924"/>
                <a:gd name="connsiteX27-2143" fmla="*/ 659 w 237114"/>
                <a:gd name="connsiteY27-2144" fmla="*/ 245533 h 474924"/>
                <a:gd name="connsiteX28-2145" fmla="*/ 36155 w 237114"/>
                <a:gd name="connsiteY28-2146" fmla="*/ 145313 h 474924"/>
                <a:gd name="connsiteX29-2147" fmla="*/ 55392 w 237114"/>
                <a:gd name="connsiteY29-2148" fmla="*/ 115378 h 474924"/>
                <a:gd name="connsiteX30-2149" fmla="*/ 97006 w 237114"/>
                <a:gd name="connsiteY30-2150" fmla="*/ 105225 h 474924"/>
                <a:gd name="connsiteX31-2151" fmla="*/ 118557 w 237114"/>
                <a:gd name="connsiteY31-2152" fmla="*/ 0 h 474924"/>
                <a:gd name="connsiteX32-2153" fmla="*/ 165004 w 237114"/>
                <a:gd name="connsiteY32-2154" fmla="*/ 47269 h 474924"/>
                <a:gd name="connsiteX33-2155" fmla="*/ 118557 w 237114"/>
                <a:gd name="connsiteY33-2156" fmla="*/ 94538 h 474924"/>
                <a:gd name="connsiteX34-2157" fmla="*/ 72110 w 237114"/>
                <a:gd name="connsiteY34-2158" fmla="*/ 47269 h 474924"/>
                <a:gd name="connsiteX35-2159" fmla="*/ 118557 w 237114"/>
                <a:gd name="connsiteY35-2160" fmla="*/ 0 h 474924"/>
                <a:gd name="connsiteX0-2161" fmla="*/ 97006 w 237114"/>
                <a:gd name="connsiteY0-2162" fmla="*/ 105225 h 474924"/>
                <a:gd name="connsiteX1-2163" fmla="*/ 114754 w 237114"/>
                <a:gd name="connsiteY1-2164" fmla="*/ 105225 h 474924"/>
                <a:gd name="connsiteX2-2165" fmla="*/ 133176 w 237114"/>
                <a:gd name="connsiteY2-2166" fmla="*/ 105225 h 474924"/>
                <a:gd name="connsiteX3-2167" fmla="*/ 181722 w 237114"/>
                <a:gd name="connsiteY3-2168" fmla="*/ 114747 h 474924"/>
                <a:gd name="connsiteX4-2169" fmla="*/ 200959 w 237114"/>
                <a:gd name="connsiteY4-2170" fmla="*/ 145313 h 474924"/>
                <a:gd name="connsiteX5-2171" fmla="*/ 236455 w 237114"/>
                <a:gd name="connsiteY5-2172" fmla="*/ 245533 h 474924"/>
                <a:gd name="connsiteX6-2173" fmla="*/ 226313 w 237114"/>
                <a:gd name="connsiteY6-2174" fmla="*/ 267804 h 474924"/>
                <a:gd name="connsiteX7-2175" fmla="*/ 200959 w 237114"/>
                <a:gd name="connsiteY7-2176" fmla="*/ 256668 h 474924"/>
                <a:gd name="connsiteX8-2177" fmla="*/ 167998 w 237114"/>
                <a:gd name="connsiteY8-2178" fmla="*/ 160903 h 474924"/>
                <a:gd name="connsiteX9-2179" fmla="*/ 157856 w 237114"/>
                <a:gd name="connsiteY9-2180" fmla="*/ 160903 h 474924"/>
                <a:gd name="connsiteX10-2181" fmla="*/ 218707 w 237114"/>
                <a:gd name="connsiteY10-2182" fmla="*/ 325708 h 474924"/>
                <a:gd name="connsiteX11-2183" fmla="*/ 170533 w 237114"/>
                <a:gd name="connsiteY11-2184" fmla="*/ 325708 h 474924"/>
                <a:gd name="connsiteX12-2185" fmla="*/ 170533 w 237114"/>
                <a:gd name="connsiteY12-2186" fmla="*/ 457107 h 474924"/>
                <a:gd name="connsiteX13-2187" fmla="*/ 147715 w 237114"/>
                <a:gd name="connsiteY13-2188" fmla="*/ 474924 h 474924"/>
                <a:gd name="connsiteX14-2189" fmla="*/ 127431 w 237114"/>
                <a:gd name="connsiteY14-2190" fmla="*/ 457107 h 474924"/>
                <a:gd name="connsiteX15-2191" fmla="*/ 127431 w 237114"/>
                <a:gd name="connsiteY15-2192" fmla="*/ 325708 h 474924"/>
                <a:gd name="connsiteX16-2193" fmla="*/ 109683 w 237114"/>
                <a:gd name="connsiteY16-2194" fmla="*/ 325708 h 474924"/>
                <a:gd name="connsiteX17-2195" fmla="*/ 109683 w 237114"/>
                <a:gd name="connsiteY17-2196" fmla="*/ 457107 h 474924"/>
                <a:gd name="connsiteX18-2197" fmla="*/ 89400 w 237114"/>
                <a:gd name="connsiteY18-2198" fmla="*/ 474924 h 474924"/>
                <a:gd name="connsiteX19-2199" fmla="*/ 66581 w 237114"/>
                <a:gd name="connsiteY19-2200" fmla="*/ 457107 h 474924"/>
                <a:gd name="connsiteX20-2201" fmla="*/ 66581 w 237114"/>
                <a:gd name="connsiteY20-2202" fmla="*/ 325708 h 474924"/>
                <a:gd name="connsiteX21-2203" fmla="*/ 18407 w 237114"/>
                <a:gd name="connsiteY21-2204" fmla="*/ 325708 h 474924"/>
                <a:gd name="connsiteX22-2205" fmla="*/ 79258 w 237114"/>
                <a:gd name="connsiteY22-2206" fmla="*/ 160903 h 474924"/>
                <a:gd name="connsiteX23-2207" fmla="*/ 69116 w 237114"/>
                <a:gd name="connsiteY23-2208" fmla="*/ 160903 h 474924"/>
                <a:gd name="connsiteX24-2209" fmla="*/ 36155 w 237114"/>
                <a:gd name="connsiteY24-2210" fmla="*/ 256668 h 474924"/>
                <a:gd name="connsiteX25-2211" fmla="*/ 10801 w 237114"/>
                <a:gd name="connsiteY25-2212" fmla="*/ 267804 h 474924"/>
                <a:gd name="connsiteX26-2213" fmla="*/ 659 w 237114"/>
                <a:gd name="connsiteY26-2214" fmla="*/ 245533 h 474924"/>
                <a:gd name="connsiteX27-2215" fmla="*/ 36155 w 237114"/>
                <a:gd name="connsiteY27-2216" fmla="*/ 145313 h 474924"/>
                <a:gd name="connsiteX28-2217" fmla="*/ 55392 w 237114"/>
                <a:gd name="connsiteY28-2218" fmla="*/ 115378 h 474924"/>
                <a:gd name="connsiteX29-2219" fmla="*/ 97006 w 237114"/>
                <a:gd name="connsiteY29-2220" fmla="*/ 105225 h 474924"/>
                <a:gd name="connsiteX30-2221" fmla="*/ 118557 w 237114"/>
                <a:gd name="connsiteY30-2222" fmla="*/ 0 h 474924"/>
                <a:gd name="connsiteX31-2223" fmla="*/ 165004 w 237114"/>
                <a:gd name="connsiteY31-2224" fmla="*/ 47269 h 474924"/>
                <a:gd name="connsiteX32-2225" fmla="*/ 118557 w 237114"/>
                <a:gd name="connsiteY32-2226" fmla="*/ 94538 h 474924"/>
                <a:gd name="connsiteX33-2227" fmla="*/ 72110 w 237114"/>
                <a:gd name="connsiteY33-2228" fmla="*/ 47269 h 474924"/>
                <a:gd name="connsiteX34-2229" fmla="*/ 118557 w 237114"/>
                <a:gd name="connsiteY34-2230" fmla="*/ 0 h 474924"/>
                <a:gd name="connsiteX0-2231" fmla="*/ 97006 w 237114"/>
                <a:gd name="connsiteY0-2232" fmla="*/ 105225 h 474924"/>
                <a:gd name="connsiteX1-2233" fmla="*/ 114754 w 237114"/>
                <a:gd name="connsiteY1-2234" fmla="*/ 105225 h 474924"/>
                <a:gd name="connsiteX2-2235" fmla="*/ 133176 w 237114"/>
                <a:gd name="connsiteY2-2236" fmla="*/ 105225 h 474924"/>
                <a:gd name="connsiteX3-2237" fmla="*/ 182037 w 237114"/>
                <a:gd name="connsiteY3-2238" fmla="*/ 113487 h 474924"/>
                <a:gd name="connsiteX4-2239" fmla="*/ 200959 w 237114"/>
                <a:gd name="connsiteY4-2240" fmla="*/ 145313 h 474924"/>
                <a:gd name="connsiteX5-2241" fmla="*/ 236455 w 237114"/>
                <a:gd name="connsiteY5-2242" fmla="*/ 245533 h 474924"/>
                <a:gd name="connsiteX6-2243" fmla="*/ 226313 w 237114"/>
                <a:gd name="connsiteY6-2244" fmla="*/ 267804 h 474924"/>
                <a:gd name="connsiteX7-2245" fmla="*/ 200959 w 237114"/>
                <a:gd name="connsiteY7-2246" fmla="*/ 256668 h 474924"/>
                <a:gd name="connsiteX8-2247" fmla="*/ 167998 w 237114"/>
                <a:gd name="connsiteY8-2248" fmla="*/ 160903 h 474924"/>
                <a:gd name="connsiteX9-2249" fmla="*/ 157856 w 237114"/>
                <a:gd name="connsiteY9-2250" fmla="*/ 160903 h 474924"/>
                <a:gd name="connsiteX10-2251" fmla="*/ 218707 w 237114"/>
                <a:gd name="connsiteY10-2252" fmla="*/ 325708 h 474924"/>
                <a:gd name="connsiteX11-2253" fmla="*/ 170533 w 237114"/>
                <a:gd name="connsiteY11-2254" fmla="*/ 325708 h 474924"/>
                <a:gd name="connsiteX12-2255" fmla="*/ 170533 w 237114"/>
                <a:gd name="connsiteY12-2256" fmla="*/ 457107 h 474924"/>
                <a:gd name="connsiteX13-2257" fmla="*/ 147715 w 237114"/>
                <a:gd name="connsiteY13-2258" fmla="*/ 474924 h 474924"/>
                <a:gd name="connsiteX14-2259" fmla="*/ 127431 w 237114"/>
                <a:gd name="connsiteY14-2260" fmla="*/ 457107 h 474924"/>
                <a:gd name="connsiteX15-2261" fmla="*/ 127431 w 237114"/>
                <a:gd name="connsiteY15-2262" fmla="*/ 325708 h 474924"/>
                <a:gd name="connsiteX16-2263" fmla="*/ 109683 w 237114"/>
                <a:gd name="connsiteY16-2264" fmla="*/ 325708 h 474924"/>
                <a:gd name="connsiteX17-2265" fmla="*/ 109683 w 237114"/>
                <a:gd name="connsiteY17-2266" fmla="*/ 457107 h 474924"/>
                <a:gd name="connsiteX18-2267" fmla="*/ 89400 w 237114"/>
                <a:gd name="connsiteY18-2268" fmla="*/ 474924 h 474924"/>
                <a:gd name="connsiteX19-2269" fmla="*/ 66581 w 237114"/>
                <a:gd name="connsiteY19-2270" fmla="*/ 457107 h 474924"/>
                <a:gd name="connsiteX20-2271" fmla="*/ 66581 w 237114"/>
                <a:gd name="connsiteY20-2272" fmla="*/ 325708 h 474924"/>
                <a:gd name="connsiteX21-2273" fmla="*/ 18407 w 237114"/>
                <a:gd name="connsiteY21-2274" fmla="*/ 325708 h 474924"/>
                <a:gd name="connsiteX22-2275" fmla="*/ 79258 w 237114"/>
                <a:gd name="connsiteY22-2276" fmla="*/ 160903 h 474924"/>
                <a:gd name="connsiteX23-2277" fmla="*/ 69116 w 237114"/>
                <a:gd name="connsiteY23-2278" fmla="*/ 160903 h 474924"/>
                <a:gd name="connsiteX24-2279" fmla="*/ 36155 w 237114"/>
                <a:gd name="connsiteY24-2280" fmla="*/ 256668 h 474924"/>
                <a:gd name="connsiteX25-2281" fmla="*/ 10801 w 237114"/>
                <a:gd name="connsiteY25-2282" fmla="*/ 267804 h 474924"/>
                <a:gd name="connsiteX26-2283" fmla="*/ 659 w 237114"/>
                <a:gd name="connsiteY26-2284" fmla="*/ 245533 h 474924"/>
                <a:gd name="connsiteX27-2285" fmla="*/ 36155 w 237114"/>
                <a:gd name="connsiteY27-2286" fmla="*/ 145313 h 474924"/>
                <a:gd name="connsiteX28-2287" fmla="*/ 55392 w 237114"/>
                <a:gd name="connsiteY28-2288" fmla="*/ 115378 h 474924"/>
                <a:gd name="connsiteX29-2289" fmla="*/ 97006 w 237114"/>
                <a:gd name="connsiteY29-2290" fmla="*/ 105225 h 474924"/>
                <a:gd name="connsiteX30-2291" fmla="*/ 118557 w 237114"/>
                <a:gd name="connsiteY30-2292" fmla="*/ 0 h 474924"/>
                <a:gd name="connsiteX31-2293" fmla="*/ 165004 w 237114"/>
                <a:gd name="connsiteY31-2294" fmla="*/ 47269 h 474924"/>
                <a:gd name="connsiteX32-2295" fmla="*/ 118557 w 237114"/>
                <a:gd name="connsiteY32-2296" fmla="*/ 94538 h 474924"/>
                <a:gd name="connsiteX33-2297" fmla="*/ 72110 w 237114"/>
                <a:gd name="connsiteY33-2298" fmla="*/ 47269 h 474924"/>
                <a:gd name="connsiteX34-2299" fmla="*/ 118557 w 237114"/>
                <a:gd name="connsiteY34-2300" fmla="*/ 0 h 474924"/>
                <a:gd name="connsiteX0-2301" fmla="*/ 97006 w 237114"/>
                <a:gd name="connsiteY0-2302" fmla="*/ 105225 h 474924"/>
                <a:gd name="connsiteX1-2303" fmla="*/ 114754 w 237114"/>
                <a:gd name="connsiteY1-2304" fmla="*/ 105225 h 474924"/>
                <a:gd name="connsiteX2-2305" fmla="*/ 133176 w 237114"/>
                <a:gd name="connsiteY2-2306" fmla="*/ 105225 h 474924"/>
                <a:gd name="connsiteX3-2307" fmla="*/ 182037 w 237114"/>
                <a:gd name="connsiteY3-2308" fmla="*/ 113487 h 474924"/>
                <a:gd name="connsiteX4-2309" fmla="*/ 200959 w 237114"/>
                <a:gd name="connsiteY4-2310" fmla="*/ 145313 h 474924"/>
                <a:gd name="connsiteX5-2311" fmla="*/ 236455 w 237114"/>
                <a:gd name="connsiteY5-2312" fmla="*/ 245533 h 474924"/>
                <a:gd name="connsiteX6-2313" fmla="*/ 226313 w 237114"/>
                <a:gd name="connsiteY6-2314" fmla="*/ 267804 h 474924"/>
                <a:gd name="connsiteX7-2315" fmla="*/ 200959 w 237114"/>
                <a:gd name="connsiteY7-2316" fmla="*/ 256668 h 474924"/>
                <a:gd name="connsiteX8-2317" fmla="*/ 167998 w 237114"/>
                <a:gd name="connsiteY8-2318" fmla="*/ 160903 h 474924"/>
                <a:gd name="connsiteX9-2319" fmla="*/ 157856 w 237114"/>
                <a:gd name="connsiteY9-2320" fmla="*/ 160903 h 474924"/>
                <a:gd name="connsiteX10-2321" fmla="*/ 218707 w 237114"/>
                <a:gd name="connsiteY10-2322" fmla="*/ 325708 h 474924"/>
                <a:gd name="connsiteX11-2323" fmla="*/ 170533 w 237114"/>
                <a:gd name="connsiteY11-2324" fmla="*/ 325708 h 474924"/>
                <a:gd name="connsiteX12-2325" fmla="*/ 170533 w 237114"/>
                <a:gd name="connsiteY12-2326" fmla="*/ 457107 h 474924"/>
                <a:gd name="connsiteX13-2327" fmla="*/ 147715 w 237114"/>
                <a:gd name="connsiteY13-2328" fmla="*/ 474924 h 474924"/>
                <a:gd name="connsiteX14-2329" fmla="*/ 127431 w 237114"/>
                <a:gd name="connsiteY14-2330" fmla="*/ 457107 h 474924"/>
                <a:gd name="connsiteX15-2331" fmla="*/ 127431 w 237114"/>
                <a:gd name="connsiteY15-2332" fmla="*/ 325708 h 474924"/>
                <a:gd name="connsiteX16-2333" fmla="*/ 109683 w 237114"/>
                <a:gd name="connsiteY16-2334" fmla="*/ 325708 h 474924"/>
                <a:gd name="connsiteX17-2335" fmla="*/ 109683 w 237114"/>
                <a:gd name="connsiteY17-2336" fmla="*/ 457107 h 474924"/>
                <a:gd name="connsiteX18-2337" fmla="*/ 89400 w 237114"/>
                <a:gd name="connsiteY18-2338" fmla="*/ 474924 h 474924"/>
                <a:gd name="connsiteX19-2339" fmla="*/ 66581 w 237114"/>
                <a:gd name="connsiteY19-2340" fmla="*/ 457107 h 474924"/>
                <a:gd name="connsiteX20-2341" fmla="*/ 66581 w 237114"/>
                <a:gd name="connsiteY20-2342" fmla="*/ 325708 h 474924"/>
                <a:gd name="connsiteX21-2343" fmla="*/ 18407 w 237114"/>
                <a:gd name="connsiteY21-2344" fmla="*/ 325708 h 474924"/>
                <a:gd name="connsiteX22-2345" fmla="*/ 79258 w 237114"/>
                <a:gd name="connsiteY22-2346" fmla="*/ 160903 h 474924"/>
                <a:gd name="connsiteX23-2347" fmla="*/ 69116 w 237114"/>
                <a:gd name="connsiteY23-2348" fmla="*/ 160903 h 474924"/>
                <a:gd name="connsiteX24-2349" fmla="*/ 36155 w 237114"/>
                <a:gd name="connsiteY24-2350" fmla="*/ 256668 h 474924"/>
                <a:gd name="connsiteX25-2351" fmla="*/ 10801 w 237114"/>
                <a:gd name="connsiteY25-2352" fmla="*/ 267804 h 474924"/>
                <a:gd name="connsiteX26-2353" fmla="*/ 659 w 237114"/>
                <a:gd name="connsiteY26-2354" fmla="*/ 245533 h 474924"/>
                <a:gd name="connsiteX27-2355" fmla="*/ 36155 w 237114"/>
                <a:gd name="connsiteY27-2356" fmla="*/ 145313 h 474924"/>
                <a:gd name="connsiteX28-2357" fmla="*/ 55392 w 237114"/>
                <a:gd name="connsiteY28-2358" fmla="*/ 115378 h 474924"/>
                <a:gd name="connsiteX29-2359" fmla="*/ 97006 w 237114"/>
                <a:gd name="connsiteY29-2360" fmla="*/ 105225 h 474924"/>
                <a:gd name="connsiteX30-2361" fmla="*/ 118557 w 237114"/>
                <a:gd name="connsiteY30-2362" fmla="*/ 0 h 474924"/>
                <a:gd name="connsiteX31-2363" fmla="*/ 165004 w 237114"/>
                <a:gd name="connsiteY31-2364" fmla="*/ 47269 h 474924"/>
                <a:gd name="connsiteX32-2365" fmla="*/ 118557 w 237114"/>
                <a:gd name="connsiteY32-2366" fmla="*/ 94538 h 474924"/>
                <a:gd name="connsiteX33-2367" fmla="*/ 72110 w 237114"/>
                <a:gd name="connsiteY33-2368" fmla="*/ 47269 h 474924"/>
                <a:gd name="connsiteX34-2369" fmla="*/ 118557 w 237114"/>
                <a:gd name="connsiteY34-2370" fmla="*/ 0 h 474924"/>
                <a:gd name="connsiteX0-2371" fmla="*/ 97006 w 237114"/>
                <a:gd name="connsiteY0-2372" fmla="*/ 105225 h 474924"/>
                <a:gd name="connsiteX1-2373" fmla="*/ 114754 w 237114"/>
                <a:gd name="connsiteY1-2374" fmla="*/ 105225 h 474924"/>
                <a:gd name="connsiteX2-2375" fmla="*/ 133176 w 237114"/>
                <a:gd name="connsiteY2-2376" fmla="*/ 105225 h 474924"/>
                <a:gd name="connsiteX3-2377" fmla="*/ 182982 w 237114"/>
                <a:gd name="connsiteY3-2378" fmla="*/ 115693 h 474924"/>
                <a:gd name="connsiteX4-2379" fmla="*/ 200959 w 237114"/>
                <a:gd name="connsiteY4-2380" fmla="*/ 145313 h 474924"/>
                <a:gd name="connsiteX5-2381" fmla="*/ 236455 w 237114"/>
                <a:gd name="connsiteY5-2382" fmla="*/ 245533 h 474924"/>
                <a:gd name="connsiteX6-2383" fmla="*/ 226313 w 237114"/>
                <a:gd name="connsiteY6-2384" fmla="*/ 267804 h 474924"/>
                <a:gd name="connsiteX7-2385" fmla="*/ 200959 w 237114"/>
                <a:gd name="connsiteY7-2386" fmla="*/ 256668 h 474924"/>
                <a:gd name="connsiteX8-2387" fmla="*/ 167998 w 237114"/>
                <a:gd name="connsiteY8-2388" fmla="*/ 160903 h 474924"/>
                <a:gd name="connsiteX9-2389" fmla="*/ 157856 w 237114"/>
                <a:gd name="connsiteY9-2390" fmla="*/ 160903 h 474924"/>
                <a:gd name="connsiteX10-2391" fmla="*/ 218707 w 237114"/>
                <a:gd name="connsiteY10-2392" fmla="*/ 325708 h 474924"/>
                <a:gd name="connsiteX11-2393" fmla="*/ 170533 w 237114"/>
                <a:gd name="connsiteY11-2394" fmla="*/ 325708 h 474924"/>
                <a:gd name="connsiteX12-2395" fmla="*/ 170533 w 237114"/>
                <a:gd name="connsiteY12-2396" fmla="*/ 457107 h 474924"/>
                <a:gd name="connsiteX13-2397" fmla="*/ 147715 w 237114"/>
                <a:gd name="connsiteY13-2398" fmla="*/ 474924 h 474924"/>
                <a:gd name="connsiteX14-2399" fmla="*/ 127431 w 237114"/>
                <a:gd name="connsiteY14-2400" fmla="*/ 457107 h 474924"/>
                <a:gd name="connsiteX15-2401" fmla="*/ 127431 w 237114"/>
                <a:gd name="connsiteY15-2402" fmla="*/ 325708 h 474924"/>
                <a:gd name="connsiteX16-2403" fmla="*/ 109683 w 237114"/>
                <a:gd name="connsiteY16-2404" fmla="*/ 325708 h 474924"/>
                <a:gd name="connsiteX17-2405" fmla="*/ 109683 w 237114"/>
                <a:gd name="connsiteY17-2406" fmla="*/ 457107 h 474924"/>
                <a:gd name="connsiteX18-2407" fmla="*/ 89400 w 237114"/>
                <a:gd name="connsiteY18-2408" fmla="*/ 474924 h 474924"/>
                <a:gd name="connsiteX19-2409" fmla="*/ 66581 w 237114"/>
                <a:gd name="connsiteY19-2410" fmla="*/ 457107 h 474924"/>
                <a:gd name="connsiteX20-2411" fmla="*/ 66581 w 237114"/>
                <a:gd name="connsiteY20-2412" fmla="*/ 325708 h 474924"/>
                <a:gd name="connsiteX21-2413" fmla="*/ 18407 w 237114"/>
                <a:gd name="connsiteY21-2414" fmla="*/ 325708 h 474924"/>
                <a:gd name="connsiteX22-2415" fmla="*/ 79258 w 237114"/>
                <a:gd name="connsiteY22-2416" fmla="*/ 160903 h 474924"/>
                <a:gd name="connsiteX23-2417" fmla="*/ 69116 w 237114"/>
                <a:gd name="connsiteY23-2418" fmla="*/ 160903 h 474924"/>
                <a:gd name="connsiteX24-2419" fmla="*/ 36155 w 237114"/>
                <a:gd name="connsiteY24-2420" fmla="*/ 256668 h 474924"/>
                <a:gd name="connsiteX25-2421" fmla="*/ 10801 w 237114"/>
                <a:gd name="connsiteY25-2422" fmla="*/ 267804 h 474924"/>
                <a:gd name="connsiteX26-2423" fmla="*/ 659 w 237114"/>
                <a:gd name="connsiteY26-2424" fmla="*/ 245533 h 474924"/>
                <a:gd name="connsiteX27-2425" fmla="*/ 36155 w 237114"/>
                <a:gd name="connsiteY27-2426" fmla="*/ 145313 h 474924"/>
                <a:gd name="connsiteX28-2427" fmla="*/ 55392 w 237114"/>
                <a:gd name="connsiteY28-2428" fmla="*/ 115378 h 474924"/>
                <a:gd name="connsiteX29-2429" fmla="*/ 97006 w 237114"/>
                <a:gd name="connsiteY29-2430" fmla="*/ 105225 h 474924"/>
                <a:gd name="connsiteX30-2431" fmla="*/ 118557 w 237114"/>
                <a:gd name="connsiteY30-2432" fmla="*/ 0 h 474924"/>
                <a:gd name="connsiteX31-2433" fmla="*/ 165004 w 237114"/>
                <a:gd name="connsiteY31-2434" fmla="*/ 47269 h 474924"/>
                <a:gd name="connsiteX32-2435" fmla="*/ 118557 w 237114"/>
                <a:gd name="connsiteY32-2436" fmla="*/ 94538 h 474924"/>
                <a:gd name="connsiteX33-2437" fmla="*/ 72110 w 237114"/>
                <a:gd name="connsiteY33-2438" fmla="*/ 47269 h 474924"/>
                <a:gd name="connsiteX34-2439" fmla="*/ 118557 w 237114"/>
                <a:gd name="connsiteY34-2440" fmla="*/ 0 h 474924"/>
                <a:gd name="connsiteX0-2441" fmla="*/ 97006 w 237114"/>
                <a:gd name="connsiteY0-2442" fmla="*/ 105225 h 474924"/>
                <a:gd name="connsiteX1-2443" fmla="*/ 114754 w 237114"/>
                <a:gd name="connsiteY1-2444" fmla="*/ 105225 h 474924"/>
                <a:gd name="connsiteX2-2445" fmla="*/ 133176 w 237114"/>
                <a:gd name="connsiteY2-2446" fmla="*/ 105225 h 474924"/>
                <a:gd name="connsiteX3-2447" fmla="*/ 182982 w 237114"/>
                <a:gd name="connsiteY3-2448" fmla="*/ 115693 h 474924"/>
                <a:gd name="connsiteX4-2449" fmla="*/ 200959 w 237114"/>
                <a:gd name="connsiteY4-2450" fmla="*/ 145313 h 474924"/>
                <a:gd name="connsiteX5-2451" fmla="*/ 236455 w 237114"/>
                <a:gd name="connsiteY5-2452" fmla="*/ 245533 h 474924"/>
                <a:gd name="connsiteX6-2453" fmla="*/ 226313 w 237114"/>
                <a:gd name="connsiteY6-2454" fmla="*/ 267804 h 474924"/>
                <a:gd name="connsiteX7-2455" fmla="*/ 200959 w 237114"/>
                <a:gd name="connsiteY7-2456" fmla="*/ 256668 h 474924"/>
                <a:gd name="connsiteX8-2457" fmla="*/ 167998 w 237114"/>
                <a:gd name="connsiteY8-2458" fmla="*/ 160903 h 474924"/>
                <a:gd name="connsiteX9-2459" fmla="*/ 157856 w 237114"/>
                <a:gd name="connsiteY9-2460" fmla="*/ 160903 h 474924"/>
                <a:gd name="connsiteX10-2461" fmla="*/ 218707 w 237114"/>
                <a:gd name="connsiteY10-2462" fmla="*/ 325708 h 474924"/>
                <a:gd name="connsiteX11-2463" fmla="*/ 170533 w 237114"/>
                <a:gd name="connsiteY11-2464" fmla="*/ 325708 h 474924"/>
                <a:gd name="connsiteX12-2465" fmla="*/ 170533 w 237114"/>
                <a:gd name="connsiteY12-2466" fmla="*/ 457107 h 474924"/>
                <a:gd name="connsiteX13-2467" fmla="*/ 147715 w 237114"/>
                <a:gd name="connsiteY13-2468" fmla="*/ 474924 h 474924"/>
                <a:gd name="connsiteX14-2469" fmla="*/ 127431 w 237114"/>
                <a:gd name="connsiteY14-2470" fmla="*/ 457107 h 474924"/>
                <a:gd name="connsiteX15-2471" fmla="*/ 127431 w 237114"/>
                <a:gd name="connsiteY15-2472" fmla="*/ 325708 h 474924"/>
                <a:gd name="connsiteX16-2473" fmla="*/ 109683 w 237114"/>
                <a:gd name="connsiteY16-2474" fmla="*/ 325708 h 474924"/>
                <a:gd name="connsiteX17-2475" fmla="*/ 109683 w 237114"/>
                <a:gd name="connsiteY17-2476" fmla="*/ 457107 h 474924"/>
                <a:gd name="connsiteX18-2477" fmla="*/ 89400 w 237114"/>
                <a:gd name="connsiteY18-2478" fmla="*/ 474924 h 474924"/>
                <a:gd name="connsiteX19-2479" fmla="*/ 66581 w 237114"/>
                <a:gd name="connsiteY19-2480" fmla="*/ 457107 h 474924"/>
                <a:gd name="connsiteX20-2481" fmla="*/ 66581 w 237114"/>
                <a:gd name="connsiteY20-2482" fmla="*/ 325708 h 474924"/>
                <a:gd name="connsiteX21-2483" fmla="*/ 18407 w 237114"/>
                <a:gd name="connsiteY21-2484" fmla="*/ 325708 h 474924"/>
                <a:gd name="connsiteX22-2485" fmla="*/ 79258 w 237114"/>
                <a:gd name="connsiteY22-2486" fmla="*/ 160903 h 474924"/>
                <a:gd name="connsiteX23-2487" fmla="*/ 69116 w 237114"/>
                <a:gd name="connsiteY23-2488" fmla="*/ 160903 h 474924"/>
                <a:gd name="connsiteX24-2489" fmla="*/ 36155 w 237114"/>
                <a:gd name="connsiteY24-2490" fmla="*/ 256668 h 474924"/>
                <a:gd name="connsiteX25-2491" fmla="*/ 10801 w 237114"/>
                <a:gd name="connsiteY25-2492" fmla="*/ 267804 h 474924"/>
                <a:gd name="connsiteX26-2493" fmla="*/ 659 w 237114"/>
                <a:gd name="connsiteY26-2494" fmla="*/ 245533 h 474924"/>
                <a:gd name="connsiteX27-2495" fmla="*/ 36155 w 237114"/>
                <a:gd name="connsiteY27-2496" fmla="*/ 145313 h 474924"/>
                <a:gd name="connsiteX28-2497" fmla="*/ 55392 w 237114"/>
                <a:gd name="connsiteY28-2498" fmla="*/ 115378 h 474924"/>
                <a:gd name="connsiteX29-2499" fmla="*/ 97006 w 237114"/>
                <a:gd name="connsiteY29-2500" fmla="*/ 105225 h 474924"/>
                <a:gd name="connsiteX30-2501" fmla="*/ 118557 w 237114"/>
                <a:gd name="connsiteY30-2502" fmla="*/ 0 h 474924"/>
                <a:gd name="connsiteX31-2503" fmla="*/ 165004 w 237114"/>
                <a:gd name="connsiteY31-2504" fmla="*/ 47269 h 474924"/>
                <a:gd name="connsiteX32-2505" fmla="*/ 118557 w 237114"/>
                <a:gd name="connsiteY32-2506" fmla="*/ 94538 h 474924"/>
                <a:gd name="connsiteX33-2507" fmla="*/ 72110 w 237114"/>
                <a:gd name="connsiteY33-2508" fmla="*/ 47269 h 474924"/>
                <a:gd name="connsiteX34-2509" fmla="*/ 118557 w 237114"/>
                <a:gd name="connsiteY34-2510" fmla="*/ 0 h 474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Lst>
              <a:rect l="l" t="t" r="r" b="b"/>
              <a:pathLst>
                <a:path w="237114" h="474924">
                  <a:moveTo>
                    <a:pt x="97006" y="105225"/>
                  </a:moveTo>
                  <a:lnTo>
                    <a:pt x="114754" y="105225"/>
                  </a:lnTo>
                  <a:cubicBezTo>
                    <a:pt x="120895" y="105225"/>
                    <a:pt x="121805" y="103480"/>
                    <a:pt x="133176" y="105225"/>
                  </a:cubicBezTo>
                  <a:cubicBezTo>
                    <a:pt x="144547" y="106970"/>
                    <a:pt x="168849" y="103657"/>
                    <a:pt x="182982" y="115693"/>
                  </a:cubicBezTo>
                  <a:cubicBezTo>
                    <a:pt x="192975" y="124203"/>
                    <a:pt x="192047" y="123673"/>
                    <a:pt x="200959" y="145313"/>
                  </a:cubicBezTo>
                  <a:cubicBezTo>
                    <a:pt x="209871" y="166953"/>
                    <a:pt x="224623" y="212126"/>
                    <a:pt x="236455" y="245533"/>
                  </a:cubicBezTo>
                  <a:cubicBezTo>
                    <a:pt x="238990" y="254441"/>
                    <a:pt x="233919" y="263349"/>
                    <a:pt x="226313" y="267804"/>
                  </a:cubicBezTo>
                  <a:cubicBezTo>
                    <a:pt x="216171" y="270031"/>
                    <a:pt x="206029" y="265577"/>
                    <a:pt x="200959" y="256668"/>
                  </a:cubicBezTo>
                  <a:lnTo>
                    <a:pt x="167998" y="160903"/>
                  </a:lnTo>
                  <a:lnTo>
                    <a:pt x="157856" y="160903"/>
                  </a:lnTo>
                  <a:lnTo>
                    <a:pt x="218707" y="325708"/>
                  </a:lnTo>
                  <a:lnTo>
                    <a:pt x="170533" y="325708"/>
                  </a:lnTo>
                  <a:lnTo>
                    <a:pt x="170533" y="457107"/>
                  </a:lnTo>
                  <a:cubicBezTo>
                    <a:pt x="170533" y="468243"/>
                    <a:pt x="160392" y="474924"/>
                    <a:pt x="147715" y="474924"/>
                  </a:cubicBezTo>
                  <a:cubicBezTo>
                    <a:pt x="135037" y="474924"/>
                    <a:pt x="127431" y="468243"/>
                    <a:pt x="127431" y="457107"/>
                  </a:cubicBezTo>
                  <a:lnTo>
                    <a:pt x="127431" y="325708"/>
                  </a:lnTo>
                  <a:lnTo>
                    <a:pt x="109683" y="325708"/>
                  </a:lnTo>
                  <a:lnTo>
                    <a:pt x="109683" y="457107"/>
                  </a:lnTo>
                  <a:cubicBezTo>
                    <a:pt x="109683" y="468243"/>
                    <a:pt x="102077" y="474924"/>
                    <a:pt x="89400" y="474924"/>
                  </a:cubicBezTo>
                  <a:cubicBezTo>
                    <a:pt x="76722" y="474924"/>
                    <a:pt x="66581" y="468243"/>
                    <a:pt x="66581" y="457107"/>
                  </a:cubicBezTo>
                  <a:lnTo>
                    <a:pt x="66581" y="325708"/>
                  </a:lnTo>
                  <a:lnTo>
                    <a:pt x="18407" y="325708"/>
                  </a:lnTo>
                  <a:lnTo>
                    <a:pt x="79258" y="160903"/>
                  </a:lnTo>
                  <a:lnTo>
                    <a:pt x="69116" y="160903"/>
                  </a:lnTo>
                  <a:lnTo>
                    <a:pt x="36155" y="256668"/>
                  </a:lnTo>
                  <a:cubicBezTo>
                    <a:pt x="31085" y="265577"/>
                    <a:pt x="20943" y="270031"/>
                    <a:pt x="10801" y="267804"/>
                  </a:cubicBezTo>
                  <a:cubicBezTo>
                    <a:pt x="3195" y="263349"/>
                    <a:pt x="-1876" y="254441"/>
                    <a:pt x="659" y="245533"/>
                  </a:cubicBezTo>
                  <a:cubicBezTo>
                    <a:pt x="659" y="245533"/>
                    <a:pt x="27033" y="167005"/>
                    <a:pt x="36155" y="145313"/>
                  </a:cubicBezTo>
                  <a:cubicBezTo>
                    <a:pt x="45277" y="123621"/>
                    <a:pt x="47441" y="123577"/>
                    <a:pt x="55392" y="115378"/>
                  </a:cubicBezTo>
                  <a:cubicBezTo>
                    <a:pt x="63343" y="107179"/>
                    <a:pt x="84329" y="105225"/>
                    <a:pt x="97006" y="105225"/>
                  </a:cubicBezTo>
                  <a:close/>
                  <a:moveTo>
                    <a:pt x="118557" y="0"/>
                  </a:moveTo>
                  <a:cubicBezTo>
                    <a:pt x="144209" y="0"/>
                    <a:pt x="165004" y="21163"/>
                    <a:pt x="165004" y="47269"/>
                  </a:cubicBezTo>
                  <a:cubicBezTo>
                    <a:pt x="165004" y="73375"/>
                    <a:pt x="144209" y="94538"/>
                    <a:pt x="118557" y="94538"/>
                  </a:cubicBezTo>
                  <a:cubicBezTo>
                    <a:pt x="92905" y="94538"/>
                    <a:pt x="72110" y="73375"/>
                    <a:pt x="72110" y="47269"/>
                  </a:cubicBezTo>
                  <a:cubicBezTo>
                    <a:pt x="72110" y="21163"/>
                    <a:pt x="92905" y="0"/>
                    <a:pt x="118557" y="0"/>
                  </a:cubicBezTo>
                  <a:close/>
                </a:path>
              </a:pathLst>
            </a:custGeom>
            <a:solidFill>
              <a:schemeClr val="accent1"/>
            </a:solidFill>
            <a:ln>
              <a:noFill/>
            </a:ln>
            <a:effectLst/>
          </p:spPr>
          <p:txBody>
            <a:bodyPr wrap="square">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a:latin typeface="Calibri" panose="020F0502020204030204" pitchFamily="34" charset="0"/>
                <a:sym typeface="Calibri" panose="020F0502020204030204" pitchFamily="34" charset="0"/>
              </a:endParaRPr>
            </a:p>
          </p:txBody>
        </p:sp>
        <p:sp>
          <p:nvSpPr>
            <p:cNvPr id="15" name="矩形 14"/>
            <p:cNvSpPr/>
            <p:nvPr/>
          </p:nvSpPr>
          <p:spPr>
            <a:xfrm>
              <a:off x="624468" y="1893595"/>
              <a:ext cx="374681" cy="474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5" dur="500"/>
                                        <p:tgtEl>
                                          <p:spTgt spid="7">
                                            <p:graphicEl>
                                              <a:chart seriesIdx="-3" categoryIdx="-3" bldStep="gridLegend"/>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left)">
                                      <p:cBhvr>
                                        <p:cTn id="19" dur="500"/>
                                        <p:tgtEl>
                                          <p:spTgt spid="7">
                                            <p:graphicEl>
                                              <a:chart seriesIdx="-4" categoryIdx="0"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left)">
                                      <p:cBhvr>
                                        <p:cTn id="23" dur="500"/>
                                        <p:tgtEl>
                                          <p:spTgt spid="7">
                                            <p:graphicEl>
                                              <a:chart seriesIdx="-4" categoryIdx="1"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left)">
                                      <p:cBhvr>
                                        <p:cTn id="27" dur="500"/>
                                        <p:tgtEl>
                                          <p:spTgt spid="7">
                                            <p:graphicEl>
                                              <a:chart seriesIdx="-4" categoryIdx="2" bldStep="category"/>
                                            </p:graphicEl>
                                          </p:spTgt>
                                        </p:tgtEl>
                                      </p:cBhvr>
                                    </p:animEffect>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P spid="8" grpId="0"/>
      <p:bldP spid="9"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组合 184"/>
          <p:cNvGrpSpPr/>
          <p:nvPr/>
        </p:nvGrpSpPr>
        <p:grpSpPr>
          <a:xfrm>
            <a:off x="3540901" y="1097177"/>
            <a:ext cx="5284718" cy="4122066"/>
            <a:chOff x="1248207" y="1074501"/>
            <a:chExt cx="5407191" cy="4756567"/>
          </a:xfrm>
          <a:solidFill>
            <a:schemeClr val="bg1">
              <a:lumMod val="50000"/>
              <a:alpha val="40000"/>
            </a:schemeClr>
          </a:solidFill>
        </p:grpSpPr>
        <p:sp>
          <p:nvSpPr>
            <p:cNvPr id="186"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7"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8"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9"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0"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1"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2"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3"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4"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5"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6"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7"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8"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9"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0"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1"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2"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3"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4"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5"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6"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7"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8"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9"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0"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1"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2"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3"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4"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5"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6"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7"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graphicFrame>
        <p:nvGraphicFramePr>
          <p:cNvPr id="116" name="Chart 259"/>
          <p:cNvGraphicFramePr/>
          <p:nvPr/>
        </p:nvGraphicFramePr>
        <p:xfrm>
          <a:off x="2911688" y="4877661"/>
          <a:ext cx="1320800" cy="1263375"/>
        </p:xfrm>
        <a:graphic>
          <a:graphicData uri="http://schemas.openxmlformats.org/drawingml/2006/chart">
            <c:chart xmlns:c="http://schemas.openxmlformats.org/drawingml/2006/chart" xmlns:r="http://schemas.openxmlformats.org/officeDocument/2006/relationships" r:id="rId1"/>
          </a:graphicData>
        </a:graphic>
      </p:graphicFrame>
      <p:sp>
        <p:nvSpPr>
          <p:cNvPr id="117" name="Text Box 10"/>
          <p:cNvSpPr txBox="1">
            <a:spLocks noChangeArrowheads="1"/>
          </p:cNvSpPr>
          <p:nvPr/>
        </p:nvSpPr>
        <p:spPr bwMode="auto">
          <a:xfrm>
            <a:off x="3147352"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55%</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19" name="Chart 265"/>
          <p:cNvGraphicFramePr/>
          <p:nvPr/>
        </p:nvGraphicFramePr>
        <p:xfrm>
          <a:off x="1318802" y="4877661"/>
          <a:ext cx="1320800" cy="1263375"/>
        </p:xfrm>
        <a:graphic>
          <a:graphicData uri="http://schemas.openxmlformats.org/drawingml/2006/chart">
            <c:chart xmlns:c="http://schemas.openxmlformats.org/drawingml/2006/chart" xmlns:r="http://schemas.openxmlformats.org/officeDocument/2006/relationships" r:id="rId2"/>
          </a:graphicData>
        </a:graphic>
      </p:graphicFrame>
      <p:sp>
        <p:nvSpPr>
          <p:cNvPr id="120" name="Text Box 10"/>
          <p:cNvSpPr txBox="1">
            <a:spLocks noChangeArrowheads="1"/>
          </p:cNvSpPr>
          <p:nvPr/>
        </p:nvSpPr>
        <p:spPr bwMode="auto">
          <a:xfrm>
            <a:off x="1554465"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35%</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2" name="Chart 270"/>
          <p:cNvGraphicFramePr/>
          <p:nvPr/>
        </p:nvGraphicFramePr>
        <p:xfrm>
          <a:off x="4678869" y="4877661"/>
          <a:ext cx="1320800" cy="1263375"/>
        </p:xfrm>
        <a:graphic>
          <a:graphicData uri="http://schemas.openxmlformats.org/drawingml/2006/chart">
            <c:chart xmlns:c="http://schemas.openxmlformats.org/drawingml/2006/chart" xmlns:r="http://schemas.openxmlformats.org/officeDocument/2006/relationships" r:id="rId3"/>
          </a:graphicData>
        </a:graphic>
      </p:graphicFrame>
      <p:sp>
        <p:nvSpPr>
          <p:cNvPr id="123" name="Text Box 10"/>
          <p:cNvSpPr txBox="1">
            <a:spLocks noChangeArrowheads="1"/>
          </p:cNvSpPr>
          <p:nvPr/>
        </p:nvSpPr>
        <p:spPr bwMode="auto">
          <a:xfrm>
            <a:off x="4914532"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smtClean="0">
                <a:solidFill>
                  <a:schemeClr val="accent1"/>
                </a:solidFill>
                <a:latin typeface="Open Sans" panose="020B0606030504020204" pitchFamily="34" charset="0"/>
                <a:ea typeface="Open Sans" panose="020B0606030504020204" pitchFamily="34" charset="0"/>
                <a:cs typeface="Open Sans" panose="020B0606030504020204" pitchFamily="34" charset="0"/>
              </a:rPr>
              <a:t>21%</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5" name="Chart 274"/>
          <p:cNvGraphicFramePr/>
          <p:nvPr/>
        </p:nvGraphicFramePr>
        <p:xfrm>
          <a:off x="6522501" y="4877661"/>
          <a:ext cx="1320800" cy="1263375"/>
        </p:xfrm>
        <a:graphic>
          <a:graphicData uri="http://schemas.openxmlformats.org/drawingml/2006/chart">
            <c:chart xmlns:c="http://schemas.openxmlformats.org/drawingml/2006/chart" xmlns:r="http://schemas.openxmlformats.org/officeDocument/2006/relationships" r:id="rId4"/>
          </a:graphicData>
        </a:graphic>
      </p:graphicFrame>
      <p:sp>
        <p:nvSpPr>
          <p:cNvPr id="126" name="Text Box 10"/>
          <p:cNvSpPr txBox="1">
            <a:spLocks noChangeArrowheads="1"/>
          </p:cNvSpPr>
          <p:nvPr/>
        </p:nvSpPr>
        <p:spPr bwMode="auto">
          <a:xfrm>
            <a:off x="6758165"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42%</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8" name="Chart 294"/>
          <p:cNvGraphicFramePr/>
          <p:nvPr/>
        </p:nvGraphicFramePr>
        <p:xfrm>
          <a:off x="8253506" y="4877661"/>
          <a:ext cx="1320800" cy="1263375"/>
        </p:xfrm>
        <a:graphic>
          <a:graphicData uri="http://schemas.openxmlformats.org/drawingml/2006/chart">
            <c:chart xmlns:c="http://schemas.openxmlformats.org/drawingml/2006/chart" xmlns:r="http://schemas.openxmlformats.org/officeDocument/2006/relationships" r:id="rId5"/>
          </a:graphicData>
        </a:graphic>
      </p:graphicFrame>
      <p:sp>
        <p:nvSpPr>
          <p:cNvPr id="129" name="Text Box 10"/>
          <p:cNvSpPr txBox="1">
            <a:spLocks noChangeArrowheads="1"/>
          </p:cNvSpPr>
          <p:nvPr/>
        </p:nvSpPr>
        <p:spPr bwMode="auto">
          <a:xfrm>
            <a:off x="8489169"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94%</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31" name="Chart 298"/>
          <p:cNvGraphicFramePr/>
          <p:nvPr/>
        </p:nvGraphicFramePr>
        <p:xfrm>
          <a:off x="9769689" y="4877661"/>
          <a:ext cx="1320800" cy="1263375"/>
        </p:xfrm>
        <a:graphic>
          <a:graphicData uri="http://schemas.openxmlformats.org/drawingml/2006/chart">
            <c:chart xmlns:c="http://schemas.openxmlformats.org/drawingml/2006/chart" xmlns:r="http://schemas.openxmlformats.org/officeDocument/2006/relationships" r:id="rId6"/>
          </a:graphicData>
        </a:graphic>
      </p:graphicFrame>
      <p:sp>
        <p:nvSpPr>
          <p:cNvPr id="132" name="Text Box 10"/>
          <p:cNvSpPr txBox="1">
            <a:spLocks noChangeArrowheads="1"/>
          </p:cNvSpPr>
          <p:nvPr/>
        </p:nvSpPr>
        <p:spPr bwMode="auto">
          <a:xfrm>
            <a:off x="10020689" y="5314422"/>
            <a:ext cx="849476" cy="389787"/>
          </a:xfrm>
          <a:prstGeom prst="rect">
            <a:avLst/>
          </a:prstGeom>
          <a:noFill/>
          <a:ln w="9525">
            <a:noFill/>
            <a:miter lim="800000"/>
          </a:ln>
        </p:spPr>
        <p:txBody>
          <a:bodyPr wrap="square" lIns="60960" tIns="30480" rIns="60960" bIns="30480">
            <a:spAutoFit/>
          </a:bodyPr>
          <a:lstStyle/>
          <a:p>
            <a:pPr algn="ctr" defTabSz="1450975"/>
            <a:r>
              <a:rPr lang="en-US" sz="2135" b="1" dirty="0"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89%</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4" name="Oval 302"/>
          <p:cNvSpPr/>
          <p:nvPr/>
        </p:nvSpPr>
        <p:spPr>
          <a:xfrm>
            <a:off x="4560846" y="2174824"/>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5" name="Oval 303"/>
          <p:cNvSpPr/>
          <p:nvPr/>
        </p:nvSpPr>
        <p:spPr>
          <a:xfrm>
            <a:off x="4281419" y="3251530"/>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6" name="Oval 304"/>
          <p:cNvSpPr/>
          <p:nvPr/>
        </p:nvSpPr>
        <p:spPr>
          <a:xfrm>
            <a:off x="6067283" y="3660982"/>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7" name="Oval 305"/>
          <p:cNvSpPr/>
          <p:nvPr/>
        </p:nvSpPr>
        <p:spPr>
          <a:xfrm>
            <a:off x="6598217" y="3299918"/>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8" name="Oval 306"/>
          <p:cNvSpPr/>
          <p:nvPr/>
        </p:nvSpPr>
        <p:spPr>
          <a:xfrm>
            <a:off x="7338268" y="2677494"/>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9" name="Oval 307"/>
          <p:cNvSpPr/>
          <p:nvPr/>
        </p:nvSpPr>
        <p:spPr>
          <a:xfrm>
            <a:off x="7860480" y="3581246"/>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40" name="Straight Arrow Connector 568"/>
          <p:cNvCxnSpPr/>
          <p:nvPr/>
        </p:nvCxnSpPr>
        <p:spPr>
          <a:xfrm>
            <a:off x="1987054" y="2233836"/>
            <a:ext cx="0" cy="2643825"/>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Connector 571"/>
          <p:cNvCxnSpPr>
            <a:stCxn id="134" idx="2"/>
          </p:cNvCxnSpPr>
          <p:nvPr/>
        </p:nvCxnSpPr>
        <p:spPr>
          <a:xfrm flipH="1">
            <a:off x="1987054" y="2233836"/>
            <a:ext cx="257379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573"/>
          <p:cNvCxnSpPr/>
          <p:nvPr/>
        </p:nvCxnSpPr>
        <p:spPr>
          <a:xfrm>
            <a:off x="3554308" y="3305009"/>
            <a:ext cx="0" cy="1572652"/>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576"/>
          <p:cNvCxnSpPr>
            <a:stCxn id="135" idx="2"/>
          </p:cNvCxnSpPr>
          <p:nvPr/>
        </p:nvCxnSpPr>
        <p:spPr>
          <a:xfrm flipH="1">
            <a:off x="3554308" y="3310542"/>
            <a:ext cx="72711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Arrow Connector 585"/>
          <p:cNvCxnSpPr/>
          <p:nvPr/>
        </p:nvCxnSpPr>
        <p:spPr>
          <a:xfrm>
            <a:off x="5336809" y="3719993"/>
            <a:ext cx="0" cy="1145858"/>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Connector 586"/>
          <p:cNvCxnSpPr>
            <a:stCxn id="136" idx="2"/>
          </p:cNvCxnSpPr>
          <p:nvPr/>
        </p:nvCxnSpPr>
        <p:spPr>
          <a:xfrm flipH="1">
            <a:off x="5335313" y="3719994"/>
            <a:ext cx="73197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Arrow Connector 596"/>
          <p:cNvCxnSpPr/>
          <p:nvPr/>
        </p:nvCxnSpPr>
        <p:spPr>
          <a:xfrm>
            <a:off x="7180222" y="3358929"/>
            <a:ext cx="0" cy="1506923"/>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Connector 597"/>
          <p:cNvCxnSpPr/>
          <p:nvPr/>
        </p:nvCxnSpPr>
        <p:spPr>
          <a:xfrm>
            <a:off x="6716240" y="3358930"/>
            <a:ext cx="46398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Arrow Connector 604"/>
          <p:cNvCxnSpPr/>
          <p:nvPr/>
        </p:nvCxnSpPr>
        <p:spPr>
          <a:xfrm>
            <a:off x="8913907" y="2736505"/>
            <a:ext cx="0" cy="2129346"/>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9" name="Straight Connector 605"/>
          <p:cNvCxnSpPr>
            <a:endCxn id="138" idx="6"/>
          </p:cNvCxnSpPr>
          <p:nvPr/>
        </p:nvCxnSpPr>
        <p:spPr>
          <a:xfrm flipH="1">
            <a:off x="7456291" y="2736506"/>
            <a:ext cx="145761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Arrow Connector 608"/>
          <p:cNvCxnSpPr/>
          <p:nvPr/>
        </p:nvCxnSpPr>
        <p:spPr>
          <a:xfrm>
            <a:off x="10429302" y="3646770"/>
            <a:ext cx="0" cy="1219081"/>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609"/>
          <p:cNvCxnSpPr>
            <a:endCxn id="139" idx="6"/>
          </p:cNvCxnSpPr>
          <p:nvPr/>
        </p:nvCxnSpPr>
        <p:spPr>
          <a:xfrm flipH="1">
            <a:off x="7978503" y="3640258"/>
            <a:ext cx="245079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8" name="TextBox 159"/>
          <p:cNvSpPr txBox="1"/>
          <p:nvPr/>
        </p:nvSpPr>
        <p:spPr>
          <a:xfrm>
            <a:off x="1348260"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9" name="TextBox 159"/>
          <p:cNvSpPr txBox="1"/>
          <p:nvPr/>
        </p:nvSpPr>
        <p:spPr>
          <a:xfrm>
            <a:off x="2923365"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0" name="TextBox 159"/>
          <p:cNvSpPr txBox="1"/>
          <p:nvPr/>
        </p:nvSpPr>
        <p:spPr>
          <a:xfrm>
            <a:off x="4702337"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1" name="TextBox 159"/>
          <p:cNvSpPr txBox="1"/>
          <p:nvPr/>
        </p:nvSpPr>
        <p:spPr>
          <a:xfrm>
            <a:off x="6549279"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2" name="TextBox 159"/>
          <p:cNvSpPr txBox="1"/>
          <p:nvPr/>
        </p:nvSpPr>
        <p:spPr>
          <a:xfrm>
            <a:off x="8282964"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TextBox 159"/>
          <p:cNvSpPr txBox="1"/>
          <p:nvPr/>
        </p:nvSpPr>
        <p:spPr>
          <a:xfrm>
            <a:off x="9814484"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7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85"/>
                                        </p:tgtEl>
                                        <p:attrNameLst>
                                          <p:attrName>style.visibility</p:attrName>
                                        </p:attrNameLst>
                                      </p:cBhvr>
                                      <p:to>
                                        <p:strVal val="visible"/>
                                      </p:to>
                                    </p:set>
                                    <p:animEffect transition="in" filter="randombar(horizontal)">
                                      <p:cBhvr>
                                        <p:cTn id="15" dur="750"/>
                                        <p:tgtEl>
                                          <p:spTgt spid="185"/>
                                        </p:tgtEl>
                                      </p:cBhvr>
                                    </p:animEffect>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 calcmode="lin" valueType="num">
                                      <p:cBhvr additive="base">
                                        <p:cTn id="19" dur="350" fill="hold"/>
                                        <p:tgtEl>
                                          <p:spTgt spid="134"/>
                                        </p:tgtEl>
                                        <p:attrNameLst>
                                          <p:attrName>ppt_x</p:attrName>
                                        </p:attrNameLst>
                                      </p:cBhvr>
                                      <p:tavLst>
                                        <p:tav tm="0">
                                          <p:val>
                                            <p:strVal val="1+#ppt_w/2"/>
                                          </p:val>
                                        </p:tav>
                                        <p:tav tm="100000">
                                          <p:val>
                                            <p:strVal val="#ppt_x"/>
                                          </p:val>
                                        </p:tav>
                                      </p:tavLst>
                                    </p:anim>
                                    <p:anim calcmode="lin" valueType="num">
                                      <p:cBhvr additive="base">
                                        <p:cTn id="20" dur="350" fill="hold"/>
                                        <p:tgtEl>
                                          <p:spTgt spid="13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2" fill="hold"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right)">
                                      <p:cBhvr>
                                        <p:cTn id="24" dur="250"/>
                                        <p:tgtEl>
                                          <p:spTgt spid="141"/>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wipe(up)">
                                      <p:cBhvr>
                                        <p:cTn id="28" dur="250"/>
                                        <p:tgtEl>
                                          <p:spTgt spid="140"/>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350"/>
                                        <p:tgtEl>
                                          <p:spTgt spid="1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50"/>
                                        <p:tgtEl>
                                          <p:spTgt spid="12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18"/>
                                        </p:tgtEl>
                                        <p:attrNameLst>
                                          <p:attrName>style.visibility</p:attrName>
                                        </p:attrNameLst>
                                      </p:cBhvr>
                                      <p:to>
                                        <p:strVal val="visible"/>
                                      </p:to>
                                    </p:set>
                                    <p:animEffect transition="in" filter="wipe(left)">
                                      <p:cBhvr>
                                        <p:cTn id="39" dur="400"/>
                                        <p:tgtEl>
                                          <p:spTgt spid="218"/>
                                        </p:tgtEl>
                                      </p:cBhvr>
                                    </p:animEffect>
                                  </p:childTnLst>
                                </p:cTn>
                              </p:par>
                            </p:childTnLst>
                          </p:cTn>
                        </p:par>
                        <p:par>
                          <p:cTn id="40" fill="hold">
                            <p:stCondLst>
                              <p:cond delay="4500"/>
                            </p:stCondLst>
                            <p:childTnLst>
                              <p:par>
                                <p:cTn id="41" presetID="2" presetClass="entr" presetSubtype="6" fill="hold" grpId="0" nodeType="afterEffect">
                                  <p:stCondLst>
                                    <p:cond delay="0"/>
                                  </p:stCondLst>
                                  <p:childTnLst>
                                    <p:set>
                                      <p:cBhvr>
                                        <p:cTn id="42" dur="1" fill="hold">
                                          <p:stCondLst>
                                            <p:cond delay="0"/>
                                          </p:stCondLst>
                                        </p:cTn>
                                        <p:tgtEl>
                                          <p:spTgt spid="135"/>
                                        </p:tgtEl>
                                        <p:attrNameLst>
                                          <p:attrName>style.visibility</p:attrName>
                                        </p:attrNameLst>
                                      </p:cBhvr>
                                      <p:to>
                                        <p:strVal val="visible"/>
                                      </p:to>
                                    </p:set>
                                    <p:anim calcmode="lin" valueType="num">
                                      <p:cBhvr additive="base">
                                        <p:cTn id="43" dur="350" fill="hold"/>
                                        <p:tgtEl>
                                          <p:spTgt spid="135"/>
                                        </p:tgtEl>
                                        <p:attrNameLst>
                                          <p:attrName>ppt_x</p:attrName>
                                        </p:attrNameLst>
                                      </p:cBhvr>
                                      <p:tavLst>
                                        <p:tav tm="0">
                                          <p:val>
                                            <p:strVal val="1+#ppt_w/2"/>
                                          </p:val>
                                        </p:tav>
                                        <p:tav tm="100000">
                                          <p:val>
                                            <p:strVal val="#ppt_x"/>
                                          </p:val>
                                        </p:tav>
                                      </p:tavLst>
                                    </p:anim>
                                    <p:anim calcmode="lin" valueType="num">
                                      <p:cBhvr additive="base">
                                        <p:cTn id="44" dur="350" fill="hold"/>
                                        <p:tgtEl>
                                          <p:spTgt spid="135"/>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wipe(right)">
                                      <p:cBhvr>
                                        <p:cTn id="48" dur="150"/>
                                        <p:tgtEl>
                                          <p:spTgt spid="143"/>
                                        </p:tgtEl>
                                      </p:cBhvr>
                                    </p:animEffect>
                                  </p:childTnLst>
                                </p:cTn>
                              </p:par>
                            </p:childTnLst>
                          </p:cTn>
                        </p:par>
                        <p:par>
                          <p:cTn id="49" fill="hold">
                            <p:stCondLst>
                              <p:cond delay="5500"/>
                            </p:stCondLst>
                            <p:childTnLst>
                              <p:par>
                                <p:cTn id="50" presetID="22" presetClass="entr" presetSubtype="1" fill="hold" nodeType="afterEffect">
                                  <p:stCondLst>
                                    <p:cond delay="0"/>
                                  </p:stCondLst>
                                  <p:childTnLst>
                                    <p:set>
                                      <p:cBhvr>
                                        <p:cTn id="51" dur="1" fill="hold">
                                          <p:stCondLst>
                                            <p:cond delay="0"/>
                                          </p:stCondLst>
                                        </p:cTn>
                                        <p:tgtEl>
                                          <p:spTgt spid="142"/>
                                        </p:tgtEl>
                                        <p:attrNameLst>
                                          <p:attrName>style.visibility</p:attrName>
                                        </p:attrNameLst>
                                      </p:cBhvr>
                                      <p:to>
                                        <p:strVal val="visible"/>
                                      </p:to>
                                    </p:set>
                                    <p:animEffect transition="in" filter="wipe(up)">
                                      <p:cBhvr>
                                        <p:cTn id="52" dur="250"/>
                                        <p:tgtEl>
                                          <p:spTgt spid="142"/>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fade">
                                      <p:cBhvr>
                                        <p:cTn id="56" dur="350"/>
                                        <p:tgtEl>
                                          <p:spTgt spid="1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fade">
                                      <p:cBhvr>
                                        <p:cTn id="59" dur="350"/>
                                        <p:tgtEl>
                                          <p:spTgt spid="117"/>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219"/>
                                        </p:tgtEl>
                                        <p:attrNameLst>
                                          <p:attrName>style.visibility</p:attrName>
                                        </p:attrNameLst>
                                      </p:cBhvr>
                                      <p:to>
                                        <p:strVal val="visible"/>
                                      </p:to>
                                    </p:set>
                                    <p:animEffect transition="in" filter="wipe(left)">
                                      <p:cBhvr>
                                        <p:cTn id="63" dur="400"/>
                                        <p:tgtEl>
                                          <p:spTgt spid="219"/>
                                        </p:tgtEl>
                                      </p:cBhvr>
                                    </p:animEffect>
                                  </p:childTnLst>
                                </p:cTn>
                              </p:par>
                            </p:childTnLst>
                          </p:cTn>
                        </p:par>
                        <p:par>
                          <p:cTn id="64" fill="hold">
                            <p:stCondLst>
                              <p:cond delay="7000"/>
                            </p:stCondLst>
                            <p:childTnLst>
                              <p:par>
                                <p:cTn id="65" presetID="2" presetClass="entr" presetSubtype="1" fill="hold" grpId="0" nodeType="afterEffect">
                                  <p:stCondLst>
                                    <p:cond delay="0"/>
                                  </p:stCondLst>
                                  <p:childTnLst>
                                    <p:set>
                                      <p:cBhvr>
                                        <p:cTn id="66" dur="1" fill="hold">
                                          <p:stCondLst>
                                            <p:cond delay="0"/>
                                          </p:stCondLst>
                                        </p:cTn>
                                        <p:tgtEl>
                                          <p:spTgt spid="136"/>
                                        </p:tgtEl>
                                        <p:attrNameLst>
                                          <p:attrName>style.visibility</p:attrName>
                                        </p:attrNameLst>
                                      </p:cBhvr>
                                      <p:to>
                                        <p:strVal val="visible"/>
                                      </p:to>
                                    </p:set>
                                    <p:anim calcmode="lin" valueType="num">
                                      <p:cBhvr additive="base">
                                        <p:cTn id="67" dur="350" fill="hold"/>
                                        <p:tgtEl>
                                          <p:spTgt spid="136"/>
                                        </p:tgtEl>
                                        <p:attrNameLst>
                                          <p:attrName>ppt_x</p:attrName>
                                        </p:attrNameLst>
                                      </p:cBhvr>
                                      <p:tavLst>
                                        <p:tav tm="0">
                                          <p:val>
                                            <p:strVal val="#ppt_x"/>
                                          </p:val>
                                        </p:tav>
                                        <p:tav tm="100000">
                                          <p:val>
                                            <p:strVal val="#ppt_x"/>
                                          </p:val>
                                        </p:tav>
                                      </p:tavLst>
                                    </p:anim>
                                    <p:anim calcmode="lin" valueType="num">
                                      <p:cBhvr additive="base">
                                        <p:cTn id="68" dur="350" fill="hold"/>
                                        <p:tgtEl>
                                          <p:spTgt spid="136"/>
                                        </p:tgtEl>
                                        <p:attrNameLst>
                                          <p:attrName>ppt_y</p:attrName>
                                        </p:attrNameLst>
                                      </p:cBhvr>
                                      <p:tavLst>
                                        <p:tav tm="0">
                                          <p:val>
                                            <p:strVal val="0-#ppt_h/2"/>
                                          </p:val>
                                        </p:tav>
                                        <p:tav tm="100000">
                                          <p:val>
                                            <p:strVal val="#ppt_y"/>
                                          </p:val>
                                        </p:tav>
                                      </p:tavLst>
                                    </p:anim>
                                  </p:childTnLst>
                                </p:cTn>
                              </p:par>
                            </p:childTnLst>
                          </p:cTn>
                        </p:par>
                        <p:par>
                          <p:cTn id="69" fill="hold">
                            <p:stCondLst>
                              <p:cond delay="7500"/>
                            </p:stCondLst>
                            <p:childTnLst>
                              <p:par>
                                <p:cTn id="70" presetID="22" presetClass="entr" presetSubtype="2" fill="hold" nodeType="afterEffect">
                                  <p:stCondLst>
                                    <p:cond delay="0"/>
                                  </p:stCondLst>
                                  <p:childTnLst>
                                    <p:set>
                                      <p:cBhvr>
                                        <p:cTn id="71" dur="1" fill="hold">
                                          <p:stCondLst>
                                            <p:cond delay="0"/>
                                          </p:stCondLst>
                                        </p:cTn>
                                        <p:tgtEl>
                                          <p:spTgt spid="145"/>
                                        </p:tgtEl>
                                        <p:attrNameLst>
                                          <p:attrName>style.visibility</p:attrName>
                                        </p:attrNameLst>
                                      </p:cBhvr>
                                      <p:to>
                                        <p:strVal val="visible"/>
                                      </p:to>
                                    </p:set>
                                    <p:animEffect transition="in" filter="wipe(right)">
                                      <p:cBhvr>
                                        <p:cTn id="72" dur="150"/>
                                        <p:tgtEl>
                                          <p:spTgt spid="145"/>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44"/>
                                        </p:tgtEl>
                                        <p:attrNameLst>
                                          <p:attrName>style.visibility</p:attrName>
                                        </p:attrNameLst>
                                      </p:cBhvr>
                                      <p:to>
                                        <p:strVal val="visible"/>
                                      </p:to>
                                    </p:set>
                                    <p:animEffect transition="in" filter="wipe(up)">
                                      <p:cBhvr>
                                        <p:cTn id="76" dur="150"/>
                                        <p:tgtEl>
                                          <p:spTgt spid="144"/>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fade">
                                      <p:cBhvr>
                                        <p:cTn id="80" dur="350"/>
                                        <p:tgtEl>
                                          <p:spTgt spid="12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3"/>
                                        </p:tgtEl>
                                        <p:attrNameLst>
                                          <p:attrName>style.visibility</p:attrName>
                                        </p:attrNameLst>
                                      </p:cBhvr>
                                      <p:to>
                                        <p:strVal val="visible"/>
                                      </p:to>
                                    </p:set>
                                    <p:animEffect transition="in" filter="fade">
                                      <p:cBhvr>
                                        <p:cTn id="83" dur="350"/>
                                        <p:tgtEl>
                                          <p:spTgt spid="123"/>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220"/>
                                        </p:tgtEl>
                                        <p:attrNameLst>
                                          <p:attrName>style.visibility</p:attrName>
                                        </p:attrNameLst>
                                      </p:cBhvr>
                                      <p:to>
                                        <p:strVal val="visible"/>
                                      </p:to>
                                    </p:set>
                                    <p:animEffect transition="in" filter="wipe(left)">
                                      <p:cBhvr>
                                        <p:cTn id="87" dur="400"/>
                                        <p:tgtEl>
                                          <p:spTgt spid="220"/>
                                        </p:tgtEl>
                                      </p:cBhvr>
                                    </p:animEffect>
                                  </p:childTnLst>
                                </p:cTn>
                              </p:par>
                            </p:childTnLst>
                          </p:cTn>
                        </p:par>
                        <p:par>
                          <p:cTn id="88" fill="hold">
                            <p:stCondLst>
                              <p:cond delay="9500"/>
                            </p:stCondLst>
                            <p:childTnLst>
                              <p:par>
                                <p:cTn id="89" presetID="2" presetClass="entr" presetSubtype="12" fill="hold" grpId="0" nodeType="afterEffect">
                                  <p:stCondLst>
                                    <p:cond delay="0"/>
                                  </p:stCondLst>
                                  <p:childTnLst>
                                    <p:set>
                                      <p:cBhvr>
                                        <p:cTn id="90" dur="1" fill="hold">
                                          <p:stCondLst>
                                            <p:cond delay="0"/>
                                          </p:stCondLst>
                                        </p:cTn>
                                        <p:tgtEl>
                                          <p:spTgt spid="137"/>
                                        </p:tgtEl>
                                        <p:attrNameLst>
                                          <p:attrName>style.visibility</p:attrName>
                                        </p:attrNameLst>
                                      </p:cBhvr>
                                      <p:to>
                                        <p:strVal val="visible"/>
                                      </p:to>
                                    </p:set>
                                    <p:anim calcmode="lin" valueType="num">
                                      <p:cBhvr additive="base">
                                        <p:cTn id="91" dur="350" fill="hold"/>
                                        <p:tgtEl>
                                          <p:spTgt spid="137"/>
                                        </p:tgtEl>
                                        <p:attrNameLst>
                                          <p:attrName>ppt_x</p:attrName>
                                        </p:attrNameLst>
                                      </p:cBhvr>
                                      <p:tavLst>
                                        <p:tav tm="0">
                                          <p:val>
                                            <p:strVal val="0-#ppt_w/2"/>
                                          </p:val>
                                        </p:tav>
                                        <p:tav tm="100000">
                                          <p:val>
                                            <p:strVal val="#ppt_x"/>
                                          </p:val>
                                        </p:tav>
                                      </p:tavLst>
                                    </p:anim>
                                    <p:anim calcmode="lin" valueType="num">
                                      <p:cBhvr additive="base">
                                        <p:cTn id="92" dur="350" fill="hold"/>
                                        <p:tgtEl>
                                          <p:spTgt spid="137"/>
                                        </p:tgtEl>
                                        <p:attrNameLst>
                                          <p:attrName>ppt_y</p:attrName>
                                        </p:attrNameLst>
                                      </p:cBhvr>
                                      <p:tavLst>
                                        <p:tav tm="0">
                                          <p:val>
                                            <p:strVal val="1+#ppt_h/2"/>
                                          </p:val>
                                        </p:tav>
                                        <p:tav tm="100000">
                                          <p:val>
                                            <p:strVal val="#ppt_y"/>
                                          </p:val>
                                        </p:tav>
                                      </p:tavLst>
                                    </p:anim>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147"/>
                                        </p:tgtEl>
                                        <p:attrNameLst>
                                          <p:attrName>style.visibility</p:attrName>
                                        </p:attrNameLst>
                                      </p:cBhvr>
                                      <p:to>
                                        <p:strVal val="visible"/>
                                      </p:to>
                                    </p:set>
                                    <p:animEffect transition="in" filter="wipe(left)">
                                      <p:cBhvr>
                                        <p:cTn id="96" dur="150"/>
                                        <p:tgtEl>
                                          <p:spTgt spid="147"/>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46"/>
                                        </p:tgtEl>
                                        <p:attrNameLst>
                                          <p:attrName>style.visibility</p:attrName>
                                        </p:attrNameLst>
                                      </p:cBhvr>
                                      <p:to>
                                        <p:strVal val="visible"/>
                                      </p:to>
                                    </p:set>
                                    <p:animEffect transition="in" filter="wipe(up)">
                                      <p:cBhvr>
                                        <p:cTn id="100" dur="200"/>
                                        <p:tgtEl>
                                          <p:spTgt spid="146"/>
                                        </p:tgtEl>
                                      </p:cBhvr>
                                    </p:animEffect>
                                  </p:childTnLst>
                                </p:cTn>
                              </p:par>
                            </p:childTnLst>
                          </p:cTn>
                        </p:par>
                        <p:par>
                          <p:cTn id="101" fill="hold">
                            <p:stCondLst>
                              <p:cond delay="11000"/>
                            </p:stCondLst>
                            <p:childTnLst>
                              <p:par>
                                <p:cTn id="102" presetID="10" presetClass="entr" presetSubtype="0" fill="hold" grpId="0" nodeType="after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fade">
                                      <p:cBhvr>
                                        <p:cTn id="104" dur="350"/>
                                        <p:tgtEl>
                                          <p:spTgt spid="1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animEffect transition="in" filter="fade">
                                      <p:cBhvr>
                                        <p:cTn id="107" dur="350"/>
                                        <p:tgtEl>
                                          <p:spTgt spid="126"/>
                                        </p:tgtEl>
                                      </p:cBhvr>
                                    </p:animEffect>
                                  </p:childTnLst>
                                </p:cTn>
                              </p:par>
                            </p:childTnLst>
                          </p:cTn>
                        </p:par>
                        <p:par>
                          <p:cTn id="108" fill="hold">
                            <p:stCondLst>
                              <p:cond delay="11500"/>
                            </p:stCondLst>
                            <p:childTnLst>
                              <p:par>
                                <p:cTn id="109" presetID="22" presetClass="entr" presetSubtype="8" fill="hold" grpId="0" nodeType="afterEffect">
                                  <p:stCondLst>
                                    <p:cond delay="0"/>
                                  </p:stCondLst>
                                  <p:childTnLst>
                                    <p:set>
                                      <p:cBhvr>
                                        <p:cTn id="110" dur="1" fill="hold">
                                          <p:stCondLst>
                                            <p:cond delay="0"/>
                                          </p:stCondLst>
                                        </p:cTn>
                                        <p:tgtEl>
                                          <p:spTgt spid="221"/>
                                        </p:tgtEl>
                                        <p:attrNameLst>
                                          <p:attrName>style.visibility</p:attrName>
                                        </p:attrNameLst>
                                      </p:cBhvr>
                                      <p:to>
                                        <p:strVal val="visible"/>
                                      </p:to>
                                    </p:set>
                                    <p:animEffect transition="in" filter="wipe(left)">
                                      <p:cBhvr>
                                        <p:cTn id="111" dur="400"/>
                                        <p:tgtEl>
                                          <p:spTgt spid="221"/>
                                        </p:tgtEl>
                                      </p:cBhvr>
                                    </p:animEffect>
                                  </p:childTnLst>
                                </p:cTn>
                              </p:par>
                            </p:childTnLst>
                          </p:cTn>
                        </p:par>
                        <p:par>
                          <p:cTn id="112" fill="hold">
                            <p:stCondLst>
                              <p:cond delay="12000"/>
                            </p:stCondLst>
                            <p:childTnLst>
                              <p:par>
                                <p:cTn id="113" presetID="2" presetClass="entr" presetSubtype="8" fill="hold" grpId="0" nodeType="afterEffect">
                                  <p:stCondLst>
                                    <p:cond delay="0"/>
                                  </p:stCondLst>
                                  <p:childTnLst>
                                    <p:set>
                                      <p:cBhvr>
                                        <p:cTn id="114" dur="1" fill="hold">
                                          <p:stCondLst>
                                            <p:cond delay="0"/>
                                          </p:stCondLst>
                                        </p:cTn>
                                        <p:tgtEl>
                                          <p:spTgt spid="138"/>
                                        </p:tgtEl>
                                        <p:attrNameLst>
                                          <p:attrName>style.visibility</p:attrName>
                                        </p:attrNameLst>
                                      </p:cBhvr>
                                      <p:to>
                                        <p:strVal val="visible"/>
                                      </p:to>
                                    </p:set>
                                    <p:anim calcmode="lin" valueType="num">
                                      <p:cBhvr additive="base">
                                        <p:cTn id="115" dur="350" fill="hold"/>
                                        <p:tgtEl>
                                          <p:spTgt spid="138"/>
                                        </p:tgtEl>
                                        <p:attrNameLst>
                                          <p:attrName>ppt_x</p:attrName>
                                        </p:attrNameLst>
                                      </p:cBhvr>
                                      <p:tavLst>
                                        <p:tav tm="0">
                                          <p:val>
                                            <p:strVal val="0-#ppt_w/2"/>
                                          </p:val>
                                        </p:tav>
                                        <p:tav tm="100000">
                                          <p:val>
                                            <p:strVal val="#ppt_x"/>
                                          </p:val>
                                        </p:tav>
                                      </p:tavLst>
                                    </p:anim>
                                    <p:anim calcmode="lin" valueType="num">
                                      <p:cBhvr additive="base">
                                        <p:cTn id="116" dur="350" fill="hold"/>
                                        <p:tgtEl>
                                          <p:spTgt spid="138"/>
                                        </p:tgtEl>
                                        <p:attrNameLst>
                                          <p:attrName>ppt_y</p:attrName>
                                        </p:attrNameLst>
                                      </p:cBhvr>
                                      <p:tavLst>
                                        <p:tav tm="0">
                                          <p:val>
                                            <p:strVal val="#ppt_y"/>
                                          </p:val>
                                        </p:tav>
                                        <p:tav tm="100000">
                                          <p:val>
                                            <p:strVal val="#ppt_y"/>
                                          </p:val>
                                        </p:tav>
                                      </p:tavLst>
                                    </p:anim>
                                  </p:childTnLst>
                                </p:cTn>
                              </p:par>
                            </p:childTnLst>
                          </p:cTn>
                        </p:par>
                        <p:par>
                          <p:cTn id="117" fill="hold">
                            <p:stCondLst>
                              <p:cond delay="12500"/>
                            </p:stCondLst>
                            <p:childTnLst>
                              <p:par>
                                <p:cTn id="118" presetID="22" presetClass="entr" presetSubtype="8" fill="hold" nodeType="afterEffect">
                                  <p:stCondLst>
                                    <p:cond delay="0"/>
                                  </p:stCondLst>
                                  <p:childTnLst>
                                    <p:set>
                                      <p:cBhvr>
                                        <p:cTn id="119" dur="1" fill="hold">
                                          <p:stCondLst>
                                            <p:cond delay="0"/>
                                          </p:stCondLst>
                                        </p:cTn>
                                        <p:tgtEl>
                                          <p:spTgt spid="149"/>
                                        </p:tgtEl>
                                        <p:attrNameLst>
                                          <p:attrName>style.visibility</p:attrName>
                                        </p:attrNameLst>
                                      </p:cBhvr>
                                      <p:to>
                                        <p:strVal val="visible"/>
                                      </p:to>
                                    </p:set>
                                    <p:animEffect transition="in" filter="wipe(left)">
                                      <p:cBhvr>
                                        <p:cTn id="120" dur="250"/>
                                        <p:tgtEl>
                                          <p:spTgt spid="149"/>
                                        </p:tgtEl>
                                      </p:cBhvr>
                                    </p:animEffect>
                                  </p:childTnLst>
                                </p:cTn>
                              </p:par>
                            </p:childTnLst>
                          </p:cTn>
                        </p:par>
                        <p:par>
                          <p:cTn id="121" fill="hold">
                            <p:stCondLst>
                              <p:cond delay="13000"/>
                            </p:stCondLst>
                            <p:childTnLst>
                              <p:par>
                                <p:cTn id="122" presetID="22" presetClass="entr" presetSubtype="1" fill="hold" nodeType="afterEffect">
                                  <p:stCondLst>
                                    <p:cond delay="0"/>
                                  </p:stCondLst>
                                  <p:childTnLst>
                                    <p:set>
                                      <p:cBhvr>
                                        <p:cTn id="123" dur="1" fill="hold">
                                          <p:stCondLst>
                                            <p:cond delay="0"/>
                                          </p:stCondLst>
                                        </p:cTn>
                                        <p:tgtEl>
                                          <p:spTgt spid="148"/>
                                        </p:tgtEl>
                                        <p:attrNameLst>
                                          <p:attrName>style.visibility</p:attrName>
                                        </p:attrNameLst>
                                      </p:cBhvr>
                                      <p:to>
                                        <p:strVal val="visible"/>
                                      </p:to>
                                    </p:set>
                                    <p:animEffect transition="in" filter="wipe(up)">
                                      <p:cBhvr>
                                        <p:cTn id="124" dur="250"/>
                                        <p:tgtEl>
                                          <p:spTgt spid="148"/>
                                        </p:tgtEl>
                                      </p:cBhvr>
                                    </p:animEffect>
                                  </p:childTnLst>
                                </p:cTn>
                              </p:par>
                            </p:childTnLst>
                          </p:cTn>
                        </p:par>
                        <p:par>
                          <p:cTn id="125" fill="hold">
                            <p:stCondLst>
                              <p:cond delay="13500"/>
                            </p:stCondLst>
                            <p:childTnLst>
                              <p:par>
                                <p:cTn id="126" presetID="10" presetClass="entr" presetSubtype="0" fill="hold" grpId="0" nodeType="afterEffect">
                                  <p:stCondLst>
                                    <p:cond delay="0"/>
                                  </p:stCondLst>
                                  <p:childTnLst>
                                    <p:set>
                                      <p:cBhvr>
                                        <p:cTn id="127" dur="1" fill="hold">
                                          <p:stCondLst>
                                            <p:cond delay="0"/>
                                          </p:stCondLst>
                                        </p:cTn>
                                        <p:tgtEl>
                                          <p:spTgt spid="128"/>
                                        </p:tgtEl>
                                        <p:attrNameLst>
                                          <p:attrName>style.visibility</p:attrName>
                                        </p:attrNameLst>
                                      </p:cBhvr>
                                      <p:to>
                                        <p:strVal val="visible"/>
                                      </p:to>
                                    </p:set>
                                    <p:animEffect transition="in" filter="fade">
                                      <p:cBhvr>
                                        <p:cTn id="128" dur="350"/>
                                        <p:tgtEl>
                                          <p:spTgt spid="12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9"/>
                                        </p:tgtEl>
                                        <p:attrNameLst>
                                          <p:attrName>style.visibility</p:attrName>
                                        </p:attrNameLst>
                                      </p:cBhvr>
                                      <p:to>
                                        <p:strVal val="visible"/>
                                      </p:to>
                                    </p:set>
                                    <p:animEffect transition="in" filter="fade">
                                      <p:cBhvr>
                                        <p:cTn id="131" dur="350"/>
                                        <p:tgtEl>
                                          <p:spTgt spid="129"/>
                                        </p:tgtEl>
                                      </p:cBhvr>
                                    </p:animEffect>
                                  </p:childTnLst>
                                </p:cTn>
                              </p:par>
                            </p:childTnLst>
                          </p:cTn>
                        </p:par>
                        <p:par>
                          <p:cTn id="132" fill="hold">
                            <p:stCondLst>
                              <p:cond delay="14000"/>
                            </p:stCondLst>
                            <p:childTnLst>
                              <p:par>
                                <p:cTn id="133" presetID="22" presetClass="entr" presetSubtype="8" fill="hold" grpId="0" nodeType="after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wipe(left)">
                                      <p:cBhvr>
                                        <p:cTn id="135" dur="400"/>
                                        <p:tgtEl>
                                          <p:spTgt spid="222"/>
                                        </p:tgtEl>
                                      </p:cBhvr>
                                    </p:animEffect>
                                  </p:childTnLst>
                                </p:cTn>
                              </p:par>
                            </p:childTnLst>
                          </p:cTn>
                        </p:par>
                        <p:par>
                          <p:cTn id="136" fill="hold">
                            <p:stCondLst>
                              <p:cond delay="14500"/>
                            </p:stCondLst>
                            <p:childTnLst>
                              <p:par>
                                <p:cTn id="137" presetID="2" presetClass="entr" presetSubtype="9" fill="hold" grpId="0" nodeType="afterEffect">
                                  <p:stCondLst>
                                    <p:cond delay="0"/>
                                  </p:stCondLst>
                                  <p:childTnLst>
                                    <p:set>
                                      <p:cBhvr>
                                        <p:cTn id="138" dur="1" fill="hold">
                                          <p:stCondLst>
                                            <p:cond delay="0"/>
                                          </p:stCondLst>
                                        </p:cTn>
                                        <p:tgtEl>
                                          <p:spTgt spid="139"/>
                                        </p:tgtEl>
                                        <p:attrNameLst>
                                          <p:attrName>style.visibility</p:attrName>
                                        </p:attrNameLst>
                                      </p:cBhvr>
                                      <p:to>
                                        <p:strVal val="visible"/>
                                      </p:to>
                                    </p:set>
                                    <p:anim calcmode="lin" valueType="num">
                                      <p:cBhvr additive="base">
                                        <p:cTn id="139" dur="350" fill="hold"/>
                                        <p:tgtEl>
                                          <p:spTgt spid="139"/>
                                        </p:tgtEl>
                                        <p:attrNameLst>
                                          <p:attrName>ppt_x</p:attrName>
                                        </p:attrNameLst>
                                      </p:cBhvr>
                                      <p:tavLst>
                                        <p:tav tm="0">
                                          <p:val>
                                            <p:strVal val="0-#ppt_w/2"/>
                                          </p:val>
                                        </p:tav>
                                        <p:tav tm="100000">
                                          <p:val>
                                            <p:strVal val="#ppt_x"/>
                                          </p:val>
                                        </p:tav>
                                      </p:tavLst>
                                    </p:anim>
                                    <p:anim calcmode="lin" valueType="num">
                                      <p:cBhvr additive="base">
                                        <p:cTn id="140" dur="350" fill="hold"/>
                                        <p:tgtEl>
                                          <p:spTgt spid="139"/>
                                        </p:tgtEl>
                                        <p:attrNameLst>
                                          <p:attrName>ppt_y</p:attrName>
                                        </p:attrNameLst>
                                      </p:cBhvr>
                                      <p:tavLst>
                                        <p:tav tm="0">
                                          <p:val>
                                            <p:strVal val="0-#ppt_h/2"/>
                                          </p:val>
                                        </p:tav>
                                        <p:tav tm="100000">
                                          <p:val>
                                            <p:strVal val="#ppt_y"/>
                                          </p:val>
                                        </p:tav>
                                      </p:tavLst>
                                    </p:anim>
                                  </p:childTnLst>
                                </p:cTn>
                              </p:par>
                            </p:childTnLst>
                          </p:cTn>
                        </p:par>
                        <p:par>
                          <p:cTn id="141" fill="hold">
                            <p:stCondLst>
                              <p:cond delay="15000"/>
                            </p:stCondLst>
                            <p:childTnLst>
                              <p:par>
                                <p:cTn id="142" presetID="22" presetClass="entr" presetSubtype="8" fill="hold" nodeType="afterEffect">
                                  <p:stCondLst>
                                    <p:cond delay="0"/>
                                  </p:stCondLst>
                                  <p:childTnLst>
                                    <p:set>
                                      <p:cBhvr>
                                        <p:cTn id="143" dur="1" fill="hold">
                                          <p:stCondLst>
                                            <p:cond delay="0"/>
                                          </p:stCondLst>
                                        </p:cTn>
                                        <p:tgtEl>
                                          <p:spTgt spid="151"/>
                                        </p:tgtEl>
                                        <p:attrNameLst>
                                          <p:attrName>style.visibility</p:attrName>
                                        </p:attrNameLst>
                                      </p:cBhvr>
                                      <p:to>
                                        <p:strVal val="visible"/>
                                      </p:to>
                                    </p:set>
                                    <p:animEffect transition="in" filter="wipe(left)">
                                      <p:cBhvr>
                                        <p:cTn id="144" dur="350"/>
                                        <p:tgtEl>
                                          <p:spTgt spid="151"/>
                                        </p:tgtEl>
                                      </p:cBhvr>
                                    </p:animEffect>
                                  </p:childTnLst>
                                </p:cTn>
                              </p:par>
                            </p:childTnLst>
                          </p:cTn>
                        </p:par>
                        <p:par>
                          <p:cTn id="145" fill="hold">
                            <p:stCondLst>
                              <p:cond delay="15500"/>
                            </p:stCondLst>
                            <p:childTnLst>
                              <p:par>
                                <p:cTn id="146" presetID="22" presetClass="entr" presetSubtype="1" fill="hold" nodeType="afterEffect">
                                  <p:stCondLst>
                                    <p:cond delay="0"/>
                                  </p:stCondLst>
                                  <p:childTnLst>
                                    <p:set>
                                      <p:cBhvr>
                                        <p:cTn id="147" dur="1" fill="hold">
                                          <p:stCondLst>
                                            <p:cond delay="0"/>
                                          </p:stCondLst>
                                        </p:cTn>
                                        <p:tgtEl>
                                          <p:spTgt spid="150"/>
                                        </p:tgtEl>
                                        <p:attrNameLst>
                                          <p:attrName>style.visibility</p:attrName>
                                        </p:attrNameLst>
                                      </p:cBhvr>
                                      <p:to>
                                        <p:strVal val="visible"/>
                                      </p:to>
                                    </p:set>
                                    <p:animEffect transition="in" filter="wipe(up)">
                                      <p:cBhvr>
                                        <p:cTn id="148" dur="250"/>
                                        <p:tgtEl>
                                          <p:spTgt spid="150"/>
                                        </p:tgtEl>
                                      </p:cBhvr>
                                    </p:animEffect>
                                  </p:childTnLst>
                                </p:cTn>
                              </p:par>
                            </p:childTnLst>
                          </p:cTn>
                        </p:par>
                        <p:par>
                          <p:cTn id="149" fill="hold">
                            <p:stCondLst>
                              <p:cond delay="16000"/>
                            </p:stCondLst>
                            <p:childTnLst>
                              <p:par>
                                <p:cTn id="150" presetID="10" presetClass="entr" presetSubtype="0" fill="hold" grpId="0" nodeType="afterEffect">
                                  <p:stCondLst>
                                    <p:cond delay="0"/>
                                  </p:stCondLst>
                                  <p:childTnLst>
                                    <p:set>
                                      <p:cBhvr>
                                        <p:cTn id="151" dur="1" fill="hold">
                                          <p:stCondLst>
                                            <p:cond delay="0"/>
                                          </p:stCondLst>
                                        </p:cTn>
                                        <p:tgtEl>
                                          <p:spTgt spid="131"/>
                                        </p:tgtEl>
                                        <p:attrNameLst>
                                          <p:attrName>style.visibility</p:attrName>
                                        </p:attrNameLst>
                                      </p:cBhvr>
                                      <p:to>
                                        <p:strVal val="visible"/>
                                      </p:to>
                                    </p:set>
                                    <p:animEffect transition="in" filter="fade">
                                      <p:cBhvr>
                                        <p:cTn id="152" dur="350"/>
                                        <p:tgtEl>
                                          <p:spTgt spid="131"/>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2"/>
                                        </p:tgtEl>
                                        <p:attrNameLst>
                                          <p:attrName>style.visibility</p:attrName>
                                        </p:attrNameLst>
                                      </p:cBhvr>
                                      <p:to>
                                        <p:strVal val="visible"/>
                                      </p:to>
                                    </p:set>
                                    <p:animEffect transition="in" filter="fade">
                                      <p:cBhvr>
                                        <p:cTn id="155" dur="350"/>
                                        <p:tgtEl>
                                          <p:spTgt spid="132"/>
                                        </p:tgtEl>
                                      </p:cBhvr>
                                    </p:animEffect>
                                  </p:childTnLst>
                                </p:cTn>
                              </p:par>
                            </p:childTnLst>
                          </p:cTn>
                        </p:par>
                        <p:par>
                          <p:cTn id="156" fill="hold">
                            <p:stCondLst>
                              <p:cond delay="16500"/>
                            </p:stCondLst>
                            <p:childTnLst>
                              <p:par>
                                <p:cTn id="157" presetID="22" presetClass="entr" presetSubtype="8" fill="hold" grpId="0" nodeType="afterEffect">
                                  <p:stCondLst>
                                    <p:cond delay="0"/>
                                  </p:stCondLst>
                                  <p:childTnLst>
                                    <p:set>
                                      <p:cBhvr>
                                        <p:cTn id="158" dur="1" fill="hold">
                                          <p:stCondLst>
                                            <p:cond delay="0"/>
                                          </p:stCondLst>
                                        </p:cTn>
                                        <p:tgtEl>
                                          <p:spTgt spid="223"/>
                                        </p:tgtEl>
                                        <p:attrNameLst>
                                          <p:attrName>style.visibility</p:attrName>
                                        </p:attrNameLst>
                                      </p:cBhvr>
                                      <p:to>
                                        <p:strVal val="visible"/>
                                      </p:to>
                                    </p:set>
                                    <p:animEffect transition="in" filter="wipe(left)">
                                      <p:cBhvr>
                                        <p:cTn id="159" dur="4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6" grpId="0">
        <p:bldAsOne/>
      </p:bldGraphic>
      <p:bldP spid="117" grpId="0"/>
      <p:bldGraphic spid="119" grpId="0">
        <p:bldAsOne/>
      </p:bldGraphic>
      <p:bldP spid="120" grpId="0"/>
      <p:bldGraphic spid="122" grpId="0">
        <p:bldAsOne/>
      </p:bldGraphic>
      <p:bldP spid="123" grpId="0"/>
      <p:bldGraphic spid="125" grpId="0">
        <p:bldAsOne/>
      </p:bldGraphic>
      <p:bldP spid="126" grpId="0"/>
      <p:bldGraphic spid="128" grpId="0">
        <p:bldAsOne/>
      </p:bldGraphic>
      <p:bldP spid="129" grpId="0"/>
      <p:bldGraphic spid="131" grpId="0">
        <p:bldAsOne/>
      </p:bldGraphic>
      <p:bldP spid="132" grpId="0"/>
      <p:bldP spid="134" grpId="0" animBg="1"/>
      <p:bldP spid="135" grpId="0" animBg="1"/>
      <p:bldP spid="136" grpId="0" animBg="1"/>
      <p:bldP spid="137" grpId="0" animBg="1"/>
      <p:bldP spid="138" grpId="0" animBg="1"/>
      <p:bldP spid="139" grpId="0" animBg="1"/>
      <p:bldP spid="218" grpId="0"/>
      <p:bldP spid="219" grpId="0"/>
      <p:bldP spid="220" grpId="0"/>
      <p:bldP spid="221" grpId="0"/>
      <p:bldP spid="222" grpId="0"/>
      <p:bldP spid="223" grpId="0"/>
      <p:bldP spid="73"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3"/>
          <p:cNvGrpSpPr/>
          <p:nvPr/>
        </p:nvGrpSpPr>
        <p:grpSpPr>
          <a:xfrm>
            <a:off x="4999305" y="1709487"/>
            <a:ext cx="2601590" cy="548479"/>
            <a:chOff x="1792812" y="1276468"/>
            <a:chExt cx="2779190" cy="518462"/>
          </a:xfrm>
          <a:solidFill>
            <a:schemeClr val="tx2"/>
          </a:solidFill>
        </p:grpSpPr>
        <p:sp>
          <p:nvSpPr>
            <p:cNvPr id="33" name="Pentagon 65"/>
            <p:cNvSpPr/>
            <p:nvPr/>
          </p:nvSpPr>
          <p:spPr>
            <a:xfrm>
              <a:off x="1792812" y="1276468"/>
              <a:ext cx="2779190"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4" name="TextBox 66"/>
            <p:cNvSpPr txBox="1"/>
            <p:nvPr/>
          </p:nvSpPr>
          <p:spPr>
            <a:xfrm>
              <a:off x="3696990" y="1382232"/>
              <a:ext cx="446944" cy="306937"/>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80%</a:t>
              </a:r>
              <a:endParaRPr lang="en-US" sz="1865" dirty="0">
                <a:solidFill>
                  <a:schemeClr val="bg1"/>
                </a:solidFill>
              </a:endParaRPr>
            </a:p>
          </p:txBody>
        </p:sp>
      </p:grpSp>
      <p:grpSp>
        <p:nvGrpSpPr>
          <p:cNvPr id="35" name="Group 67"/>
          <p:cNvGrpSpPr/>
          <p:nvPr/>
        </p:nvGrpSpPr>
        <p:grpSpPr>
          <a:xfrm>
            <a:off x="4999401" y="2320484"/>
            <a:ext cx="2116161" cy="548479"/>
            <a:chOff x="1792915" y="2110893"/>
            <a:chExt cx="2260621" cy="518462"/>
          </a:xfrm>
          <a:solidFill>
            <a:schemeClr val="bg2"/>
          </a:solidFill>
        </p:grpSpPr>
        <p:sp>
          <p:nvSpPr>
            <p:cNvPr id="36" name="Pentagon 68"/>
            <p:cNvSpPr/>
            <p:nvPr/>
          </p:nvSpPr>
          <p:spPr>
            <a:xfrm>
              <a:off x="1792915" y="2110893"/>
              <a:ext cx="2260621"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43" name="TextBox 86"/>
            <p:cNvSpPr txBox="1"/>
            <p:nvPr/>
          </p:nvSpPr>
          <p:spPr>
            <a:xfrm>
              <a:off x="3189579" y="2219721"/>
              <a:ext cx="446944" cy="306937"/>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70%</a:t>
              </a:r>
              <a:endParaRPr lang="en-US" sz="1865" dirty="0">
                <a:solidFill>
                  <a:schemeClr val="bg1"/>
                </a:solidFill>
              </a:endParaRPr>
            </a:p>
          </p:txBody>
        </p:sp>
      </p:grpSp>
      <p:grpSp>
        <p:nvGrpSpPr>
          <p:cNvPr id="44" name="Group 87"/>
          <p:cNvGrpSpPr/>
          <p:nvPr/>
        </p:nvGrpSpPr>
        <p:grpSpPr>
          <a:xfrm>
            <a:off x="5001008" y="2931481"/>
            <a:ext cx="1629224" cy="54847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1" name="TextBox 89"/>
            <p:cNvSpPr txBox="1"/>
            <p:nvPr/>
          </p:nvSpPr>
          <p:spPr>
            <a:xfrm>
              <a:off x="2816916" y="3087027"/>
              <a:ext cx="446944" cy="306937"/>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60%</a:t>
              </a:r>
              <a:endParaRPr lang="en-US" sz="1865" dirty="0">
                <a:solidFill>
                  <a:schemeClr val="bg1"/>
                </a:solidFill>
              </a:endParaRPr>
            </a:p>
          </p:txBody>
        </p:sp>
      </p:grpSp>
      <p:grpSp>
        <p:nvGrpSpPr>
          <p:cNvPr id="52" name="Group 90"/>
          <p:cNvGrpSpPr/>
          <p:nvPr/>
        </p:nvGrpSpPr>
        <p:grpSpPr>
          <a:xfrm>
            <a:off x="5001007" y="3542477"/>
            <a:ext cx="1036041" cy="54847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4" name="TextBox 92"/>
            <p:cNvSpPr txBox="1"/>
            <p:nvPr/>
          </p:nvSpPr>
          <p:spPr>
            <a:xfrm>
              <a:off x="2210260" y="3946636"/>
              <a:ext cx="446944" cy="306937"/>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40%</a:t>
              </a:r>
              <a:endParaRPr lang="en-US" sz="1865" dirty="0">
                <a:solidFill>
                  <a:schemeClr val="bg1"/>
                </a:solidFill>
              </a:endParaRPr>
            </a:p>
          </p:txBody>
        </p:sp>
      </p:grpSp>
      <p:grpSp>
        <p:nvGrpSpPr>
          <p:cNvPr id="55" name="Group 4"/>
          <p:cNvGrpSpPr>
            <a:grpSpLocks noChangeAspect="1"/>
          </p:cNvGrpSpPr>
          <p:nvPr/>
        </p:nvGrpSpPr>
        <p:grpSpPr bwMode="auto">
          <a:xfrm>
            <a:off x="723163" y="1649943"/>
            <a:ext cx="5084707" cy="3160294"/>
            <a:chOff x="376" y="1148"/>
            <a:chExt cx="2053" cy="1276"/>
          </a:xfrm>
        </p:grpSpPr>
        <p:sp>
          <p:nvSpPr>
            <p:cNvPr id="56"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endParaRPr lang="en-US" sz="3555"/>
            </a:p>
          </p:txBody>
        </p:sp>
        <p:sp>
          <p:nvSpPr>
            <p:cNvPr id="57"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p>
          </p:txBody>
        </p:sp>
        <p:sp>
          <p:nvSpPr>
            <p:cNvPr id="58"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3555"/>
            </a:p>
          </p:txBody>
        </p:sp>
        <p:sp>
          <p:nvSpPr>
            <p:cNvPr id="59"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60"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sp>
          <p:nvSpPr>
            <p:cNvPr id="61"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2"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3"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endParaRPr lang="en-US" sz="3555"/>
            </a:p>
          </p:txBody>
        </p:sp>
        <p:sp>
          <p:nvSpPr>
            <p:cNvPr id="64"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grpSp>
      <p:cxnSp>
        <p:nvCxnSpPr>
          <p:cNvPr id="71" name="Straight Connector 101"/>
          <p:cNvCxnSpPr/>
          <p:nvPr/>
        </p:nvCxnSpPr>
        <p:spPr>
          <a:xfrm>
            <a:off x="1042975" y="5199015"/>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5" name="Group 281"/>
          <p:cNvGrpSpPr/>
          <p:nvPr/>
        </p:nvGrpSpPr>
        <p:grpSpPr>
          <a:xfrm>
            <a:off x="1721029" y="2058549"/>
            <a:ext cx="3075606" cy="1530449"/>
            <a:chOff x="538789" y="1131575"/>
            <a:chExt cx="5819028" cy="2895601"/>
          </a:xfrm>
          <a:solidFill>
            <a:schemeClr val="bg1">
              <a:lumMod val="65000"/>
            </a:schemeClr>
          </a:solidFill>
        </p:grpSpPr>
        <p:grpSp>
          <p:nvGrpSpPr>
            <p:cNvPr id="76" name="Group 106"/>
            <p:cNvGrpSpPr/>
            <p:nvPr/>
          </p:nvGrpSpPr>
          <p:grpSpPr>
            <a:xfrm>
              <a:off x="2984512" y="2355983"/>
              <a:ext cx="1110006" cy="1241414"/>
              <a:chOff x="4097338" y="2217738"/>
              <a:chExt cx="1139825" cy="1274763"/>
            </a:xfrm>
            <a:grpFill/>
          </p:grpSpPr>
          <p:sp>
            <p:nvSpPr>
              <p:cNvPr id="26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77" name="Group 109"/>
            <p:cNvGrpSpPr/>
            <p:nvPr/>
          </p:nvGrpSpPr>
          <p:grpSpPr>
            <a:xfrm>
              <a:off x="1945621" y="2801222"/>
              <a:ext cx="759071" cy="1225954"/>
              <a:chOff x="3030538" y="2674938"/>
              <a:chExt cx="779463" cy="1258888"/>
            </a:xfrm>
            <a:grpFill/>
          </p:grpSpPr>
          <p:sp>
            <p:nvSpPr>
              <p:cNvPr id="26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78"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79"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80" name="Group 114"/>
            <p:cNvGrpSpPr/>
            <p:nvPr/>
          </p:nvGrpSpPr>
          <p:grpSpPr>
            <a:xfrm>
              <a:off x="538789" y="1131575"/>
              <a:ext cx="2523022" cy="1757767"/>
              <a:chOff x="1585913" y="960438"/>
              <a:chExt cx="2590800" cy="1804987"/>
            </a:xfrm>
            <a:grpFill/>
          </p:grpSpPr>
          <p:sp>
            <p:nvSpPr>
              <p:cNvPr id="20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21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2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26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98" name="Group 178"/>
            <p:cNvGrpSpPr/>
            <p:nvPr/>
          </p:nvGrpSpPr>
          <p:grpSpPr>
            <a:xfrm>
              <a:off x="3103551" y="1256798"/>
              <a:ext cx="669405" cy="1125467"/>
              <a:chOff x="4219575" y="1089025"/>
              <a:chExt cx="687388" cy="1155701"/>
            </a:xfrm>
            <a:grpFill/>
          </p:grpSpPr>
          <p:sp>
            <p:nvSpPr>
              <p:cNvPr id="18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89" name="Group 343"/>
              <p:cNvGrpSpPr/>
              <p:nvPr/>
            </p:nvGrpSpPr>
            <p:grpSpPr>
              <a:xfrm>
                <a:off x="4219575" y="1089025"/>
                <a:ext cx="687388" cy="1155701"/>
                <a:chOff x="4219575" y="1089025"/>
                <a:chExt cx="687388" cy="1155701"/>
              </a:xfrm>
              <a:grpFill/>
            </p:grpSpPr>
            <p:sp>
              <p:nvSpPr>
                <p:cNvPr id="19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9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99" name="Group 194"/>
            <p:cNvGrpSpPr/>
            <p:nvPr/>
          </p:nvGrpSpPr>
          <p:grpSpPr>
            <a:xfrm>
              <a:off x="5105582" y="3000651"/>
              <a:ext cx="941496" cy="822457"/>
              <a:chOff x="6275388" y="2879725"/>
              <a:chExt cx="966788" cy="844551"/>
            </a:xfrm>
            <a:grpFill/>
          </p:grpSpPr>
          <p:sp>
            <p:nvSpPr>
              <p:cNvPr id="17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71" name="Group 361"/>
              <p:cNvGrpSpPr/>
              <p:nvPr/>
            </p:nvGrpSpPr>
            <p:grpSpPr>
              <a:xfrm>
                <a:off x="6275388" y="2917825"/>
                <a:ext cx="966788" cy="806451"/>
                <a:chOff x="6275388" y="2917825"/>
                <a:chExt cx="966788" cy="806451"/>
              </a:xfrm>
              <a:grpFill/>
            </p:grpSpPr>
            <p:sp>
              <p:nvSpPr>
                <p:cNvPr id="17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7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8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100" name="Group 213"/>
            <p:cNvGrpSpPr/>
            <p:nvPr/>
          </p:nvGrpSpPr>
          <p:grpSpPr>
            <a:xfrm>
              <a:off x="3584348" y="1207327"/>
              <a:ext cx="2773469" cy="1960289"/>
              <a:chOff x="4713288" y="1038225"/>
              <a:chExt cx="2847975" cy="2012950"/>
            </a:xfrm>
            <a:grpFill/>
          </p:grpSpPr>
          <p:sp>
            <p:nvSpPr>
              <p:cNvPr id="10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2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rgbClr val="FA8170"/>
                  </a:solidFill>
                </a:endParaRPr>
              </a:p>
            </p:txBody>
          </p:sp>
          <p:sp>
            <p:nvSpPr>
              <p:cNvPr id="14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121920" tIns="60960" rIns="121920" bIns="60960" numCol="1" anchor="t" anchorCtr="0" compatLnSpc="1"/>
              <a:lstStyle/>
              <a:p>
                <a:endParaRPr lang="en-US" sz="3555"/>
              </a:p>
            </p:txBody>
          </p:sp>
        </p:grpSp>
      </p:grpSp>
      <p:sp>
        <p:nvSpPr>
          <p:cNvPr id="270" name="TextBox 107"/>
          <p:cNvSpPr txBox="1"/>
          <p:nvPr/>
        </p:nvSpPr>
        <p:spPr>
          <a:xfrm>
            <a:off x="867925" y="5385548"/>
            <a:ext cx="1045615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录入上述图表的综合描述说明，在此录入上述图表的综合描述说明。</a:t>
            </a:r>
            <a:endParaRPr lang="zh-CN" altLang="en-US" dirty="0">
              <a:sym typeface="微软雅黑" panose="020B0503020204020204" pitchFamily="34" charset="-122"/>
            </a:endParaRPr>
          </a:p>
        </p:txBody>
      </p:sp>
      <p:sp>
        <p:nvSpPr>
          <p:cNvPr id="271" name="矩形 270"/>
          <p:cNvSpPr>
            <a:spLocks noChangeArrowheads="1"/>
          </p:cNvSpPr>
          <p:nvPr/>
        </p:nvSpPr>
        <p:spPr bwMode="auto">
          <a:xfrm>
            <a:off x="8574824" y="1723112"/>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grpSp>
        <p:nvGrpSpPr>
          <p:cNvPr id="3" name="组合 2"/>
          <p:cNvGrpSpPr/>
          <p:nvPr/>
        </p:nvGrpSpPr>
        <p:grpSpPr>
          <a:xfrm>
            <a:off x="7299930" y="2276201"/>
            <a:ext cx="684000" cy="684000"/>
            <a:chOff x="7381295" y="2358084"/>
            <a:chExt cx="647999" cy="648000"/>
          </a:xfrm>
        </p:grpSpPr>
        <p:sp>
          <p:nvSpPr>
            <p:cNvPr id="66" name="Oval 58"/>
            <p:cNvSpPr>
              <a:spLocks noChangeAspect="1"/>
            </p:cNvSpPr>
            <p:nvPr/>
          </p:nvSpPr>
          <p:spPr>
            <a:xfrm>
              <a:off x="7381295" y="2358084"/>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5" name="组合 4"/>
          <p:cNvGrpSpPr/>
          <p:nvPr/>
        </p:nvGrpSpPr>
        <p:grpSpPr>
          <a:xfrm>
            <a:off x="6294454" y="3588998"/>
            <a:ext cx="684000" cy="684000"/>
            <a:chOff x="6361541" y="3481431"/>
            <a:chExt cx="647999" cy="648000"/>
          </a:xfrm>
        </p:grpSpPr>
        <p:sp>
          <p:nvSpPr>
            <p:cNvPr id="68" name="Oval 61"/>
            <p:cNvSpPr>
              <a:spLocks noChangeAspect="1"/>
            </p:cNvSpPr>
            <p:nvPr/>
          </p:nvSpPr>
          <p:spPr>
            <a:xfrm>
              <a:off x="6361541" y="3481431"/>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 name="组合 1"/>
          <p:cNvGrpSpPr/>
          <p:nvPr/>
        </p:nvGrpSpPr>
        <p:grpSpPr>
          <a:xfrm>
            <a:off x="7802669" y="1619802"/>
            <a:ext cx="684000" cy="684000"/>
            <a:chOff x="7869756" y="1796411"/>
            <a:chExt cx="647999" cy="648000"/>
          </a:xfrm>
        </p:grpSpPr>
        <p:sp>
          <p:nvSpPr>
            <p:cNvPr id="65" name="Oval 51"/>
            <p:cNvSpPr>
              <a:spLocks noChangeAspect="1"/>
            </p:cNvSpPr>
            <p:nvPr/>
          </p:nvSpPr>
          <p:spPr>
            <a:xfrm>
              <a:off x="7869756" y="1796411"/>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4" name="组合 3"/>
          <p:cNvGrpSpPr/>
          <p:nvPr/>
        </p:nvGrpSpPr>
        <p:grpSpPr>
          <a:xfrm>
            <a:off x="6797192" y="2932600"/>
            <a:ext cx="684000" cy="684000"/>
            <a:chOff x="6920225" y="2919757"/>
            <a:chExt cx="647999" cy="648000"/>
          </a:xfrm>
        </p:grpSpPr>
        <p:sp>
          <p:nvSpPr>
            <p:cNvPr id="67" name="Oval 60"/>
            <p:cNvSpPr>
              <a:spLocks noChangeAspect="1"/>
            </p:cNvSpPr>
            <p:nvPr/>
          </p:nvSpPr>
          <p:spPr>
            <a:xfrm>
              <a:off x="6920225" y="2919757"/>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285" name="矩形 284"/>
          <p:cNvSpPr>
            <a:spLocks noChangeArrowheads="1"/>
          </p:cNvSpPr>
          <p:nvPr/>
        </p:nvSpPr>
        <p:spPr bwMode="auto">
          <a:xfrm>
            <a:off x="8071047" y="2379875"/>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86" name="矩形 285"/>
          <p:cNvSpPr>
            <a:spLocks noChangeArrowheads="1"/>
          </p:cNvSpPr>
          <p:nvPr/>
        </p:nvSpPr>
        <p:spPr bwMode="auto">
          <a:xfrm>
            <a:off x="7567269" y="3036638"/>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87" name="矩形 286"/>
          <p:cNvSpPr>
            <a:spLocks noChangeArrowheads="1"/>
          </p:cNvSpPr>
          <p:nvPr/>
        </p:nvSpPr>
        <p:spPr bwMode="auto">
          <a:xfrm>
            <a:off x="7063491" y="3693402"/>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7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7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wipe(left)">
                                          <p:cBhvr>
                                            <p:cTn id="7" dur="500"/>
                                            <p:tgtEl>
                                              <p:spTgt spid="2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wipe(left)">
                                          <p:cBhvr>
                                            <p:cTn id="11" dur="500"/>
                                            <p:tgtEl>
                                              <p:spTgt spid="273"/>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p:cTn id="20" dur="500" fill="hold"/>
                                            <p:tgtEl>
                                              <p:spTgt spid="75"/>
                                            </p:tgtEl>
                                            <p:attrNameLst>
                                              <p:attrName>ppt_w</p:attrName>
                                            </p:attrNameLst>
                                          </p:cBhvr>
                                          <p:tavLst>
                                            <p:tav tm="0">
                                              <p:val>
                                                <p:fltVal val="0"/>
                                              </p:val>
                                            </p:tav>
                                            <p:tav tm="100000">
                                              <p:val>
                                                <p:strVal val="#ppt_w"/>
                                              </p:val>
                                            </p:tav>
                                          </p:tavLst>
                                        </p:anim>
                                        <p:anim calcmode="lin" valueType="num">
                                          <p:cBhvr>
                                            <p:cTn id="21" dur="500" fill="hold"/>
                                            <p:tgtEl>
                                              <p:spTgt spid="7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lide(fromLeft)">
                                          <p:cBhvr>
                                            <p:cTn id="29" dur="500"/>
                                            <p:tgtEl>
                                              <p:spTgt spid="35"/>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slide(fromLeft)">
                                          <p:cBhvr>
                                            <p:cTn id="33" dur="500"/>
                                            <p:tgtEl>
                                              <p:spTgt spid="4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slide(fromLeft)">
                                          <p:cBhvr>
                                            <p:cTn id="37" dur="500"/>
                                            <p:tgtEl>
                                              <p:spTgt spid="52"/>
                                            </p:tgtEl>
                                          </p:cBhvr>
                                        </p:animEffect>
                                      </p:childTnLst>
                                    </p:cTn>
                                  </p:par>
                                </p:childTnLst>
                              </p:cTn>
                            </p:par>
                            <p:par>
                              <p:cTn id="38" fill="hold">
                                <p:stCondLst>
                                  <p:cond delay="4000"/>
                                </p:stCondLst>
                                <p:childTnLst>
                                  <p:par>
                                    <p:cTn id="39" presetID="55"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400" fill="hold"/>
                                            <p:tgtEl>
                                              <p:spTgt spid="2"/>
                                            </p:tgtEl>
                                            <p:attrNameLst>
                                              <p:attrName>ppt_w</p:attrName>
                                            </p:attrNameLst>
                                          </p:cBhvr>
                                          <p:tavLst>
                                            <p:tav tm="0">
                                              <p:val>
                                                <p:strVal val="#ppt_w*0.70"/>
                                              </p:val>
                                            </p:tav>
                                            <p:tav tm="100000">
                                              <p:val>
                                                <p:strVal val="#ppt_w"/>
                                              </p:val>
                                            </p:tav>
                                          </p:tavLst>
                                        </p:anim>
                                        <p:anim calcmode="lin" valueType="num">
                                          <p:cBhvr>
                                            <p:cTn id="42" dur="400" fill="hold"/>
                                            <p:tgtEl>
                                              <p:spTgt spid="2"/>
                                            </p:tgtEl>
                                            <p:attrNameLst>
                                              <p:attrName>ppt_h</p:attrName>
                                            </p:attrNameLst>
                                          </p:cBhvr>
                                          <p:tavLst>
                                            <p:tav tm="0">
                                              <p:val>
                                                <p:strVal val="#ppt_h"/>
                                              </p:val>
                                            </p:tav>
                                            <p:tav tm="100000">
                                              <p:val>
                                                <p:strVal val="#ppt_h"/>
                                              </p:val>
                                            </p:tav>
                                          </p:tavLst>
                                        </p:anim>
                                        <p:animEffect transition="in" filter="fade">
                                          <p:cBhvr>
                                            <p:cTn id="43" dur="400"/>
                                            <p:tgtEl>
                                              <p:spTgt spid="2"/>
                                            </p:tgtEl>
                                          </p:cBhvr>
                                        </p:animEffect>
                                      </p:childTnLst>
                                    </p:cTn>
                                  </p:par>
                                  <p:par>
                                    <p:cTn id="44" presetID="2" presetClass="entr" presetSubtype="2" fill="hold" grpId="0" nodeType="withEffect" p14:presetBounceEnd="34000">
                                      <p:stCondLst>
                                        <p:cond delay="250"/>
                                      </p:stCondLst>
                                      <p:childTnLst>
                                        <p:set>
                                          <p:cBhvr>
                                            <p:cTn id="45" dur="1" fill="hold">
                                              <p:stCondLst>
                                                <p:cond delay="0"/>
                                              </p:stCondLst>
                                            </p:cTn>
                                            <p:tgtEl>
                                              <p:spTgt spid="271"/>
                                            </p:tgtEl>
                                            <p:attrNameLst>
                                              <p:attrName>style.visibility</p:attrName>
                                            </p:attrNameLst>
                                          </p:cBhvr>
                                          <p:to>
                                            <p:strVal val="visible"/>
                                          </p:to>
                                        </p:set>
                                        <p:anim calcmode="lin" valueType="num" p14:bounceEnd="34000">
                                          <p:cBhvr additive="base">
                                            <p:cTn id="46" dur="350" fill="hold"/>
                                            <p:tgtEl>
                                              <p:spTgt spid="271"/>
                                            </p:tgtEl>
                                            <p:attrNameLst>
                                              <p:attrName>ppt_x</p:attrName>
                                            </p:attrNameLst>
                                          </p:cBhvr>
                                          <p:tavLst>
                                            <p:tav tm="0">
                                              <p:val>
                                                <p:strVal val="1+#ppt_w/2"/>
                                              </p:val>
                                            </p:tav>
                                            <p:tav tm="100000">
                                              <p:val>
                                                <p:strVal val="#ppt_x"/>
                                              </p:val>
                                            </p:tav>
                                          </p:tavLst>
                                        </p:anim>
                                        <p:anim calcmode="lin" valueType="num" p14:bounceEnd="34000">
                                          <p:cBhvr additive="base">
                                            <p:cTn id="47" dur="350" fill="hold"/>
                                            <p:tgtEl>
                                              <p:spTgt spid="2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5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400" fill="hold"/>
                                            <p:tgtEl>
                                              <p:spTgt spid="3"/>
                                            </p:tgtEl>
                                            <p:attrNameLst>
                                              <p:attrName>ppt_w</p:attrName>
                                            </p:attrNameLst>
                                          </p:cBhvr>
                                          <p:tavLst>
                                            <p:tav tm="0">
                                              <p:val>
                                                <p:strVal val="#ppt_w*0.70"/>
                                              </p:val>
                                            </p:tav>
                                            <p:tav tm="100000">
                                              <p:val>
                                                <p:strVal val="#ppt_w"/>
                                              </p:val>
                                            </p:tav>
                                          </p:tavLst>
                                        </p:anim>
                                        <p:anim calcmode="lin" valueType="num">
                                          <p:cBhvr>
                                            <p:cTn id="52" dur="400" fill="hold"/>
                                            <p:tgtEl>
                                              <p:spTgt spid="3"/>
                                            </p:tgtEl>
                                            <p:attrNameLst>
                                              <p:attrName>ppt_h</p:attrName>
                                            </p:attrNameLst>
                                          </p:cBhvr>
                                          <p:tavLst>
                                            <p:tav tm="0">
                                              <p:val>
                                                <p:strVal val="#ppt_h"/>
                                              </p:val>
                                            </p:tav>
                                            <p:tav tm="100000">
                                              <p:val>
                                                <p:strVal val="#ppt_h"/>
                                              </p:val>
                                            </p:tav>
                                          </p:tavLst>
                                        </p:anim>
                                        <p:animEffect transition="in" filter="fade">
                                          <p:cBhvr>
                                            <p:cTn id="53" dur="400"/>
                                            <p:tgtEl>
                                              <p:spTgt spid="3"/>
                                            </p:tgtEl>
                                          </p:cBhvr>
                                        </p:animEffect>
                                      </p:childTnLst>
                                    </p:cTn>
                                  </p:par>
                                  <p:par>
                                    <p:cTn id="54" presetID="2" presetClass="entr" presetSubtype="2" fill="hold" grpId="0" nodeType="withEffect" p14:presetBounceEnd="34000">
                                      <p:stCondLst>
                                        <p:cond delay="250"/>
                                      </p:stCondLst>
                                      <p:childTnLst>
                                        <p:set>
                                          <p:cBhvr>
                                            <p:cTn id="55" dur="1" fill="hold">
                                              <p:stCondLst>
                                                <p:cond delay="0"/>
                                              </p:stCondLst>
                                            </p:cTn>
                                            <p:tgtEl>
                                              <p:spTgt spid="285"/>
                                            </p:tgtEl>
                                            <p:attrNameLst>
                                              <p:attrName>style.visibility</p:attrName>
                                            </p:attrNameLst>
                                          </p:cBhvr>
                                          <p:to>
                                            <p:strVal val="visible"/>
                                          </p:to>
                                        </p:set>
                                        <p:anim calcmode="lin" valueType="num" p14:bounceEnd="34000">
                                          <p:cBhvr additive="base">
                                            <p:cTn id="56" dur="350" fill="hold"/>
                                            <p:tgtEl>
                                              <p:spTgt spid="285"/>
                                            </p:tgtEl>
                                            <p:attrNameLst>
                                              <p:attrName>ppt_x</p:attrName>
                                            </p:attrNameLst>
                                          </p:cBhvr>
                                          <p:tavLst>
                                            <p:tav tm="0">
                                              <p:val>
                                                <p:strVal val="1+#ppt_w/2"/>
                                              </p:val>
                                            </p:tav>
                                            <p:tav tm="100000">
                                              <p:val>
                                                <p:strVal val="#ppt_x"/>
                                              </p:val>
                                            </p:tav>
                                          </p:tavLst>
                                        </p:anim>
                                        <p:anim calcmode="lin" valueType="num" p14:bounceEnd="34000">
                                          <p:cBhvr additive="base">
                                            <p:cTn id="57" dur="350" fill="hold"/>
                                            <p:tgtEl>
                                              <p:spTgt spid="285"/>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400" fill="hold"/>
                                            <p:tgtEl>
                                              <p:spTgt spid="4"/>
                                            </p:tgtEl>
                                            <p:attrNameLst>
                                              <p:attrName>ppt_w</p:attrName>
                                            </p:attrNameLst>
                                          </p:cBhvr>
                                          <p:tavLst>
                                            <p:tav tm="0">
                                              <p:val>
                                                <p:strVal val="#ppt_w*0.70"/>
                                              </p:val>
                                            </p:tav>
                                            <p:tav tm="100000">
                                              <p:val>
                                                <p:strVal val="#ppt_w"/>
                                              </p:val>
                                            </p:tav>
                                          </p:tavLst>
                                        </p:anim>
                                        <p:anim calcmode="lin" valueType="num">
                                          <p:cBhvr>
                                            <p:cTn id="62" dur="400" fill="hold"/>
                                            <p:tgtEl>
                                              <p:spTgt spid="4"/>
                                            </p:tgtEl>
                                            <p:attrNameLst>
                                              <p:attrName>ppt_h</p:attrName>
                                            </p:attrNameLst>
                                          </p:cBhvr>
                                          <p:tavLst>
                                            <p:tav tm="0">
                                              <p:val>
                                                <p:strVal val="#ppt_h"/>
                                              </p:val>
                                            </p:tav>
                                            <p:tav tm="100000">
                                              <p:val>
                                                <p:strVal val="#ppt_h"/>
                                              </p:val>
                                            </p:tav>
                                          </p:tavLst>
                                        </p:anim>
                                        <p:animEffect transition="in" filter="fade">
                                          <p:cBhvr>
                                            <p:cTn id="63" dur="400"/>
                                            <p:tgtEl>
                                              <p:spTgt spid="4"/>
                                            </p:tgtEl>
                                          </p:cBhvr>
                                        </p:animEffect>
                                      </p:childTnLst>
                                    </p:cTn>
                                  </p:par>
                                  <p:par>
                                    <p:cTn id="64" presetID="2" presetClass="entr" presetSubtype="2" fill="hold" grpId="0" nodeType="withEffect" p14:presetBounceEnd="34000">
                                      <p:stCondLst>
                                        <p:cond delay="250"/>
                                      </p:stCondLst>
                                      <p:childTnLst>
                                        <p:set>
                                          <p:cBhvr>
                                            <p:cTn id="65" dur="1" fill="hold">
                                              <p:stCondLst>
                                                <p:cond delay="0"/>
                                              </p:stCondLst>
                                            </p:cTn>
                                            <p:tgtEl>
                                              <p:spTgt spid="286"/>
                                            </p:tgtEl>
                                            <p:attrNameLst>
                                              <p:attrName>style.visibility</p:attrName>
                                            </p:attrNameLst>
                                          </p:cBhvr>
                                          <p:to>
                                            <p:strVal val="visible"/>
                                          </p:to>
                                        </p:set>
                                        <p:anim calcmode="lin" valueType="num" p14:bounceEnd="34000">
                                          <p:cBhvr additive="base">
                                            <p:cTn id="66" dur="350" fill="hold"/>
                                            <p:tgtEl>
                                              <p:spTgt spid="286"/>
                                            </p:tgtEl>
                                            <p:attrNameLst>
                                              <p:attrName>ppt_x</p:attrName>
                                            </p:attrNameLst>
                                          </p:cBhvr>
                                          <p:tavLst>
                                            <p:tav tm="0">
                                              <p:val>
                                                <p:strVal val="1+#ppt_w/2"/>
                                              </p:val>
                                            </p:tav>
                                            <p:tav tm="100000">
                                              <p:val>
                                                <p:strVal val="#ppt_x"/>
                                              </p:val>
                                            </p:tav>
                                          </p:tavLst>
                                        </p:anim>
                                        <p:anim calcmode="lin" valueType="num" p14:bounceEnd="34000">
                                          <p:cBhvr additive="base">
                                            <p:cTn id="67" dur="350" fill="hold"/>
                                            <p:tgtEl>
                                              <p:spTgt spid="286"/>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5"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400" fill="hold"/>
                                            <p:tgtEl>
                                              <p:spTgt spid="5"/>
                                            </p:tgtEl>
                                            <p:attrNameLst>
                                              <p:attrName>ppt_w</p:attrName>
                                            </p:attrNameLst>
                                          </p:cBhvr>
                                          <p:tavLst>
                                            <p:tav tm="0">
                                              <p:val>
                                                <p:strVal val="#ppt_w*0.70"/>
                                              </p:val>
                                            </p:tav>
                                            <p:tav tm="100000">
                                              <p:val>
                                                <p:strVal val="#ppt_w"/>
                                              </p:val>
                                            </p:tav>
                                          </p:tavLst>
                                        </p:anim>
                                        <p:anim calcmode="lin" valueType="num">
                                          <p:cBhvr>
                                            <p:cTn id="72" dur="400" fill="hold"/>
                                            <p:tgtEl>
                                              <p:spTgt spid="5"/>
                                            </p:tgtEl>
                                            <p:attrNameLst>
                                              <p:attrName>ppt_h</p:attrName>
                                            </p:attrNameLst>
                                          </p:cBhvr>
                                          <p:tavLst>
                                            <p:tav tm="0">
                                              <p:val>
                                                <p:strVal val="#ppt_h"/>
                                              </p:val>
                                            </p:tav>
                                            <p:tav tm="100000">
                                              <p:val>
                                                <p:strVal val="#ppt_h"/>
                                              </p:val>
                                            </p:tav>
                                          </p:tavLst>
                                        </p:anim>
                                        <p:animEffect transition="in" filter="fade">
                                          <p:cBhvr>
                                            <p:cTn id="73" dur="400"/>
                                            <p:tgtEl>
                                              <p:spTgt spid="5"/>
                                            </p:tgtEl>
                                          </p:cBhvr>
                                        </p:animEffect>
                                      </p:childTnLst>
                                    </p:cTn>
                                  </p:par>
                                  <p:par>
                                    <p:cTn id="74" presetID="2" presetClass="entr" presetSubtype="2" fill="hold" grpId="0" nodeType="withEffect" p14:presetBounceEnd="34000">
                                      <p:stCondLst>
                                        <p:cond delay="250"/>
                                      </p:stCondLst>
                                      <p:childTnLst>
                                        <p:set>
                                          <p:cBhvr>
                                            <p:cTn id="75" dur="1" fill="hold">
                                              <p:stCondLst>
                                                <p:cond delay="0"/>
                                              </p:stCondLst>
                                            </p:cTn>
                                            <p:tgtEl>
                                              <p:spTgt spid="287"/>
                                            </p:tgtEl>
                                            <p:attrNameLst>
                                              <p:attrName>style.visibility</p:attrName>
                                            </p:attrNameLst>
                                          </p:cBhvr>
                                          <p:to>
                                            <p:strVal val="visible"/>
                                          </p:to>
                                        </p:set>
                                        <p:anim calcmode="lin" valueType="num" p14:bounceEnd="34000">
                                          <p:cBhvr additive="base">
                                            <p:cTn id="76" dur="350" fill="hold"/>
                                            <p:tgtEl>
                                              <p:spTgt spid="287"/>
                                            </p:tgtEl>
                                            <p:attrNameLst>
                                              <p:attrName>ppt_x</p:attrName>
                                            </p:attrNameLst>
                                          </p:cBhvr>
                                          <p:tavLst>
                                            <p:tav tm="0">
                                              <p:val>
                                                <p:strVal val="1+#ppt_w/2"/>
                                              </p:val>
                                            </p:tav>
                                            <p:tav tm="100000">
                                              <p:val>
                                                <p:strVal val="#ppt_x"/>
                                              </p:val>
                                            </p:tav>
                                          </p:tavLst>
                                        </p:anim>
                                        <p:anim calcmode="lin" valueType="num" p14:bounceEnd="34000">
                                          <p:cBhvr additive="base">
                                            <p:cTn id="77" dur="350" fill="hold"/>
                                            <p:tgtEl>
                                              <p:spTgt spid="287"/>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strips(upRight)">
                                          <p:cBhvr>
                                            <p:cTn id="81" dur="500"/>
                                            <p:tgtEl>
                                              <p:spTgt spid="71"/>
                                            </p:tgtEl>
                                          </p:cBhvr>
                                        </p:animEffect>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270"/>
                                            </p:tgtEl>
                                            <p:attrNameLst>
                                              <p:attrName>style.visibility</p:attrName>
                                            </p:attrNameLst>
                                          </p:cBhvr>
                                          <p:to>
                                            <p:strVal val="visible"/>
                                          </p:to>
                                        </p:set>
                                        <p:animEffect transition="in" filter="fade">
                                          <p:cBhvr>
                                            <p:cTn id="85"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P spid="272" grpId="0"/>
          <p:bldP spid="2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wipe(left)">
                                          <p:cBhvr>
                                            <p:cTn id="7" dur="500"/>
                                            <p:tgtEl>
                                              <p:spTgt spid="2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wipe(left)">
                                          <p:cBhvr>
                                            <p:cTn id="11" dur="500"/>
                                            <p:tgtEl>
                                              <p:spTgt spid="273"/>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p:cTn id="20" dur="500" fill="hold"/>
                                            <p:tgtEl>
                                              <p:spTgt spid="75"/>
                                            </p:tgtEl>
                                            <p:attrNameLst>
                                              <p:attrName>ppt_w</p:attrName>
                                            </p:attrNameLst>
                                          </p:cBhvr>
                                          <p:tavLst>
                                            <p:tav tm="0">
                                              <p:val>
                                                <p:fltVal val="0"/>
                                              </p:val>
                                            </p:tav>
                                            <p:tav tm="100000">
                                              <p:val>
                                                <p:strVal val="#ppt_w"/>
                                              </p:val>
                                            </p:tav>
                                          </p:tavLst>
                                        </p:anim>
                                        <p:anim calcmode="lin" valueType="num">
                                          <p:cBhvr>
                                            <p:cTn id="21" dur="500" fill="hold"/>
                                            <p:tgtEl>
                                              <p:spTgt spid="7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lide(fromLeft)">
                                          <p:cBhvr>
                                            <p:cTn id="29" dur="500"/>
                                            <p:tgtEl>
                                              <p:spTgt spid="35"/>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slide(fromLeft)">
                                          <p:cBhvr>
                                            <p:cTn id="33" dur="500"/>
                                            <p:tgtEl>
                                              <p:spTgt spid="4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slide(fromLeft)">
                                          <p:cBhvr>
                                            <p:cTn id="37" dur="500"/>
                                            <p:tgtEl>
                                              <p:spTgt spid="52"/>
                                            </p:tgtEl>
                                          </p:cBhvr>
                                        </p:animEffect>
                                      </p:childTnLst>
                                    </p:cTn>
                                  </p:par>
                                </p:childTnLst>
                              </p:cTn>
                            </p:par>
                            <p:par>
                              <p:cTn id="38" fill="hold">
                                <p:stCondLst>
                                  <p:cond delay="4000"/>
                                </p:stCondLst>
                                <p:childTnLst>
                                  <p:par>
                                    <p:cTn id="39" presetID="55"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400" fill="hold"/>
                                            <p:tgtEl>
                                              <p:spTgt spid="2"/>
                                            </p:tgtEl>
                                            <p:attrNameLst>
                                              <p:attrName>ppt_w</p:attrName>
                                            </p:attrNameLst>
                                          </p:cBhvr>
                                          <p:tavLst>
                                            <p:tav tm="0">
                                              <p:val>
                                                <p:strVal val="#ppt_w*0.70"/>
                                              </p:val>
                                            </p:tav>
                                            <p:tav tm="100000">
                                              <p:val>
                                                <p:strVal val="#ppt_w"/>
                                              </p:val>
                                            </p:tav>
                                          </p:tavLst>
                                        </p:anim>
                                        <p:anim calcmode="lin" valueType="num">
                                          <p:cBhvr>
                                            <p:cTn id="42" dur="400" fill="hold"/>
                                            <p:tgtEl>
                                              <p:spTgt spid="2"/>
                                            </p:tgtEl>
                                            <p:attrNameLst>
                                              <p:attrName>ppt_h</p:attrName>
                                            </p:attrNameLst>
                                          </p:cBhvr>
                                          <p:tavLst>
                                            <p:tav tm="0">
                                              <p:val>
                                                <p:strVal val="#ppt_h"/>
                                              </p:val>
                                            </p:tav>
                                            <p:tav tm="100000">
                                              <p:val>
                                                <p:strVal val="#ppt_h"/>
                                              </p:val>
                                            </p:tav>
                                          </p:tavLst>
                                        </p:anim>
                                        <p:animEffect transition="in" filter="fade">
                                          <p:cBhvr>
                                            <p:cTn id="43" dur="400"/>
                                            <p:tgtEl>
                                              <p:spTgt spid="2"/>
                                            </p:tgtEl>
                                          </p:cBhvr>
                                        </p:animEffect>
                                      </p:childTnLst>
                                    </p:cTn>
                                  </p:par>
                                  <p:par>
                                    <p:cTn id="44" presetID="2" presetClass="entr" presetSubtype="2" fill="hold" grpId="0" nodeType="withEffect">
                                      <p:stCondLst>
                                        <p:cond delay="250"/>
                                      </p:stCondLst>
                                      <p:childTnLst>
                                        <p:set>
                                          <p:cBhvr>
                                            <p:cTn id="45" dur="1" fill="hold">
                                              <p:stCondLst>
                                                <p:cond delay="0"/>
                                              </p:stCondLst>
                                            </p:cTn>
                                            <p:tgtEl>
                                              <p:spTgt spid="271"/>
                                            </p:tgtEl>
                                            <p:attrNameLst>
                                              <p:attrName>style.visibility</p:attrName>
                                            </p:attrNameLst>
                                          </p:cBhvr>
                                          <p:to>
                                            <p:strVal val="visible"/>
                                          </p:to>
                                        </p:set>
                                        <p:anim calcmode="lin" valueType="num">
                                          <p:cBhvr additive="base">
                                            <p:cTn id="46" dur="350" fill="hold"/>
                                            <p:tgtEl>
                                              <p:spTgt spid="271"/>
                                            </p:tgtEl>
                                            <p:attrNameLst>
                                              <p:attrName>ppt_x</p:attrName>
                                            </p:attrNameLst>
                                          </p:cBhvr>
                                          <p:tavLst>
                                            <p:tav tm="0">
                                              <p:val>
                                                <p:strVal val="1+#ppt_w/2"/>
                                              </p:val>
                                            </p:tav>
                                            <p:tav tm="100000">
                                              <p:val>
                                                <p:strVal val="#ppt_x"/>
                                              </p:val>
                                            </p:tav>
                                          </p:tavLst>
                                        </p:anim>
                                        <p:anim calcmode="lin" valueType="num">
                                          <p:cBhvr additive="base">
                                            <p:cTn id="47" dur="350" fill="hold"/>
                                            <p:tgtEl>
                                              <p:spTgt spid="2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5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400" fill="hold"/>
                                            <p:tgtEl>
                                              <p:spTgt spid="3"/>
                                            </p:tgtEl>
                                            <p:attrNameLst>
                                              <p:attrName>ppt_w</p:attrName>
                                            </p:attrNameLst>
                                          </p:cBhvr>
                                          <p:tavLst>
                                            <p:tav tm="0">
                                              <p:val>
                                                <p:strVal val="#ppt_w*0.70"/>
                                              </p:val>
                                            </p:tav>
                                            <p:tav tm="100000">
                                              <p:val>
                                                <p:strVal val="#ppt_w"/>
                                              </p:val>
                                            </p:tav>
                                          </p:tavLst>
                                        </p:anim>
                                        <p:anim calcmode="lin" valueType="num">
                                          <p:cBhvr>
                                            <p:cTn id="52" dur="400" fill="hold"/>
                                            <p:tgtEl>
                                              <p:spTgt spid="3"/>
                                            </p:tgtEl>
                                            <p:attrNameLst>
                                              <p:attrName>ppt_h</p:attrName>
                                            </p:attrNameLst>
                                          </p:cBhvr>
                                          <p:tavLst>
                                            <p:tav tm="0">
                                              <p:val>
                                                <p:strVal val="#ppt_h"/>
                                              </p:val>
                                            </p:tav>
                                            <p:tav tm="100000">
                                              <p:val>
                                                <p:strVal val="#ppt_h"/>
                                              </p:val>
                                            </p:tav>
                                          </p:tavLst>
                                        </p:anim>
                                        <p:animEffect transition="in" filter="fade">
                                          <p:cBhvr>
                                            <p:cTn id="53" dur="400"/>
                                            <p:tgtEl>
                                              <p:spTgt spid="3"/>
                                            </p:tgtEl>
                                          </p:cBhvr>
                                        </p:animEffect>
                                      </p:childTnLst>
                                    </p:cTn>
                                  </p:par>
                                  <p:par>
                                    <p:cTn id="54" presetID="2" presetClass="entr" presetSubtype="2" fill="hold" grpId="0" nodeType="withEffect">
                                      <p:stCondLst>
                                        <p:cond delay="250"/>
                                      </p:stCondLst>
                                      <p:childTnLst>
                                        <p:set>
                                          <p:cBhvr>
                                            <p:cTn id="55" dur="1" fill="hold">
                                              <p:stCondLst>
                                                <p:cond delay="0"/>
                                              </p:stCondLst>
                                            </p:cTn>
                                            <p:tgtEl>
                                              <p:spTgt spid="285"/>
                                            </p:tgtEl>
                                            <p:attrNameLst>
                                              <p:attrName>style.visibility</p:attrName>
                                            </p:attrNameLst>
                                          </p:cBhvr>
                                          <p:to>
                                            <p:strVal val="visible"/>
                                          </p:to>
                                        </p:set>
                                        <p:anim calcmode="lin" valueType="num">
                                          <p:cBhvr additive="base">
                                            <p:cTn id="56" dur="350" fill="hold"/>
                                            <p:tgtEl>
                                              <p:spTgt spid="285"/>
                                            </p:tgtEl>
                                            <p:attrNameLst>
                                              <p:attrName>ppt_x</p:attrName>
                                            </p:attrNameLst>
                                          </p:cBhvr>
                                          <p:tavLst>
                                            <p:tav tm="0">
                                              <p:val>
                                                <p:strVal val="1+#ppt_w/2"/>
                                              </p:val>
                                            </p:tav>
                                            <p:tav tm="100000">
                                              <p:val>
                                                <p:strVal val="#ppt_x"/>
                                              </p:val>
                                            </p:tav>
                                          </p:tavLst>
                                        </p:anim>
                                        <p:anim calcmode="lin" valueType="num">
                                          <p:cBhvr additive="base">
                                            <p:cTn id="57" dur="350" fill="hold"/>
                                            <p:tgtEl>
                                              <p:spTgt spid="285"/>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400" fill="hold"/>
                                            <p:tgtEl>
                                              <p:spTgt spid="4"/>
                                            </p:tgtEl>
                                            <p:attrNameLst>
                                              <p:attrName>ppt_w</p:attrName>
                                            </p:attrNameLst>
                                          </p:cBhvr>
                                          <p:tavLst>
                                            <p:tav tm="0">
                                              <p:val>
                                                <p:strVal val="#ppt_w*0.70"/>
                                              </p:val>
                                            </p:tav>
                                            <p:tav tm="100000">
                                              <p:val>
                                                <p:strVal val="#ppt_w"/>
                                              </p:val>
                                            </p:tav>
                                          </p:tavLst>
                                        </p:anim>
                                        <p:anim calcmode="lin" valueType="num">
                                          <p:cBhvr>
                                            <p:cTn id="62" dur="400" fill="hold"/>
                                            <p:tgtEl>
                                              <p:spTgt spid="4"/>
                                            </p:tgtEl>
                                            <p:attrNameLst>
                                              <p:attrName>ppt_h</p:attrName>
                                            </p:attrNameLst>
                                          </p:cBhvr>
                                          <p:tavLst>
                                            <p:tav tm="0">
                                              <p:val>
                                                <p:strVal val="#ppt_h"/>
                                              </p:val>
                                            </p:tav>
                                            <p:tav tm="100000">
                                              <p:val>
                                                <p:strVal val="#ppt_h"/>
                                              </p:val>
                                            </p:tav>
                                          </p:tavLst>
                                        </p:anim>
                                        <p:animEffect transition="in" filter="fade">
                                          <p:cBhvr>
                                            <p:cTn id="63" dur="400"/>
                                            <p:tgtEl>
                                              <p:spTgt spid="4"/>
                                            </p:tgtEl>
                                          </p:cBhvr>
                                        </p:animEffect>
                                      </p:childTnLst>
                                    </p:cTn>
                                  </p:par>
                                  <p:par>
                                    <p:cTn id="64" presetID="2" presetClass="entr" presetSubtype="2" fill="hold" grpId="0" nodeType="withEffect">
                                      <p:stCondLst>
                                        <p:cond delay="250"/>
                                      </p:stCondLst>
                                      <p:childTnLst>
                                        <p:set>
                                          <p:cBhvr>
                                            <p:cTn id="65" dur="1" fill="hold">
                                              <p:stCondLst>
                                                <p:cond delay="0"/>
                                              </p:stCondLst>
                                            </p:cTn>
                                            <p:tgtEl>
                                              <p:spTgt spid="286"/>
                                            </p:tgtEl>
                                            <p:attrNameLst>
                                              <p:attrName>style.visibility</p:attrName>
                                            </p:attrNameLst>
                                          </p:cBhvr>
                                          <p:to>
                                            <p:strVal val="visible"/>
                                          </p:to>
                                        </p:set>
                                        <p:anim calcmode="lin" valueType="num">
                                          <p:cBhvr additive="base">
                                            <p:cTn id="66" dur="350" fill="hold"/>
                                            <p:tgtEl>
                                              <p:spTgt spid="286"/>
                                            </p:tgtEl>
                                            <p:attrNameLst>
                                              <p:attrName>ppt_x</p:attrName>
                                            </p:attrNameLst>
                                          </p:cBhvr>
                                          <p:tavLst>
                                            <p:tav tm="0">
                                              <p:val>
                                                <p:strVal val="1+#ppt_w/2"/>
                                              </p:val>
                                            </p:tav>
                                            <p:tav tm="100000">
                                              <p:val>
                                                <p:strVal val="#ppt_x"/>
                                              </p:val>
                                            </p:tav>
                                          </p:tavLst>
                                        </p:anim>
                                        <p:anim calcmode="lin" valueType="num">
                                          <p:cBhvr additive="base">
                                            <p:cTn id="67" dur="350" fill="hold"/>
                                            <p:tgtEl>
                                              <p:spTgt spid="286"/>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5"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400" fill="hold"/>
                                            <p:tgtEl>
                                              <p:spTgt spid="5"/>
                                            </p:tgtEl>
                                            <p:attrNameLst>
                                              <p:attrName>ppt_w</p:attrName>
                                            </p:attrNameLst>
                                          </p:cBhvr>
                                          <p:tavLst>
                                            <p:tav tm="0">
                                              <p:val>
                                                <p:strVal val="#ppt_w*0.70"/>
                                              </p:val>
                                            </p:tav>
                                            <p:tav tm="100000">
                                              <p:val>
                                                <p:strVal val="#ppt_w"/>
                                              </p:val>
                                            </p:tav>
                                          </p:tavLst>
                                        </p:anim>
                                        <p:anim calcmode="lin" valueType="num">
                                          <p:cBhvr>
                                            <p:cTn id="72" dur="400" fill="hold"/>
                                            <p:tgtEl>
                                              <p:spTgt spid="5"/>
                                            </p:tgtEl>
                                            <p:attrNameLst>
                                              <p:attrName>ppt_h</p:attrName>
                                            </p:attrNameLst>
                                          </p:cBhvr>
                                          <p:tavLst>
                                            <p:tav tm="0">
                                              <p:val>
                                                <p:strVal val="#ppt_h"/>
                                              </p:val>
                                            </p:tav>
                                            <p:tav tm="100000">
                                              <p:val>
                                                <p:strVal val="#ppt_h"/>
                                              </p:val>
                                            </p:tav>
                                          </p:tavLst>
                                        </p:anim>
                                        <p:animEffect transition="in" filter="fade">
                                          <p:cBhvr>
                                            <p:cTn id="73" dur="400"/>
                                            <p:tgtEl>
                                              <p:spTgt spid="5"/>
                                            </p:tgtEl>
                                          </p:cBhvr>
                                        </p:animEffect>
                                      </p:childTnLst>
                                    </p:cTn>
                                  </p:par>
                                  <p:par>
                                    <p:cTn id="74" presetID="2" presetClass="entr" presetSubtype="2" fill="hold" grpId="0" nodeType="withEffect">
                                      <p:stCondLst>
                                        <p:cond delay="250"/>
                                      </p:stCondLst>
                                      <p:childTnLst>
                                        <p:set>
                                          <p:cBhvr>
                                            <p:cTn id="75" dur="1" fill="hold">
                                              <p:stCondLst>
                                                <p:cond delay="0"/>
                                              </p:stCondLst>
                                            </p:cTn>
                                            <p:tgtEl>
                                              <p:spTgt spid="287"/>
                                            </p:tgtEl>
                                            <p:attrNameLst>
                                              <p:attrName>style.visibility</p:attrName>
                                            </p:attrNameLst>
                                          </p:cBhvr>
                                          <p:to>
                                            <p:strVal val="visible"/>
                                          </p:to>
                                        </p:set>
                                        <p:anim calcmode="lin" valueType="num">
                                          <p:cBhvr additive="base">
                                            <p:cTn id="76" dur="350" fill="hold"/>
                                            <p:tgtEl>
                                              <p:spTgt spid="287"/>
                                            </p:tgtEl>
                                            <p:attrNameLst>
                                              <p:attrName>ppt_x</p:attrName>
                                            </p:attrNameLst>
                                          </p:cBhvr>
                                          <p:tavLst>
                                            <p:tav tm="0">
                                              <p:val>
                                                <p:strVal val="1+#ppt_w/2"/>
                                              </p:val>
                                            </p:tav>
                                            <p:tav tm="100000">
                                              <p:val>
                                                <p:strVal val="#ppt_x"/>
                                              </p:val>
                                            </p:tav>
                                          </p:tavLst>
                                        </p:anim>
                                        <p:anim calcmode="lin" valueType="num">
                                          <p:cBhvr additive="base">
                                            <p:cTn id="77" dur="350" fill="hold"/>
                                            <p:tgtEl>
                                              <p:spTgt spid="287"/>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strips(upRight)">
                                          <p:cBhvr>
                                            <p:cTn id="81" dur="500"/>
                                            <p:tgtEl>
                                              <p:spTgt spid="71"/>
                                            </p:tgtEl>
                                          </p:cBhvr>
                                        </p:animEffect>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270"/>
                                            </p:tgtEl>
                                            <p:attrNameLst>
                                              <p:attrName>style.visibility</p:attrName>
                                            </p:attrNameLst>
                                          </p:cBhvr>
                                          <p:to>
                                            <p:strVal val="visible"/>
                                          </p:to>
                                        </p:set>
                                        <p:animEffect transition="in" filter="fade">
                                          <p:cBhvr>
                                            <p:cTn id="85"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P spid="272" grpId="0"/>
          <p:bldP spid="27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47"/>
          <p:cNvSpPr>
            <a:spLocks noChangeArrowheads="1"/>
          </p:cNvSpPr>
          <p:nvPr/>
        </p:nvSpPr>
        <p:spPr bwMode="auto">
          <a:xfrm>
            <a:off x="1115251" y="1334008"/>
            <a:ext cx="4501344"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cxnSp>
        <p:nvCxnSpPr>
          <p:cNvPr id="55" name="Straight Connector 212"/>
          <p:cNvCxnSpPr>
            <a:endCxn id="59" idx="6"/>
          </p:cNvCxnSpPr>
          <p:nvPr/>
        </p:nvCxnSpPr>
        <p:spPr>
          <a:xfrm flipH="1">
            <a:off x="4364716" y="4077358"/>
            <a:ext cx="548118"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Freeform 130"/>
          <p:cNvSpPr>
            <a:spLocks noEditPoints="1"/>
          </p:cNvSpPr>
          <p:nvPr/>
        </p:nvSpPr>
        <p:spPr bwMode="auto">
          <a:xfrm>
            <a:off x="5046195" y="3067838"/>
            <a:ext cx="2097247" cy="2019043"/>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2"/>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3" name="Arc 214"/>
          <p:cNvSpPr/>
          <p:nvPr/>
        </p:nvSpPr>
        <p:spPr>
          <a:xfrm>
            <a:off x="4912829" y="2901778"/>
            <a:ext cx="2351160" cy="2351160"/>
          </a:xfrm>
          <a:prstGeom prst="arc">
            <a:avLst>
              <a:gd name="adj1" fmla="val 21578092"/>
              <a:gd name="adj2" fmla="val 16283076"/>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555">
              <a:latin typeface="微软雅黑" panose="020B0503020204020204" pitchFamily="34" charset="-122"/>
              <a:ea typeface="微软雅黑" panose="020B0503020204020204" pitchFamily="34" charset="-122"/>
            </a:endParaRPr>
          </a:p>
        </p:txBody>
      </p:sp>
      <p:cxnSp>
        <p:nvCxnSpPr>
          <p:cNvPr id="64" name="Straight Connector 219"/>
          <p:cNvCxnSpPr/>
          <p:nvPr/>
        </p:nvCxnSpPr>
        <p:spPr>
          <a:xfrm flipH="1">
            <a:off x="2091236"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220"/>
          <p:cNvCxnSpPr/>
          <p:nvPr/>
        </p:nvCxnSpPr>
        <p:spPr>
          <a:xfrm flipH="1">
            <a:off x="7263989"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224"/>
          <p:cNvCxnSpPr/>
          <p:nvPr/>
        </p:nvCxnSpPr>
        <p:spPr>
          <a:xfrm flipH="1">
            <a:off x="9537241"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228"/>
          <p:cNvCxnSpPr/>
          <p:nvPr/>
        </p:nvCxnSpPr>
        <p:spPr>
          <a:xfrm flipH="1">
            <a:off x="6116816" y="2904237"/>
            <a:ext cx="900896"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74" name="Group 232"/>
          <p:cNvGrpSpPr/>
          <p:nvPr/>
        </p:nvGrpSpPr>
        <p:grpSpPr>
          <a:xfrm>
            <a:off x="7044936" y="2498563"/>
            <a:ext cx="823368" cy="823363"/>
            <a:chOff x="864537" y="1822859"/>
            <a:chExt cx="971309" cy="971307"/>
          </a:xfrm>
        </p:grpSpPr>
        <p:sp>
          <p:nvSpPr>
            <p:cNvPr id="75" name="Oval 233"/>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02</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76" name="Oval 234"/>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77" name="Straight Connector 238"/>
          <p:cNvCxnSpPr/>
          <p:nvPr/>
        </p:nvCxnSpPr>
        <p:spPr>
          <a:xfrm>
            <a:off x="2338199" y="4099775"/>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78" name="Group 240"/>
          <p:cNvGrpSpPr/>
          <p:nvPr/>
        </p:nvGrpSpPr>
        <p:grpSpPr>
          <a:xfrm>
            <a:off x="1926515" y="5006795"/>
            <a:ext cx="823368" cy="823363"/>
            <a:chOff x="864537" y="1822859"/>
            <a:chExt cx="971309" cy="971307"/>
          </a:xfrm>
        </p:grpSpPr>
        <p:sp>
          <p:nvSpPr>
            <p:cNvPr id="79" name="Oval 241"/>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01</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0" name="Oval 242"/>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81" name="Straight Connector 248"/>
          <p:cNvCxnSpPr/>
          <p:nvPr/>
        </p:nvCxnSpPr>
        <p:spPr>
          <a:xfrm>
            <a:off x="9804863" y="4099775"/>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2" name="Group 249"/>
          <p:cNvGrpSpPr/>
          <p:nvPr/>
        </p:nvGrpSpPr>
        <p:grpSpPr>
          <a:xfrm>
            <a:off x="9393179" y="5006795"/>
            <a:ext cx="823368" cy="823363"/>
            <a:chOff x="864537" y="1822859"/>
            <a:chExt cx="971309" cy="971307"/>
          </a:xfrm>
        </p:grpSpPr>
        <p:sp>
          <p:nvSpPr>
            <p:cNvPr id="83" name="Oval 250"/>
            <p:cNvSpPr/>
            <p:nvPr/>
          </p:nvSpPr>
          <p:spPr>
            <a:xfrm>
              <a:off x="932452"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03</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4" name="Oval 251"/>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812104" y="3214790"/>
            <a:ext cx="1725136" cy="1725136"/>
            <a:chOff x="7812104" y="3185821"/>
            <a:chExt cx="1725136" cy="1725136"/>
          </a:xfrm>
        </p:grpSpPr>
        <p:grpSp>
          <p:nvGrpSpPr>
            <p:cNvPr id="66" name="Group 221"/>
            <p:cNvGrpSpPr/>
            <p:nvPr/>
          </p:nvGrpSpPr>
          <p:grpSpPr>
            <a:xfrm>
              <a:off x="7812104" y="3185821"/>
              <a:ext cx="1725136" cy="1725136"/>
              <a:chOff x="2183615" y="1663567"/>
              <a:chExt cx="1293852" cy="1293852"/>
            </a:xfrm>
          </p:grpSpPr>
          <p:sp>
            <p:nvSpPr>
              <p:cNvPr id="67" name="Oval 222"/>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85" name="Group 9"/>
            <p:cNvGrpSpPr>
              <a:grpSpLocks noChangeAspect="1"/>
            </p:cNvGrpSpPr>
            <p:nvPr/>
          </p:nvGrpSpPr>
          <p:grpSpPr>
            <a:xfrm>
              <a:off x="8242990" y="3702679"/>
              <a:ext cx="863364" cy="691421"/>
              <a:chOff x="4572000" y="3414713"/>
              <a:chExt cx="374651" cy="277813"/>
            </a:xfrm>
            <a:solidFill>
              <a:schemeClr val="bg1"/>
            </a:solidFill>
          </p:grpSpPr>
          <p:sp>
            <p:nvSpPr>
              <p:cNvPr id="86"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7"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6" name="组合 25"/>
          <p:cNvGrpSpPr/>
          <p:nvPr/>
        </p:nvGrpSpPr>
        <p:grpSpPr>
          <a:xfrm>
            <a:off x="796158" y="3429821"/>
            <a:ext cx="1295079" cy="1295076"/>
            <a:chOff x="796158" y="3400852"/>
            <a:chExt cx="1295079" cy="1295076"/>
          </a:xfrm>
        </p:grpSpPr>
        <p:grpSp>
          <p:nvGrpSpPr>
            <p:cNvPr id="60" name="Group 211"/>
            <p:cNvGrpSpPr/>
            <p:nvPr/>
          </p:nvGrpSpPr>
          <p:grpSpPr>
            <a:xfrm>
              <a:off x="796158" y="3400852"/>
              <a:ext cx="1295079" cy="1295076"/>
              <a:chOff x="864537" y="1822859"/>
              <a:chExt cx="971309" cy="971307"/>
            </a:xfrm>
          </p:grpSpPr>
          <p:sp>
            <p:nvSpPr>
              <p:cNvPr id="61" name="Oval 189"/>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88" name="Group 12"/>
            <p:cNvGrpSpPr/>
            <p:nvPr/>
          </p:nvGrpSpPr>
          <p:grpSpPr>
            <a:xfrm>
              <a:off x="1136503" y="3747067"/>
              <a:ext cx="614388" cy="602647"/>
              <a:chOff x="2905125" y="4002088"/>
              <a:chExt cx="249238" cy="244475"/>
            </a:xfrm>
            <a:solidFill>
              <a:schemeClr val="bg1"/>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2" name="组合 11"/>
          <p:cNvGrpSpPr/>
          <p:nvPr/>
        </p:nvGrpSpPr>
        <p:grpSpPr>
          <a:xfrm>
            <a:off x="2639580" y="3214790"/>
            <a:ext cx="1725136" cy="1725136"/>
            <a:chOff x="2639580" y="3185821"/>
            <a:chExt cx="1725136" cy="1725136"/>
          </a:xfrm>
        </p:grpSpPr>
        <p:grpSp>
          <p:nvGrpSpPr>
            <p:cNvPr id="57" name="Group 210"/>
            <p:cNvGrpSpPr/>
            <p:nvPr/>
          </p:nvGrpSpPr>
          <p:grpSpPr>
            <a:xfrm>
              <a:off x="2639580" y="3185821"/>
              <a:ext cx="1725136" cy="1725136"/>
              <a:chOff x="2183615" y="1663567"/>
              <a:chExt cx="1293852" cy="1293852"/>
            </a:xfrm>
          </p:grpSpPr>
          <p:sp>
            <p:nvSpPr>
              <p:cNvPr id="58" name="Oval 195"/>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5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91" name="Group 15"/>
            <p:cNvGrpSpPr/>
            <p:nvPr/>
          </p:nvGrpSpPr>
          <p:grpSpPr>
            <a:xfrm>
              <a:off x="3002121" y="3679103"/>
              <a:ext cx="1000054" cy="738573"/>
              <a:chOff x="3052763" y="2647950"/>
              <a:chExt cx="346075" cy="255588"/>
            </a:xfrm>
            <a:solidFill>
              <a:schemeClr val="bg1"/>
            </a:solidFill>
          </p:grpSpPr>
          <p:sp>
            <p:nvSpPr>
              <p:cNvPr id="92"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3"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4"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4" name="组合 23"/>
          <p:cNvGrpSpPr/>
          <p:nvPr/>
        </p:nvGrpSpPr>
        <p:grpSpPr>
          <a:xfrm>
            <a:off x="10085357" y="3429821"/>
            <a:ext cx="1295079" cy="1295076"/>
            <a:chOff x="10085357" y="3400852"/>
            <a:chExt cx="1295079" cy="1295076"/>
          </a:xfrm>
        </p:grpSpPr>
        <p:grpSp>
          <p:nvGrpSpPr>
            <p:cNvPr id="70" name="Group 225"/>
            <p:cNvGrpSpPr/>
            <p:nvPr/>
          </p:nvGrpSpPr>
          <p:grpSpPr>
            <a:xfrm>
              <a:off x="10085357" y="3400852"/>
              <a:ext cx="1295079" cy="1295076"/>
              <a:chOff x="864537" y="1822859"/>
              <a:chExt cx="971309" cy="971307"/>
            </a:xfrm>
          </p:grpSpPr>
          <p:sp>
            <p:nvSpPr>
              <p:cNvPr id="71" name="Oval 226"/>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7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0509761" y="3757074"/>
              <a:ext cx="446271" cy="582632"/>
              <a:chOff x="9896690" y="3140691"/>
              <a:chExt cx="425020" cy="554888"/>
            </a:xfrm>
            <a:solidFill>
              <a:schemeClr val="bg1"/>
            </a:solid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99"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grpSp>
      <p:sp>
        <p:nvSpPr>
          <p:cNvPr id="104" name="矩形 103"/>
          <p:cNvSpPr/>
          <p:nvPr/>
        </p:nvSpPr>
        <p:spPr>
          <a:xfrm>
            <a:off x="2763530" y="5106171"/>
            <a:ext cx="1551767"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2763530" y="551290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6" name="矩形 105"/>
          <p:cNvSpPr/>
          <p:nvPr/>
        </p:nvSpPr>
        <p:spPr>
          <a:xfrm>
            <a:off x="6792676" y="1283702"/>
            <a:ext cx="1551767"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矩形 47"/>
          <p:cNvSpPr>
            <a:spLocks noChangeArrowheads="1"/>
          </p:cNvSpPr>
          <p:nvPr/>
        </p:nvSpPr>
        <p:spPr bwMode="auto">
          <a:xfrm>
            <a:off x="6792676" y="1690438"/>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8" name="矩形 107"/>
          <p:cNvSpPr/>
          <p:nvPr/>
        </p:nvSpPr>
        <p:spPr>
          <a:xfrm>
            <a:off x="7827765" y="5106171"/>
            <a:ext cx="1551767" cy="430879"/>
          </a:xfrm>
          <a:prstGeom prst="rect">
            <a:avLst/>
          </a:prstGeom>
        </p:spPr>
        <p:txBody>
          <a:bodyPr wrap="square" lIns="91431" tIns="45716" rIns="91431" bIns="45716">
            <a:spAutoFit/>
          </a:bodyPr>
          <a:lstStyle/>
          <a:p>
            <a:pPr algn="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6311239" y="551290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9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9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500"/>
                                        <p:tgtEl>
                                          <p:spTgt spid="9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left)">
                                      <p:cBhvr>
                                        <p:cTn id="11" dur="500"/>
                                        <p:tgtEl>
                                          <p:spTgt spid="96"/>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strips(downRight)">
                                      <p:cBhvr>
                                        <p:cTn id="20" dur="500"/>
                                        <p:tgtEl>
                                          <p:spTgt spid="63"/>
                                        </p:tgtEl>
                                      </p:cBhvr>
                                    </p:animEffect>
                                  </p:childTnLst>
                                </p:cTn>
                              </p:par>
                            </p:childTnLst>
                          </p:cTn>
                        </p:par>
                        <p:par>
                          <p:cTn id="21" fill="hold">
                            <p:stCondLst>
                              <p:cond delay="2000"/>
                            </p:stCondLst>
                            <p:childTnLst>
                              <p:par>
                                <p:cTn id="22" presetID="18" presetClass="entr" presetSubtype="12"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strips(downLeft)">
                                      <p:cBhvr>
                                        <p:cTn id="24" dur="500"/>
                                        <p:tgtEl>
                                          <p:spTgt spid="55"/>
                                        </p:tgtEl>
                                      </p:cBhvr>
                                    </p:animEffect>
                                  </p:childTnLst>
                                </p:cTn>
                              </p:par>
                              <p:par>
                                <p:cTn id="25" presetID="18" presetClass="entr" presetSubtype="3" fill="hold" nodeType="withEffect">
                                  <p:stCondLst>
                                    <p:cond delay="250"/>
                                  </p:stCondLst>
                                  <p:childTnLst>
                                    <p:set>
                                      <p:cBhvr>
                                        <p:cTn id="26" dur="1" fill="hold">
                                          <p:stCondLst>
                                            <p:cond delay="0"/>
                                          </p:stCondLst>
                                        </p:cTn>
                                        <p:tgtEl>
                                          <p:spTgt spid="65"/>
                                        </p:tgtEl>
                                        <p:attrNameLst>
                                          <p:attrName>style.visibility</p:attrName>
                                        </p:attrNameLst>
                                      </p:cBhvr>
                                      <p:to>
                                        <p:strVal val="visible"/>
                                      </p:to>
                                    </p:set>
                                    <p:animEffect transition="in" filter="strips(upRight)">
                                      <p:cBhvr>
                                        <p:cTn id="27" dur="500"/>
                                        <p:tgtEl>
                                          <p:spTgt spid="65"/>
                                        </p:tgtEl>
                                      </p:cBhvr>
                                    </p:animEffect>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2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childTnLst>
                                </p:cTn>
                              </p:par>
                            </p:childTnLst>
                          </p:cTn>
                        </p:par>
                        <p:par>
                          <p:cTn id="37" fill="hold">
                            <p:stCondLst>
                              <p:cond delay="3000"/>
                            </p:stCondLst>
                            <p:childTnLst>
                              <p:par>
                                <p:cTn id="38" presetID="18" presetClass="entr" presetSubtype="12" fill="hold"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strips(downLeft)">
                                      <p:cBhvr>
                                        <p:cTn id="40" dur="500"/>
                                        <p:tgtEl>
                                          <p:spTgt spid="64"/>
                                        </p:tgtEl>
                                      </p:cBhvr>
                                    </p:animEffect>
                                  </p:childTnLst>
                                </p:cTn>
                              </p:par>
                              <p:par>
                                <p:cTn id="41" presetID="18" presetClass="entr" presetSubtype="3" fill="hold" nodeType="withEffect">
                                  <p:stCondLst>
                                    <p:cond delay="250"/>
                                  </p:stCondLst>
                                  <p:childTnLst>
                                    <p:set>
                                      <p:cBhvr>
                                        <p:cTn id="42" dur="1" fill="hold">
                                          <p:stCondLst>
                                            <p:cond delay="0"/>
                                          </p:stCondLst>
                                        </p:cTn>
                                        <p:tgtEl>
                                          <p:spTgt spid="69"/>
                                        </p:tgtEl>
                                        <p:attrNameLst>
                                          <p:attrName>style.visibility</p:attrName>
                                        </p:attrNameLst>
                                      </p:cBhvr>
                                      <p:to>
                                        <p:strVal val="visible"/>
                                      </p:to>
                                    </p:set>
                                    <p:animEffect transition="in" filter="strips(upRight)">
                                      <p:cBhvr>
                                        <p:cTn id="43" dur="500"/>
                                        <p:tgtEl>
                                          <p:spTgt spid="69"/>
                                        </p:tgtEl>
                                      </p:cBhvr>
                                    </p:animEffect>
                                  </p:childTnLst>
                                </p:cTn>
                              </p:par>
                            </p:childTnLst>
                          </p:cTn>
                        </p:par>
                        <p:par>
                          <p:cTn id="44" fill="hold">
                            <p:stCondLst>
                              <p:cond delay="3500"/>
                            </p:stCondLst>
                            <p:childTnLst>
                              <p:par>
                                <p:cTn id="45" presetID="23" presetClass="entr" presetSubtype="16"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25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childTnLst>
                                </p:cTn>
                              </p:par>
                            </p:childTnLst>
                          </p:cTn>
                        </p:par>
                        <p:par>
                          <p:cTn id="53" fill="hold">
                            <p:stCondLst>
                              <p:cond delay="4000"/>
                            </p:stCondLst>
                            <p:childTnLst>
                              <p:par>
                                <p:cTn id="54" presetID="18" presetClass="entr" presetSubtype="12"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strips(downLeft)">
                                      <p:cBhvr>
                                        <p:cTn id="56" dur="500"/>
                                        <p:tgtEl>
                                          <p:spTgt spid="77"/>
                                        </p:tgtEl>
                                      </p:cBhvr>
                                    </p:animEffect>
                                  </p:childTnLst>
                                </p:cTn>
                              </p:par>
                            </p:childTnLst>
                          </p:cTn>
                        </p:par>
                        <p:par>
                          <p:cTn id="57" fill="hold">
                            <p:stCondLst>
                              <p:cond delay="4500"/>
                            </p:stCondLst>
                            <p:childTnLst>
                              <p:par>
                                <p:cTn id="58" presetID="23" presetClass="entr" presetSubtype="16" fill="hold" nodeType="afterEffect">
                                  <p:stCondLst>
                                    <p:cond delay="0"/>
                                  </p:stCondLst>
                                  <p:childTnLst>
                                    <p:set>
                                      <p:cBhvr>
                                        <p:cTn id="59" dur="1" fill="hold">
                                          <p:stCondLst>
                                            <p:cond delay="0"/>
                                          </p:stCondLst>
                                        </p:cTn>
                                        <p:tgtEl>
                                          <p:spTgt spid="78"/>
                                        </p:tgtEl>
                                        <p:attrNameLst>
                                          <p:attrName>style.visibility</p:attrName>
                                        </p:attrNameLst>
                                      </p:cBhvr>
                                      <p:to>
                                        <p:strVal val="visible"/>
                                      </p:to>
                                    </p:set>
                                    <p:anim calcmode="lin" valueType="num">
                                      <p:cBhvr>
                                        <p:cTn id="60" dur="500" fill="hold"/>
                                        <p:tgtEl>
                                          <p:spTgt spid="78"/>
                                        </p:tgtEl>
                                        <p:attrNameLst>
                                          <p:attrName>ppt_w</p:attrName>
                                        </p:attrNameLst>
                                      </p:cBhvr>
                                      <p:tavLst>
                                        <p:tav tm="0">
                                          <p:val>
                                            <p:fltVal val="0"/>
                                          </p:val>
                                        </p:tav>
                                        <p:tav tm="100000">
                                          <p:val>
                                            <p:strVal val="#ppt_w"/>
                                          </p:val>
                                        </p:tav>
                                      </p:tavLst>
                                    </p:anim>
                                    <p:anim calcmode="lin" valueType="num">
                                      <p:cBhvr>
                                        <p:cTn id="61" dur="500" fill="hold"/>
                                        <p:tgtEl>
                                          <p:spTgt spid="78"/>
                                        </p:tgtEl>
                                        <p:attrNameLst>
                                          <p:attrName>ppt_h</p:attrName>
                                        </p:attrNameLst>
                                      </p:cBhvr>
                                      <p:tavLst>
                                        <p:tav tm="0">
                                          <p:val>
                                            <p:fltVal val="0"/>
                                          </p:val>
                                        </p:tav>
                                        <p:tav tm="100000">
                                          <p:val>
                                            <p:strVal val="#ppt_h"/>
                                          </p:val>
                                        </p:tav>
                                      </p:tavLst>
                                    </p:anim>
                                  </p:childTnLst>
                                </p:cTn>
                              </p:par>
                            </p:childTnLst>
                          </p:cTn>
                        </p:par>
                        <p:par>
                          <p:cTn id="62" fill="hold">
                            <p:stCondLst>
                              <p:cond delay="5000"/>
                            </p:stCondLst>
                            <p:childTnLst>
                              <p:par>
                                <p:cTn id="63" presetID="12" presetClass="entr" presetSubtype="2"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 calcmode="lin" valueType="num">
                                      <p:cBhvr additive="base">
                                        <p:cTn id="65" dur="500"/>
                                        <p:tgtEl>
                                          <p:spTgt spid="104"/>
                                        </p:tgtEl>
                                        <p:attrNameLst>
                                          <p:attrName>ppt_x</p:attrName>
                                        </p:attrNameLst>
                                      </p:cBhvr>
                                      <p:tavLst>
                                        <p:tav tm="0">
                                          <p:val>
                                            <p:strVal val="#ppt_x+#ppt_w*1.125000"/>
                                          </p:val>
                                        </p:tav>
                                        <p:tav tm="100000">
                                          <p:val>
                                            <p:strVal val="#ppt_x"/>
                                          </p:val>
                                        </p:tav>
                                      </p:tavLst>
                                    </p:anim>
                                    <p:animEffect transition="in" filter="wipe(left)">
                                      <p:cBhvr>
                                        <p:cTn id="66" dur="500"/>
                                        <p:tgtEl>
                                          <p:spTgt spid="104"/>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left)">
                                      <p:cBhvr>
                                        <p:cTn id="70" dur="500"/>
                                        <p:tgtEl>
                                          <p:spTgt spid="105"/>
                                        </p:tgtEl>
                                      </p:cBhvr>
                                    </p:animEffect>
                                  </p:childTnLst>
                                </p:cTn>
                              </p:par>
                            </p:childTnLst>
                          </p:cTn>
                        </p:par>
                        <p:par>
                          <p:cTn id="71" fill="hold">
                            <p:stCondLst>
                              <p:cond delay="6000"/>
                            </p:stCondLst>
                            <p:childTnLst>
                              <p:par>
                                <p:cTn id="72" presetID="18" presetClass="entr" presetSubtype="3" fill="hold" nodeType="afterEffect">
                                  <p:stCondLst>
                                    <p:cond delay="0"/>
                                  </p:stCondLst>
                                  <p:childTnLst>
                                    <p:set>
                                      <p:cBhvr>
                                        <p:cTn id="73" dur="1" fill="hold">
                                          <p:stCondLst>
                                            <p:cond delay="0"/>
                                          </p:stCondLst>
                                        </p:cTn>
                                        <p:tgtEl>
                                          <p:spTgt spid="73"/>
                                        </p:tgtEl>
                                        <p:attrNameLst>
                                          <p:attrName>style.visibility</p:attrName>
                                        </p:attrNameLst>
                                      </p:cBhvr>
                                      <p:to>
                                        <p:strVal val="visible"/>
                                      </p:to>
                                    </p:set>
                                    <p:animEffect transition="in" filter="strips(upRight)">
                                      <p:cBhvr>
                                        <p:cTn id="74" dur="500"/>
                                        <p:tgtEl>
                                          <p:spTgt spid="73"/>
                                        </p:tgtEl>
                                      </p:cBhvr>
                                    </p:animEffect>
                                  </p:childTnLst>
                                </p:cTn>
                              </p:par>
                            </p:childTnLst>
                          </p:cTn>
                        </p:par>
                        <p:par>
                          <p:cTn id="75" fill="hold">
                            <p:stCondLst>
                              <p:cond delay="6500"/>
                            </p:stCondLst>
                            <p:childTnLst>
                              <p:par>
                                <p:cTn id="76" presetID="23" presetClass="entr" presetSubtype="16" fill="hold"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p:cTn id="78" dur="500" fill="hold"/>
                                        <p:tgtEl>
                                          <p:spTgt spid="74"/>
                                        </p:tgtEl>
                                        <p:attrNameLst>
                                          <p:attrName>ppt_w</p:attrName>
                                        </p:attrNameLst>
                                      </p:cBhvr>
                                      <p:tavLst>
                                        <p:tav tm="0">
                                          <p:val>
                                            <p:fltVal val="0"/>
                                          </p:val>
                                        </p:tav>
                                        <p:tav tm="100000">
                                          <p:val>
                                            <p:strVal val="#ppt_w"/>
                                          </p:val>
                                        </p:tav>
                                      </p:tavLst>
                                    </p:anim>
                                    <p:anim calcmode="lin" valueType="num">
                                      <p:cBhvr>
                                        <p:cTn id="79" dur="500" fill="hold"/>
                                        <p:tgtEl>
                                          <p:spTgt spid="74"/>
                                        </p:tgtEl>
                                        <p:attrNameLst>
                                          <p:attrName>ppt_h</p:attrName>
                                        </p:attrNameLst>
                                      </p:cBhvr>
                                      <p:tavLst>
                                        <p:tav tm="0">
                                          <p:val>
                                            <p:fltVal val="0"/>
                                          </p:val>
                                        </p:tav>
                                        <p:tav tm="100000">
                                          <p:val>
                                            <p:strVal val="#ppt_h"/>
                                          </p:val>
                                        </p:tav>
                                      </p:tavLst>
                                    </p:anim>
                                  </p:childTnLst>
                                </p:cTn>
                              </p:par>
                            </p:childTnLst>
                          </p:cTn>
                        </p:par>
                        <p:par>
                          <p:cTn id="80" fill="hold">
                            <p:stCondLst>
                              <p:cond delay="7000"/>
                            </p:stCondLst>
                            <p:childTnLst>
                              <p:par>
                                <p:cTn id="81" presetID="12" presetClass="entr" presetSubtype="1"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 calcmode="lin" valueType="num">
                                      <p:cBhvr additive="base">
                                        <p:cTn id="83" dur="500"/>
                                        <p:tgtEl>
                                          <p:spTgt spid="106"/>
                                        </p:tgtEl>
                                        <p:attrNameLst>
                                          <p:attrName>ppt_y</p:attrName>
                                        </p:attrNameLst>
                                      </p:cBhvr>
                                      <p:tavLst>
                                        <p:tav tm="0">
                                          <p:val>
                                            <p:strVal val="#ppt_y-#ppt_h*1.125000"/>
                                          </p:val>
                                        </p:tav>
                                        <p:tav tm="100000">
                                          <p:val>
                                            <p:strVal val="#ppt_y"/>
                                          </p:val>
                                        </p:tav>
                                      </p:tavLst>
                                    </p:anim>
                                    <p:animEffect transition="in" filter="wipe(down)">
                                      <p:cBhvr>
                                        <p:cTn id="84" dur="500"/>
                                        <p:tgtEl>
                                          <p:spTgt spid="106"/>
                                        </p:tgtEl>
                                      </p:cBhvr>
                                    </p:animEffect>
                                  </p:childTnLst>
                                </p:cTn>
                              </p:par>
                            </p:childTnLst>
                          </p:cTn>
                        </p:par>
                        <p:par>
                          <p:cTn id="85" fill="hold">
                            <p:stCondLst>
                              <p:cond delay="7500"/>
                            </p:stCondLst>
                            <p:childTnLst>
                              <p:par>
                                <p:cTn id="86" presetID="22" presetClass="entr" presetSubtype="1" fill="hold" grpId="0" nodeType="afterEffect">
                                  <p:stCondLst>
                                    <p:cond delay="0"/>
                                  </p:stCondLst>
                                  <p:childTnLst>
                                    <p:set>
                                      <p:cBhvr>
                                        <p:cTn id="87" dur="1" fill="hold">
                                          <p:stCondLst>
                                            <p:cond delay="0"/>
                                          </p:stCondLst>
                                        </p:cTn>
                                        <p:tgtEl>
                                          <p:spTgt spid="107"/>
                                        </p:tgtEl>
                                        <p:attrNameLst>
                                          <p:attrName>style.visibility</p:attrName>
                                        </p:attrNameLst>
                                      </p:cBhvr>
                                      <p:to>
                                        <p:strVal val="visible"/>
                                      </p:to>
                                    </p:set>
                                    <p:animEffect transition="in" filter="wipe(up)">
                                      <p:cBhvr>
                                        <p:cTn id="88" dur="500"/>
                                        <p:tgtEl>
                                          <p:spTgt spid="107"/>
                                        </p:tgtEl>
                                      </p:cBhvr>
                                    </p:animEffect>
                                  </p:childTnLst>
                                </p:cTn>
                              </p:par>
                            </p:childTnLst>
                          </p:cTn>
                        </p:par>
                        <p:par>
                          <p:cTn id="89" fill="hold">
                            <p:stCondLst>
                              <p:cond delay="8000"/>
                            </p:stCondLst>
                            <p:childTnLst>
                              <p:par>
                                <p:cTn id="90" presetID="18" presetClass="entr" presetSubtype="12" fill="hold" nodeType="after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strips(downLeft)">
                                      <p:cBhvr>
                                        <p:cTn id="92" dur="500"/>
                                        <p:tgtEl>
                                          <p:spTgt spid="81"/>
                                        </p:tgtEl>
                                      </p:cBhvr>
                                    </p:animEffect>
                                  </p:childTnLst>
                                </p:cTn>
                              </p:par>
                            </p:childTnLst>
                          </p:cTn>
                        </p:par>
                        <p:par>
                          <p:cTn id="93" fill="hold">
                            <p:stCondLst>
                              <p:cond delay="8500"/>
                            </p:stCondLst>
                            <p:childTnLst>
                              <p:par>
                                <p:cTn id="94" presetID="23" presetClass="entr" presetSubtype="16" fill="hold" nodeType="afterEffect">
                                  <p:stCondLst>
                                    <p:cond delay="0"/>
                                  </p:stCondLst>
                                  <p:childTnLst>
                                    <p:set>
                                      <p:cBhvr>
                                        <p:cTn id="95" dur="1" fill="hold">
                                          <p:stCondLst>
                                            <p:cond delay="0"/>
                                          </p:stCondLst>
                                        </p:cTn>
                                        <p:tgtEl>
                                          <p:spTgt spid="82"/>
                                        </p:tgtEl>
                                        <p:attrNameLst>
                                          <p:attrName>style.visibility</p:attrName>
                                        </p:attrNameLst>
                                      </p:cBhvr>
                                      <p:to>
                                        <p:strVal val="visible"/>
                                      </p:to>
                                    </p:set>
                                    <p:anim calcmode="lin" valueType="num">
                                      <p:cBhvr>
                                        <p:cTn id="96" dur="500" fill="hold"/>
                                        <p:tgtEl>
                                          <p:spTgt spid="82"/>
                                        </p:tgtEl>
                                        <p:attrNameLst>
                                          <p:attrName>ppt_w</p:attrName>
                                        </p:attrNameLst>
                                      </p:cBhvr>
                                      <p:tavLst>
                                        <p:tav tm="0">
                                          <p:val>
                                            <p:fltVal val="0"/>
                                          </p:val>
                                        </p:tav>
                                        <p:tav tm="100000">
                                          <p:val>
                                            <p:strVal val="#ppt_w"/>
                                          </p:val>
                                        </p:tav>
                                      </p:tavLst>
                                    </p:anim>
                                    <p:anim calcmode="lin" valueType="num">
                                      <p:cBhvr>
                                        <p:cTn id="97" dur="500" fill="hold"/>
                                        <p:tgtEl>
                                          <p:spTgt spid="82"/>
                                        </p:tgtEl>
                                        <p:attrNameLst>
                                          <p:attrName>ppt_h</p:attrName>
                                        </p:attrNameLst>
                                      </p:cBhvr>
                                      <p:tavLst>
                                        <p:tav tm="0">
                                          <p:val>
                                            <p:fltVal val="0"/>
                                          </p:val>
                                        </p:tav>
                                        <p:tav tm="100000">
                                          <p:val>
                                            <p:strVal val="#ppt_h"/>
                                          </p:val>
                                        </p:tav>
                                      </p:tavLst>
                                    </p:anim>
                                  </p:childTnLst>
                                </p:cTn>
                              </p:par>
                            </p:childTnLst>
                          </p:cTn>
                        </p:par>
                        <p:par>
                          <p:cTn id="98" fill="hold">
                            <p:stCondLst>
                              <p:cond delay="9000"/>
                            </p:stCondLst>
                            <p:childTnLst>
                              <p:par>
                                <p:cTn id="99" presetID="12" presetClass="entr" presetSubtype="8" fill="hold" grpId="0" nodeType="afterEffect">
                                  <p:stCondLst>
                                    <p:cond delay="0"/>
                                  </p:stCondLst>
                                  <p:childTnLst>
                                    <p:set>
                                      <p:cBhvr>
                                        <p:cTn id="100" dur="1" fill="hold">
                                          <p:stCondLst>
                                            <p:cond delay="0"/>
                                          </p:stCondLst>
                                        </p:cTn>
                                        <p:tgtEl>
                                          <p:spTgt spid="108"/>
                                        </p:tgtEl>
                                        <p:attrNameLst>
                                          <p:attrName>style.visibility</p:attrName>
                                        </p:attrNameLst>
                                      </p:cBhvr>
                                      <p:to>
                                        <p:strVal val="visible"/>
                                      </p:to>
                                    </p:set>
                                    <p:anim calcmode="lin" valueType="num">
                                      <p:cBhvr additive="base">
                                        <p:cTn id="101" dur="500"/>
                                        <p:tgtEl>
                                          <p:spTgt spid="108"/>
                                        </p:tgtEl>
                                        <p:attrNameLst>
                                          <p:attrName>ppt_x</p:attrName>
                                        </p:attrNameLst>
                                      </p:cBhvr>
                                      <p:tavLst>
                                        <p:tav tm="0">
                                          <p:val>
                                            <p:strVal val="#ppt_x-#ppt_w*1.125000"/>
                                          </p:val>
                                        </p:tav>
                                        <p:tav tm="100000">
                                          <p:val>
                                            <p:strVal val="#ppt_x"/>
                                          </p:val>
                                        </p:tav>
                                      </p:tavLst>
                                    </p:anim>
                                    <p:animEffect transition="in" filter="wipe(right)">
                                      <p:cBhvr>
                                        <p:cTn id="102" dur="500"/>
                                        <p:tgtEl>
                                          <p:spTgt spid="108"/>
                                        </p:tgtEl>
                                      </p:cBhvr>
                                    </p:animEffect>
                                  </p:childTnLst>
                                </p:cTn>
                              </p:par>
                            </p:childTnLst>
                          </p:cTn>
                        </p:par>
                        <p:par>
                          <p:cTn id="103" fill="hold">
                            <p:stCondLst>
                              <p:cond delay="9500"/>
                            </p:stCondLst>
                            <p:childTnLst>
                              <p:par>
                                <p:cTn id="104" presetID="22" presetClass="entr" presetSubtype="2" fill="hold" grpId="0" nodeType="afterEffect">
                                  <p:stCondLst>
                                    <p:cond delay="0"/>
                                  </p:stCondLst>
                                  <p:childTnLst>
                                    <p:set>
                                      <p:cBhvr>
                                        <p:cTn id="105" dur="1" fill="hold">
                                          <p:stCondLst>
                                            <p:cond delay="0"/>
                                          </p:stCondLst>
                                        </p:cTn>
                                        <p:tgtEl>
                                          <p:spTgt spid="109"/>
                                        </p:tgtEl>
                                        <p:attrNameLst>
                                          <p:attrName>style.visibility</p:attrName>
                                        </p:attrNameLst>
                                      </p:cBhvr>
                                      <p:to>
                                        <p:strVal val="visible"/>
                                      </p:to>
                                    </p:set>
                                    <p:animEffect transition="in" filter="wipe(right)">
                                      <p:cBhvr>
                                        <p:cTn id="106" dur="500"/>
                                        <p:tgtEl>
                                          <p:spTgt spid="109"/>
                                        </p:tgtEl>
                                      </p:cBhvr>
                                    </p:animEffect>
                                  </p:childTnLst>
                                </p:cTn>
                              </p:par>
                            </p:childTnLst>
                          </p:cTn>
                        </p:par>
                        <p:par>
                          <p:cTn id="107" fill="hold">
                            <p:stCondLst>
                              <p:cond delay="10000"/>
                            </p:stCondLst>
                            <p:childTnLst>
                              <p:par>
                                <p:cTn id="108" presetID="2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left)">
                                      <p:cBhvr>
                                        <p:cTn id="1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63" grpId="0" animBg="1"/>
      <p:bldP spid="104" grpId="0"/>
      <p:bldP spid="105" grpId="0"/>
      <p:bldP spid="106" grpId="0"/>
      <p:bldP spid="107" grpId="0"/>
      <p:bldP spid="108" grpId="0"/>
      <p:bldP spid="109" grpId="0"/>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81"/>
          <p:cNvGrpSpPr/>
          <p:nvPr/>
        </p:nvGrpSpPr>
        <p:grpSpPr>
          <a:xfrm>
            <a:off x="8016236" y="4394564"/>
            <a:ext cx="980017" cy="1134533"/>
            <a:chOff x="5028984" y="2913471"/>
            <a:chExt cx="735013" cy="850900"/>
          </a:xfrm>
        </p:grpSpPr>
        <p:sp>
          <p:nvSpPr>
            <p:cNvPr id="38"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5" name="Oval 7"/>
            <p:cNvSpPr>
              <a:spLocks noChangeArrowheads="1"/>
            </p:cNvSpPr>
            <p:nvPr/>
          </p:nvSpPr>
          <p:spPr bwMode="auto">
            <a:xfrm>
              <a:off x="5198847" y="3107146"/>
              <a:ext cx="565150" cy="566737"/>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6" name="Rectangle 13"/>
            <p:cNvSpPr>
              <a:spLocks noChangeArrowheads="1"/>
            </p:cNvSpPr>
            <p:nvPr/>
          </p:nvSpPr>
          <p:spPr bwMode="auto">
            <a:xfrm>
              <a:off x="5208372" y="3251609"/>
              <a:ext cx="381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7" name="Oval 14"/>
            <p:cNvSpPr>
              <a:spLocks noChangeArrowheads="1"/>
            </p:cNvSpPr>
            <p:nvPr/>
          </p:nvSpPr>
          <p:spPr bwMode="auto">
            <a:xfrm>
              <a:off x="5028984" y="2913471"/>
              <a:ext cx="406400" cy="636587"/>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48" name="Group 78"/>
          <p:cNvGrpSpPr/>
          <p:nvPr/>
        </p:nvGrpSpPr>
        <p:grpSpPr>
          <a:xfrm>
            <a:off x="3280415" y="4335905"/>
            <a:ext cx="895352" cy="1270000"/>
            <a:chOff x="2050833" y="2869478"/>
            <a:chExt cx="671514" cy="952500"/>
          </a:xfrm>
        </p:grpSpPr>
        <p:sp>
          <p:nvSpPr>
            <p:cNvPr id="49" name="Rectangle 10"/>
            <p:cNvSpPr>
              <a:spLocks noChangeArrowheads="1"/>
            </p:cNvSpPr>
            <p:nvPr/>
          </p:nvSpPr>
          <p:spPr bwMode="auto">
            <a:xfrm>
              <a:off x="2242922" y="3667991"/>
              <a:ext cx="50800" cy="153987"/>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0" name="Rectangle 11"/>
            <p:cNvSpPr>
              <a:spLocks noChangeArrowheads="1"/>
            </p:cNvSpPr>
            <p:nvPr/>
          </p:nvSpPr>
          <p:spPr bwMode="auto">
            <a:xfrm>
              <a:off x="249850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1" name="Oval 12"/>
            <p:cNvSpPr>
              <a:spLocks noChangeArrowheads="1"/>
            </p:cNvSpPr>
            <p:nvPr/>
          </p:nvSpPr>
          <p:spPr bwMode="auto">
            <a:xfrm>
              <a:off x="2312772" y="2949984"/>
              <a:ext cx="409575" cy="635000"/>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2" name="Oval 20"/>
            <p:cNvSpPr>
              <a:spLocks noChangeArrowheads="1"/>
            </p:cNvSpPr>
            <p:nvPr/>
          </p:nvSpPr>
          <p:spPr bwMode="auto">
            <a:xfrm>
              <a:off x="2050833" y="2869478"/>
              <a:ext cx="436566" cy="830262"/>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3" name="Group 77"/>
          <p:cNvGrpSpPr/>
          <p:nvPr/>
        </p:nvGrpSpPr>
        <p:grpSpPr>
          <a:xfrm>
            <a:off x="1655329" y="4565724"/>
            <a:ext cx="984251" cy="1193800"/>
            <a:chOff x="942759" y="2869021"/>
            <a:chExt cx="738188" cy="895350"/>
          </a:xfrm>
        </p:grpSpPr>
        <p:sp>
          <p:nvSpPr>
            <p:cNvPr id="54" name="Rectangle 8"/>
            <p:cNvSpPr>
              <a:spLocks noChangeArrowheads="1"/>
            </p:cNvSpPr>
            <p:nvPr/>
          </p:nvSpPr>
          <p:spPr bwMode="auto">
            <a:xfrm>
              <a:off x="1182472"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5" name="Rectangle 9"/>
            <p:cNvSpPr>
              <a:spLocks noChangeArrowheads="1"/>
            </p:cNvSpPr>
            <p:nvPr/>
          </p:nvSpPr>
          <p:spPr bwMode="auto">
            <a:xfrm>
              <a:off x="1450759" y="3384237"/>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6" name="Oval 17"/>
            <p:cNvSpPr>
              <a:spLocks noChangeArrowheads="1"/>
            </p:cNvSpPr>
            <p:nvPr/>
          </p:nvSpPr>
          <p:spPr bwMode="auto">
            <a:xfrm>
              <a:off x="942759" y="2869021"/>
              <a:ext cx="520700" cy="523875"/>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7" name="Oval 29"/>
            <p:cNvSpPr>
              <a:spLocks noChangeArrowheads="1"/>
            </p:cNvSpPr>
            <p:nvPr/>
          </p:nvSpPr>
          <p:spPr bwMode="auto">
            <a:xfrm>
              <a:off x="1271372" y="3073087"/>
              <a:ext cx="409575" cy="409575"/>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8" name="Group 82"/>
          <p:cNvGrpSpPr/>
          <p:nvPr/>
        </p:nvGrpSpPr>
        <p:grpSpPr>
          <a:xfrm>
            <a:off x="9345372" y="4878992"/>
            <a:ext cx="898333" cy="880533"/>
            <a:chOff x="6224853" y="3161578"/>
            <a:chExt cx="673750" cy="660400"/>
          </a:xfrm>
        </p:grpSpPr>
        <p:sp>
          <p:nvSpPr>
            <p:cNvPr id="59" name="Rectangle 24"/>
            <p:cNvSpPr>
              <a:spLocks noChangeArrowheads="1"/>
            </p:cNvSpPr>
            <p:nvPr/>
          </p:nvSpPr>
          <p:spPr bwMode="auto">
            <a:xfrm>
              <a:off x="6397891" y="3327809"/>
              <a:ext cx="50800" cy="4365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0" name="Oval 25"/>
            <p:cNvSpPr>
              <a:spLocks noChangeArrowheads="1"/>
            </p:cNvSpPr>
            <p:nvPr/>
          </p:nvSpPr>
          <p:spPr bwMode="auto">
            <a:xfrm>
              <a:off x="6224853" y="3254784"/>
              <a:ext cx="406400" cy="409575"/>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1" name="Rectangle 30"/>
            <p:cNvSpPr>
              <a:spLocks noChangeArrowheads="1"/>
            </p:cNvSpPr>
            <p:nvPr/>
          </p:nvSpPr>
          <p:spPr bwMode="auto">
            <a:xfrm>
              <a:off x="6633490" y="3475903"/>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2" name="Oval 31"/>
            <p:cNvSpPr>
              <a:spLocks noChangeArrowheads="1"/>
            </p:cNvSpPr>
            <p:nvPr/>
          </p:nvSpPr>
          <p:spPr bwMode="auto">
            <a:xfrm>
              <a:off x="6412828" y="3161578"/>
              <a:ext cx="485775" cy="484187"/>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65" name="Freeform 5"/>
          <p:cNvSpPr/>
          <p:nvPr/>
        </p:nvSpPr>
        <p:spPr bwMode="auto">
          <a:xfrm>
            <a:off x="5173139" y="2464518"/>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99" name="任意多边形 98"/>
          <p:cNvSpPr/>
          <p:nvPr/>
        </p:nvSpPr>
        <p:spPr bwMode="auto">
          <a:xfrm>
            <a:off x="0" y="5413676"/>
            <a:ext cx="12192000" cy="1444324"/>
          </a:xfrm>
          <a:custGeom>
            <a:avLst/>
            <a:gdLst>
              <a:gd name="connsiteX0" fmla="*/ 6099175 w 12192000"/>
              <a:gd name="connsiteY0" fmla="*/ 0 h 1444324"/>
              <a:gd name="connsiteX1" fmla="*/ 10707688 w 12192000"/>
              <a:gd name="connsiteY1" fmla="*/ 362504 h 1444324"/>
              <a:gd name="connsiteX2" fmla="*/ 12192000 w 12192000"/>
              <a:gd name="connsiteY2" fmla="*/ 788446 h 1444324"/>
              <a:gd name="connsiteX3" fmla="*/ 12192000 w 12192000"/>
              <a:gd name="connsiteY3" fmla="*/ 1397156 h 1444324"/>
              <a:gd name="connsiteX4" fmla="*/ 12192000 w 12192000"/>
              <a:gd name="connsiteY4" fmla="*/ 1444324 h 1444324"/>
              <a:gd name="connsiteX5" fmla="*/ 0 w 12192000"/>
              <a:gd name="connsiteY5" fmla="*/ 1444324 h 1444324"/>
              <a:gd name="connsiteX6" fmla="*/ 0 w 12192000"/>
              <a:gd name="connsiteY6" fmla="*/ 1391752 h 1444324"/>
              <a:gd name="connsiteX7" fmla="*/ 0 w 12192000"/>
              <a:gd name="connsiteY7" fmla="*/ 792977 h 1444324"/>
              <a:gd name="connsiteX8" fmla="*/ 1492250 w 12192000"/>
              <a:gd name="connsiteY8" fmla="*/ 362504 h 1444324"/>
              <a:gd name="connsiteX9" fmla="*/ 6099175 w 12192000"/>
              <a:gd name="connsiteY9" fmla="*/ 0 h 14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444324">
                <a:moveTo>
                  <a:pt x="6099175" y="0"/>
                </a:moveTo>
                <a:cubicBezTo>
                  <a:pt x="7899400" y="0"/>
                  <a:pt x="9434512" y="121212"/>
                  <a:pt x="10707688" y="362504"/>
                </a:cubicBezTo>
                <a:cubicBezTo>
                  <a:pt x="11379200" y="490513"/>
                  <a:pt x="11874500" y="633249"/>
                  <a:pt x="12192000" y="788446"/>
                </a:cubicBezTo>
                <a:cubicBezTo>
                  <a:pt x="12192000" y="1070236"/>
                  <a:pt x="12192000" y="1263967"/>
                  <a:pt x="12192000" y="1397156"/>
                </a:cubicBezTo>
                <a:lnTo>
                  <a:pt x="12192000" y="1444324"/>
                </a:lnTo>
                <a:lnTo>
                  <a:pt x="0" y="1444324"/>
                </a:lnTo>
                <a:lnTo>
                  <a:pt x="0" y="1391752"/>
                </a:lnTo>
                <a:cubicBezTo>
                  <a:pt x="0" y="792977"/>
                  <a:pt x="0" y="792977"/>
                  <a:pt x="0" y="792977"/>
                </a:cubicBezTo>
                <a:cubicBezTo>
                  <a:pt x="315913" y="635515"/>
                  <a:pt x="812800" y="491646"/>
                  <a:pt x="1492250" y="362504"/>
                </a:cubicBezTo>
                <a:cubicBezTo>
                  <a:pt x="2763838" y="121212"/>
                  <a:pt x="4300538" y="0"/>
                  <a:pt x="6099175" y="0"/>
                </a:cubicBezTo>
                <a:close/>
              </a:path>
            </a:pathLst>
          </a:custGeom>
          <a:solidFill>
            <a:schemeClr val="accent2">
              <a:lumMod val="50000"/>
            </a:schemeClr>
          </a:solidFill>
          <a:ln w="9525">
            <a:noFill/>
            <a:round/>
          </a:ln>
        </p:spPr>
        <p:txBody>
          <a:bodyPr vert="horz" wrap="square" lIns="121920" tIns="60960" rIns="121920" bIns="60960" numCol="1" anchor="t" anchorCtr="0" compatLnSpc="1">
            <a:noAutofit/>
          </a:bodyPr>
          <a:lstStyle/>
          <a:p>
            <a:endParaRPr lang="en-US" sz="3555">
              <a:latin typeface="微软雅黑" panose="020B0503020204020204" pitchFamily="34" charset="-122"/>
              <a:ea typeface="微软雅黑" panose="020B0503020204020204" pitchFamily="34" charset="-122"/>
            </a:endParaRPr>
          </a:p>
        </p:txBody>
      </p:sp>
      <p:sp>
        <p:nvSpPr>
          <p:cNvPr id="67" name="TextBox 9"/>
          <p:cNvSpPr txBox="1"/>
          <p:nvPr/>
        </p:nvSpPr>
        <p:spPr>
          <a:xfrm>
            <a:off x="1034780" y="5819149"/>
            <a:ext cx="1012244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2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dirty="0">
                <a:solidFill>
                  <a:schemeClr val="bg1">
                    <a:lumMod val="95000"/>
                  </a:schemeClr>
                </a:solidFill>
                <a:sym typeface="微软雅黑" panose="020B0503020204020204" pitchFamily="34" charset="-122"/>
              </a:rPr>
              <a:t>在此录入图表的综合描述说明。在此录入上述图表的综合描述说明，在此录入上述</a:t>
            </a:r>
            <a:r>
              <a:rPr lang="zh-CN" altLang="en-US" dirty="0" smtClean="0">
                <a:solidFill>
                  <a:schemeClr val="bg1">
                    <a:lumMod val="95000"/>
                  </a:schemeClr>
                </a:solidFill>
                <a:sym typeface="微软雅黑" panose="020B0503020204020204" pitchFamily="34" charset="-122"/>
              </a:rPr>
              <a:t>图表</a:t>
            </a:r>
            <a:endParaRPr lang="en-US" altLang="zh-CN" dirty="0" smtClean="0">
              <a:solidFill>
                <a:schemeClr val="bg1">
                  <a:lumMod val="95000"/>
                </a:schemeClr>
              </a:solidFill>
              <a:sym typeface="微软雅黑" panose="020B0503020204020204" pitchFamily="34" charset="-122"/>
            </a:endParaRPr>
          </a:p>
          <a:p>
            <a:r>
              <a:rPr lang="zh-CN" altLang="en-US" dirty="0" smtClean="0">
                <a:solidFill>
                  <a:schemeClr val="bg1">
                    <a:lumMod val="95000"/>
                  </a:schemeClr>
                </a:solidFill>
                <a:sym typeface="微软雅黑" panose="020B0503020204020204" pitchFamily="34" charset="-122"/>
              </a:rPr>
              <a:t>的</a:t>
            </a:r>
            <a:r>
              <a:rPr lang="zh-CN" altLang="en-US" dirty="0">
                <a:solidFill>
                  <a:schemeClr val="bg1">
                    <a:lumMod val="95000"/>
                  </a:schemeClr>
                </a:solidFill>
                <a:sym typeface="微软雅黑" panose="020B0503020204020204" pitchFamily="34" charset="-122"/>
              </a:rPr>
              <a:t>综合描述说明，在此录入上述图表的综合描述说明，在此录入上述图表的综合描述说明，在此录入上述图表的综合描述说明。</a:t>
            </a:r>
            <a:endParaRPr lang="zh-CN" altLang="en-US" dirty="0">
              <a:solidFill>
                <a:schemeClr val="bg1">
                  <a:lumMod val="95000"/>
                </a:schemeClr>
              </a:solidFill>
              <a:sym typeface="微软雅黑" panose="020B0503020204020204" pitchFamily="34" charset="-122"/>
            </a:endParaRPr>
          </a:p>
        </p:txBody>
      </p:sp>
      <p:sp>
        <p:nvSpPr>
          <p:cNvPr id="88" name="文本框 87"/>
          <p:cNvSpPr txBox="1"/>
          <p:nvPr/>
        </p:nvSpPr>
        <p:spPr>
          <a:xfrm>
            <a:off x="7978822" y="1899452"/>
            <a:ext cx="3033063" cy="1007808"/>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ym typeface="微软雅黑" panose="020B0503020204020204" pitchFamily="34" charset="-122"/>
              </a:rPr>
              <a:t>在此录入上述图表的描述说明，在此录入上述图表的描述说明，在此录入上述图表的描述说明。</a:t>
            </a:r>
            <a:endParaRPr lang="zh-CN" altLang="en-US" dirty="0">
              <a:sym typeface="微软雅黑" panose="020B0503020204020204" pitchFamily="34" charset="-122"/>
            </a:endParaRPr>
          </a:p>
        </p:txBody>
      </p:sp>
      <p:sp>
        <p:nvSpPr>
          <p:cNvPr id="89" name="文本框 88"/>
          <p:cNvSpPr txBox="1"/>
          <p:nvPr/>
        </p:nvSpPr>
        <p:spPr>
          <a:xfrm>
            <a:off x="7985369" y="1547065"/>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团队管理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8002585" y="3367855"/>
            <a:ext cx="3033063" cy="705155"/>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ym typeface="微软雅黑" panose="020B0503020204020204" pitchFamily="34" charset="-122"/>
              </a:rPr>
              <a:t>在此录入上述图表的描述说明，在此录入上述图表的描述说明，在此录入上述图表的描述说明。</a:t>
            </a:r>
            <a:endParaRPr lang="zh-CN" altLang="en-US" dirty="0">
              <a:sym typeface="微软雅黑" panose="020B0503020204020204" pitchFamily="34" charset="-122"/>
            </a:endParaRPr>
          </a:p>
        </p:txBody>
      </p:sp>
      <p:sp>
        <p:nvSpPr>
          <p:cNvPr id="91" name="文本框 90"/>
          <p:cNvSpPr txBox="1"/>
          <p:nvPr/>
        </p:nvSpPr>
        <p:spPr>
          <a:xfrm>
            <a:off x="7996252" y="3015468"/>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时间管理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1018741" y="3367855"/>
            <a:ext cx="3194604" cy="705155"/>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框 92"/>
          <p:cNvSpPr txBox="1"/>
          <p:nvPr/>
        </p:nvSpPr>
        <p:spPr>
          <a:xfrm>
            <a:off x="3002756" y="3015468"/>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得失管理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1018741" y="1899452"/>
            <a:ext cx="3194604" cy="1163739"/>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ts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13000"/>
              </a:lnSpc>
              <a:spcBef>
                <a:spcPts val="0"/>
              </a:spcBef>
            </a:pP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3002756" y="1547065"/>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710476" y="1888212"/>
            <a:ext cx="1113973" cy="1113971"/>
            <a:chOff x="6710476" y="1888212"/>
            <a:chExt cx="1113973" cy="1113971"/>
          </a:xfrm>
          <a:solidFill>
            <a:schemeClr val="accent1"/>
          </a:solidFill>
        </p:grpSpPr>
        <p:sp>
          <p:nvSpPr>
            <p:cNvPr id="63" name="Oval 13"/>
            <p:cNvSpPr/>
            <p:nvPr/>
          </p:nvSpPr>
          <p:spPr>
            <a:xfrm>
              <a:off x="6710476"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grpSp>
          <p:nvGrpSpPr>
            <p:cNvPr id="115" name="Group 55"/>
            <p:cNvGrpSpPr/>
            <p:nvPr/>
          </p:nvGrpSpPr>
          <p:grpSpPr>
            <a:xfrm>
              <a:off x="7004202" y="2137989"/>
              <a:ext cx="526521" cy="518164"/>
              <a:chOff x="1587575" y="2265358"/>
              <a:chExt cx="314468" cy="309477"/>
            </a:xfrm>
            <a:grpFill/>
          </p:grpSpPr>
          <p:sp>
            <p:nvSpPr>
              <p:cNvPr id="11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7"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4367552" y="1888212"/>
            <a:ext cx="1113973" cy="1113971"/>
            <a:chOff x="4367552" y="1888212"/>
            <a:chExt cx="1113973" cy="1113971"/>
          </a:xfrm>
          <a:solidFill>
            <a:schemeClr val="accent1"/>
          </a:solidFill>
        </p:grpSpPr>
        <p:sp>
          <p:nvSpPr>
            <p:cNvPr id="64" name="Oval 14"/>
            <p:cNvSpPr/>
            <p:nvPr/>
          </p:nvSpPr>
          <p:spPr>
            <a:xfrm>
              <a:off x="4367552"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sp>
          <p:nvSpPr>
            <p:cNvPr id="132"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153237" y="1371135"/>
            <a:ext cx="1788893" cy="1788891"/>
            <a:chOff x="5173139" y="1322888"/>
            <a:chExt cx="1788893" cy="1788891"/>
          </a:xfrm>
          <a:solidFill>
            <a:schemeClr val="accent1"/>
          </a:solidFill>
        </p:grpSpPr>
        <p:sp>
          <p:nvSpPr>
            <p:cNvPr id="69" name="Oval 11"/>
            <p:cNvSpPr/>
            <p:nvPr/>
          </p:nvSpPr>
          <p:spPr>
            <a:xfrm>
              <a:off x="5173139" y="1322888"/>
              <a:ext cx="1788893" cy="1788891"/>
            </a:xfrm>
            <a:prstGeom prst="ellipse">
              <a:avLst/>
            </a:prstGeom>
            <a:solidFill>
              <a:schemeClr val="bg1"/>
            </a:solidFill>
            <a:ln w="38100" cmpd="sng">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03" name="Group 47"/>
            <p:cNvGrpSpPr/>
            <p:nvPr/>
          </p:nvGrpSpPr>
          <p:grpSpPr>
            <a:xfrm>
              <a:off x="5744854" y="1812677"/>
              <a:ext cx="645463" cy="809312"/>
              <a:chOff x="5106627" y="2260366"/>
              <a:chExt cx="324452" cy="406813"/>
            </a:xfrm>
            <a:grpFill/>
          </p:grpSpPr>
          <p:sp>
            <p:nvSpPr>
              <p:cNvPr id="10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7"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6339023" y="2756378"/>
            <a:ext cx="1459644" cy="1459644"/>
            <a:chOff x="6339023" y="2756378"/>
            <a:chExt cx="1459644" cy="1459644"/>
          </a:xfrm>
          <a:solidFill>
            <a:schemeClr val="accent1"/>
          </a:solidFill>
        </p:grpSpPr>
        <p:sp>
          <p:nvSpPr>
            <p:cNvPr id="70" name="Oval 12"/>
            <p:cNvSpPr/>
            <p:nvPr/>
          </p:nvSpPr>
          <p:spPr>
            <a:xfrm>
              <a:off x="633902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26" name="Group 101"/>
            <p:cNvGrpSpPr/>
            <p:nvPr/>
          </p:nvGrpSpPr>
          <p:grpSpPr>
            <a:xfrm>
              <a:off x="6726846" y="3144200"/>
              <a:ext cx="684000" cy="684000"/>
              <a:chOff x="6352023" y="2360197"/>
              <a:chExt cx="406813" cy="406813"/>
            </a:xfrm>
            <a:grpFill/>
          </p:grpSpPr>
          <p:sp>
            <p:nvSpPr>
              <p:cNvPr id="127" name="Freeform 39"/>
              <p:cNvSpPr>
                <a:spLocks noEditPoints="1"/>
              </p:cNvSpPr>
              <p:nvPr/>
            </p:nvSpPr>
            <p:spPr bwMode="auto">
              <a:xfrm>
                <a:off x="6352023"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8"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9"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379103" y="2756378"/>
            <a:ext cx="1459644" cy="1459644"/>
            <a:chOff x="4379103" y="2756378"/>
            <a:chExt cx="1459644" cy="1459644"/>
          </a:xfrm>
          <a:solidFill>
            <a:schemeClr val="accent1"/>
          </a:solidFill>
        </p:grpSpPr>
        <p:sp>
          <p:nvSpPr>
            <p:cNvPr id="71" name="Oval 15"/>
            <p:cNvSpPr/>
            <p:nvPr/>
          </p:nvSpPr>
          <p:spPr>
            <a:xfrm>
              <a:off x="437910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10" name="Group 52"/>
            <p:cNvGrpSpPr/>
            <p:nvPr/>
          </p:nvGrpSpPr>
          <p:grpSpPr>
            <a:xfrm>
              <a:off x="4883442" y="3199655"/>
              <a:ext cx="488611" cy="635193"/>
              <a:chOff x="6421904" y="4798576"/>
              <a:chExt cx="299494" cy="389342"/>
            </a:xfrm>
            <a:grpFill/>
          </p:grpSpPr>
          <p:sp>
            <p:nvSpPr>
              <p:cNvPr id="11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6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6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par>
                          <p:cTn id="12" fill="hold">
                            <p:stCondLst>
                              <p:cond delay="1000"/>
                            </p:stCondLst>
                            <p:childTnLst>
                              <p:par>
                                <p:cTn id="13" presetID="2" presetClass="entr" presetSubtype="4" accel="50000" decel="50000"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additive="base">
                                        <p:cTn id="15" dur="500" fill="hold"/>
                                        <p:tgtEl>
                                          <p:spTgt spid="99"/>
                                        </p:tgtEl>
                                        <p:attrNameLst>
                                          <p:attrName>ppt_x</p:attrName>
                                        </p:attrNameLst>
                                      </p:cBhvr>
                                      <p:tavLst>
                                        <p:tav tm="0">
                                          <p:val>
                                            <p:strVal val="#ppt_x"/>
                                          </p:val>
                                        </p:tav>
                                        <p:tav tm="100000">
                                          <p:val>
                                            <p:strVal val="#ppt_x"/>
                                          </p:val>
                                        </p:tav>
                                      </p:tavLst>
                                    </p:anim>
                                    <p:anim calcmode="lin" valueType="num">
                                      <p:cBhvr additive="base">
                                        <p:cTn id="16" dur="500" fill="hold"/>
                                        <p:tgtEl>
                                          <p:spTgt spid="9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1000"/>
                                        <p:tgtEl>
                                          <p:spTgt spid="65"/>
                                        </p:tgtEl>
                                      </p:cBhvr>
                                    </p:animEffect>
                                  </p:childTnLst>
                                </p:cTn>
                              </p:par>
                            </p:childTnLst>
                          </p:cTn>
                        </p:par>
                        <p:par>
                          <p:cTn id="21" fill="hold">
                            <p:stCondLst>
                              <p:cond delay="2500"/>
                            </p:stCondLst>
                            <p:childTnLst>
                              <p:par>
                                <p:cTn id="22" presetID="2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par>
                          <p:cTn id="26" fill="hold">
                            <p:stCondLst>
                              <p:cond delay="3000"/>
                            </p:stCondLst>
                            <p:childTnLst>
                              <p:par>
                                <p:cTn id="27" presetID="2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2" presetClass="entr" presetSubtype="4"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slide(fromBottom)">
                                      <p:cBhvr>
                                        <p:cTn id="49" dur="500"/>
                                        <p:tgtEl>
                                          <p:spTgt spid="53"/>
                                        </p:tgtEl>
                                      </p:cBhvr>
                                    </p:animEffect>
                                  </p:childTnLst>
                                </p:cTn>
                              </p:par>
                              <p:par>
                                <p:cTn id="50" presetID="12" presetClass="entr" presetSubtype="4" fill="hold" nodeType="withEffect">
                                  <p:stCondLst>
                                    <p:cond delay="500"/>
                                  </p:stCondLst>
                                  <p:childTnLst>
                                    <p:set>
                                      <p:cBhvr>
                                        <p:cTn id="51" dur="1" fill="hold">
                                          <p:stCondLst>
                                            <p:cond delay="0"/>
                                          </p:stCondLst>
                                        </p:cTn>
                                        <p:tgtEl>
                                          <p:spTgt spid="48"/>
                                        </p:tgtEl>
                                        <p:attrNameLst>
                                          <p:attrName>style.visibility</p:attrName>
                                        </p:attrNameLst>
                                      </p:cBhvr>
                                      <p:to>
                                        <p:strVal val="visible"/>
                                      </p:to>
                                    </p:set>
                                    <p:animEffect transition="in" filter="slide(fromBottom)">
                                      <p:cBhvr>
                                        <p:cTn id="52" dur="500"/>
                                        <p:tgtEl>
                                          <p:spTgt spid="48"/>
                                        </p:tgtEl>
                                      </p:cBhvr>
                                    </p:animEffect>
                                  </p:childTnLst>
                                </p:cTn>
                              </p:par>
                              <p:par>
                                <p:cTn id="53" presetID="12" presetClass="entr" presetSubtype="4" fill="hold" nodeType="withEffect">
                                  <p:stCondLst>
                                    <p:cond delay="250"/>
                                  </p:stCondLst>
                                  <p:childTnLst>
                                    <p:set>
                                      <p:cBhvr>
                                        <p:cTn id="54" dur="1" fill="hold">
                                          <p:stCondLst>
                                            <p:cond delay="0"/>
                                          </p:stCondLst>
                                        </p:cTn>
                                        <p:tgtEl>
                                          <p:spTgt spid="37"/>
                                        </p:tgtEl>
                                        <p:attrNameLst>
                                          <p:attrName>style.visibility</p:attrName>
                                        </p:attrNameLst>
                                      </p:cBhvr>
                                      <p:to>
                                        <p:strVal val="visible"/>
                                      </p:to>
                                    </p:set>
                                    <p:animEffect transition="in" filter="slide(fromBottom)">
                                      <p:cBhvr>
                                        <p:cTn id="55" dur="500"/>
                                        <p:tgtEl>
                                          <p:spTgt spid="37"/>
                                        </p:tgtEl>
                                      </p:cBhvr>
                                    </p:animEffect>
                                  </p:childTnLst>
                                </p:cTn>
                              </p:par>
                              <p:par>
                                <p:cTn id="56" presetID="12" presetClass="entr" presetSubtype="4" fill="hold" nodeType="withEffect">
                                  <p:stCondLst>
                                    <p:cond delay="500"/>
                                  </p:stCondLst>
                                  <p:childTnLst>
                                    <p:set>
                                      <p:cBhvr>
                                        <p:cTn id="57" dur="1" fill="hold">
                                          <p:stCondLst>
                                            <p:cond delay="0"/>
                                          </p:stCondLst>
                                        </p:cTn>
                                        <p:tgtEl>
                                          <p:spTgt spid="58"/>
                                        </p:tgtEl>
                                        <p:attrNameLst>
                                          <p:attrName>style.visibility</p:attrName>
                                        </p:attrNameLst>
                                      </p:cBhvr>
                                      <p:to>
                                        <p:strVal val="visible"/>
                                      </p:to>
                                    </p:set>
                                    <p:animEffect transition="in" filter="slide(fromBottom)">
                                      <p:cBhvr>
                                        <p:cTn id="58" dur="500"/>
                                        <p:tgtEl>
                                          <p:spTgt spid="58"/>
                                        </p:tgtEl>
                                      </p:cBhvr>
                                    </p:animEffect>
                                  </p:childTnLst>
                                </p:cTn>
                              </p:par>
                            </p:childTnLst>
                          </p:cTn>
                        </p:par>
                        <p:par>
                          <p:cTn id="59" fill="hold">
                            <p:stCondLst>
                              <p:cond delay="5500"/>
                            </p:stCondLst>
                            <p:childTnLst>
                              <p:par>
                                <p:cTn id="60" presetID="12" presetClass="entr" presetSubtype="8" fill="hold" grpId="0" nodeType="afterEffect">
                                  <p:stCondLst>
                                    <p:cond delay="250"/>
                                  </p:stCondLst>
                                  <p:childTnLst>
                                    <p:set>
                                      <p:cBhvr>
                                        <p:cTn id="61" dur="1" fill="hold">
                                          <p:stCondLst>
                                            <p:cond delay="0"/>
                                          </p:stCondLst>
                                        </p:cTn>
                                        <p:tgtEl>
                                          <p:spTgt spid="89"/>
                                        </p:tgtEl>
                                        <p:attrNameLst>
                                          <p:attrName>style.visibility</p:attrName>
                                        </p:attrNameLst>
                                      </p:cBhvr>
                                      <p:to>
                                        <p:strVal val="visible"/>
                                      </p:to>
                                    </p:set>
                                    <p:animEffect transition="in" filter="slide(fromLeft)">
                                      <p:cBhvr>
                                        <p:cTn id="62" dur="500"/>
                                        <p:tgtEl>
                                          <p:spTgt spid="89"/>
                                        </p:tgtEl>
                                      </p:cBhvr>
                                    </p:animEffect>
                                  </p:childTnLst>
                                </p:cTn>
                              </p:par>
                              <p:par>
                                <p:cTn id="63" presetID="12" presetClass="entr" presetSubtype="8" fill="hold" grpId="0" nodeType="withEffect">
                                  <p:stCondLst>
                                    <p:cond delay="250"/>
                                  </p:stCondLst>
                                  <p:childTnLst>
                                    <p:set>
                                      <p:cBhvr>
                                        <p:cTn id="64" dur="1" fill="hold">
                                          <p:stCondLst>
                                            <p:cond delay="0"/>
                                          </p:stCondLst>
                                        </p:cTn>
                                        <p:tgtEl>
                                          <p:spTgt spid="88"/>
                                        </p:tgtEl>
                                        <p:attrNameLst>
                                          <p:attrName>style.visibility</p:attrName>
                                        </p:attrNameLst>
                                      </p:cBhvr>
                                      <p:to>
                                        <p:strVal val="visible"/>
                                      </p:to>
                                    </p:set>
                                    <p:animEffect transition="in" filter="slide(fromLeft)">
                                      <p:cBhvr>
                                        <p:cTn id="65" dur="500"/>
                                        <p:tgtEl>
                                          <p:spTgt spid="88"/>
                                        </p:tgtEl>
                                      </p:cBhvr>
                                    </p:animEffect>
                                  </p:childTnLst>
                                </p:cTn>
                              </p:par>
                            </p:childTnLst>
                          </p:cTn>
                        </p:par>
                        <p:par>
                          <p:cTn id="66" fill="hold">
                            <p:stCondLst>
                              <p:cond delay="6250"/>
                            </p:stCondLst>
                            <p:childTnLst>
                              <p:par>
                                <p:cTn id="67" presetID="12" presetClass="entr" presetSubtype="2"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additive="base">
                                        <p:cTn id="69" dur="500"/>
                                        <p:tgtEl>
                                          <p:spTgt spid="95"/>
                                        </p:tgtEl>
                                        <p:attrNameLst>
                                          <p:attrName>ppt_x</p:attrName>
                                        </p:attrNameLst>
                                      </p:cBhvr>
                                      <p:tavLst>
                                        <p:tav tm="0">
                                          <p:val>
                                            <p:strVal val="#ppt_x+#ppt_w*1.125000"/>
                                          </p:val>
                                        </p:tav>
                                        <p:tav tm="100000">
                                          <p:val>
                                            <p:strVal val="#ppt_x"/>
                                          </p:val>
                                        </p:tav>
                                      </p:tavLst>
                                    </p:anim>
                                    <p:animEffect transition="in" filter="wipe(left)">
                                      <p:cBhvr>
                                        <p:cTn id="70" dur="500"/>
                                        <p:tgtEl>
                                          <p:spTgt spid="95"/>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 calcmode="lin" valueType="num">
                                      <p:cBhvr additive="base">
                                        <p:cTn id="73" dur="500"/>
                                        <p:tgtEl>
                                          <p:spTgt spid="94"/>
                                        </p:tgtEl>
                                        <p:attrNameLst>
                                          <p:attrName>ppt_x</p:attrName>
                                        </p:attrNameLst>
                                      </p:cBhvr>
                                      <p:tavLst>
                                        <p:tav tm="0">
                                          <p:val>
                                            <p:strVal val="#ppt_x+#ppt_w*1.125000"/>
                                          </p:val>
                                        </p:tav>
                                        <p:tav tm="100000">
                                          <p:val>
                                            <p:strVal val="#ppt_x"/>
                                          </p:val>
                                        </p:tav>
                                      </p:tavLst>
                                    </p:anim>
                                    <p:animEffect transition="in" filter="wipe(left)">
                                      <p:cBhvr>
                                        <p:cTn id="74" dur="500"/>
                                        <p:tgtEl>
                                          <p:spTgt spid="94"/>
                                        </p:tgtEl>
                                      </p:cBhvr>
                                    </p:animEffect>
                                  </p:childTnLst>
                                </p:cTn>
                              </p:par>
                            </p:childTnLst>
                          </p:cTn>
                        </p:par>
                        <p:par>
                          <p:cTn id="75" fill="hold">
                            <p:stCondLst>
                              <p:cond delay="6750"/>
                            </p:stCondLst>
                            <p:childTnLst>
                              <p:par>
                                <p:cTn id="76" presetID="12" presetClass="entr" presetSubtype="8" fill="hold" grpId="0" nodeType="after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p:tgtEl>
                                          <p:spTgt spid="91"/>
                                        </p:tgtEl>
                                        <p:attrNameLst>
                                          <p:attrName>ppt_x</p:attrName>
                                        </p:attrNameLst>
                                      </p:cBhvr>
                                      <p:tavLst>
                                        <p:tav tm="0">
                                          <p:val>
                                            <p:strVal val="#ppt_x-#ppt_w*1.125000"/>
                                          </p:val>
                                        </p:tav>
                                        <p:tav tm="100000">
                                          <p:val>
                                            <p:strVal val="#ppt_x"/>
                                          </p:val>
                                        </p:tav>
                                      </p:tavLst>
                                    </p:anim>
                                    <p:animEffect transition="in" filter="wipe(right)">
                                      <p:cBhvr>
                                        <p:cTn id="79" dur="500"/>
                                        <p:tgtEl>
                                          <p:spTgt spid="91"/>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additive="base">
                                        <p:cTn id="82" dur="500"/>
                                        <p:tgtEl>
                                          <p:spTgt spid="90"/>
                                        </p:tgtEl>
                                        <p:attrNameLst>
                                          <p:attrName>ppt_x</p:attrName>
                                        </p:attrNameLst>
                                      </p:cBhvr>
                                      <p:tavLst>
                                        <p:tav tm="0">
                                          <p:val>
                                            <p:strVal val="#ppt_x-#ppt_w*1.125000"/>
                                          </p:val>
                                        </p:tav>
                                        <p:tav tm="100000">
                                          <p:val>
                                            <p:strVal val="#ppt_x"/>
                                          </p:val>
                                        </p:tav>
                                      </p:tavLst>
                                    </p:anim>
                                    <p:animEffect transition="in" filter="wipe(right)">
                                      <p:cBhvr>
                                        <p:cTn id="83" dur="500"/>
                                        <p:tgtEl>
                                          <p:spTgt spid="90"/>
                                        </p:tgtEl>
                                      </p:cBhvr>
                                    </p:animEffect>
                                  </p:childTnLst>
                                </p:cTn>
                              </p:par>
                            </p:childTnLst>
                          </p:cTn>
                        </p:par>
                        <p:par>
                          <p:cTn id="84" fill="hold">
                            <p:stCondLst>
                              <p:cond delay="7250"/>
                            </p:stCondLst>
                            <p:childTnLst>
                              <p:par>
                                <p:cTn id="85" presetID="12" presetClass="entr" presetSubtype="2" fill="hold" grpId="0" nodeType="after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additive="base">
                                        <p:cTn id="87" dur="500"/>
                                        <p:tgtEl>
                                          <p:spTgt spid="93"/>
                                        </p:tgtEl>
                                        <p:attrNameLst>
                                          <p:attrName>ppt_x</p:attrName>
                                        </p:attrNameLst>
                                      </p:cBhvr>
                                      <p:tavLst>
                                        <p:tav tm="0">
                                          <p:val>
                                            <p:strVal val="#ppt_x+#ppt_w*1.125000"/>
                                          </p:val>
                                        </p:tav>
                                        <p:tav tm="100000">
                                          <p:val>
                                            <p:strVal val="#ppt_x"/>
                                          </p:val>
                                        </p:tav>
                                      </p:tavLst>
                                    </p:anim>
                                    <p:animEffect transition="in" filter="wipe(left)">
                                      <p:cBhvr>
                                        <p:cTn id="88" dur="500"/>
                                        <p:tgtEl>
                                          <p:spTgt spid="93"/>
                                        </p:tgtEl>
                                      </p:cBhvr>
                                    </p:animEffect>
                                  </p:childTnLst>
                                </p:cTn>
                              </p:par>
                              <p:par>
                                <p:cTn id="89" presetID="12" presetClass="entr" presetSubtype="2"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additive="base">
                                        <p:cTn id="91" dur="500"/>
                                        <p:tgtEl>
                                          <p:spTgt spid="92"/>
                                        </p:tgtEl>
                                        <p:attrNameLst>
                                          <p:attrName>ppt_x</p:attrName>
                                        </p:attrNameLst>
                                      </p:cBhvr>
                                      <p:tavLst>
                                        <p:tav tm="0">
                                          <p:val>
                                            <p:strVal val="#ppt_x+#ppt_w*1.125000"/>
                                          </p:val>
                                        </p:tav>
                                        <p:tav tm="100000">
                                          <p:val>
                                            <p:strVal val="#ppt_x"/>
                                          </p:val>
                                        </p:tav>
                                      </p:tavLst>
                                    </p:anim>
                                    <p:animEffect transition="in" filter="wipe(left)">
                                      <p:cBhvr>
                                        <p:cTn id="92" dur="500"/>
                                        <p:tgtEl>
                                          <p:spTgt spid="92"/>
                                        </p:tgtEl>
                                      </p:cBhvr>
                                    </p:animEffect>
                                  </p:childTnLst>
                                </p:cTn>
                              </p:par>
                            </p:childTnLst>
                          </p:cTn>
                        </p:par>
                        <p:par>
                          <p:cTn id="93" fill="hold">
                            <p:stCondLst>
                              <p:cond delay="775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99" grpId="0" animBg="1"/>
      <p:bldP spid="67" grpId="0"/>
      <p:bldP spid="88" grpId="0"/>
      <p:bldP spid="89" grpId="0"/>
      <p:bldP spid="90" grpId="0"/>
      <p:bldP spid="91" grpId="0"/>
      <p:bldP spid="92" grpId="0"/>
      <p:bldP spid="93" grpId="0"/>
      <p:bldP spid="94" grpId="0"/>
      <p:bldP spid="95" grpId="0"/>
      <p:bldP spid="66"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9"/>
          <p:cNvSpPr/>
          <p:nvPr/>
        </p:nvSpPr>
        <p:spPr bwMode="auto">
          <a:xfrm>
            <a:off x="9133419" y="5046104"/>
            <a:ext cx="143933" cy="2117"/>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51" name="Group 134"/>
          <p:cNvGrpSpPr/>
          <p:nvPr/>
        </p:nvGrpSpPr>
        <p:grpSpPr>
          <a:xfrm>
            <a:off x="5051036" y="3090370"/>
            <a:ext cx="2089928" cy="3231617"/>
            <a:chOff x="3606801" y="1272140"/>
            <a:chExt cx="1920875" cy="2970213"/>
          </a:xfrm>
        </p:grpSpPr>
        <p:sp>
          <p:nvSpPr>
            <p:cNvPr id="70"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7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8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9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8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91" name="Oval 108"/>
          <p:cNvSpPr/>
          <p:nvPr/>
        </p:nvSpPr>
        <p:spPr>
          <a:xfrm>
            <a:off x="4163095" y="4112076"/>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0" name="Oval 121"/>
          <p:cNvSpPr/>
          <p:nvPr/>
        </p:nvSpPr>
        <p:spPr>
          <a:xfrm>
            <a:off x="7308907" y="4112076"/>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5" name="Oval 48"/>
          <p:cNvSpPr/>
          <p:nvPr/>
        </p:nvSpPr>
        <p:spPr>
          <a:xfrm>
            <a:off x="4858390" y="2506251"/>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7" name="Oval 50"/>
          <p:cNvSpPr/>
          <p:nvPr/>
        </p:nvSpPr>
        <p:spPr>
          <a:xfrm>
            <a:off x="6613612" y="2506251"/>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767086" y="2245467"/>
            <a:ext cx="720000" cy="720000"/>
            <a:chOff x="5767086" y="2245467"/>
            <a:chExt cx="720000" cy="720000"/>
          </a:xfrm>
        </p:grpSpPr>
        <p:sp>
          <p:nvSpPr>
            <p:cNvPr id="106" name="Oval 49"/>
            <p:cNvSpPr/>
            <p:nvPr/>
          </p:nvSpPr>
          <p:spPr>
            <a:xfrm>
              <a:off x="5767086" y="2245467"/>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1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1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7" name="组合 6"/>
          <p:cNvGrpSpPr/>
          <p:nvPr/>
        </p:nvGrpSpPr>
        <p:grpSpPr>
          <a:xfrm>
            <a:off x="4485089" y="4969620"/>
            <a:ext cx="720000" cy="720000"/>
            <a:chOff x="4485089" y="4969620"/>
            <a:chExt cx="720000" cy="720000"/>
          </a:xfrm>
        </p:grpSpPr>
        <p:sp>
          <p:nvSpPr>
            <p:cNvPr id="95" name="Oval 113"/>
            <p:cNvSpPr/>
            <p:nvPr/>
          </p:nvSpPr>
          <p:spPr>
            <a:xfrm>
              <a:off x="4485089"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0"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6986912" y="4969620"/>
            <a:ext cx="720000" cy="720000"/>
            <a:chOff x="6986912" y="4969620"/>
            <a:chExt cx="720000" cy="720000"/>
          </a:xfrm>
        </p:grpSpPr>
        <p:sp>
          <p:nvSpPr>
            <p:cNvPr id="104" name="Oval 131"/>
            <p:cNvSpPr/>
            <p:nvPr/>
          </p:nvSpPr>
          <p:spPr>
            <a:xfrm>
              <a:off x="6986912"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4"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4"/>
          <p:cNvGrpSpPr/>
          <p:nvPr/>
        </p:nvGrpSpPr>
        <p:grpSpPr>
          <a:xfrm>
            <a:off x="4223862" y="3221300"/>
            <a:ext cx="720000" cy="720000"/>
            <a:chOff x="4223862" y="3221300"/>
            <a:chExt cx="720000" cy="720000"/>
          </a:xfrm>
        </p:grpSpPr>
        <p:sp>
          <p:nvSpPr>
            <p:cNvPr id="49" name="Oval 98"/>
            <p:cNvSpPr/>
            <p:nvPr/>
          </p:nvSpPr>
          <p:spPr>
            <a:xfrm>
              <a:off x="4223862"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5"/>
          <p:cNvGrpSpPr/>
          <p:nvPr/>
        </p:nvGrpSpPr>
        <p:grpSpPr>
          <a:xfrm>
            <a:off x="7248140" y="3221300"/>
            <a:ext cx="720000" cy="720000"/>
            <a:chOff x="7248140" y="3221300"/>
            <a:chExt cx="720000" cy="720000"/>
          </a:xfrm>
        </p:grpSpPr>
        <p:sp>
          <p:nvSpPr>
            <p:cNvPr id="99" name="Oval 117"/>
            <p:cNvSpPr/>
            <p:nvPr/>
          </p:nvSpPr>
          <p:spPr>
            <a:xfrm>
              <a:off x="7248140"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31" name="Group 92"/>
            <p:cNvGrpSpPr/>
            <p:nvPr/>
          </p:nvGrpSpPr>
          <p:grpSpPr>
            <a:xfrm>
              <a:off x="7402081" y="3457484"/>
              <a:ext cx="436183" cy="271696"/>
              <a:chOff x="5172076" y="1938338"/>
              <a:chExt cx="471488" cy="293688"/>
            </a:xfrm>
            <a:solidFill>
              <a:schemeClr val="bg1">
                <a:lumMod val="95000"/>
              </a:schemeClr>
            </a:solidFill>
          </p:grpSpPr>
          <p:sp>
            <p:nvSpPr>
              <p:cNvPr id="13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135" name="矩形 134"/>
          <p:cNvSpPr/>
          <p:nvPr/>
        </p:nvSpPr>
        <p:spPr>
          <a:xfrm>
            <a:off x="8178986" y="3021249"/>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8178986" y="3388686"/>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说明，在此录入图表的描述说明，在此录入上述图表的描述说明。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37" name="矩形 136"/>
          <p:cNvSpPr/>
          <p:nvPr/>
        </p:nvSpPr>
        <p:spPr>
          <a:xfrm>
            <a:off x="2595164" y="4910221"/>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1275577" y="5277658"/>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39" name="矩形 138"/>
          <p:cNvSpPr/>
          <p:nvPr/>
        </p:nvSpPr>
        <p:spPr>
          <a:xfrm>
            <a:off x="7900571" y="4910221"/>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矩形 47"/>
          <p:cNvSpPr>
            <a:spLocks noChangeArrowheads="1"/>
          </p:cNvSpPr>
          <p:nvPr/>
        </p:nvSpPr>
        <p:spPr bwMode="auto">
          <a:xfrm>
            <a:off x="7903372" y="5277658"/>
            <a:ext cx="30694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141" name="矩形 140"/>
          <p:cNvSpPr/>
          <p:nvPr/>
        </p:nvSpPr>
        <p:spPr>
          <a:xfrm>
            <a:off x="2595164" y="3101459"/>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946484" y="3468896"/>
            <a:ext cx="312668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143" name="矩形 142"/>
          <p:cNvSpPr/>
          <p:nvPr/>
        </p:nvSpPr>
        <p:spPr>
          <a:xfrm>
            <a:off x="5234234" y="1130447"/>
            <a:ext cx="1723531" cy="400101"/>
          </a:xfrm>
          <a:prstGeom prst="rect">
            <a:avLst/>
          </a:prstGeom>
        </p:spPr>
        <p:txBody>
          <a:bodyPr wrap="none" lIns="91431" tIns="45716" rIns="91431" bIns="45716">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4" name="矩形 47"/>
          <p:cNvSpPr>
            <a:spLocks noChangeArrowheads="1"/>
          </p:cNvSpPr>
          <p:nvPr/>
        </p:nvSpPr>
        <p:spPr bwMode="auto">
          <a:xfrm>
            <a:off x="4399152" y="1497884"/>
            <a:ext cx="339369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录入上述图表的综合描述</a:t>
            </a:r>
            <a:r>
              <a:rPr lang="zh-CN" altLang="en-US" sz="1400" dirty="0">
                <a:solidFill>
                  <a:schemeClr val="tx1">
                    <a:lumMod val="65000"/>
                    <a:lumOff val="35000"/>
                  </a:schemeClr>
                </a:solidFill>
                <a:sym typeface="微软雅黑" panose="020B0503020204020204" pitchFamily="34" charset="-122"/>
              </a:rPr>
              <a:t>说明，在此录入图表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5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14:presetBounceEnd="40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40000">
                                          <p:cBhvr additive="base">
                                            <p:cTn id="2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40000">
                                      <p:stCondLst>
                                        <p:cond delay="0"/>
                                      </p:stCondLst>
                                      <p:childTnLst>
                                        <p:set>
                                          <p:cBhvr>
                                            <p:cTn id="23" dur="1" fill="hold">
                                              <p:stCondLst>
                                                <p:cond delay="0"/>
                                              </p:stCondLst>
                                            </p:cTn>
                                            <p:tgtEl>
                                              <p:spTgt spid="107"/>
                                            </p:tgtEl>
                                            <p:attrNameLst>
                                              <p:attrName>style.visibility</p:attrName>
                                            </p:attrNameLst>
                                          </p:cBhvr>
                                          <p:to>
                                            <p:strVal val="visible"/>
                                          </p:to>
                                        </p:set>
                                        <p:anim calcmode="lin" valueType="num" p14:bounceEnd="40000">
                                          <p:cBhvr additive="base">
                                            <p:cTn id="24"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07"/>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14:presetBounceEnd="40000">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14:bounceEnd="40000">
                                          <p:cBhvr additive="base">
                                            <p:cTn id="28" dur="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105"/>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14:presetBounceEnd="40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9" fill="hold" nodeType="withEffect" p14:presetBounceEnd="40000">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14:bounceEnd="40000">
                                          <p:cBhvr additive="base">
                                            <p:cTn id="36"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2" fill="hold" grpId="0" nodeType="withEffect" p14:presetBounceEnd="40000">
                                      <p:stCondLst>
                                        <p:cond delay="0"/>
                                      </p:stCondLst>
                                      <p:childTnLst>
                                        <p:set>
                                          <p:cBhvr>
                                            <p:cTn id="39" dur="1" fill="hold">
                                              <p:stCondLst>
                                                <p:cond delay="0"/>
                                              </p:stCondLst>
                                            </p:cTn>
                                            <p:tgtEl>
                                              <p:spTgt spid="100"/>
                                            </p:tgtEl>
                                            <p:attrNameLst>
                                              <p:attrName>style.visibility</p:attrName>
                                            </p:attrNameLst>
                                          </p:cBhvr>
                                          <p:to>
                                            <p:strVal val="visible"/>
                                          </p:to>
                                        </p:set>
                                        <p:anim calcmode="lin" valueType="num" p14:bounceEnd="40000">
                                          <p:cBhvr additive="base">
                                            <p:cTn id="40" dur="500" fill="hold"/>
                                            <p:tgtEl>
                                              <p:spTgt spid="100"/>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0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40000">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14:bounceEnd="40000">
                                          <p:cBhvr additive="base">
                                            <p:cTn id="44" dur="500" fill="hold"/>
                                            <p:tgtEl>
                                              <p:spTgt spid="91"/>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91"/>
                                            </p:tgtEl>
                                            <p:attrNameLst>
                                              <p:attrName>ppt_y</p:attrName>
                                            </p:attrNameLst>
                                          </p:cBhvr>
                                          <p:tavLst>
                                            <p:tav tm="0">
                                              <p:val>
                                                <p:strVal val="#ppt_y"/>
                                              </p:val>
                                            </p:tav>
                                            <p:tav tm="100000">
                                              <p:val>
                                                <p:strVal val="#ppt_y"/>
                                              </p:val>
                                            </p:tav>
                                          </p:tavLst>
                                        </p:anim>
                                      </p:childTnLst>
                                    </p:cTn>
                                  </p:par>
                                  <p:par>
                                    <p:cTn id="46" presetID="2" presetClass="entr" presetSubtype="6" fill="hold" nodeType="withEffect" p14:presetBounceEnd="40000">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14:bounceEnd="40000">
                                          <p:cBhvr additive="base">
                                            <p:cTn id="48"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14:presetBounceEnd="40000">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14:bounceEnd="40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12" presetClass="entr" presetSubtype="4" fill="hold" grpId="0" nodeType="afterEffect">
                                      <p:stCondLst>
                                        <p:cond delay="0"/>
                                      </p:stCondLst>
                                      <p:childTnLst>
                                        <p:set>
                                          <p:cBhvr>
                                            <p:cTn id="56" dur="1" fill="hold">
                                              <p:stCondLst>
                                                <p:cond delay="0"/>
                                              </p:stCondLst>
                                            </p:cTn>
                                            <p:tgtEl>
                                              <p:spTgt spid="143"/>
                                            </p:tgtEl>
                                            <p:attrNameLst>
                                              <p:attrName>style.visibility</p:attrName>
                                            </p:attrNameLst>
                                          </p:cBhvr>
                                          <p:to>
                                            <p:strVal val="visible"/>
                                          </p:to>
                                        </p:set>
                                        <p:anim calcmode="lin" valueType="num">
                                          <p:cBhvr additive="base">
                                            <p:cTn id="57" dur="350"/>
                                            <p:tgtEl>
                                              <p:spTgt spid="143"/>
                                            </p:tgtEl>
                                            <p:attrNameLst>
                                              <p:attrName>ppt_y</p:attrName>
                                            </p:attrNameLst>
                                          </p:cBhvr>
                                          <p:tavLst>
                                            <p:tav tm="0">
                                              <p:val>
                                                <p:strVal val="#ppt_y+#ppt_h*1.125000"/>
                                              </p:val>
                                            </p:tav>
                                            <p:tav tm="100000">
                                              <p:val>
                                                <p:strVal val="#ppt_y"/>
                                              </p:val>
                                            </p:tav>
                                          </p:tavLst>
                                        </p:anim>
                                        <p:animEffect transition="in" filter="wipe(up)">
                                          <p:cBhvr>
                                            <p:cTn id="58" dur="350"/>
                                            <p:tgtEl>
                                              <p:spTgt spid="14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4"/>
                                            </p:tgtEl>
                                            <p:attrNameLst>
                                              <p:attrName>style.visibility</p:attrName>
                                            </p:attrNameLst>
                                          </p:cBhvr>
                                          <p:to>
                                            <p:strVal val="visible"/>
                                          </p:to>
                                        </p:set>
                                        <p:anim calcmode="lin" valueType="num">
                                          <p:cBhvr additive="base">
                                            <p:cTn id="61" dur="350"/>
                                            <p:tgtEl>
                                              <p:spTgt spid="144"/>
                                            </p:tgtEl>
                                            <p:attrNameLst>
                                              <p:attrName>ppt_y</p:attrName>
                                            </p:attrNameLst>
                                          </p:cBhvr>
                                          <p:tavLst>
                                            <p:tav tm="0">
                                              <p:val>
                                                <p:strVal val="#ppt_y+#ppt_h*1.125000"/>
                                              </p:val>
                                            </p:tav>
                                            <p:tav tm="100000">
                                              <p:val>
                                                <p:strVal val="#ppt_y"/>
                                              </p:val>
                                            </p:tav>
                                          </p:tavLst>
                                        </p:anim>
                                        <p:animEffect transition="in" filter="wipe(up)">
                                          <p:cBhvr>
                                            <p:cTn id="62" dur="350"/>
                                            <p:tgtEl>
                                              <p:spTgt spid="144"/>
                                            </p:tgtEl>
                                          </p:cBhvr>
                                        </p:animEffect>
                                      </p:childTnLst>
                                    </p:cTn>
                                  </p:par>
                                </p:childTnLst>
                              </p:cTn>
                            </p:par>
                            <p:par>
                              <p:cTn id="63" fill="hold">
                                <p:stCondLst>
                                  <p:cond delay="2500"/>
                                </p:stCondLst>
                                <p:childTnLst>
                                  <p:par>
                                    <p:cTn id="64" presetID="12" presetClass="entr" presetSubtype="8"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350"/>
                                            <p:tgtEl>
                                              <p:spTgt spid="135"/>
                                            </p:tgtEl>
                                            <p:attrNameLst>
                                              <p:attrName>ppt_x</p:attrName>
                                            </p:attrNameLst>
                                          </p:cBhvr>
                                          <p:tavLst>
                                            <p:tav tm="0">
                                              <p:val>
                                                <p:strVal val="#ppt_x-#ppt_w*1.125000"/>
                                              </p:val>
                                            </p:tav>
                                            <p:tav tm="100000">
                                              <p:val>
                                                <p:strVal val="#ppt_x"/>
                                              </p:val>
                                            </p:tav>
                                          </p:tavLst>
                                        </p:anim>
                                        <p:animEffect transition="in" filter="wipe(right)">
                                          <p:cBhvr>
                                            <p:cTn id="67" dur="350"/>
                                            <p:tgtEl>
                                              <p:spTgt spid="135"/>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350"/>
                                            <p:tgtEl>
                                              <p:spTgt spid="136"/>
                                            </p:tgtEl>
                                            <p:attrNameLst>
                                              <p:attrName>ppt_x</p:attrName>
                                            </p:attrNameLst>
                                          </p:cBhvr>
                                          <p:tavLst>
                                            <p:tav tm="0">
                                              <p:val>
                                                <p:strVal val="#ppt_x-#ppt_w*1.125000"/>
                                              </p:val>
                                            </p:tav>
                                            <p:tav tm="100000">
                                              <p:val>
                                                <p:strVal val="#ppt_x"/>
                                              </p:val>
                                            </p:tav>
                                          </p:tavLst>
                                        </p:anim>
                                        <p:animEffect transition="in" filter="wipe(right)">
                                          <p:cBhvr>
                                            <p:cTn id="71" dur="350"/>
                                            <p:tgtEl>
                                              <p:spTgt spid="136"/>
                                            </p:tgtEl>
                                          </p:cBhvr>
                                        </p:animEffect>
                                      </p:childTnLst>
                                    </p:cTn>
                                  </p:par>
                                </p:childTnLst>
                              </p:cTn>
                            </p:par>
                            <p:par>
                              <p:cTn id="72" fill="hold">
                                <p:stCondLst>
                                  <p:cond delay="3000"/>
                                </p:stCondLst>
                                <p:childTnLst>
                                  <p:par>
                                    <p:cTn id="73" presetID="12" presetClass="entr" presetSubtype="2" fill="hold" grpId="0" nodeType="afterEffect">
                                      <p:stCondLst>
                                        <p:cond delay="0"/>
                                      </p:stCondLst>
                                      <p:childTnLst>
                                        <p:set>
                                          <p:cBhvr>
                                            <p:cTn id="74" dur="1" fill="hold">
                                              <p:stCondLst>
                                                <p:cond delay="0"/>
                                              </p:stCondLst>
                                            </p:cTn>
                                            <p:tgtEl>
                                              <p:spTgt spid="141"/>
                                            </p:tgtEl>
                                            <p:attrNameLst>
                                              <p:attrName>style.visibility</p:attrName>
                                            </p:attrNameLst>
                                          </p:cBhvr>
                                          <p:to>
                                            <p:strVal val="visible"/>
                                          </p:to>
                                        </p:set>
                                        <p:anim calcmode="lin" valueType="num">
                                          <p:cBhvr additive="base">
                                            <p:cTn id="75" dur="350"/>
                                            <p:tgtEl>
                                              <p:spTgt spid="141"/>
                                            </p:tgtEl>
                                            <p:attrNameLst>
                                              <p:attrName>ppt_x</p:attrName>
                                            </p:attrNameLst>
                                          </p:cBhvr>
                                          <p:tavLst>
                                            <p:tav tm="0">
                                              <p:val>
                                                <p:strVal val="#ppt_x+#ppt_w*1.125000"/>
                                              </p:val>
                                            </p:tav>
                                            <p:tav tm="100000">
                                              <p:val>
                                                <p:strVal val="#ppt_x"/>
                                              </p:val>
                                            </p:tav>
                                          </p:tavLst>
                                        </p:anim>
                                        <p:animEffect transition="in" filter="wipe(left)">
                                          <p:cBhvr>
                                            <p:cTn id="76" dur="350"/>
                                            <p:tgtEl>
                                              <p:spTgt spid="141"/>
                                            </p:tgtEl>
                                          </p:cBhvr>
                                        </p:animEffect>
                                      </p:childTnLst>
                                    </p:cTn>
                                  </p:par>
                                  <p:par>
                                    <p:cTn id="77" presetID="12" presetClass="entr" presetSubtype="2" fill="hold" grpId="0" nodeType="withEffect">
                                      <p:stCondLst>
                                        <p:cond delay="0"/>
                                      </p:stCondLst>
                                      <p:childTnLst>
                                        <p:set>
                                          <p:cBhvr>
                                            <p:cTn id="78" dur="1" fill="hold">
                                              <p:stCondLst>
                                                <p:cond delay="0"/>
                                              </p:stCondLst>
                                            </p:cTn>
                                            <p:tgtEl>
                                              <p:spTgt spid="142"/>
                                            </p:tgtEl>
                                            <p:attrNameLst>
                                              <p:attrName>style.visibility</p:attrName>
                                            </p:attrNameLst>
                                          </p:cBhvr>
                                          <p:to>
                                            <p:strVal val="visible"/>
                                          </p:to>
                                        </p:set>
                                        <p:anim calcmode="lin" valueType="num">
                                          <p:cBhvr additive="base">
                                            <p:cTn id="79" dur="350"/>
                                            <p:tgtEl>
                                              <p:spTgt spid="142"/>
                                            </p:tgtEl>
                                            <p:attrNameLst>
                                              <p:attrName>ppt_x</p:attrName>
                                            </p:attrNameLst>
                                          </p:cBhvr>
                                          <p:tavLst>
                                            <p:tav tm="0">
                                              <p:val>
                                                <p:strVal val="#ppt_x+#ppt_w*1.125000"/>
                                              </p:val>
                                            </p:tav>
                                            <p:tav tm="100000">
                                              <p:val>
                                                <p:strVal val="#ppt_x"/>
                                              </p:val>
                                            </p:tav>
                                          </p:tavLst>
                                        </p:anim>
                                        <p:animEffect transition="in" filter="wipe(left)">
                                          <p:cBhvr>
                                            <p:cTn id="80" dur="350"/>
                                            <p:tgtEl>
                                              <p:spTgt spid="142"/>
                                            </p:tgtEl>
                                          </p:cBhvr>
                                        </p:animEffect>
                                      </p:childTnLst>
                                    </p:cTn>
                                  </p:par>
                                </p:childTnLst>
                              </p:cTn>
                            </p:par>
                            <p:par>
                              <p:cTn id="81" fill="hold">
                                <p:stCondLst>
                                  <p:cond delay="3500"/>
                                </p:stCondLst>
                                <p:childTnLst>
                                  <p:par>
                                    <p:cTn id="82" presetID="12" presetClass="entr" presetSubtype="8" fill="hold" grpId="0" nodeType="afterEffect">
                                      <p:stCondLst>
                                        <p:cond delay="0"/>
                                      </p:stCondLst>
                                      <p:childTnLst>
                                        <p:set>
                                          <p:cBhvr>
                                            <p:cTn id="83" dur="1" fill="hold">
                                              <p:stCondLst>
                                                <p:cond delay="0"/>
                                              </p:stCondLst>
                                            </p:cTn>
                                            <p:tgtEl>
                                              <p:spTgt spid="139"/>
                                            </p:tgtEl>
                                            <p:attrNameLst>
                                              <p:attrName>style.visibility</p:attrName>
                                            </p:attrNameLst>
                                          </p:cBhvr>
                                          <p:to>
                                            <p:strVal val="visible"/>
                                          </p:to>
                                        </p:set>
                                        <p:anim calcmode="lin" valueType="num">
                                          <p:cBhvr additive="base">
                                            <p:cTn id="84" dur="350"/>
                                            <p:tgtEl>
                                              <p:spTgt spid="139"/>
                                            </p:tgtEl>
                                            <p:attrNameLst>
                                              <p:attrName>ppt_x</p:attrName>
                                            </p:attrNameLst>
                                          </p:cBhvr>
                                          <p:tavLst>
                                            <p:tav tm="0">
                                              <p:val>
                                                <p:strVal val="#ppt_x-#ppt_w*1.125000"/>
                                              </p:val>
                                            </p:tav>
                                            <p:tav tm="100000">
                                              <p:val>
                                                <p:strVal val="#ppt_x"/>
                                              </p:val>
                                            </p:tav>
                                          </p:tavLst>
                                        </p:anim>
                                        <p:animEffect transition="in" filter="wipe(right)">
                                          <p:cBhvr>
                                            <p:cTn id="85" dur="350"/>
                                            <p:tgtEl>
                                              <p:spTgt spid="13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140"/>
                                            </p:tgtEl>
                                            <p:attrNameLst>
                                              <p:attrName>style.visibility</p:attrName>
                                            </p:attrNameLst>
                                          </p:cBhvr>
                                          <p:to>
                                            <p:strVal val="visible"/>
                                          </p:to>
                                        </p:set>
                                        <p:anim calcmode="lin" valueType="num">
                                          <p:cBhvr additive="base">
                                            <p:cTn id="88" dur="350"/>
                                            <p:tgtEl>
                                              <p:spTgt spid="140"/>
                                            </p:tgtEl>
                                            <p:attrNameLst>
                                              <p:attrName>ppt_x</p:attrName>
                                            </p:attrNameLst>
                                          </p:cBhvr>
                                          <p:tavLst>
                                            <p:tav tm="0">
                                              <p:val>
                                                <p:strVal val="#ppt_x-#ppt_w*1.125000"/>
                                              </p:val>
                                            </p:tav>
                                            <p:tav tm="100000">
                                              <p:val>
                                                <p:strVal val="#ppt_x"/>
                                              </p:val>
                                            </p:tav>
                                          </p:tavLst>
                                        </p:anim>
                                        <p:animEffect transition="in" filter="wipe(right)">
                                          <p:cBhvr>
                                            <p:cTn id="89" dur="350"/>
                                            <p:tgtEl>
                                              <p:spTgt spid="140"/>
                                            </p:tgtEl>
                                          </p:cBhvr>
                                        </p:animEffect>
                                      </p:childTnLst>
                                    </p:cTn>
                                  </p:par>
                                </p:childTnLst>
                              </p:cTn>
                            </p:par>
                            <p:par>
                              <p:cTn id="90" fill="hold">
                                <p:stCondLst>
                                  <p:cond delay="4000"/>
                                </p:stCondLst>
                                <p:childTnLst>
                                  <p:par>
                                    <p:cTn id="91" presetID="12" presetClass="entr" presetSubtype="2" fill="hold" grpId="0"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350"/>
                                            <p:tgtEl>
                                              <p:spTgt spid="137"/>
                                            </p:tgtEl>
                                            <p:attrNameLst>
                                              <p:attrName>ppt_x</p:attrName>
                                            </p:attrNameLst>
                                          </p:cBhvr>
                                          <p:tavLst>
                                            <p:tav tm="0">
                                              <p:val>
                                                <p:strVal val="#ppt_x+#ppt_w*1.125000"/>
                                              </p:val>
                                            </p:tav>
                                            <p:tav tm="100000">
                                              <p:val>
                                                <p:strVal val="#ppt_x"/>
                                              </p:val>
                                            </p:tav>
                                          </p:tavLst>
                                        </p:anim>
                                        <p:animEffect transition="in" filter="wipe(left)">
                                          <p:cBhvr>
                                            <p:cTn id="94" dur="350"/>
                                            <p:tgtEl>
                                              <p:spTgt spid="137"/>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138"/>
                                            </p:tgtEl>
                                            <p:attrNameLst>
                                              <p:attrName>style.visibility</p:attrName>
                                            </p:attrNameLst>
                                          </p:cBhvr>
                                          <p:to>
                                            <p:strVal val="visible"/>
                                          </p:to>
                                        </p:set>
                                        <p:anim calcmode="lin" valueType="num">
                                          <p:cBhvr additive="base">
                                            <p:cTn id="97" dur="350"/>
                                            <p:tgtEl>
                                              <p:spTgt spid="138"/>
                                            </p:tgtEl>
                                            <p:attrNameLst>
                                              <p:attrName>ppt_x</p:attrName>
                                            </p:attrNameLst>
                                          </p:cBhvr>
                                          <p:tavLst>
                                            <p:tav tm="0">
                                              <p:val>
                                                <p:strVal val="#ppt_x+#ppt_w*1.125000"/>
                                              </p:val>
                                            </p:tav>
                                            <p:tav tm="100000">
                                              <p:val>
                                                <p:strVal val="#ppt_x"/>
                                              </p:val>
                                            </p:tav>
                                          </p:tavLst>
                                        </p:anim>
                                        <p:animEffect transition="in" filter="wipe(left)">
                                          <p:cBhvr>
                                            <p:cTn id="98"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107"/>
                                            </p:tgtEl>
                                            <p:attrNameLst>
                                              <p:attrName>style.visibility</p:attrName>
                                            </p:attrNameLst>
                                          </p:cBhvr>
                                          <p:to>
                                            <p:strVal val="visible"/>
                                          </p:to>
                                        </p:set>
                                        <p:anim calcmode="lin" valueType="num">
                                          <p:cBhvr additive="base">
                                            <p:cTn id="24" dur="500" fill="hold"/>
                                            <p:tgtEl>
                                              <p:spTgt spid="107"/>
                                            </p:tgtEl>
                                            <p:attrNameLst>
                                              <p:attrName>ppt_x</p:attrName>
                                            </p:attrNameLst>
                                          </p:cBhvr>
                                          <p:tavLst>
                                            <p:tav tm="0">
                                              <p:val>
                                                <p:strVal val="1+#ppt_w/2"/>
                                              </p:val>
                                            </p:tav>
                                            <p:tav tm="100000">
                                              <p:val>
                                                <p:strVal val="#ppt_x"/>
                                              </p:val>
                                            </p:tav>
                                          </p:tavLst>
                                        </p:anim>
                                        <p:anim calcmode="lin" valueType="num">
                                          <p:cBhvr additive="base">
                                            <p:cTn id="25" dur="500" fill="hold"/>
                                            <p:tgtEl>
                                              <p:spTgt spid="107"/>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cBhvr additive="base">
                                            <p:cTn id="28" dur="500" fill="hold"/>
                                            <p:tgtEl>
                                              <p:spTgt spid="105"/>
                                            </p:tgtEl>
                                            <p:attrNameLst>
                                              <p:attrName>ppt_x</p:attrName>
                                            </p:attrNameLst>
                                          </p:cBhvr>
                                          <p:tavLst>
                                            <p:tav tm="0">
                                              <p:val>
                                                <p:strVal val="0-#ppt_w/2"/>
                                              </p:val>
                                            </p:tav>
                                            <p:tav tm="100000">
                                              <p:val>
                                                <p:strVal val="#ppt_x"/>
                                              </p:val>
                                            </p:tav>
                                          </p:tavLst>
                                        </p:anim>
                                        <p:anim calcmode="lin" valueType="num">
                                          <p:cBhvr additive="base">
                                            <p:cTn id="29" dur="500" fill="hold"/>
                                            <p:tgtEl>
                                              <p:spTgt spid="105"/>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9"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00"/>
                                            </p:tgtEl>
                                            <p:attrNameLst>
                                              <p:attrName>style.visibility</p:attrName>
                                            </p:attrNameLst>
                                          </p:cBhvr>
                                          <p:to>
                                            <p:strVal val="visible"/>
                                          </p:to>
                                        </p:set>
                                        <p:anim calcmode="lin" valueType="num">
                                          <p:cBhvr additive="base">
                                            <p:cTn id="40" dur="500" fill="hold"/>
                                            <p:tgtEl>
                                              <p:spTgt spid="100"/>
                                            </p:tgtEl>
                                            <p:attrNameLst>
                                              <p:attrName>ppt_x</p:attrName>
                                            </p:attrNameLst>
                                          </p:cBhvr>
                                          <p:tavLst>
                                            <p:tav tm="0">
                                              <p:val>
                                                <p:strVal val="1+#ppt_w/2"/>
                                              </p:val>
                                            </p:tav>
                                            <p:tav tm="100000">
                                              <p:val>
                                                <p:strVal val="#ppt_x"/>
                                              </p:val>
                                            </p:tav>
                                          </p:tavLst>
                                        </p:anim>
                                        <p:anim calcmode="lin" valueType="num">
                                          <p:cBhvr additive="base">
                                            <p:cTn id="41" dur="500" fill="hold"/>
                                            <p:tgtEl>
                                              <p:spTgt spid="10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fill="hold"/>
                                            <p:tgtEl>
                                              <p:spTgt spid="91"/>
                                            </p:tgtEl>
                                            <p:attrNameLst>
                                              <p:attrName>ppt_x</p:attrName>
                                            </p:attrNameLst>
                                          </p:cBhvr>
                                          <p:tavLst>
                                            <p:tav tm="0">
                                              <p:val>
                                                <p:strVal val="0-#ppt_w/2"/>
                                              </p:val>
                                            </p:tav>
                                            <p:tav tm="100000">
                                              <p:val>
                                                <p:strVal val="#ppt_x"/>
                                              </p:val>
                                            </p:tav>
                                          </p:tavLst>
                                        </p:anim>
                                        <p:anim calcmode="lin" valueType="num">
                                          <p:cBhvr additive="base">
                                            <p:cTn id="45" dur="500" fill="hold"/>
                                            <p:tgtEl>
                                              <p:spTgt spid="91"/>
                                            </p:tgtEl>
                                            <p:attrNameLst>
                                              <p:attrName>ppt_y</p:attrName>
                                            </p:attrNameLst>
                                          </p:cBhvr>
                                          <p:tavLst>
                                            <p:tav tm="0">
                                              <p:val>
                                                <p:strVal val="#ppt_y"/>
                                              </p:val>
                                            </p:tav>
                                            <p:tav tm="100000">
                                              <p:val>
                                                <p:strVal val="#ppt_y"/>
                                              </p:val>
                                            </p:tav>
                                          </p:tavLst>
                                        </p:anim>
                                      </p:childTnLst>
                                    </p:cTn>
                                  </p:par>
                                  <p:par>
                                    <p:cTn id="46" presetID="2" presetClass="entr" presetSubtype="6"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12" presetClass="entr" presetSubtype="4" fill="hold" grpId="0" nodeType="afterEffect">
                                      <p:stCondLst>
                                        <p:cond delay="0"/>
                                      </p:stCondLst>
                                      <p:childTnLst>
                                        <p:set>
                                          <p:cBhvr>
                                            <p:cTn id="56" dur="1" fill="hold">
                                              <p:stCondLst>
                                                <p:cond delay="0"/>
                                              </p:stCondLst>
                                            </p:cTn>
                                            <p:tgtEl>
                                              <p:spTgt spid="143"/>
                                            </p:tgtEl>
                                            <p:attrNameLst>
                                              <p:attrName>style.visibility</p:attrName>
                                            </p:attrNameLst>
                                          </p:cBhvr>
                                          <p:to>
                                            <p:strVal val="visible"/>
                                          </p:to>
                                        </p:set>
                                        <p:anim calcmode="lin" valueType="num">
                                          <p:cBhvr additive="base">
                                            <p:cTn id="57" dur="350"/>
                                            <p:tgtEl>
                                              <p:spTgt spid="143"/>
                                            </p:tgtEl>
                                            <p:attrNameLst>
                                              <p:attrName>ppt_y</p:attrName>
                                            </p:attrNameLst>
                                          </p:cBhvr>
                                          <p:tavLst>
                                            <p:tav tm="0">
                                              <p:val>
                                                <p:strVal val="#ppt_y+#ppt_h*1.125000"/>
                                              </p:val>
                                            </p:tav>
                                            <p:tav tm="100000">
                                              <p:val>
                                                <p:strVal val="#ppt_y"/>
                                              </p:val>
                                            </p:tav>
                                          </p:tavLst>
                                        </p:anim>
                                        <p:animEffect transition="in" filter="wipe(up)">
                                          <p:cBhvr>
                                            <p:cTn id="58" dur="350"/>
                                            <p:tgtEl>
                                              <p:spTgt spid="14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4"/>
                                            </p:tgtEl>
                                            <p:attrNameLst>
                                              <p:attrName>style.visibility</p:attrName>
                                            </p:attrNameLst>
                                          </p:cBhvr>
                                          <p:to>
                                            <p:strVal val="visible"/>
                                          </p:to>
                                        </p:set>
                                        <p:anim calcmode="lin" valueType="num">
                                          <p:cBhvr additive="base">
                                            <p:cTn id="61" dur="350"/>
                                            <p:tgtEl>
                                              <p:spTgt spid="144"/>
                                            </p:tgtEl>
                                            <p:attrNameLst>
                                              <p:attrName>ppt_y</p:attrName>
                                            </p:attrNameLst>
                                          </p:cBhvr>
                                          <p:tavLst>
                                            <p:tav tm="0">
                                              <p:val>
                                                <p:strVal val="#ppt_y+#ppt_h*1.125000"/>
                                              </p:val>
                                            </p:tav>
                                            <p:tav tm="100000">
                                              <p:val>
                                                <p:strVal val="#ppt_y"/>
                                              </p:val>
                                            </p:tav>
                                          </p:tavLst>
                                        </p:anim>
                                        <p:animEffect transition="in" filter="wipe(up)">
                                          <p:cBhvr>
                                            <p:cTn id="62" dur="350"/>
                                            <p:tgtEl>
                                              <p:spTgt spid="144"/>
                                            </p:tgtEl>
                                          </p:cBhvr>
                                        </p:animEffect>
                                      </p:childTnLst>
                                    </p:cTn>
                                  </p:par>
                                </p:childTnLst>
                              </p:cTn>
                            </p:par>
                            <p:par>
                              <p:cTn id="63" fill="hold">
                                <p:stCondLst>
                                  <p:cond delay="2500"/>
                                </p:stCondLst>
                                <p:childTnLst>
                                  <p:par>
                                    <p:cTn id="64" presetID="12" presetClass="entr" presetSubtype="8"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350"/>
                                            <p:tgtEl>
                                              <p:spTgt spid="135"/>
                                            </p:tgtEl>
                                            <p:attrNameLst>
                                              <p:attrName>ppt_x</p:attrName>
                                            </p:attrNameLst>
                                          </p:cBhvr>
                                          <p:tavLst>
                                            <p:tav tm="0">
                                              <p:val>
                                                <p:strVal val="#ppt_x-#ppt_w*1.125000"/>
                                              </p:val>
                                            </p:tav>
                                            <p:tav tm="100000">
                                              <p:val>
                                                <p:strVal val="#ppt_x"/>
                                              </p:val>
                                            </p:tav>
                                          </p:tavLst>
                                        </p:anim>
                                        <p:animEffect transition="in" filter="wipe(right)">
                                          <p:cBhvr>
                                            <p:cTn id="67" dur="350"/>
                                            <p:tgtEl>
                                              <p:spTgt spid="135"/>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350"/>
                                            <p:tgtEl>
                                              <p:spTgt spid="136"/>
                                            </p:tgtEl>
                                            <p:attrNameLst>
                                              <p:attrName>ppt_x</p:attrName>
                                            </p:attrNameLst>
                                          </p:cBhvr>
                                          <p:tavLst>
                                            <p:tav tm="0">
                                              <p:val>
                                                <p:strVal val="#ppt_x-#ppt_w*1.125000"/>
                                              </p:val>
                                            </p:tav>
                                            <p:tav tm="100000">
                                              <p:val>
                                                <p:strVal val="#ppt_x"/>
                                              </p:val>
                                            </p:tav>
                                          </p:tavLst>
                                        </p:anim>
                                        <p:animEffect transition="in" filter="wipe(right)">
                                          <p:cBhvr>
                                            <p:cTn id="71" dur="350"/>
                                            <p:tgtEl>
                                              <p:spTgt spid="136"/>
                                            </p:tgtEl>
                                          </p:cBhvr>
                                        </p:animEffect>
                                      </p:childTnLst>
                                    </p:cTn>
                                  </p:par>
                                </p:childTnLst>
                              </p:cTn>
                            </p:par>
                            <p:par>
                              <p:cTn id="72" fill="hold">
                                <p:stCondLst>
                                  <p:cond delay="3000"/>
                                </p:stCondLst>
                                <p:childTnLst>
                                  <p:par>
                                    <p:cTn id="73" presetID="12" presetClass="entr" presetSubtype="2" fill="hold" grpId="0" nodeType="afterEffect">
                                      <p:stCondLst>
                                        <p:cond delay="0"/>
                                      </p:stCondLst>
                                      <p:childTnLst>
                                        <p:set>
                                          <p:cBhvr>
                                            <p:cTn id="74" dur="1" fill="hold">
                                              <p:stCondLst>
                                                <p:cond delay="0"/>
                                              </p:stCondLst>
                                            </p:cTn>
                                            <p:tgtEl>
                                              <p:spTgt spid="141"/>
                                            </p:tgtEl>
                                            <p:attrNameLst>
                                              <p:attrName>style.visibility</p:attrName>
                                            </p:attrNameLst>
                                          </p:cBhvr>
                                          <p:to>
                                            <p:strVal val="visible"/>
                                          </p:to>
                                        </p:set>
                                        <p:anim calcmode="lin" valueType="num">
                                          <p:cBhvr additive="base">
                                            <p:cTn id="75" dur="350"/>
                                            <p:tgtEl>
                                              <p:spTgt spid="141"/>
                                            </p:tgtEl>
                                            <p:attrNameLst>
                                              <p:attrName>ppt_x</p:attrName>
                                            </p:attrNameLst>
                                          </p:cBhvr>
                                          <p:tavLst>
                                            <p:tav tm="0">
                                              <p:val>
                                                <p:strVal val="#ppt_x+#ppt_w*1.125000"/>
                                              </p:val>
                                            </p:tav>
                                            <p:tav tm="100000">
                                              <p:val>
                                                <p:strVal val="#ppt_x"/>
                                              </p:val>
                                            </p:tav>
                                          </p:tavLst>
                                        </p:anim>
                                        <p:animEffect transition="in" filter="wipe(left)">
                                          <p:cBhvr>
                                            <p:cTn id="76" dur="350"/>
                                            <p:tgtEl>
                                              <p:spTgt spid="141"/>
                                            </p:tgtEl>
                                          </p:cBhvr>
                                        </p:animEffect>
                                      </p:childTnLst>
                                    </p:cTn>
                                  </p:par>
                                  <p:par>
                                    <p:cTn id="77" presetID="12" presetClass="entr" presetSubtype="2" fill="hold" grpId="0" nodeType="withEffect">
                                      <p:stCondLst>
                                        <p:cond delay="0"/>
                                      </p:stCondLst>
                                      <p:childTnLst>
                                        <p:set>
                                          <p:cBhvr>
                                            <p:cTn id="78" dur="1" fill="hold">
                                              <p:stCondLst>
                                                <p:cond delay="0"/>
                                              </p:stCondLst>
                                            </p:cTn>
                                            <p:tgtEl>
                                              <p:spTgt spid="142"/>
                                            </p:tgtEl>
                                            <p:attrNameLst>
                                              <p:attrName>style.visibility</p:attrName>
                                            </p:attrNameLst>
                                          </p:cBhvr>
                                          <p:to>
                                            <p:strVal val="visible"/>
                                          </p:to>
                                        </p:set>
                                        <p:anim calcmode="lin" valueType="num">
                                          <p:cBhvr additive="base">
                                            <p:cTn id="79" dur="350"/>
                                            <p:tgtEl>
                                              <p:spTgt spid="142"/>
                                            </p:tgtEl>
                                            <p:attrNameLst>
                                              <p:attrName>ppt_x</p:attrName>
                                            </p:attrNameLst>
                                          </p:cBhvr>
                                          <p:tavLst>
                                            <p:tav tm="0">
                                              <p:val>
                                                <p:strVal val="#ppt_x+#ppt_w*1.125000"/>
                                              </p:val>
                                            </p:tav>
                                            <p:tav tm="100000">
                                              <p:val>
                                                <p:strVal val="#ppt_x"/>
                                              </p:val>
                                            </p:tav>
                                          </p:tavLst>
                                        </p:anim>
                                        <p:animEffect transition="in" filter="wipe(left)">
                                          <p:cBhvr>
                                            <p:cTn id="80" dur="350"/>
                                            <p:tgtEl>
                                              <p:spTgt spid="142"/>
                                            </p:tgtEl>
                                          </p:cBhvr>
                                        </p:animEffect>
                                      </p:childTnLst>
                                    </p:cTn>
                                  </p:par>
                                </p:childTnLst>
                              </p:cTn>
                            </p:par>
                            <p:par>
                              <p:cTn id="81" fill="hold">
                                <p:stCondLst>
                                  <p:cond delay="3500"/>
                                </p:stCondLst>
                                <p:childTnLst>
                                  <p:par>
                                    <p:cTn id="82" presetID="12" presetClass="entr" presetSubtype="8" fill="hold" grpId="0" nodeType="afterEffect">
                                      <p:stCondLst>
                                        <p:cond delay="0"/>
                                      </p:stCondLst>
                                      <p:childTnLst>
                                        <p:set>
                                          <p:cBhvr>
                                            <p:cTn id="83" dur="1" fill="hold">
                                              <p:stCondLst>
                                                <p:cond delay="0"/>
                                              </p:stCondLst>
                                            </p:cTn>
                                            <p:tgtEl>
                                              <p:spTgt spid="139"/>
                                            </p:tgtEl>
                                            <p:attrNameLst>
                                              <p:attrName>style.visibility</p:attrName>
                                            </p:attrNameLst>
                                          </p:cBhvr>
                                          <p:to>
                                            <p:strVal val="visible"/>
                                          </p:to>
                                        </p:set>
                                        <p:anim calcmode="lin" valueType="num">
                                          <p:cBhvr additive="base">
                                            <p:cTn id="84" dur="350"/>
                                            <p:tgtEl>
                                              <p:spTgt spid="139"/>
                                            </p:tgtEl>
                                            <p:attrNameLst>
                                              <p:attrName>ppt_x</p:attrName>
                                            </p:attrNameLst>
                                          </p:cBhvr>
                                          <p:tavLst>
                                            <p:tav tm="0">
                                              <p:val>
                                                <p:strVal val="#ppt_x-#ppt_w*1.125000"/>
                                              </p:val>
                                            </p:tav>
                                            <p:tav tm="100000">
                                              <p:val>
                                                <p:strVal val="#ppt_x"/>
                                              </p:val>
                                            </p:tav>
                                          </p:tavLst>
                                        </p:anim>
                                        <p:animEffect transition="in" filter="wipe(right)">
                                          <p:cBhvr>
                                            <p:cTn id="85" dur="350"/>
                                            <p:tgtEl>
                                              <p:spTgt spid="13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140"/>
                                            </p:tgtEl>
                                            <p:attrNameLst>
                                              <p:attrName>style.visibility</p:attrName>
                                            </p:attrNameLst>
                                          </p:cBhvr>
                                          <p:to>
                                            <p:strVal val="visible"/>
                                          </p:to>
                                        </p:set>
                                        <p:anim calcmode="lin" valueType="num">
                                          <p:cBhvr additive="base">
                                            <p:cTn id="88" dur="350"/>
                                            <p:tgtEl>
                                              <p:spTgt spid="140"/>
                                            </p:tgtEl>
                                            <p:attrNameLst>
                                              <p:attrName>ppt_x</p:attrName>
                                            </p:attrNameLst>
                                          </p:cBhvr>
                                          <p:tavLst>
                                            <p:tav tm="0">
                                              <p:val>
                                                <p:strVal val="#ppt_x-#ppt_w*1.125000"/>
                                              </p:val>
                                            </p:tav>
                                            <p:tav tm="100000">
                                              <p:val>
                                                <p:strVal val="#ppt_x"/>
                                              </p:val>
                                            </p:tav>
                                          </p:tavLst>
                                        </p:anim>
                                        <p:animEffect transition="in" filter="wipe(right)">
                                          <p:cBhvr>
                                            <p:cTn id="89" dur="350"/>
                                            <p:tgtEl>
                                              <p:spTgt spid="140"/>
                                            </p:tgtEl>
                                          </p:cBhvr>
                                        </p:animEffect>
                                      </p:childTnLst>
                                    </p:cTn>
                                  </p:par>
                                </p:childTnLst>
                              </p:cTn>
                            </p:par>
                            <p:par>
                              <p:cTn id="90" fill="hold">
                                <p:stCondLst>
                                  <p:cond delay="4000"/>
                                </p:stCondLst>
                                <p:childTnLst>
                                  <p:par>
                                    <p:cTn id="91" presetID="12" presetClass="entr" presetSubtype="2" fill="hold" grpId="0"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350"/>
                                            <p:tgtEl>
                                              <p:spTgt spid="137"/>
                                            </p:tgtEl>
                                            <p:attrNameLst>
                                              <p:attrName>ppt_x</p:attrName>
                                            </p:attrNameLst>
                                          </p:cBhvr>
                                          <p:tavLst>
                                            <p:tav tm="0">
                                              <p:val>
                                                <p:strVal val="#ppt_x+#ppt_w*1.125000"/>
                                              </p:val>
                                            </p:tav>
                                            <p:tav tm="100000">
                                              <p:val>
                                                <p:strVal val="#ppt_x"/>
                                              </p:val>
                                            </p:tav>
                                          </p:tavLst>
                                        </p:anim>
                                        <p:animEffect transition="in" filter="wipe(left)">
                                          <p:cBhvr>
                                            <p:cTn id="94" dur="350"/>
                                            <p:tgtEl>
                                              <p:spTgt spid="137"/>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138"/>
                                            </p:tgtEl>
                                            <p:attrNameLst>
                                              <p:attrName>style.visibility</p:attrName>
                                            </p:attrNameLst>
                                          </p:cBhvr>
                                          <p:to>
                                            <p:strVal val="visible"/>
                                          </p:to>
                                        </p:set>
                                        <p:anim calcmode="lin" valueType="num">
                                          <p:cBhvr additive="base">
                                            <p:cTn id="97" dur="350"/>
                                            <p:tgtEl>
                                              <p:spTgt spid="138"/>
                                            </p:tgtEl>
                                            <p:attrNameLst>
                                              <p:attrName>ppt_x</p:attrName>
                                            </p:attrNameLst>
                                          </p:cBhvr>
                                          <p:tavLst>
                                            <p:tav tm="0">
                                              <p:val>
                                                <p:strVal val="#ppt_x+#ppt_w*1.125000"/>
                                              </p:val>
                                            </p:tav>
                                            <p:tav tm="100000">
                                              <p:val>
                                                <p:strVal val="#ppt_x"/>
                                              </p:val>
                                            </p:tav>
                                          </p:tavLst>
                                        </p:anim>
                                        <p:animEffect transition="in" filter="wipe(left)">
                                          <p:cBhvr>
                                            <p:cTn id="98"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P spid="5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38"/>
          <p:cNvSpPr/>
          <p:nvPr/>
        </p:nvSpPr>
        <p:spPr>
          <a:xfrm>
            <a:off x="6866791" y="2381786"/>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4" name="Block Arc 37"/>
          <p:cNvSpPr/>
          <p:nvPr/>
        </p:nvSpPr>
        <p:spPr>
          <a:xfrm rot="10800000">
            <a:off x="4987260" y="2378904"/>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5" name="Block Arc 36"/>
          <p:cNvSpPr/>
          <p:nvPr/>
        </p:nvSpPr>
        <p:spPr>
          <a:xfrm>
            <a:off x="3109826" y="2398720"/>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4" name="TextBox 107"/>
          <p:cNvSpPr txBox="1"/>
          <p:nvPr/>
        </p:nvSpPr>
        <p:spPr>
          <a:xfrm>
            <a:off x="1034781" y="5802815"/>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a:t>
            </a:r>
            <a:r>
              <a:rPr lang="zh-CN" altLang="en-US" dirty="0" smtClean="0">
                <a:sym typeface="微软雅黑" panose="020B0503020204020204" pitchFamily="34" charset="-122"/>
              </a:rPr>
              <a:t>说明，</a:t>
            </a:r>
            <a:r>
              <a:rPr lang="zh-CN" altLang="en-US" dirty="0">
                <a:sym typeface="微软雅黑" panose="020B0503020204020204" pitchFamily="34" charset="-122"/>
              </a:rPr>
              <a:t>在此录入上述图表的综合描述说明。</a:t>
            </a:r>
            <a:endParaRPr lang="zh-CN" altLang="en-US" dirty="0">
              <a:sym typeface="微软雅黑" panose="020B0503020204020204" pitchFamily="34" charset="-122"/>
            </a:endParaRPr>
          </a:p>
        </p:txBody>
      </p:sp>
      <p:cxnSp>
        <p:nvCxnSpPr>
          <p:cNvPr id="55" name="Straight Connector 108"/>
          <p:cNvCxnSpPr/>
          <p:nvPr/>
        </p:nvCxnSpPr>
        <p:spPr>
          <a:xfrm>
            <a:off x="1042975" y="5678620"/>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6" name="Block Arc 51"/>
          <p:cNvSpPr/>
          <p:nvPr/>
        </p:nvSpPr>
        <p:spPr>
          <a:xfrm>
            <a:off x="1229243"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7" name="Block Arc 53"/>
          <p:cNvSpPr/>
          <p:nvPr/>
        </p:nvSpPr>
        <p:spPr>
          <a:xfrm>
            <a:off x="4987260"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8" name="Block Arc 55"/>
          <p:cNvSpPr/>
          <p:nvPr/>
        </p:nvSpPr>
        <p:spPr>
          <a:xfrm>
            <a:off x="8745276"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9" name="Freeform 62"/>
          <p:cNvSpPr/>
          <p:nvPr/>
        </p:nvSpPr>
        <p:spPr>
          <a:xfrm>
            <a:off x="170332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r>
              <a:rPr lang="en-US" altLang="zh-CN" sz="2400" b="1" dirty="0" smtClean="0">
                <a:solidFill>
                  <a:schemeClr val="accent1"/>
                </a:solidFill>
                <a:latin typeface="微软雅黑" panose="020B0503020204020204" pitchFamily="34" charset="-122"/>
                <a:ea typeface="微软雅黑" panose="020B0503020204020204" pitchFamily="34" charset="-122"/>
              </a:rPr>
              <a:t>2012</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0" name="Freeform 63"/>
          <p:cNvSpPr/>
          <p:nvPr/>
        </p:nvSpPr>
        <p:spPr>
          <a:xfrm>
            <a:off x="358334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2016</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1" name="Freeform 64"/>
          <p:cNvSpPr/>
          <p:nvPr/>
        </p:nvSpPr>
        <p:spPr>
          <a:xfrm>
            <a:off x="546336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a:t>
            </a:r>
            <a:r>
              <a:rPr lang="en-US" altLang="zh-CN" sz="2400" b="1" dirty="0">
                <a:solidFill>
                  <a:schemeClr val="accent1"/>
                </a:solidFill>
                <a:latin typeface="微软雅黑" panose="020B0503020204020204" pitchFamily="34" charset="-122"/>
                <a:ea typeface="微软雅黑" panose="020B0503020204020204" pitchFamily="34" charset="-122"/>
              </a:rPr>
              <a:t>6</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2" name="Freeform 65"/>
          <p:cNvSpPr/>
          <p:nvPr/>
        </p:nvSpPr>
        <p:spPr>
          <a:xfrm>
            <a:off x="734338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a:t>
            </a:r>
            <a:r>
              <a:rPr lang="en-US" altLang="zh-CN" sz="2400" b="1" dirty="0" smtClean="0">
                <a:solidFill>
                  <a:schemeClr val="accent1"/>
                </a:solidFill>
                <a:latin typeface="微软雅黑" panose="020B0503020204020204" pitchFamily="34" charset="-122"/>
                <a:ea typeface="微软雅黑" panose="020B0503020204020204" pitchFamily="34" charset="-122"/>
              </a:rPr>
              <a:t>8</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3" name="Freeform 66"/>
          <p:cNvSpPr/>
          <p:nvPr/>
        </p:nvSpPr>
        <p:spPr>
          <a:xfrm>
            <a:off x="9223403"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a:t>
            </a:r>
            <a:r>
              <a:rPr lang="en-US" altLang="zh-CN" sz="2400" b="1" dirty="0" smtClean="0">
                <a:solidFill>
                  <a:schemeClr val="accent1"/>
                </a:solidFill>
                <a:latin typeface="微软雅黑" panose="020B0503020204020204" pitchFamily="34" charset="-122"/>
                <a:ea typeface="微软雅黑" panose="020B0503020204020204" pitchFamily="34" charset="-122"/>
              </a:rPr>
              <a:t>20</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84" name="Block Arc 35"/>
          <p:cNvSpPr/>
          <p:nvPr/>
        </p:nvSpPr>
        <p:spPr>
          <a:xfrm rot="10800000">
            <a:off x="1229242" y="2378902"/>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5" name="Block Arc 52"/>
          <p:cNvSpPr/>
          <p:nvPr/>
        </p:nvSpPr>
        <p:spPr>
          <a:xfrm rot="10800000">
            <a:off x="3109828" y="2378904"/>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6" name="Block Arc 39"/>
          <p:cNvSpPr/>
          <p:nvPr/>
        </p:nvSpPr>
        <p:spPr>
          <a:xfrm rot="10800000">
            <a:off x="8745276" y="2378904"/>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Block Arc 54"/>
          <p:cNvSpPr/>
          <p:nvPr/>
        </p:nvSpPr>
        <p:spPr>
          <a:xfrm rot="10800000">
            <a:off x="6866793" y="2378904"/>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90" name="矩形 89"/>
          <p:cNvSpPr/>
          <p:nvPr/>
        </p:nvSpPr>
        <p:spPr>
          <a:xfrm>
            <a:off x="1686552"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47"/>
          <p:cNvSpPr>
            <a:spLocks noChangeArrowheads="1"/>
          </p:cNvSpPr>
          <p:nvPr/>
        </p:nvSpPr>
        <p:spPr bwMode="auto">
          <a:xfrm>
            <a:off x="1361651"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2" name="矩形 91"/>
          <p:cNvSpPr/>
          <p:nvPr/>
        </p:nvSpPr>
        <p:spPr>
          <a:xfrm>
            <a:off x="5439468"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矩形 47"/>
          <p:cNvSpPr>
            <a:spLocks noChangeArrowheads="1"/>
          </p:cNvSpPr>
          <p:nvPr/>
        </p:nvSpPr>
        <p:spPr bwMode="auto">
          <a:xfrm>
            <a:off x="5114567"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4" name="矩形 93"/>
          <p:cNvSpPr/>
          <p:nvPr/>
        </p:nvSpPr>
        <p:spPr>
          <a:xfrm>
            <a:off x="9192287"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矩形 47"/>
          <p:cNvSpPr>
            <a:spLocks noChangeArrowheads="1"/>
          </p:cNvSpPr>
          <p:nvPr/>
        </p:nvSpPr>
        <p:spPr bwMode="auto">
          <a:xfrm>
            <a:off x="8867386"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6" name="矩形 95"/>
          <p:cNvSpPr/>
          <p:nvPr/>
        </p:nvSpPr>
        <p:spPr>
          <a:xfrm>
            <a:off x="3562036" y="4601936"/>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7" name="矩形 47"/>
          <p:cNvSpPr>
            <a:spLocks noChangeArrowheads="1"/>
          </p:cNvSpPr>
          <p:nvPr/>
        </p:nvSpPr>
        <p:spPr bwMode="auto">
          <a:xfrm>
            <a:off x="3237135"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8" name="矩形 97"/>
          <p:cNvSpPr/>
          <p:nvPr/>
        </p:nvSpPr>
        <p:spPr>
          <a:xfrm>
            <a:off x="7314953" y="4601936"/>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矩形 47"/>
          <p:cNvSpPr>
            <a:spLocks noChangeArrowheads="1"/>
          </p:cNvSpPr>
          <p:nvPr/>
        </p:nvSpPr>
        <p:spPr bwMode="auto">
          <a:xfrm>
            <a:off x="6990052"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3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400"/>
                                        <p:tgtEl>
                                          <p:spTgt spid="5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left)">
                                      <p:cBhvr>
                                        <p:cTn id="19" dur="400"/>
                                        <p:tgtEl>
                                          <p:spTgt spid="8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400"/>
                                        <p:tgtEl>
                                          <p:spTgt spid="5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left)">
                                      <p:cBhvr>
                                        <p:cTn id="27" dur="400"/>
                                        <p:tgtEl>
                                          <p:spTgt spid="8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400"/>
                                        <p:tgtEl>
                                          <p:spTgt spid="5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400"/>
                                        <p:tgtEl>
                                          <p:spTgt spid="8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400"/>
                                        <p:tgtEl>
                                          <p:spTgt spid="3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400"/>
                                        <p:tgtEl>
                                          <p:spTgt spid="34"/>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400"/>
                                        <p:tgtEl>
                                          <p:spTgt spid="3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left)">
                                      <p:cBhvr>
                                        <p:cTn id="51" dur="400"/>
                                        <p:tgtEl>
                                          <p:spTgt spid="86"/>
                                        </p:tgtEl>
                                      </p:cBhvr>
                                    </p:animEffect>
                                  </p:childTnLst>
                                </p:cTn>
                              </p:par>
                            </p:childTnLst>
                          </p:cTn>
                        </p:par>
                        <p:par>
                          <p:cTn id="52" fill="hold">
                            <p:stCondLst>
                              <p:cond delay="6000"/>
                            </p:stCondLst>
                            <p:childTnLst>
                              <p:par>
                                <p:cTn id="53" presetID="23" presetClass="entr" presetSubtype="16"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p:cTn id="55" dur="500" fill="hold"/>
                                        <p:tgtEl>
                                          <p:spTgt spid="59"/>
                                        </p:tgtEl>
                                        <p:attrNameLst>
                                          <p:attrName>ppt_w</p:attrName>
                                        </p:attrNameLst>
                                      </p:cBhvr>
                                      <p:tavLst>
                                        <p:tav tm="0">
                                          <p:val>
                                            <p:fltVal val="0"/>
                                          </p:val>
                                        </p:tav>
                                        <p:tav tm="100000">
                                          <p:val>
                                            <p:strVal val="#ppt_w"/>
                                          </p:val>
                                        </p:tav>
                                      </p:tavLst>
                                    </p:anim>
                                    <p:anim calcmode="lin" valueType="num">
                                      <p:cBhvr>
                                        <p:cTn id="56" dur="500" fill="hold"/>
                                        <p:tgtEl>
                                          <p:spTgt spid="59"/>
                                        </p:tgtEl>
                                        <p:attrNameLst>
                                          <p:attrName>ppt_h</p:attrName>
                                        </p:attrNameLst>
                                      </p:cBhvr>
                                      <p:tavLst>
                                        <p:tav tm="0">
                                          <p:val>
                                            <p:fltVal val="0"/>
                                          </p:val>
                                        </p:tav>
                                        <p:tav tm="100000">
                                          <p:val>
                                            <p:strVal val="#ppt_h"/>
                                          </p:val>
                                        </p:tav>
                                      </p:tavLst>
                                    </p:anim>
                                  </p:childTnLst>
                                </p:cTn>
                              </p:par>
                            </p:childTnLst>
                          </p:cTn>
                        </p:par>
                        <p:par>
                          <p:cTn id="57" fill="hold">
                            <p:stCondLst>
                              <p:cond delay="6500"/>
                            </p:stCondLst>
                            <p:childTnLst>
                              <p:par>
                                <p:cTn id="58" presetID="12" presetClass="entr" presetSubtype="4" fill="hold" grpId="0" nodeType="after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slide(fromBottom)">
                                      <p:cBhvr>
                                        <p:cTn id="60" dur="500"/>
                                        <p:tgtEl>
                                          <p:spTgt spid="90"/>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slide(fromBottom)">
                                      <p:cBhvr>
                                        <p:cTn id="63" dur="500"/>
                                        <p:tgtEl>
                                          <p:spTgt spid="91"/>
                                        </p:tgtEl>
                                      </p:cBhvr>
                                    </p:animEffect>
                                  </p:childTnLst>
                                </p:cTn>
                              </p:par>
                            </p:childTnLst>
                          </p:cTn>
                        </p:par>
                        <p:par>
                          <p:cTn id="64" fill="hold">
                            <p:stCondLst>
                              <p:cond delay="7000"/>
                            </p:stCondLst>
                            <p:childTnLst>
                              <p:par>
                                <p:cTn id="65" presetID="23" presetClass="entr" presetSubtype="16"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childTnLst>
                                </p:cTn>
                              </p:par>
                            </p:childTnLst>
                          </p:cTn>
                        </p:par>
                        <p:par>
                          <p:cTn id="69" fill="hold">
                            <p:stCondLst>
                              <p:cond delay="7500"/>
                            </p:stCondLst>
                            <p:childTnLst>
                              <p:par>
                                <p:cTn id="70" presetID="12" presetClass="entr" presetSubtype="1" fill="hold" grpId="0" nodeType="after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500"/>
                                        <p:tgtEl>
                                          <p:spTgt spid="96"/>
                                        </p:tgtEl>
                                        <p:attrNameLst>
                                          <p:attrName>ppt_y</p:attrName>
                                        </p:attrNameLst>
                                      </p:cBhvr>
                                      <p:tavLst>
                                        <p:tav tm="0">
                                          <p:val>
                                            <p:strVal val="#ppt_y-#ppt_h*1.125000"/>
                                          </p:val>
                                        </p:tav>
                                        <p:tav tm="100000">
                                          <p:val>
                                            <p:strVal val="#ppt_y"/>
                                          </p:val>
                                        </p:tav>
                                      </p:tavLst>
                                    </p:anim>
                                    <p:animEffect transition="in" filter="wipe(down)">
                                      <p:cBhvr>
                                        <p:cTn id="73" dur="500"/>
                                        <p:tgtEl>
                                          <p:spTgt spid="96"/>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 calcmode="lin" valueType="num">
                                      <p:cBhvr additive="base">
                                        <p:cTn id="76" dur="500"/>
                                        <p:tgtEl>
                                          <p:spTgt spid="97"/>
                                        </p:tgtEl>
                                        <p:attrNameLst>
                                          <p:attrName>ppt_y</p:attrName>
                                        </p:attrNameLst>
                                      </p:cBhvr>
                                      <p:tavLst>
                                        <p:tav tm="0">
                                          <p:val>
                                            <p:strVal val="#ppt_y-#ppt_h*1.125000"/>
                                          </p:val>
                                        </p:tav>
                                        <p:tav tm="100000">
                                          <p:val>
                                            <p:strVal val="#ppt_y"/>
                                          </p:val>
                                        </p:tav>
                                      </p:tavLst>
                                    </p:anim>
                                    <p:animEffect transition="in" filter="wipe(down)">
                                      <p:cBhvr>
                                        <p:cTn id="77" dur="500"/>
                                        <p:tgtEl>
                                          <p:spTgt spid="97"/>
                                        </p:tgtEl>
                                      </p:cBhvr>
                                    </p:animEffect>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61"/>
                                        </p:tgtEl>
                                        <p:attrNameLst>
                                          <p:attrName>style.visibility</p:attrName>
                                        </p:attrNameLst>
                                      </p:cBhvr>
                                      <p:to>
                                        <p:strVal val="visible"/>
                                      </p:to>
                                    </p:set>
                                    <p:anim calcmode="lin" valueType="num">
                                      <p:cBhvr>
                                        <p:cTn id="81" dur="500" fill="hold"/>
                                        <p:tgtEl>
                                          <p:spTgt spid="61"/>
                                        </p:tgtEl>
                                        <p:attrNameLst>
                                          <p:attrName>ppt_w</p:attrName>
                                        </p:attrNameLst>
                                      </p:cBhvr>
                                      <p:tavLst>
                                        <p:tav tm="0">
                                          <p:val>
                                            <p:fltVal val="0"/>
                                          </p:val>
                                        </p:tav>
                                        <p:tav tm="100000">
                                          <p:val>
                                            <p:strVal val="#ppt_w"/>
                                          </p:val>
                                        </p:tav>
                                      </p:tavLst>
                                    </p:anim>
                                    <p:anim calcmode="lin" valueType="num">
                                      <p:cBhvr>
                                        <p:cTn id="82" dur="500" fill="hold"/>
                                        <p:tgtEl>
                                          <p:spTgt spid="61"/>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slide(fromBottom)">
                                      <p:cBhvr>
                                        <p:cTn id="86" dur="500"/>
                                        <p:tgtEl>
                                          <p:spTgt spid="92"/>
                                        </p:tgtEl>
                                      </p:cBhvr>
                                    </p:animEffect>
                                  </p:childTnLst>
                                </p:cTn>
                              </p:par>
                              <p:par>
                                <p:cTn id="87" presetID="12" presetClass="entr" presetSubtype="4" fill="hold" grpId="0" nodeType="withEffect">
                                  <p:stCondLst>
                                    <p:cond delay="0"/>
                                  </p:stCondLst>
                                  <p:childTnLst>
                                    <p:set>
                                      <p:cBhvr>
                                        <p:cTn id="88" dur="1" fill="hold">
                                          <p:stCondLst>
                                            <p:cond delay="0"/>
                                          </p:stCondLst>
                                        </p:cTn>
                                        <p:tgtEl>
                                          <p:spTgt spid="93"/>
                                        </p:tgtEl>
                                        <p:attrNameLst>
                                          <p:attrName>style.visibility</p:attrName>
                                        </p:attrNameLst>
                                      </p:cBhvr>
                                      <p:to>
                                        <p:strVal val="visible"/>
                                      </p:to>
                                    </p:set>
                                    <p:animEffect transition="in" filter="slide(fromBottom)">
                                      <p:cBhvr>
                                        <p:cTn id="89" dur="500"/>
                                        <p:tgtEl>
                                          <p:spTgt spid="93"/>
                                        </p:tgtEl>
                                      </p:cBhvr>
                                    </p:animEffect>
                                  </p:childTnLst>
                                </p:cTn>
                              </p:par>
                            </p:childTnLst>
                          </p:cTn>
                        </p:par>
                        <p:par>
                          <p:cTn id="90" fill="hold">
                            <p:stCondLst>
                              <p:cond delay="9000"/>
                            </p:stCondLst>
                            <p:childTnLst>
                              <p:par>
                                <p:cTn id="91" presetID="23" presetClass="entr" presetSubtype="16" fill="hold" grpId="0" nodeType="afterEffect">
                                  <p:stCondLst>
                                    <p:cond delay="0"/>
                                  </p:stCondLst>
                                  <p:childTnLst>
                                    <p:set>
                                      <p:cBhvr>
                                        <p:cTn id="92" dur="1" fill="hold">
                                          <p:stCondLst>
                                            <p:cond delay="0"/>
                                          </p:stCondLst>
                                        </p:cTn>
                                        <p:tgtEl>
                                          <p:spTgt spid="62"/>
                                        </p:tgtEl>
                                        <p:attrNameLst>
                                          <p:attrName>style.visibility</p:attrName>
                                        </p:attrNameLst>
                                      </p:cBhvr>
                                      <p:to>
                                        <p:strVal val="visible"/>
                                      </p:to>
                                    </p:set>
                                    <p:anim calcmode="lin" valueType="num">
                                      <p:cBhvr>
                                        <p:cTn id="93" dur="500" fill="hold"/>
                                        <p:tgtEl>
                                          <p:spTgt spid="62"/>
                                        </p:tgtEl>
                                        <p:attrNameLst>
                                          <p:attrName>ppt_w</p:attrName>
                                        </p:attrNameLst>
                                      </p:cBhvr>
                                      <p:tavLst>
                                        <p:tav tm="0">
                                          <p:val>
                                            <p:fltVal val="0"/>
                                          </p:val>
                                        </p:tav>
                                        <p:tav tm="100000">
                                          <p:val>
                                            <p:strVal val="#ppt_w"/>
                                          </p:val>
                                        </p:tav>
                                      </p:tavLst>
                                    </p:anim>
                                    <p:anim calcmode="lin" valueType="num">
                                      <p:cBhvr>
                                        <p:cTn id="94" dur="500" fill="hold"/>
                                        <p:tgtEl>
                                          <p:spTgt spid="62"/>
                                        </p:tgtEl>
                                        <p:attrNameLst>
                                          <p:attrName>ppt_h</p:attrName>
                                        </p:attrNameLst>
                                      </p:cBhvr>
                                      <p:tavLst>
                                        <p:tav tm="0">
                                          <p:val>
                                            <p:fltVal val="0"/>
                                          </p:val>
                                        </p:tav>
                                        <p:tav tm="100000">
                                          <p:val>
                                            <p:strVal val="#ppt_h"/>
                                          </p:val>
                                        </p:tav>
                                      </p:tavLst>
                                    </p:anim>
                                  </p:childTnLst>
                                </p:cTn>
                              </p:par>
                            </p:childTnLst>
                          </p:cTn>
                        </p:par>
                        <p:par>
                          <p:cTn id="95" fill="hold">
                            <p:stCondLst>
                              <p:cond delay="9500"/>
                            </p:stCondLst>
                            <p:childTnLst>
                              <p:par>
                                <p:cTn id="96" presetID="12" presetClass="entr" presetSubtype="1" fill="hold" grpId="0" nodeType="afterEffect">
                                  <p:stCondLst>
                                    <p:cond delay="0"/>
                                  </p:stCondLst>
                                  <p:childTnLst>
                                    <p:set>
                                      <p:cBhvr>
                                        <p:cTn id="97" dur="1" fill="hold">
                                          <p:stCondLst>
                                            <p:cond delay="0"/>
                                          </p:stCondLst>
                                        </p:cTn>
                                        <p:tgtEl>
                                          <p:spTgt spid="98"/>
                                        </p:tgtEl>
                                        <p:attrNameLst>
                                          <p:attrName>style.visibility</p:attrName>
                                        </p:attrNameLst>
                                      </p:cBhvr>
                                      <p:to>
                                        <p:strVal val="visible"/>
                                      </p:to>
                                    </p:set>
                                    <p:anim calcmode="lin" valueType="num">
                                      <p:cBhvr additive="base">
                                        <p:cTn id="98" dur="500"/>
                                        <p:tgtEl>
                                          <p:spTgt spid="98"/>
                                        </p:tgtEl>
                                        <p:attrNameLst>
                                          <p:attrName>ppt_y</p:attrName>
                                        </p:attrNameLst>
                                      </p:cBhvr>
                                      <p:tavLst>
                                        <p:tav tm="0">
                                          <p:val>
                                            <p:strVal val="#ppt_y-#ppt_h*1.125000"/>
                                          </p:val>
                                        </p:tav>
                                        <p:tav tm="100000">
                                          <p:val>
                                            <p:strVal val="#ppt_y"/>
                                          </p:val>
                                        </p:tav>
                                      </p:tavLst>
                                    </p:anim>
                                    <p:animEffect transition="in" filter="wipe(down)">
                                      <p:cBhvr>
                                        <p:cTn id="99" dur="500"/>
                                        <p:tgtEl>
                                          <p:spTgt spid="98"/>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additive="base">
                                        <p:cTn id="102" dur="500"/>
                                        <p:tgtEl>
                                          <p:spTgt spid="99"/>
                                        </p:tgtEl>
                                        <p:attrNameLst>
                                          <p:attrName>ppt_y</p:attrName>
                                        </p:attrNameLst>
                                      </p:cBhvr>
                                      <p:tavLst>
                                        <p:tav tm="0">
                                          <p:val>
                                            <p:strVal val="#ppt_y-#ppt_h*1.125000"/>
                                          </p:val>
                                        </p:tav>
                                        <p:tav tm="100000">
                                          <p:val>
                                            <p:strVal val="#ppt_y"/>
                                          </p:val>
                                        </p:tav>
                                      </p:tavLst>
                                    </p:anim>
                                    <p:animEffect transition="in" filter="wipe(down)">
                                      <p:cBhvr>
                                        <p:cTn id="103" dur="500"/>
                                        <p:tgtEl>
                                          <p:spTgt spid="99"/>
                                        </p:tgtEl>
                                      </p:cBhvr>
                                    </p:animEffect>
                                  </p:childTnLst>
                                </p:cTn>
                              </p:par>
                            </p:childTnLst>
                          </p:cTn>
                        </p:par>
                        <p:par>
                          <p:cTn id="104" fill="hold">
                            <p:stCondLst>
                              <p:cond delay="10000"/>
                            </p:stCondLst>
                            <p:childTnLst>
                              <p:par>
                                <p:cTn id="105" presetID="23" presetClass="entr" presetSubtype="16" fill="hold" grpId="0" nodeType="afterEffect">
                                  <p:stCondLst>
                                    <p:cond delay="0"/>
                                  </p:stCondLst>
                                  <p:childTnLst>
                                    <p:set>
                                      <p:cBhvr>
                                        <p:cTn id="106" dur="1" fill="hold">
                                          <p:stCondLst>
                                            <p:cond delay="0"/>
                                          </p:stCondLst>
                                        </p:cTn>
                                        <p:tgtEl>
                                          <p:spTgt spid="63"/>
                                        </p:tgtEl>
                                        <p:attrNameLst>
                                          <p:attrName>style.visibility</p:attrName>
                                        </p:attrNameLst>
                                      </p:cBhvr>
                                      <p:to>
                                        <p:strVal val="visible"/>
                                      </p:to>
                                    </p:set>
                                    <p:anim calcmode="lin" valueType="num">
                                      <p:cBhvr>
                                        <p:cTn id="107" dur="500" fill="hold"/>
                                        <p:tgtEl>
                                          <p:spTgt spid="63"/>
                                        </p:tgtEl>
                                        <p:attrNameLst>
                                          <p:attrName>ppt_w</p:attrName>
                                        </p:attrNameLst>
                                      </p:cBhvr>
                                      <p:tavLst>
                                        <p:tav tm="0">
                                          <p:val>
                                            <p:fltVal val="0"/>
                                          </p:val>
                                        </p:tav>
                                        <p:tav tm="100000">
                                          <p:val>
                                            <p:strVal val="#ppt_w"/>
                                          </p:val>
                                        </p:tav>
                                      </p:tavLst>
                                    </p:anim>
                                    <p:anim calcmode="lin" valueType="num">
                                      <p:cBhvr>
                                        <p:cTn id="108" dur="500" fill="hold"/>
                                        <p:tgtEl>
                                          <p:spTgt spid="63"/>
                                        </p:tgtEl>
                                        <p:attrNameLst>
                                          <p:attrName>ppt_h</p:attrName>
                                        </p:attrNameLst>
                                      </p:cBhvr>
                                      <p:tavLst>
                                        <p:tav tm="0">
                                          <p:val>
                                            <p:fltVal val="0"/>
                                          </p:val>
                                        </p:tav>
                                        <p:tav tm="100000">
                                          <p:val>
                                            <p:strVal val="#ppt_h"/>
                                          </p:val>
                                        </p:tav>
                                      </p:tavLst>
                                    </p:anim>
                                  </p:childTnLst>
                                </p:cTn>
                              </p:par>
                            </p:childTnLst>
                          </p:cTn>
                        </p:par>
                        <p:par>
                          <p:cTn id="109" fill="hold">
                            <p:stCondLst>
                              <p:cond delay="10500"/>
                            </p:stCondLst>
                            <p:childTnLst>
                              <p:par>
                                <p:cTn id="110" presetID="12" presetClass="entr" presetSubtype="4" fill="hold" grpId="0" nodeType="afterEffect">
                                  <p:stCondLst>
                                    <p:cond delay="0"/>
                                  </p:stCondLst>
                                  <p:childTnLst>
                                    <p:set>
                                      <p:cBhvr>
                                        <p:cTn id="111" dur="1" fill="hold">
                                          <p:stCondLst>
                                            <p:cond delay="0"/>
                                          </p:stCondLst>
                                        </p:cTn>
                                        <p:tgtEl>
                                          <p:spTgt spid="94"/>
                                        </p:tgtEl>
                                        <p:attrNameLst>
                                          <p:attrName>style.visibility</p:attrName>
                                        </p:attrNameLst>
                                      </p:cBhvr>
                                      <p:to>
                                        <p:strVal val="visible"/>
                                      </p:to>
                                    </p:set>
                                    <p:animEffect transition="in" filter="slide(fromBottom)">
                                      <p:cBhvr>
                                        <p:cTn id="112" dur="500"/>
                                        <p:tgtEl>
                                          <p:spTgt spid="94"/>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95"/>
                                        </p:tgtEl>
                                        <p:attrNameLst>
                                          <p:attrName>style.visibility</p:attrName>
                                        </p:attrNameLst>
                                      </p:cBhvr>
                                      <p:to>
                                        <p:strVal val="visible"/>
                                      </p:to>
                                    </p:set>
                                    <p:animEffect transition="in" filter="slide(fromBottom)">
                                      <p:cBhvr>
                                        <p:cTn id="115" dur="500"/>
                                        <p:tgtEl>
                                          <p:spTgt spid="95"/>
                                        </p:tgtEl>
                                      </p:cBhvr>
                                    </p:animEffect>
                                  </p:childTnLst>
                                </p:cTn>
                              </p:par>
                            </p:childTnLst>
                          </p:cTn>
                        </p:par>
                        <p:par>
                          <p:cTn id="116" fill="hold">
                            <p:stCondLst>
                              <p:cond delay="11000"/>
                            </p:stCondLst>
                            <p:childTnLst>
                              <p:par>
                                <p:cTn id="117" presetID="18" presetClass="entr" presetSubtype="3"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upRight)">
                                      <p:cBhvr>
                                        <p:cTn id="119" dur="500"/>
                                        <p:tgtEl>
                                          <p:spTgt spid="55"/>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54"/>
                                        </p:tgtEl>
                                        <p:attrNameLst>
                                          <p:attrName>style.visibility</p:attrName>
                                        </p:attrNameLst>
                                      </p:cBhvr>
                                      <p:to>
                                        <p:strVal val="visible"/>
                                      </p:to>
                                    </p:set>
                                    <p:animEffect transition="in" filter="fade">
                                      <p:cBhvr>
                                        <p:cTn id="1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4" grpId="0"/>
      <p:bldP spid="56" grpId="0" animBg="1"/>
      <p:bldP spid="57" grpId="0" animBg="1"/>
      <p:bldP spid="58" grpId="0" animBg="1"/>
      <p:bldP spid="59" grpId="0" animBg="1"/>
      <p:bldP spid="60" grpId="0" animBg="1"/>
      <p:bldP spid="61" grpId="0" animBg="1"/>
      <p:bldP spid="62" grpId="0" animBg="1"/>
      <p:bldP spid="63" grpId="0" animBg="1"/>
      <p:bldP spid="84" grpId="0" animBg="1"/>
      <p:bldP spid="85" grpId="0" animBg="1"/>
      <p:bldP spid="86" grpId="0" animBg="1"/>
      <p:bldP spid="87" grpId="0" animBg="1"/>
      <p:bldP spid="90" grpId="0"/>
      <p:bldP spid="91" grpId="0"/>
      <p:bldP spid="92" grpId="0"/>
      <p:bldP spid="93" grpId="0"/>
      <p:bldP spid="94" grpId="0"/>
      <p:bldP spid="95" grpId="0"/>
      <p:bldP spid="96" grpId="0"/>
      <p:bldP spid="97" grpId="0"/>
      <p:bldP spid="98" grpId="0"/>
      <p:bldP spid="99"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8"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工作完成情况</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02</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
          <p:cNvSpPr txBox="1"/>
          <p:nvPr/>
        </p:nvSpPr>
        <p:spPr>
          <a:xfrm>
            <a:off x="2379361" y="3553517"/>
            <a:ext cx="96180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200">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399,834</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4926006" y="3553517"/>
            <a:ext cx="108843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200">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487</a:t>
            </a:r>
            <a:r>
              <a:rPr lang="en-US" altLang="zh-CN" sz="1600" b="1" dirty="0" smtClean="0">
                <a:solidFill>
                  <a:schemeClr val="accent1"/>
                </a:solidFill>
                <a:latin typeface="微软雅黑" panose="020B0503020204020204" pitchFamily="34" charset="-122"/>
                <a:ea typeface="微软雅黑" panose="020B0503020204020204" pitchFamily="34" charset="-122"/>
              </a:rPr>
              <a:t>3,834K</a:t>
            </a:r>
            <a:endParaRPr lang="en-US" altLang="zh-CN" sz="1600" b="1" dirty="0">
              <a:solidFill>
                <a:schemeClr val="accent1"/>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7479368" y="3553517"/>
            <a:ext cx="108843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200">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5258,487</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6" name="Text Placeholder 3"/>
          <p:cNvSpPr txBox="1"/>
          <p:nvPr/>
        </p:nvSpPr>
        <p:spPr>
          <a:xfrm>
            <a:off x="10092689" y="3553517"/>
            <a:ext cx="96180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200">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258,487</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cxnSp>
        <p:nvCxnSpPr>
          <p:cNvPr id="49" name="Straight Connector 88"/>
          <p:cNvCxnSpPr/>
          <p:nvPr/>
        </p:nvCxnSpPr>
        <p:spPr>
          <a:xfrm flipH="1">
            <a:off x="1277330" y="3860753"/>
            <a:ext cx="9637341"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Oval 8"/>
          <p:cNvSpPr>
            <a:spLocks noChangeAspect="1"/>
          </p:cNvSpPr>
          <p:nvPr/>
        </p:nvSpPr>
        <p:spPr>
          <a:xfrm>
            <a:off x="1432528" y="1710016"/>
            <a:ext cx="1620000" cy="1620000"/>
          </a:xfrm>
          <a:prstGeom prst="ellipse">
            <a:avLst/>
          </a:prstGeom>
          <a:blipFill>
            <a:blip r:embed="rId1"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54" name="Group 94"/>
          <p:cNvGrpSpPr/>
          <p:nvPr/>
        </p:nvGrpSpPr>
        <p:grpSpPr>
          <a:xfrm>
            <a:off x="2146167" y="3352517"/>
            <a:ext cx="192723" cy="948263"/>
            <a:chOff x="1690019" y="2064423"/>
            <a:chExt cx="144542" cy="711197"/>
          </a:xfrm>
        </p:grpSpPr>
        <p:cxnSp>
          <p:nvCxnSpPr>
            <p:cNvPr id="55"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0"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1" name="Oval 109"/>
          <p:cNvSpPr>
            <a:spLocks noChangeAspect="1"/>
          </p:cNvSpPr>
          <p:nvPr/>
        </p:nvSpPr>
        <p:spPr>
          <a:xfrm>
            <a:off x="3858754" y="1422016"/>
            <a:ext cx="1908000" cy="1908000"/>
          </a:xfrm>
          <a:prstGeom prst="ellipse">
            <a:avLst/>
          </a:prstGeom>
          <a:blipFill>
            <a:blip r:embed="rId2"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62" name="Group 110"/>
          <p:cNvGrpSpPr/>
          <p:nvPr/>
        </p:nvGrpSpPr>
        <p:grpSpPr>
          <a:xfrm>
            <a:off x="4716393" y="3352517"/>
            <a:ext cx="192723" cy="948263"/>
            <a:chOff x="1690019" y="2064423"/>
            <a:chExt cx="144542" cy="711197"/>
          </a:xfrm>
        </p:grpSpPr>
        <p:cxnSp>
          <p:nvCxnSpPr>
            <p:cNvPr id="67"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8"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9" name="Oval 127"/>
          <p:cNvSpPr>
            <a:spLocks noChangeAspect="1"/>
          </p:cNvSpPr>
          <p:nvPr/>
        </p:nvSpPr>
        <p:spPr>
          <a:xfrm>
            <a:off x="6429787" y="1422016"/>
            <a:ext cx="1908000" cy="1908000"/>
          </a:xfrm>
          <a:prstGeom prst="ellipse">
            <a:avLst/>
          </a:prstGeom>
          <a:blipFill>
            <a:blip r:embed="rId3"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74" name="Group 128"/>
          <p:cNvGrpSpPr/>
          <p:nvPr/>
        </p:nvGrpSpPr>
        <p:grpSpPr>
          <a:xfrm>
            <a:off x="7286619" y="3352517"/>
            <a:ext cx="192723" cy="948263"/>
            <a:chOff x="1690019" y="2064423"/>
            <a:chExt cx="144542" cy="711197"/>
          </a:xfrm>
        </p:grpSpPr>
        <p:cxnSp>
          <p:nvCxnSpPr>
            <p:cNvPr id="75"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1" name="Oval 145"/>
          <p:cNvSpPr>
            <a:spLocks noChangeAspect="1"/>
          </p:cNvSpPr>
          <p:nvPr/>
        </p:nvSpPr>
        <p:spPr>
          <a:xfrm>
            <a:off x="9143206" y="1710016"/>
            <a:ext cx="1620000" cy="1620000"/>
          </a:xfrm>
          <a:prstGeom prst="ellipse">
            <a:avLst/>
          </a:prstGeom>
          <a:blipFill>
            <a:blip r:embed="rId4"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82" name="Group 146"/>
          <p:cNvGrpSpPr/>
          <p:nvPr/>
        </p:nvGrpSpPr>
        <p:grpSpPr>
          <a:xfrm>
            <a:off x="9856845" y="3352517"/>
            <a:ext cx="192723" cy="948263"/>
            <a:chOff x="1690019" y="2064423"/>
            <a:chExt cx="144542" cy="711197"/>
          </a:xfrm>
        </p:grpSpPr>
        <p:cxnSp>
          <p:nvCxnSpPr>
            <p:cNvPr id="83"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4"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5" name="矩形 84"/>
          <p:cNvSpPr/>
          <p:nvPr/>
        </p:nvSpPr>
        <p:spPr>
          <a:xfrm>
            <a:off x="1303817" y="4418386"/>
            <a:ext cx="1877420" cy="430879"/>
          </a:xfrm>
          <a:prstGeom prst="rect">
            <a:avLst/>
          </a:prstGeom>
        </p:spPr>
        <p:txBody>
          <a:bodyPr wrap="none" lIns="91431" tIns="45716" rIns="91431" bIns="45716">
            <a:spAutoFit/>
          </a:bodyP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86" name="矩形 47"/>
          <p:cNvSpPr>
            <a:spLocks noChangeArrowheads="1"/>
          </p:cNvSpPr>
          <p:nvPr/>
        </p:nvSpPr>
        <p:spPr bwMode="auto">
          <a:xfrm>
            <a:off x="1128506"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87" name="矩形 86"/>
          <p:cNvSpPr/>
          <p:nvPr/>
        </p:nvSpPr>
        <p:spPr>
          <a:xfrm>
            <a:off x="9014496"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88" name="矩形 47"/>
          <p:cNvSpPr>
            <a:spLocks noChangeArrowheads="1"/>
          </p:cNvSpPr>
          <p:nvPr/>
        </p:nvSpPr>
        <p:spPr bwMode="auto">
          <a:xfrm>
            <a:off x="8839184"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89" name="矩形 88"/>
          <p:cNvSpPr/>
          <p:nvPr/>
        </p:nvSpPr>
        <p:spPr>
          <a:xfrm>
            <a:off x="3874044"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3698732"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91" name="矩形 90"/>
          <p:cNvSpPr/>
          <p:nvPr/>
        </p:nvSpPr>
        <p:spPr>
          <a:xfrm>
            <a:off x="6444270"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92" name="矩形 91"/>
          <p:cNvSpPr>
            <a:spLocks noChangeArrowheads="1"/>
          </p:cNvSpPr>
          <p:nvPr/>
        </p:nvSpPr>
        <p:spPr bwMode="auto">
          <a:xfrm>
            <a:off x="6269765"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9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9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strips(upRight)">
                                      <p:cBhvr>
                                        <p:cTn id="15" dur="500"/>
                                        <p:tgtEl>
                                          <p:spTgt spid="49"/>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500"/>
                                        <p:tgtEl>
                                          <p:spTgt spid="54"/>
                                        </p:tgtEl>
                                      </p:cBhvr>
                                    </p:animEffect>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350" fill="hold"/>
                                        <p:tgtEl>
                                          <p:spTgt spid="85"/>
                                        </p:tgtEl>
                                        <p:attrNameLst>
                                          <p:attrName>ppt_x</p:attrName>
                                        </p:attrNameLst>
                                      </p:cBhvr>
                                      <p:tavLst>
                                        <p:tav tm="0">
                                          <p:val>
                                            <p:strVal val="#ppt_x"/>
                                          </p:val>
                                        </p:tav>
                                        <p:tav tm="100000">
                                          <p:val>
                                            <p:strVal val="#ppt_x"/>
                                          </p:val>
                                        </p:tav>
                                      </p:tavLst>
                                    </p:anim>
                                    <p:anim calcmode="lin" valueType="num">
                                      <p:cBhvr additive="base">
                                        <p:cTn id="29" dur="350" fill="hold"/>
                                        <p:tgtEl>
                                          <p:spTgt spid="8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additive="base">
                                        <p:cTn id="32" dur="350" fill="hold"/>
                                        <p:tgtEl>
                                          <p:spTgt spid="86"/>
                                        </p:tgtEl>
                                        <p:attrNameLst>
                                          <p:attrName>ppt_x</p:attrName>
                                        </p:attrNameLst>
                                      </p:cBhvr>
                                      <p:tavLst>
                                        <p:tav tm="0">
                                          <p:val>
                                            <p:strVal val="#ppt_x"/>
                                          </p:val>
                                        </p:tav>
                                        <p:tav tm="100000">
                                          <p:val>
                                            <p:strVal val="#ppt_x"/>
                                          </p:val>
                                        </p:tav>
                                      </p:tavLst>
                                    </p:anim>
                                    <p:anim calcmode="lin" valueType="num">
                                      <p:cBhvr additive="base">
                                        <p:cTn id="33" dur="350" fill="hold"/>
                                        <p:tgtEl>
                                          <p:spTgt spid="8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slide(fromRight)">
                                      <p:cBhvr>
                                        <p:cTn id="37" dur="500"/>
                                        <p:tgtEl>
                                          <p:spTgt spid="33"/>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2" presetClass="entr" presetSubtype="1" fill="hold" nodeType="after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up)">
                                      <p:cBhvr>
                                        <p:cTn id="46" dur="500"/>
                                        <p:tgtEl>
                                          <p:spTgt spid="62"/>
                                        </p:tgtEl>
                                      </p:cBhvr>
                                    </p:animEffect>
                                  </p:childTnLst>
                                </p:cTn>
                              </p:par>
                            </p:childTnLst>
                          </p:cTn>
                        </p:par>
                        <p:par>
                          <p:cTn id="47" fill="hold">
                            <p:stCondLst>
                              <p:cond delay="4500"/>
                            </p:stCondLst>
                            <p:childTnLst>
                              <p:par>
                                <p:cTn id="48" presetID="2" presetClass="entr" presetSubtype="4"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additive="base">
                                        <p:cTn id="50" dur="350" fill="hold"/>
                                        <p:tgtEl>
                                          <p:spTgt spid="89"/>
                                        </p:tgtEl>
                                        <p:attrNameLst>
                                          <p:attrName>ppt_x</p:attrName>
                                        </p:attrNameLst>
                                      </p:cBhvr>
                                      <p:tavLst>
                                        <p:tav tm="0">
                                          <p:val>
                                            <p:strVal val="#ppt_x"/>
                                          </p:val>
                                        </p:tav>
                                        <p:tav tm="100000">
                                          <p:val>
                                            <p:strVal val="#ppt_x"/>
                                          </p:val>
                                        </p:tav>
                                      </p:tavLst>
                                    </p:anim>
                                    <p:anim calcmode="lin" valueType="num">
                                      <p:cBhvr additive="base">
                                        <p:cTn id="51" dur="350" fill="hold"/>
                                        <p:tgtEl>
                                          <p:spTgt spid="8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cBhvr additive="base">
                                        <p:cTn id="54" dur="350" fill="hold"/>
                                        <p:tgtEl>
                                          <p:spTgt spid="90"/>
                                        </p:tgtEl>
                                        <p:attrNameLst>
                                          <p:attrName>ppt_x</p:attrName>
                                        </p:attrNameLst>
                                      </p:cBhvr>
                                      <p:tavLst>
                                        <p:tav tm="0">
                                          <p:val>
                                            <p:strVal val="#ppt_x"/>
                                          </p:val>
                                        </p:tav>
                                        <p:tav tm="100000">
                                          <p:val>
                                            <p:strVal val="#ppt_x"/>
                                          </p:val>
                                        </p:tav>
                                      </p:tavLst>
                                    </p:anim>
                                    <p:anim calcmode="lin" valueType="num">
                                      <p:cBhvr additive="base">
                                        <p:cTn id="55" dur="350" fill="hold"/>
                                        <p:tgtEl>
                                          <p:spTgt spid="90"/>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12" presetClass="entr" presetSubtype="2"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slide(fromRight)">
                                      <p:cBhvr>
                                        <p:cTn id="59" dur="500"/>
                                        <p:tgtEl>
                                          <p:spTgt spid="34"/>
                                        </p:tgtEl>
                                      </p:cBhvr>
                                    </p:animEffect>
                                  </p:childTnLst>
                                </p:cTn>
                              </p:par>
                            </p:childTnLst>
                          </p:cTn>
                        </p:par>
                        <p:par>
                          <p:cTn id="60" fill="hold">
                            <p:stCondLst>
                              <p:cond delay="5500"/>
                            </p:stCondLst>
                            <p:childTnLst>
                              <p:par>
                                <p:cTn id="61" presetID="23" presetClass="entr" presetSubtype="16"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childTnLst>
                                </p:cTn>
                              </p:par>
                            </p:childTnLst>
                          </p:cTn>
                        </p:par>
                        <p:par>
                          <p:cTn id="65" fill="hold">
                            <p:stCondLst>
                              <p:cond delay="6000"/>
                            </p:stCondLst>
                            <p:childTnLst>
                              <p:par>
                                <p:cTn id="66" presetID="22" presetClass="entr" presetSubtype="1" fill="hold" nodeType="after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wipe(up)">
                                      <p:cBhvr>
                                        <p:cTn id="68" dur="500"/>
                                        <p:tgtEl>
                                          <p:spTgt spid="74"/>
                                        </p:tgtEl>
                                      </p:cBhvr>
                                    </p:animEffect>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91"/>
                                        </p:tgtEl>
                                        <p:attrNameLst>
                                          <p:attrName>style.visibility</p:attrName>
                                        </p:attrNameLst>
                                      </p:cBhvr>
                                      <p:to>
                                        <p:strVal val="visible"/>
                                      </p:to>
                                    </p:set>
                                    <p:anim calcmode="lin" valueType="num">
                                      <p:cBhvr additive="base">
                                        <p:cTn id="72" dur="350" fill="hold"/>
                                        <p:tgtEl>
                                          <p:spTgt spid="91"/>
                                        </p:tgtEl>
                                        <p:attrNameLst>
                                          <p:attrName>ppt_x</p:attrName>
                                        </p:attrNameLst>
                                      </p:cBhvr>
                                      <p:tavLst>
                                        <p:tav tm="0">
                                          <p:val>
                                            <p:strVal val="#ppt_x"/>
                                          </p:val>
                                        </p:tav>
                                        <p:tav tm="100000">
                                          <p:val>
                                            <p:strVal val="#ppt_x"/>
                                          </p:val>
                                        </p:tav>
                                      </p:tavLst>
                                    </p:anim>
                                    <p:anim calcmode="lin" valueType="num">
                                      <p:cBhvr additive="base">
                                        <p:cTn id="73" dur="350" fill="hold"/>
                                        <p:tgtEl>
                                          <p:spTgt spid="9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additive="base">
                                        <p:cTn id="76" dur="350" fill="hold"/>
                                        <p:tgtEl>
                                          <p:spTgt spid="92"/>
                                        </p:tgtEl>
                                        <p:attrNameLst>
                                          <p:attrName>ppt_x</p:attrName>
                                        </p:attrNameLst>
                                      </p:cBhvr>
                                      <p:tavLst>
                                        <p:tav tm="0">
                                          <p:val>
                                            <p:strVal val="#ppt_x"/>
                                          </p:val>
                                        </p:tav>
                                        <p:tav tm="100000">
                                          <p:val>
                                            <p:strVal val="#ppt_x"/>
                                          </p:val>
                                        </p:tav>
                                      </p:tavLst>
                                    </p:anim>
                                    <p:anim calcmode="lin" valueType="num">
                                      <p:cBhvr additive="base">
                                        <p:cTn id="77" dur="350" fill="hold"/>
                                        <p:tgtEl>
                                          <p:spTgt spid="92"/>
                                        </p:tgtEl>
                                        <p:attrNameLst>
                                          <p:attrName>ppt_y</p:attrName>
                                        </p:attrNameLst>
                                      </p:cBhvr>
                                      <p:tavLst>
                                        <p:tav tm="0">
                                          <p:val>
                                            <p:strVal val="1+#ppt_h/2"/>
                                          </p:val>
                                        </p:tav>
                                        <p:tav tm="100000">
                                          <p:val>
                                            <p:strVal val="#ppt_y"/>
                                          </p:val>
                                        </p:tav>
                                      </p:tavLst>
                                    </p:anim>
                                  </p:childTnLst>
                                </p:cTn>
                              </p:par>
                            </p:childTnLst>
                          </p:cTn>
                        </p:par>
                        <p:par>
                          <p:cTn id="78" fill="hold">
                            <p:stCondLst>
                              <p:cond delay="7000"/>
                            </p:stCondLst>
                            <p:childTnLst>
                              <p:par>
                                <p:cTn id="79" presetID="12" presetClass="entr" presetSubtype="2"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slide(fromRight)">
                                      <p:cBhvr>
                                        <p:cTn id="81" dur="500"/>
                                        <p:tgtEl>
                                          <p:spTgt spid="35"/>
                                        </p:tgtEl>
                                      </p:cBhvr>
                                    </p:animEffect>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81"/>
                                        </p:tgtEl>
                                        <p:attrNameLst>
                                          <p:attrName>style.visibility</p:attrName>
                                        </p:attrNameLst>
                                      </p:cBhvr>
                                      <p:to>
                                        <p:strVal val="visible"/>
                                      </p:to>
                                    </p:set>
                                    <p:anim calcmode="lin" valueType="num">
                                      <p:cBhvr>
                                        <p:cTn id="85" dur="500" fill="hold"/>
                                        <p:tgtEl>
                                          <p:spTgt spid="81"/>
                                        </p:tgtEl>
                                        <p:attrNameLst>
                                          <p:attrName>ppt_w</p:attrName>
                                        </p:attrNameLst>
                                      </p:cBhvr>
                                      <p:tavLst>
                                        <p:tav tm="0">
                                          <p:val>
                                            <p:fltVal val="0"/>
                                          </p:val>
                                        </p:tav>
                                        <p:tav tm="100000">
                                          <p:val>
                                            <p:strVal val="#ppt_w"/>
                                          </p:val>
                                        </p:tav>
                                      </p:tavLst>
                                    </p:anim>
                                    <p:anim calcmode="lin" valueType="num">
                                      <p:cBhvr>
                                        <p:cTn id="86" dur="500" fill="hold"/>
                                        <p:tgtEl>
                                          <p:spTgt spid="81"/>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up)">
                                      <p:cBhvr>
                                        <p:cTn id="90" dur="500"/>
                                        <p:tgtEl>
                                          <p:spTgt spid="82"/>
                                        </p:tgtEl>
                                      </p:cBhvr>
                                    </p:animEffect>
                                  </p:childTnLst>
                                </p:cTn>
                              </p:par>
                            </p:childTnLst>
                          </p:cTn>
                        </p:par>
                        <p:par>
                          <p:cTn id="91" fill="hold">
                            <p:stCondLst>
                              <p:cond delay="8500"/>
                            </p:stCondLst>
                            <p:childTnLst>
                              <p:par>
                                <p:cTn id="92" presetID="2" presetClass="entr" presetSubtype="4" fill="hold" grpId="0" nodeType="afterEffect">
                                  <p:stCondLst>
                                    <p:cond delay="0"/>
                                  </p:stCondLst>
                                  <p:childTnLst>
                                    <p:set>
                                      <p:cBhvr>
                                        <p:cTn id="93" dur="1" fill="hold">
                                          <p:stCondLst>
                                            <p:cond delay="0"/>
                                          </p:stCondLst>
                                        </p:cTn>
                                        <p:tgtEl>
                                          <p:spTgt spid="87"/>
                                        </p:tgtEl>
                                        <p:attrNameLst>
                                          <p:attrName>style.visibility</p:attrName>
                                        </p:attrNameLst>
                                      </p:cBhvr>
                                      <p:to>
                                        <p:strVal val="visible"/>
                                      </p:to>
                                    </p:set>
                                    <p:anim calcmode="lin" valueType="num">
                                      <p:cBhvr additive="base">
                                        <p:cTn id="94" dur="350" fill="hold"/>
                                        <p:tgtEl>
                                          <p:spTgt spid="87"/>
                                        </p:tgtEl>
                                        <p:attrNameLst>
                                          <p:attrName>ppt_x</p:attrName>
                                        </p:attrNameLst>
                                      </p:cBhvr>
                                      <p:tavLst>
                                        <p:tav tm="0">
                                          <p:val>
                                            <p:strVal val="#ppt_x"/>
                                          </p:val>
                                        </p:tav>
                                        <p:tav tm="100000">
                                          <p:val>
                                            <p:strVal val="#ppt_x"/>
                                          </p:val>
                                        </p:tav>
                                      </p:tavLst>
                                    </p:anim>
                                    <p:anim calcmode="lin" valueType="num">
                                      <p:cBhvr additive="base">
                                        <p:cTn id="95" dur="350" fill="hold"/>
                                        <p:tgtEl>
                                          <p:spTgt spid="87"/>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350" fill="hold"/>
                                        <p:tgtEl>
                                          <p:spTgt spid="88"/>
                                        </p:tgtEl>
                                        <p:attrNameLst>
                                          <p:attrName>ppt_x</p:attrName>
                                        </p:attrNameLst>
                                      </p:cBhvr>
                                      <p:tavLst>
                                        <p:tav tm="0">
                                          <p:val>
                                            <p:strVal val="#ppt_x"/>
                                          </p:val>
                                        </p:tav>
                                        <p:tav tm="100000">
                                          <p:val>
                                            <p:strVal val="#ppt_x"/>
                                          </p:val>
                                        </p:tav>
                                      </p:tavLst>
                                    </p:anim>
                                    <p:anim calcmode="lin" valueType="num">
                                      <p:cBhvr additive="base">
                                        <p:cTn id="99" dur="350" fill="hold"/>
                                        <p:tgtEl>
                                          <p:spTgt spid="88"/>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12" presetClass="entr" presetSubtype="2"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slide(fromRight)">
                                      <p:cBhvr>
                                        <p:cTn id="10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53" grpId="0" animBg="1"/>
      <p:bldP spid="61" grpId="0" animBg="1"/>
      <p:bldP spid="69" grpId="0" animBg="1"/>
      <p:bldP spid="81" grpId="0" animBg="1"/>
      <p:bldP spid="85" grpId="0"/>
      <p:bldP spid="86" grpId="0"/>
      <p:bldP spid="87" grpId="0"/>
      <p:bldP spid="88" grpId="0"/>
      <p:bldP spid="89" grpId="0"/>
      <p:bldP spid="90" grpId="0"/>
      <p:bldP spid="91" grpId="0"/>
      <p:bldP spid="92" grpId="0"/>
      <p:bldP spid="93" grpId="0"/>
      <p:bldP spid="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925" y="2670948"/>
            <a:ext cx="2557703"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1"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67" y="2670948"/>
            <a:ext cx="2864940"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2"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2975" y="2514191"/>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385" y="2670948"/>
            <a:ext cx="2864940"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8484" y="2670948"/>
            <a:ext cx="2864941"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8484" y="1478377"/>
            <a:ext cx="1016054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r>
              <a:rPr lang="zh-CN" altLang="en-US" sz="1400" dirty="0">
                <a:solidFill>
                  <a:schemeClr val="tx1">
                    <a:lumMod val="65000"/>
                    <a:lumOff val="35000"/>
                  </a:schemeClr>
                </a:solidFill>
                <a:sym typeface="微软雅黑" panose="020B0503020204020204" pitchFamily="34" charset="-122"/>
              </a:rPr>
              <a:t>在此录入上述图表的综合描述说明，</a:t>
            </a: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89" name="矩形 88"/>
          <p:cNvSpPr/>
          <p:nvPr/>
        </p:nvSpPr>
        <p:spPr>
          <a:xfrm>
            <a:off x="1747417"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8912"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1" name="矩形 90"/>
          <p:cNvSpPr/>
          <p:nvPr/>
        </p:nvSpPr>
        <p:spPr>
          <a:xfrm>
            <a:off x="4299905"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400"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3" name="矩形 92"/>
          <p:cNvSpPr/>
          <p:nvPr/>
        </p:nvSpPr>
        <p:spPr>
          <a:xfrm>
            <a:off x="9404881"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376"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5" name="矩形 94"/>
          <p:cNvSpPr/>
          <p:nvPr/>
        </p:nvSpPr>
        <p:spPr>
          <a:xfrm>
            <a:off x="6852393"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88"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3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barn(outVertical)">
                                      <p:cBhvr>
                                        <p:cTn id="15" dur="500"/>
                                        <p:tgtEl>
                                          <p:spTgt spid="88"/>
                                        </p:tgtEl>
                                      </p:cBhvr>
                                    </p:animEffect>
                                  </p:childTnLst>
                                </p:cTn>
                              </p:par>
                            </p:childTnLst>
                          </p:cTn>
                        </p:par>
                        <p:par>
                          <p:cTn id="16" fill="hold">
                            <p:stCondLst>
                              <p:cond delay="1500"/>
                            </p:stCondLst>
                            <p:childTnLst>
                              <p:par>
                                <p:cTn id="17" presetID="18" presetClass="entr" presetSubtype="3"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strips(upRight)">
                                      <p:cBhvr>
                                        <p:cTn id="19" dur="500"/>
                                        <p:tgtEl>
                                          <p:spTgt spid="68"/>
                                        </p:tgtEl>
                                      </p:cBhvr>
                                    </p:animEffect>
                                  </p:childTnLst>
                                </p:cTn>
                              </p:par>
                            </p:childTnLst>
                          </p:cTn>
                        </p:par>
                        <p:par>
                          <p:cTn id="20" fill="hold">
                            <p:stCondLst>
                              <p:cond delay="2000"/>
                            </p:stCondLst>
                            <p:childTnLst>
                              <p:par>
                                <p:cTn id="21" presetID="2" presetClass="entr" presetSubtype="4" accel="50000" decel="50000"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500" fill="hold"/>
                                        <p:tgtEl>
                                          <p:spTgt spid="80"/>
                                        </p:tgtEl>
                                        <p:attrNameLst>
                                          <p:attrName>ppt_x</p:attrName>
                                        </p:attrNameLst>
                                      </p:cBhvr>
                                      <p:tavLst>
                                        <p:tav tm="0">
                                          <p:val>
                                            <p:strVal val="#ppt_x"/>
                                          </p:val>
                                        </p:tav>
                                        <p:tav tm="100000">
                                          <p:val>
                                            <p:strVal val="#ppt_x"/>
                                          </p:val>
                                        </p:tav>
                                      </p:tavLst>
                                    </p:anim>
                                    <p:anim calcmode="lin" valueType="num">
                                      <p:cBhvr additive="base">
                                        <p:cTn id="24" dur="500" fill="hold"/>
                                        <p:tgtEl>
                                          <p:spTgt spid="8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randombar(horizontal)">
                                      <p:cBhvr>
                                        <p:cTn id="28" dur="500"/>
                                        <p:tgtEl>
                                          <p:spTgt spid="8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randombar(horizontal)">
                                      <p:cBhvr>
                                        <p:cTn id="31" dur="500"/>
                                        <p:tgtEl>
                                          <p:spTgt spid="90"/>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400"/>
                                        <p:tgtEl>
                                          <p:spTgt spid="69"/>
                                        </p:tgtEl>
                                        <p:attrNameLst>
                                          <p:attrName>ppt_x</p:attrName>
                                        </p:attrNameLst>
                                      </p:cBhvr>
                                      <p:tavLst>
                                        <p:tav tm="0">
                                          <p:val>
                                            <p:strVal val="#ppt_x-#ppt_w*1.125000"/>
                                          </p:val>
                                        </p:tav>
                                        <p:tav tm="100000">
                                          <p:val>
                                            <p:strVal val="#ppt_x"/>
                                          </p:val>
                                        </p:tav>
                                      </p:tavLst>
                                    </p:anim>
                                    <p:animEffect transition="in" filter="wipe(right)">
                                      <p:cBhvr>
                                        <p:cTn id="36" dur="400"/>
                                        <p:tgtEl>
                                          <p:spTgt spid="69"/>
                                        </p:tgtEl>
                                      </p:cBhvr>
                                    </p:animEffect>
                                  </p:childTnLst>
                                </p:cTn>
                              </p:par>
                            </p:childTnLst>
                          </p:cTn>
                        </p:par>
                        <p:par>
                          <p:cTn id="37" fill="hold">
                            <p:stCondLst>
                              <p:cond delay="3500"/>
                            </p:stCondLst>
                            <p:childTnLst>
                              <p:par>
                                <p:cTn id="38" presetID="14" presetClass="entr" presetSubtype="10"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randombar(horizontal)">
                                      <p:cBhvr>
                                        <p:cTn id="40" dur="500"/>
                                        <p:tgtEl>
                                          <p:spTgt spid="91"/>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randombar(horizontal)">
                                      <p:cBhvr>
                                        <p:cTn id="43" dur="500"/>
                                        <p:tgtEl>
                                          <p:spTgt spid="92"/>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400"/>
                                        <p:tgtEl>
                                          <p:spTgt spid="57"/>
                                        </p:tgtEl>
                                        <p:attrNameLst>
                                          <p:attrName>ppt_x</p:attrName>
                                        </p:attrNameLst>
                                      </p:cBhvr>
                                      <p:tavLst>
                                        <p:tav tm="0">
                                          <p:val>
                                            <p:strVal val="#ppt_x-#ppt_w*1.125000"/>
                                          </p:val>
                                        </p:tav>
                                        <p:tav tm="100000">
                                          <p:val>
                                            <p:strVal val="#ppt_x"/>
                                          </p:val>
                                        </p:tav>
                                      </p:tavLst>
                                    </p:anim>
                                    <p:animEffect transition="in" filter="wipe(right)">
                                      <p:cBhvr>
                                        <p:cTn id="48" dur="400"/>
                                        <p:tgtEl>
                                          <p:spTgt spid="57"/>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randombar(horizontal)">
                                      <p:cBhvr>
                                        <p:cTn id="52" dur="500"/>
                                        <p:tgtEl>
                                          <p:spTgt spid="95"/>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randombar(horizontal)">
                                      <p:cBhvr>
                                        <p:cTn id="55" dur="500"/>
                                        <p:tgtEl>
                                          <p:spTgt spid="96"/>
                                        </p:tgtEl>
                                      </p:cBhvr>
                                    </p:animEffect>
                                  </p:childTnLst>
                                </p:cTn>
                              </p:par>
                            </p:childTnLst>
                          </p:cTn>
                        </p:par>
                        <p:par>
                          <p:cTn id="56" fill="hold">
                            <p:stCondLst>
                              <p:cond delay="5000"/>
                            </p:stCondLst>
                            <p:childTnLst>
                              <p:par>
                                <p:cTn id="57" presetID="2" presetClass="entr" presetSubtype="2" accel="50000" decel="50000"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500" fill="hold"/>
                                        <p:tgtEl>
                                          <p:spTgt spid="48"/>
                                        </p:tgtEl>
                                        <p:attrNameLst>
                                          <p:attrName>ppt_x</p:attrName>
                                        </p:attrNameLst>
                                      </p:cBhvr>
                                      <p:tavLst>
                                        <p:tav tm="0">
                                          <p:val>
                                            <p:strVal val="1+#ppt_w/2"/>
                                          </p:val>
                                        </p:tav>
                                        <p:tav tm="100000">
                                          <p:val>
                                            <p:strVal val="#ppt_x"/>
                                          </p:val>
                                        </p:tav>
                                      </p:tavLst>
                                    </p:anim>
                                    <p:anim calcmode="lin" valueType="num">
                                      <p:cBhvr additive="base">
                                        <p:cTn id="60" dur="500" fill="hold"/>
                                        <p:tgtEl>
                                          <p:spTgt spid="48"/>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14" presetClass="entr" presetSubtype="10" fill="hold" grpId="0"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randombar(horizontal)">
                                      <p:cBhvr>
                                        <p:cTn id="64" dur="500"/>
                                        <p:tgtEl>
                                          <p:spTgt spid="9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randombar(horizontal)">
                                      <p:cBhvr>
                                        <p:cTn id="6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43"/>
          <p:cNvCxnSpPr/>
          <p:nvPr/>
        </p:nvCxnSpPr>
        <p:spPr>
          <a:xfrm>
            <a:off x="1103394" y="3640592"/>
            <a:ext cx="9985213" cy="0"/>
          </a:xfrm>
          <a:prstGeom prst="line">
            <a:avLst/>
          </a:prstGeom>
          <a:ln w="19050">
            <a:solidFill>
              <a:schemeClr val="tx1">
                <a:lumMod val="65000"/>
                <a:lumOff val="3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7" name="Rounded Rectangle 37"/>
          <p:cNvSpPr>
            <a:spLocks noChangeAspect="1"/>
          </p:cNvSpPr>
          <p:nvPr/>
        </p:nvSpPr>
        <p:spPr>
          <a:xfrm>
            <a:off x="1459341"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01</a:t>
            </a:r>
            <a:endParaRPr lang="en-US" sz="3555" b="1" dirty="0">
              <a:solidFill>
                <a:schemeClr val="accent1"/>
              </a:solidFill>
            </a:endParaRPr>
          </a:p>
        </p:txBody>
      </p:sp>
      <p:sp>
        <p:nvSpPr>
          <p:cNvPr id="100" name="Rounded Rectangle 39"/>
          <p:cNvSpPr>
            <a:spLocks noChangeAspect="1"/>
          </p:cNvSpPr>
          <p:nvPr/>
        </p:nvSpPr>
        <p:spPr>
          <a:xfrm>
            <a:off x="3145704"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02</a:t>
            </a:r>
            <a:endParaRPr lang="en-US" sz="3555" dirty="0">
              <a:solidFill>
                <a:schemeClr val="bg1"/>
              </a:solidFill>
            </a:endParaRPr>
          </a:p>
        </p:txBody>
      </p:sp>
      <p:sp>
        <p:nvSpPr>
          <p:cNvPr id="106" name="Rounded Rectangle 40"/>
          <p:cNvSpPr>
            <a:spLocks noChangeAspect="1"/>
          </p:cNvSpPr>
          <p:nvPr/>
        </p:nvSpPr>
        <p:spPr>
          <a:xfrm>
            <a:off x="4832067"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03</a:t>
            </a:r>
            <a:endParaRPr lang="en-US" sz="3555" dirty="0">
              <a:solidFill>
                <a:schemeClr val="accent1"/>
              </a:solidFill>
            </a:endParaRPr>
          </a:p>
        </p:txBody>
      </p:sp>
      <p:sp>
        <p:nvSpPr>
          <p:cNvPr id="124" name="Rounded Rectangle 41"/>
          <p:cNvSpPr>
            <a:spLocks noChangeAspect="1"/>
          </p:cNvSpPr>
          <p:nvPr/>
        </p:nvSpPr>
        <p:spPr>
          <a:xfrm>
            <a:off x="6518429"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04</a:t>
            </a:r>
            <a:endParaRPr lang="en-US" sz="3555" dirty="0">
              <a:solidFill>
                <a:schemeClr val="bg1"/>
              </a:solidFill>
            </a:endParaRPr>
          </a:p>
        </p:txBody>
      </p:sp>
      <p:sp>
        <p:nvSpPr>
          <p:cNvPr id="131" name="Rounded Rectangle 53"/>
          <p:cNvSpPr>
            <a:spLocks noChangeAspect="1"/>
          </p:cNvSpPr>
          <p:nvPr/>
        </p:nvSpPr>
        <p:spPr>
          <a:xfrm>
            <a:off x="8204792"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05</a:t>
            </a:r>
            <a:endParaRPr lang="en-US" sz="3555" dirty="0">
              <a:solidFill>
                <a:schemeClr val="accent1"/>
              </a:solidFill>
            </a:endParaRPr>
          </a:p>
        </p:txBody>
      </p:sp>
      <p:sp>
        <p:nvSpPr>
          <p:cNvPr id="135" name="Rounded Rectangle 74"/>
          <p:cNvSpPr>
            <a:spLocks noChangeAspect="1"/>
          </p:cNvSpPr>
          <p:nvPr/>
        </p:nvSpPr>
        <p:spPr>
          <a:xfrm>
            <a:off x="9891152"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06</a:t>
            </a:r>
            <a:endParaRPr lang="en-US" sz="3555" dirty="0">
              <a:solidFill>
                <a:schemeClr val="bg1"/>
              </a:solidFill>
            </a:endParaRPr>
          </a:p>
        </p:txBody>
      </p:sp>
      <p:sp>
        <p:nvSpPr>
          <p:cNvPr id="41" name="矩形 40"/>
          <p:cNvSpPr/>
          <p:nvPr/>
        </p:nvSpPr>
        <p:spPr>
          <a:xfrm>
            <a:off x="250562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250562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4" name="矩形 43"/>
          <p:cNvSpPr/>
          <p:nvPr/>
        </p:nvSpPr>
        <p:spPr>
          <a:xfrm>
            <a:off x="588158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588158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6" name="矩形 45"/>
          <p:cNvSpPr/>
          <p:nvPr/>
        </p:nvSpPr>
        <p:spPr>
          <a:xfrm>
            <a:off x="925107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25107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8" name="矩形 47"/>
          <p:cNvSpPr/>
          <p:nvPr/>
        </p:nvSpPr>
        <p:spPr>
          <a:xfrm>
            <a:off x="1722864"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97405"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0" name="矩形 49"/>
          <p:cNvSpPr/>
          <p:nvPr/>
        </p:nvSpPr>
        <p:spPr>
          <a:xfrm>
            <a:off x="5098818"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173359"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2" name="矩形 51"/>
          <p:cNvSpPr/>
          <p:nvPr/>
        </p:nvSpPr>
        <p:spPr>
          <a:xfrm>
            <a:off x="8471540"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546081"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grpSp>
        <p:nvGrpSpPr>
          <p:cNvPr id="9" name="组合 8"/>
          <p:cNvGrpSpPr/>
          <p:nvPr/>
        </p:nvGrpSpPr>
        <p:grpSpPr>
          <a:xfrm>
            <a:off x="4649153" y="1551432"/>
            <a:ext cx="1207339" cy="1664759"/>
            <a:chOff x="4649153" y="1551432"/>
            <a:chExt cx="1207339" cy="1664759"/>
          </a:xfrm>
        </p:grpSpPr>
        <p:grpSp>
          <p:nvGrpSpPr>
            <p:cNvPr id="3" name="组合 2"/>
            <p:cNvGrpSpPr/>
            <p:nvPr/>
          </p:nvGrpSpPr>
          <p:grpSpPr>
            <a:xfrm>
              <a:off x="4649153" y="1551432"/>
              <a:ext cx="1207339" cy="1664759"/>
              <a:chOff x="4649153" y="1551432"/>
              <a:chExt cx="1207339" cy="1664759"/>
            </a:xfrm>
          </p:grpSpPr>
          <p:cxnSp>
            <p:nvCxnSpPr>
              <p:cNvPr id="104" name="Straight Connector 57"/>
              <p:cNvCxnSpPr/>
              <p:nvPr/>
            </p:nvCxnSpPr>
            <p:spPr>
              <a:xfrm>
                <a:off x="525282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5" name="Rounded Rectangle 35"/>
              <p:cNvSpPr/>
              <p:nvPr/>
            </p:nvSpPr>
            <p:spPr>
              <a:xfrm>
                <a:off x="4649153"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10677" numCol="1" spcCol="1270" anchor="ctr" anchorCtr="0">
                <a:noAutofit/>
              </a:bodyPr>
              <a:lstStyle/>
              <a:p>
                <a:pPr algn="ctr" defTabSz="1185545">
                  <a:lnSpc>
                    <a:spcPct val="90000"/>
                  </a:lnSpc>
                  <a:spcBef>
                    <a:spcPct val="0"/>
                  </a:spcBef>
                  <a:spcAft>
                    <a:spcPct val="35000"/>
                  </a:spcAft>
                </a:pPr>
                <a:endParaRPr lang="en-US" sz="4265" dirty="0">
                  <a:latin typeface="FontAwesome" pitchFamily="2" charset="0"/>
                </a:endParaRPr>
              </a:p>
            </p:txBody>
          </p:sp>
        </p:grpSp>
        <p:grpSp>
          <p:nvGrpSpPr>
            <p:cNvPr id="55" name="组合 54"/>
            <p:cNvGrpSpPr>
              <a:grpSpLocks noChangeAspect="1"/>
            </p:cNvGrpSpPr>
            <p:nvPr/>
          </p:nvGrpSpPr>
          <p:grpSpPr>
            <a:xfrm>
              <a:off x="5047010" y="1833189"/>
              <a:ext cx="404678" cy="648000"/>
              <a:chOff x="8912226" y="6748292"/>
              <a:chExt cx="250825" cy="401638"/>
            </a:xfrm>
            <a:solidFill>
              <a:srgbClr val="9DA8B1"/>
            </a:solidFill>
          </p:grpSpPr>
          <p:sp>
            <p:nvSpPr>
              <p:cNvPr id="56"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6335516" y="4147213"/>
            <a:ext cx="1207339" cy="1711733"/>
            <a:chOff x="6335516" y="4147213"/>
            <a:chExt cx="1207339" cy="1711733"/>
          </a:xfrm>
        </p:grpSpPr>
        <p:grpSp>
          <p:nvGrpSpPr>
            <p:cNvPr id="6" name="组合 5"/>
            <p:cNvGrpSpPr/>
            <p:nvPr/>
          </p:nvGrpSpPr>
          <p:grpSpPr>
            <a:xfrm>
              <a:off x="6335516" y="4147213"/>
              <a:ext cx="1207339" cy="1711733"/>
              <a:chOff x="6335516" y="4147213"/>
              <a:chExt cx="1207339" cy="1711733"/>
            </a:xfrm>
          </p:grpSpPr>
          <p:cxnSp>
            <p:nvCxnSpPr>
              <p:cNvPr id="12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3" name="Rounded Rectangle 34"/>
              <p:cNvSpPr/>
              <p:nvPr/>
            </p:nvSpPr>
            <p:spPr>
              <a:xfrm>
                <a:off x="6335516"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121920" numCol="1" spcCol="1270" anchor="ctr" anchorCtr="0">
                <a:noAutofit/>
              </a:bodyPr>
              <a:lstStyle/>
              <a:p>
                <a:pPr algn="ctr" defTabSz="1185545">
                  <a:lnSpc>
                    <a:spcPct val="90000"/>
                  </a:lnSpc>
                  <a:spcBef>
                    <a:spcPct val="0"/>
                  </a:spcBef>
                  <a:spcAft>
                    <a:spcPct val="35000"/>
                  </a:spcAft>
                </a:pPr>
                <a:endParaRPr lang="en-US" sz="4265" dirty="0"/>
              </a:p>
            </p:txBody>
          </p:sp>
        </p:grpSp>
        <p:grpSp>
          <p:nvGrpSpPr>
            <p:cNvPr id="58" name="Group 9"/>
            <p:cNvGrpSpPr>
              <a:grpSpLocks noChangeAspect="1"/>
            </p:cNvGrpSpPr>
            <p:nvPr/>
          </p:nvGrpSpPr>
          <p:grpSpPr>
            <a:xfrm>
              <a:off x="6543185" y="4951791"/>
              <a:ext cx="792000" cy="587287"/>
              <a:chOff x="4572000" y="3414713"/>
              <a:chExt cx="374651" cy="277813"/>
            </a:xfrm>
            <a:solidFill>
              <a:schemeClr val="bg1"/>
            </a:solidFill>
          </p:grpSpPr>
          <p:sp>
            <p:nvSpPr>
              <p:cNvPr id="6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4" name="组合 13"/>
          <p:cNvGrpSpPr/>
          <p:nvPr/>
        </p:nvGrpSpPr>
        <p:grpSpPr>
          <a:xfrm>
            <a:off x="2962791" y="4147213"/>
            <a:ext cx="1207339" cy="1684495"/>
            <a:chOff x="2962791" y="4158915"/>
            <a:chExt cx="1207339" cy="1684495"/>
          </a:xfrm>
        </p:grpSpPr>
        <p:grpSp>
          <p:nvGrpSpPr>
            <p:cNvPr id="5" name="组合 4"/>
            <p:cNvGrpSpPr/>
            <p:nvPr/>
          </p:nvGrpSpPr>
          <p:grpSpPr>
            <a:xfrm>
              <a:off x="2962791" y="4158915"/>
              <a:ext cx="1207339" cy="1684495"/>
              <a:chOff x="2962791" y="4158915"/>
              <a:chExt cx="1207339" cy="1684495"/>
            </a:xfrm>
          </p:grpSpPr>
          <p:cxnSp>
            <p:nvCxnSpPr>
              <p:cNvPr id="98" name="Straight Connector 50"/>
              <p:cNvCxnSpPr/>
              <p:nvPr/>
            </p:nvCxnSpPr>
            <p:spPr>
              <a:xfrm flipV="1">
                <a:off x="3566460" y="4158915"/>
                <a:ext cx="0" cy="434813"/>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9" name="Rounded Rectangle 36"/>
              <p:cNvSpPr/>
              <p:nvPr/>
            </p:nvSpPr>
            <p:spPr>
              <a:xfrm>
                <a:off x="2962791" y="4636071"/>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en-US" sz="4265" dirty="0">
                  <a:latin typeface="FontAwesome" pitchFamily="2" charset="0"/>
                </a:endParaRPr>
              </a:p>
            </p:txBody>
          </p:sp>
        </p:grpSp>
        <p:grpSp>
          <p:nvGrpSpPr>
            <p:cNvPr id="63" name="Group 12"/>
            <p:cNvGrpSpPr>
              <a:grpSpLocks noChangeAspect="1"/>
            </p:cNvGrpSpPr>
            <p:nvPr/>
          </p:nvGrpSpPr>
          <p:grpSpPr>
            <a:xfrm>
              <a:off x="3227975" y="4903464"/>
              <a:ext cx="697327" cy="684000"/>
              <a:chOff x="2905125" y="4002088"/>
              <a:chExt cx="249238" cy="244475"/>
            </a:xfrm>
            <a:solidFill>
              <a:schemeClr val="bg1"/>
            </a:solidFill>
          </p:grpSpPr>
          <p:sp>
            <p:nvSpPr>
              <p:cNvPr id="64"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5"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8" name="组合 7"/>
          <p:cNvGrpSpPr/>
          <p:nvPr/>
        </p:nvGrpSpPr>
        <p:grpSpPr>
          <a:xfrm>
            <a:off x="1276428" y="1549863"/>
            <a:ext cx="1207339" cy="1666328"/>
            <a:chOff x="1276428" y="1549863"/>
            <a:chExt cx="1207339" cy="1666328"/>
          </a:xfrm>
        </p:grpSpPr>
        <p:grpSp>
          <p:nvGrpSpPr>
            <p:cNvPr id="2" name="组合 1"/>
            <p:cNvGrpSpPr/>
            <p:nvPr/>
          </p:nvGrpSpPr>
          <p:grpSpPr>
            <a:xfrm>
              <a:off x="1276428" y="1549863"/>
              <a:ext cx="1207339" cy="1666328"/>
              <a:chOff x="1276428" y="1549863"/>
              <a:chExt cx="1207339" cy="1666328"/>
            </a:xfrm>
          </p:grpSpPr>
          <p:cxnSp>
            <p:nvCxnSpPr>
              <p:cNvPr id="94" name="Straight Connector 38"/>
              <p:cNvCxnSpPr/>
              <p:nvPr/>
            </p:nvCxnSpPr>
            <p:spPr>
              <a:xfrm>
                <a:off x="1880097"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6" name="Rounded Rectangle 32"/>
              <p:cNvSpPr/>
              <p:nvPr/>
            </p:nvSpPr>
            <p:spPr>
              <a:xfrm>
                <a:off x="1276428" y="1549863"/>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545">
                  <a:lnSpc>
                    <a:spcPct val="90000"/>
                  </a:lnSpc>
                  <a:spcBef>
                    <a:spcPct val="0"/>
                  </a:spcBef>
                  <a:spcAft>
                    <a:spcPct val="35000"/>
                  </a:spcAft>
                </a:pPr>
                <a:endParaRPr lang="en-US" sz="4800" dirty="0">
                  <a:latin typeface="FontAwesome" pitchFamily="2" charset="0"/>
                </a:endParaRPr>
              </a:p>
            </p:txBody>
          </p:sp>
        </p:grpSp>
        <p:grpSp>
          <p:nvGrpSpPr>
            <p:cNvPr id="66" name="Group 15"/>
            <p:cNvGrpSpPr>
              <a:grpSpLocks noChangeAspect="1"/>
            </p:cNvGrpSpPr>
            <p:nvPr/>
          </p:nvGrpSpPr>
          <p:grpSpPr>
            <a:xfrm>
              <a:off x="1494695" y="1824528"/>
              <a:ext cx="792000" cy="584918"/>
              <a:chOff x="3052763" y="2647950"/>
              <a:chExt cx="346075" cy="255588"/>
            </a:xfrm>
            <a:solidFill>
              <a:schemeClr val="bg1"/>
            </a:solidFill>
          </p:grpSpPr>
          <p:sp>
            <p:nvSpPr>
              <p:cNvPr id="6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0" name="组合 9"/>
          <p:cNvGrpSpPr/>
          <p:nvPr/>
        </p:nvGrpSpPr>
        <p:grpSpPr>
          <a:xfrm>
            <a:off x="8021879" y="1551432"/>
            <a:ext cx="1207339" cy="1664759"/>
            <a:chOff x="8021879" y="1551432"/>
            <a:chExt cx="1207339" cy="1664759"/>
          </a:xfrm>
        </p:grpSpPr>
        <p:grpSp>
          <p:nvGrpSpPr>
            <p:cNvPr id="4" name="组合 3"/>
            <p:cNvGrpSpPr/>
            <p:nvPr/>
          </p:nvGrpSpPr>
          <p:grpSpPr>
            <a:xfrm>
              <a:off x="8021879" y="1551432"/>
              <a:ext cx="1207339" cy="1664759"/>
              <a:chOff x="8021879" y="1551432"/>
              <a:chExt cx="1207339" cy="1664759"/>
            </a:xfrm>
          </p:grpSpPr>
          <p:cxnSp>
            <p:nvCxnSpPr>
              <p:cNvPr id="129" name="Straight Connector 51"/>
              <p:cNvCxnSpPr/>
              <p:nvPr/>
            </p:nvCxnSpPr>
            <p:spPr>
              <a:xfrm>
                <a:off x="8625548"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0" name="Rounded Rectangle 52"/>
              <p:cNvSpPr/>
              <p:nvPr/>
            </p:nvSpPr>
            <p:spPr>
              <a:xfrm>
                <a:off x="8021879"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365760" numCol="1" spcCol="1270" anchor="ctr" anchorCtr="0">
                <a:noAutofit/>
              </a:bodyPr>
              <a:lstStyle/>
              <a:p>
                <a:pPr algn="ctr" defTabSz="1185545">
                  <a:lnSpc>
                    <a:spcPct val="90000"/>
                  </a:lnSpc>
                  <a:spcBef>
                    <a:spcPct val="0"/>
                  </a:spcBef>
                  <a:spcAft>
                    <a:spcPct val="35000"/>
                  </a:spcAft>
                </a:pPr>
                <a:endParaRPr lang="en-US" sz="5335" dirty="0">
                  <a:latin typeface="FontAwesome" pitchFamily="2" charset="0"/>
                </a:endParaRPr>
              </a:p>
            </p:txBody>
          </p:sp>
        </p:grpSp>
        <p:grpSp>
          <p:nvGrpSpPr>
            <p:cNvPr id="70" name="组合 69"/>
            <p:cNvGrpSpPr/>
            <p:nvPr/>
          </p:nvGrpSpPr>
          <p:grpSpPr>
            <a:xfrm>
              <a:off x="8265548" y="1903661"/>
              <a:ext cx="720000" cy="486000"/>
              <a:chOff x="5356779" y="2874996"/>
              <a:chExt cx="240638" cy="182454"/>
            </a:xfrm>
          </p:grpSpPr>
          <p:sp>
            <p:nvSpPr>
              <p:cNvPr id="7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9708239" y="4147213"/>
            <a:ext cx="1207339" cy="1711733"/>
            <a:chOff x="9708239" y="4147213"/>
            <a:chExt cx="1207339" cy="1711733"/>
          </a:xfrm>
        </p:grpSpPr>
        <p:grpSp>
          <p:nvGrpSpPr>
            <p:cNvPr id="7" name="组合 6"/>
            <p:cNvGrpSpPr/>
            <p:nvPr/>
          </p:nvGrpSpPr>
          <p:grpSpPr>
            <a:xfrm>
              <a:off x="9708239" y="4147213"/>
              <a:ext cx="1207339" cy="1711733"/>
              <a:chOff x="9708239" y="4147213"/>
              <a:chExt cx="1207339" cy="1711733"/>
            </a:xfrm>
          </p:grpSpPr>
          <p:cxnSp>
            <p:nvCxnSpPr>
              <p:cNvPr id="133" name="Straight Connector 71"/>
              <p:cNvCxnSpPr/>
              <p:nvPr/>
            </p:nvCxnSpPr>
            <p:spPr>
              <a:xfrm flipV="1">
                <a:off x="10311908"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4" name="Rounded Rectangle 73"/>
              <p:cNvSpPr/>
              <p:nvPr/>
            </p:nvSpPr>
            <p:spPr>
              <a:xfrm>
                <a:off x="9708239"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210677" numCol="1" spcCol="1270" anchor="ctr" anchorCtr="0">
                <a:noAutofit/>
              </a:bodyPr>
              <a:lstStyle/>
              <a:p>
                <a:pPr algn="ctr" defTabSz="1185545">
                  <a:lnSpc>
                    <a:spcPct val="90000"/>
                  </a:lnSpc>
                  <a:spcBef>
                    <a:spcPct val="0"/>
                  </a:spcBef>
                  <a:spcAft>
                    <a:spcPct val="35000"/>
                  </a:spcAft>
                </a:pPr>
                <a:endParaRPr lang="en-US" sz="4265" dirty="0">
                  <a:latin typeface="FontAwesome" pitchFamily="2" charset="0"/>
                </a:endParaRPr>
              </a:p>
            </p:txBody>
          </p:sp>
        </p:grpSp>
        <p:grpSp>
          <p:nvGrpSpPr>
            <p:cNvPr id="76" name="组合 75"/>
            <p:cNvGrpSpPr/>
            <p:nvPr/>
          </p:nvGrpSpPr>
          <p:grpSpPr>
            <a:xfrm>
              <a:off x="10034838" y="4952084"/>
              <a:ext cx="576000" cy="576000"/>
              <a:chOff x="5367288" y="3705211"/>
              <a:chExt cx="252966" cy="252966"/>
            </a:xfrm>
          </p:grpSpPr>
          <p:sp>
            <p:nvSpPr>
              <p:cNvPr id="7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7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7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strips(upRight)">
                                      <p:cBhvr>
                                        <p:cTn id="15" dur="500"/>
                                        <p:tgtEl>
                                          <p:spTgt spid="81"/>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350" fill="hold"/>
                                        <p:tgtEl>
                                          <p:spTgt spid="97"/>
                                        </p:tgtEl>
                                        <p:attrNameLst>
                                          <p:attrName>ppt_w</p:attrName>
                                        </p:attrNameLst>
                                      </p:cBhvr>
                                      <p:tavLst>
                                        <p:tav tm="0">
                                          <p:val>
                                            <p:fltVal val="0"/>
                                          </p:val>
                                        </p:tav>
                                        <p:tav tm="100000">
                                          <p:val>
                                            <p:strVal val="#ppt_w"/>
                                          </p:val>
                                        </p:tav>
                                      </p:tavLst>
                                    </p:anim>
                                    <p:anim calcmode="lin" valueType="num">
                                      <p:cBhvr>
                                        <p:cTn id="20" dur="350" fill="hold"/>
                                        <p:tgtEl>
                                          <p:spTgt spid="97"/>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50" fill="hold"/>
                                        <p:tgtEl>
                                          <p:spTgt spid="8"/>
                                        </p:tgtEl>
                                        <p:attrNameLst>
                                          <p:attrName>ppt_x</p:attrName>
                                        </p:attrNameLst>
                                      </p:cBhvr>
                                      <p:tavLst>
                                        <p:tav tm="0">
                                          <p:val>
                                            <p:strVal val="#ppt_x"/>
                                          </p:val>
                                        </p:tav>
                                        <p:tav tm="100000">
                                          <p:val>
                                            <p:strVal val="#ppt_x"/>
                                          </p:val>
                                        </p:tav>
                                      </p:tavLst>
                                    </p:anim>
                                    <p:anim calcmode="lin" valueType="num">
                                      <p:cBhvr additive="base">
                                        <p:cTn id="25" dur="25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400"/>
                                        <p:tgtEl>
                                          <p:spTgt spid="4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400"/>
                                        <p:tgtEl>
                                          <p:spTgt spid="42"/>
                                        </p:tgtEl>
                                      </p:cBhvr>
                                    </p:animEffect>
                                  </p:childTnLst>
                                </p:cTn>
                              </p:par>
                            </p:childTnLst>
                          </p:cTn>
                        </p:par>
                        <p:par>
                          <p:cTn id="33" fill="hold">
                            <p:stCondLst>
                              <p:cond delay="3000"/>
                            </p:stCondLst>
                            <p:childTnLst>
                              <p:par>
                                <p:cTn id="34" presetID="23" presetClass="entr" presetSubtype="16" fill="hold" grpId="0" nodeType="afterEffect">
                                  <p:stCondLst>
                                    <p:cond delay="250"/>
                                  </p:stCondLst>
                                  <p:childTnLst>
                                    <p:set>
                                      <p:cBhvr>
                                        <p:cTn id="35" dur="1" fill="hold">
                                          <p:stCondLst>
                                            <p:cond delay="0"/>
                                          </p:stCondLst>
                                        </p:cTn>
                                        <p:tgtEl>
                                          <p:spTgt spid="100"/>
                                        </p:tgtEl>
                                        <p:attrNameLst>
                                          <p:attrName>style.visibility</p:attrName>
                                        </p:attrNameLst>
                                      </p:cBhvr>
                                      <p:to>
                                        <p:strVal val="visible"/>
                                      </p:to>
                                    </p:set>
                                    <p:anim calcmode="lin" valueType="num">
                                      <p:cBhvr>
                                        <p:cTn id="36" dur="350" fill="hold"/>
                                        <p:tgtEl>
                                          <p:spTgt spid="100"/>
                                        </p:tgtEl>
                                        <p:attrNameLst>
                                          <p:attrName>ppt_w</p:attrName>
                                        </p:attrNameLst>
                                      </p:cBhvr>
                                      <p:tavLst>
                                        <p:tav tm="0">
                                          <p:val>
                                            <p:fltVal val="0"/>
                                          </p:val>
                                        </p:tav>
                                        <p:tav tm="100000">
                                          <p:val>
                                            <p:strVal val="#ppt_w"/>
                                          </p:val>
                                        </p:tav>
                                      </p:tavLst>
                                    </p:anim>
                                    <p:anim calcmode="lin" valueType="num">
                                      <p:cBhvr>
                                        <p:cTn id="37" dur="350" fill="hold"/>
                                        <p:tgtEl>
                                          <p:spTgt spid="100"/>
                                        </p:tgtEl>
                                        <p:attrNameLst>
                                          <p:attrName>ppt_h</p:attrName>
                                        </p:attrNameLst>
                                      </p:cBhvr>
                                      <p:tavLst>
                                        <p:tav tm="0">
                                          <p:val>
                                            <p:fltVal val="0"/>
                                          </p:val>
                                        </p:tav>
                                        <p:tav tm="100000">
                                          <p:val>
                                            <p:strVal val="#ppt_h"/>
                                          </p:val>
                                        </p:tav>
                                      </p:tavLst>
                                    </p:anim>
                                  </p:childTnLst>
                                </p:cTn>
                              </p:par>
                            </p:childTnLst>
                          </p:cTn>
                        </p:par>
                        <p:par>
                          <p:cTn id="38" fill="hold">
                            <p:stCondLst>
                              <p:cond delay="3750"/>
                            </p:stCondLst>
                            <p:childTnLst>
                              <p:par>
                                <p:cTn id="39" presetID="2" presetClass="entr" presetSubtype="4"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250"/>
                            </p:stCondLst>
                            <p:childTnLst>
                              <p:par>
                                <p:cTn id="44" presetID="22" presetClass="entr" presetSubtype="2"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right)">
                                      <p:cBhvr>
                                        <p:cTn id="46" dur="400"/>
                                        <p:tgtEl>
                                          <p:spTgt spid="4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right)">
                                      <p:cBhvr>
                                        <p:cTn id="49" dur="400"/>
                                        <p:tgtEl>
                                          <p:spTgt spid="49"/>
                                        </p:tgtEl>
                                      </p:cBhvr>
                                    </p:animEffect>
                                  </p:childTnLst>
                                </p:cTn>
                              </p:par>
                            </p:childTnLst>
                          </p:cTn>
                        </p:par>
                        <p:par>
                          <p:cTn id="50" fill="hold">
                            <p:stCondLst>
                              <p:cond delay="4750"/>
                            </p:stCondLst>
                            <p:childTnLst>
                              <p:par>
                                <p:cTn id="51" presetID="23" presetClass="entr" presetSubtype="16" fill="hold" grpId="0" nodeType="afterEffect">
                                  <p:stCondLst>
                                    <p:cond delay="250"/>
                                  </p:stCondLst>
                                  <p:childTnLst>
                                    <p:set>
                                      <p:cBhvr>
                                        <p:cTn id="52" dur="1" fill="hold">
                                          <p:stCondLst>
                                            <p:cond delay="0"/>
                                          </p:stCondLst>
                                        </p:cTn>
                                        <p:tgtEl>
                                          <p:spTgt spid="106"/>
                                        </p:tgtEl>
                                        <p:attrNameLst>
                                          <p:attrName>style.visibility</p:attrName>
                                        </p:attrNameLst>
                                      </p:cBhvr>
                                      <p:to>
                                        <p:strVal val="visible"/>
                                      </p:to>
                                    </p:set>
                                    <p:anim calcmode="lin" valueType="num">
                                      <p:cBhvr>
                                        <p:cTn id="53" dur="350" fill="hold"/>
                                        <p:tgtEl>
                                          <p:spTgt spid="106"/>
                                        </p:tgtEl>
                                        <p:attrNameLst>
                                          <p:attrName>ppt_w</p:attrName>
                                        </p:attrNameLst>
                                      </p:cBhvr>
                                      <p:tavLst>
                                        <p:tav tm="0">
                                          <p:val>
                                            <p:fltVal val="0"/>
                                          </p:val>
                                        </p:tav>
                                        <p:tav tm="100000">
                                          <p:val>
                                            <p:strVal val="#ppt_w"/>
                                          </p:val>
                                        </p:tav>
                                      </p:tavLst>
                                    </p:anim>
                                    <p:anim calcmode="lin" valueType="num">
                                      <p:cBhvr>
                                        <p:cTn id="54" dur="350" fill="hold"/>
                                        <p:tgtEl>
                                          <p:spTgt spid="10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 presetClass="entr" presetSubtype="1"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fill="hold"/>
                                        <p:tgtEl>
                                          <p:spTgt spid="9"/>
                                        </p:tgtEl>
                                        <p:attrNameLst>
                                          <p:attrName>ppt_x</p:attrName>
                                        </p:attrNameLst>
                                      </p:cBhvr>
                                      <p:tavLst>
                                        <p:tav tm="0">
                                          <p:val>
                                            <p:strVal val="#ppt_x"/>
                                          </p:val>
                                        </p:tav>
                                        <p:tav tm="100000">
                                          <p:val>
                                            <p:strVal val="#ppt_x"/>
                                          </p:val>
                                        </p:tav>
                                      </p:tavLst>
                                    </p:anim>
                                    <p:anim calcmode="lin" valueType="num">
                                      <p:cBhvr additive="base">
                                        <p:cTn id="59" dur="250" fill="hold"/>
                                        <p:tgtEl>
                                          <p:spTgt spid="9"/>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wipe(left)">
                                      <p:cBhvr>
                                        <p:cTn id="63" dur="400"/>
                                        <p:tgtEl>
                                          <p:spTgt spid="4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400"/>
                                        <p:tgtEl>
                                          <p:spTgt spid="45"/>
                                        </p:tgtEl>
                                      </p:cBhvr>
                                    </p:animEffect>
                                  </p:childTnLst>
                                </p:cTn>
                              </p:par>
                            </p:childTnLst>
                          </p:cTn>
                        </p:par>
                        <p:par>
                          <p:cTn id="67" fill="hold">
                            <p:stCondLst>
                              <p:cond delay="6500"/>
                            </p:stCondLst>
                            <p:childTnLst>
                              <p:par>
                                <p:cTn id="68" presetID="23" presetClass="entr" presetSubtype="16" fill="hold" grpId="0" nodeType="afterEffect">
                                  <p:stCondLst>
                                    <p:cond delay="250"/>
                                  </p:stCondLst>
                                  <p:childTnLst>
                                    <p:set>
                                      <p:cBhvr>
                                        <p:cTn id="69" dur="1" fill="hold">
                                          <p:stCondLst>
                                            <p:cond delay="0"/>
                                          </p:stCondLst>
                                        </p:cTn>
                                        <p:tgtEl>
                                          <p:spTgt spid="124"/>
                                        </p:tgtEl>
                                        <p:attrNameLst>
                                          <p:attrName>style.visibility</p:attrName>
                                        </p:attrNameLst>
                                      </p:cBhvr>
                                      <p:to>
                                        <p:strVal val="visible"/>
                                      </p:to>
                                    </p:set>
                                    <p:anim calcmode="lin" valueType="num">
                                      <p:cBhvr>
                                        <p:cTn id="70" dur="350" fill="hold"/>
                                        <p:tgtEl>
                                          <p:spTgt spid="124"/>
                                        </p:tgtEl>
                                        <p:attrNameLst>
                                          <p:attrName>ppt_w</p:attrName>
                                        </p:attrNameLst>
                                      </p:cBhvr>
                                      <p:tavLst>
                                        <p:tav tm="0">
                                          <p:val>
                                            <p:fltVal val="0"/>
                                          </p:val>
                                        </p:tav>
                                        <p:tav tm="100000">
                                          <p:val>
                                            <p:strVal val="#ppt_w"/>
                                          </p:val>
                                        </p:tav>
                                      </p:tavLst>
                                    </p:anim>
                                    <p:anim calcmode="lin" valueType="num">
                                      <p:cBhvr>
                                        <p:cTn id="71" dur="350" fill="hold"/>
                                        <p:tgtEl>
                                          <p:spTgt spid="124"/>
                                        </p:tgtEl>
                                        <p:attrNameLst>
                                          <p:attrName>ppt_h</p:attrName>
                                        </p:attrNameLst>
                                      </p:cBhvr>
                                      <p:tavLst>
                                        <p:tav tm="0">
                                          <p:val>
                                            <p:fltVal val="0"/>
                                          </p:val>
                                        </p:tav>
                                        <p:tav tm="100000">
                                          <p:val>
                                            <p:strVal val="#ppt_h"/>
                                          </p:val>
                                        </p:tav>
                                      </p:tavLst>
                                    </p:anim>
                                  </p:childTnLst>
                                </p:cTn>
                              </p:par>
                            </p:childTnLst>
                          </p:cTn>
                        </p:par>
                        <p:par>
                          <p:cTn id="72" fill="hold">
                            <p:stCondLst>
                              <p:cond delay="7250"/>
                            </p:stCondLst>
                            <p:childTnLst>
                              <p:par>
                                <p:cTn id="73" presetID="2" presetClass="entr" presetSubtype="4"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250" fill="hold"/>
                                        <p:tgtEl>
                                          <p:spTgt spid="13"/>
                                        </p:tgtEl>
                                        <p:attrNameLst>
                                          <p:attrName>ppt_x</p:attrName>
                                        </p:attrNameLst>
                                      </p:cBhvr>
                                      <p:tavLst>
                                        <p:tav tm="0">
                                          <p:val>
                                            <p:strVal val="#ppt_x"/>
                                          </p:val>
                                        </p:tav>
                                        <p:tav tm="100000">
                                          <p:val>
                                            <p:strVal val="#ppt_x"/>
                                          </p:val>
                                        </p:tav>
                                      </p:tavLst>
                                    </p:anim>
                                    <p:anim calcmode="lin" valueType="num">
                                      <p:cBhvr additive="base">
                                        <p:cTn id="76" dur="250" fill="hold"/>
                                        <p:tgtEl>
                                          <p:spTgt spid="13"/>
                                        </p:tgtEl>
                                        <p:attrNameLst>
                                          <p:attrName>ppt_y</p:attrName>
                                        </p:attrNameLst>
                                      </p:cBhvr>
                                      <p:tavLst>
                                        <p:tav tm="0">
                                          <p:val>
                                            <p:strVal val="1+#ppt_h/2"/>
                                          </p:val>
                                        </p:tav>
                                        <p:tav tm="100000">
                                          <p:val>
                                            <p:strVal val="#ppt_y"/>
                                          </p:val>
                                        </p:tav>
                                      </p:tavLst>
                                    </p:anim>
                                  </p:childTnLst>
                                </p:cTn>
                              </p:par>
                            </p:childTnLst>
                          </p:cTn>
                        </p:par>
                        <p:par>
                          <p:cTn id="77" fill="hold">
                            <p:stCondLst>
                              <p:cond delay="7750"/>
                            </p:stCondLst>
                            <p:childTnLst>
                              <p:par>
                                <p:cTn id="78" presetID="22" presetClass="entr" presetSubtype="2"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right)">
                                      <p:cBhvr>
                                        <p:cTn id="80" dur="400"/>
                                        <p:tgtEl>
                                          <p:spTgt spid="50"/>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400"/>
                                        <p:tgtEl>
                                          <p:spTgt spid="51"/>
                                        </p:tgtEl>
                                      </p:cBhvr>
                                    </p:animEffect>
                                  </p:childTnLst>
                                </p:cTn>
                              </p:par>
                            </p:childTnLst>
                          </p:cTn>
                        </p:par>
                        <p:par>
                          <p:cTn id="84" fill="hold">
                            <p:stCondLst>
                              <p:cond delay="8250"/>
                            </p:stCondLst>
                            <p:childTnLst>
                              <p:par>
                                <p:cTn id="85" presetID="23" presetClass="entr" presetSubtype="16" fill="hold" grpId="0" nodeType="afterEffect">
                                  <p:stCondLst>
                                    <p:cond delay="250"/>
                                  </p:stCondLst>
                                  <p:childTnLst>
                                    <p:set>
                                      <p:cBhvr>
                                        <p:cTn id="86" dur="1" fill="hold">
                                          <p:stCondLst>
                                            <p:cond delay="0"/>
                                          </p:stCondLst>
                                        </p:cTn>
                                        <p:tgtEl>
                                          <p:spTgt spid="131"/>
                                        </p:tgtEl>
                                        <p:attrNameLst>
                                          <p:attrName>style.visibility</p:attrName>
                                        </p:attrNameLst>
                                      </p:cBhvr>
                                      <p:to>
                                        <p:strVal val="visible"/>
                                      </p:to>
                                    </p:set>
                                    <p:anim calcmode="lin" valueType="num">
                                      <p:cBhvr>
                                        <p:cTn id="87" dur="350" fill="hold"/>
                                        <p:tgtEl>
                                          <p:spTgt spid="131"/>
                                        </p:tgtEl>
                                        <p:attrNameLst>
                                          <p:attrName>ppt_w</p:attrName>
                                        </p:attrNameLst>
                                      </p:cBhvr>
                                      <p:tavLst>
                                        <p:tav tm="0">
                                          <p:val>
                                            <p:fltVal val="0"/>
                                          </p:val>
                                        </p:tav>
                                        <p:tav tm="100000">
                                          <p:val>
                                            <p:strVal val="#ppt_w"/>
                                          </p:val>
                                        </p:tav>
                                      </p:tavLst>
                                    </p:anim>
                                    <p:anim calcmode="lin" valueType="num">
                                      <p:cBhvr>
                                        <p:cTn id="88" dur="350" fill="hold"/>
                                        <p:tgtEl>
                                          <p:spTgt spid="131"/>
                                        </p:tgtEl>
                                        <p:attrNameLst>
                                          <p:attrName>ppt_h</p:attrName>
                                        </p:attrNameLst>
                                      </p:cBhvr>
                                      <p:tavLst>
                                        <p:tav tm="0">
                                          <p:val>
                                            <p:fltVal val="0"/>
                                          </p:val>
                                        </p:tav>
                                        <p:tav tm="100000">
                                          <p:val>
                                            <p:strVal val="#ppt_h"/>
                                          </p:val>
                                        </p:tav>
                                      </p:tavLst>
                                    </p:anim>
                                  </p:childTnLst>
                                </p:cTn>
                              </p:par>
                            </p:childTnLst>
                          </p:cTn>
                        </p:par>
                        <p:par>
                          <p:cTn id="89" fill="hold">
                            <p:stCondLst>
                              <p:cond delay="9000"/>
                            </p:stCondLst>
                            <p:childTnLst>
                              <p:par>
                                <p:cTn id="90" presetID="2" presetClass="entr" presetSubtype="1" fill="hold"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250" fill="hold"/>
                                        <p:tgtEl>
                                          <p:spTgt spid="10"/>
                                        </p:tgtEl>
                                        <p:attrNameLst>
                                          <p:attrName>ppt_x</p:attrName>
                                        </p:attrNameLst>
                                      </p:cBhvr>
                                      <p:tavLst>
                                        <p:tav tm="0">
                                          <p:val>
                                            <p:strVal val="#ppt_x"/>
                                          </p:val>
                                        </p:tav>
                                        <p:tav tm="100000">
                                          <p:val>
                                            <p:strVal val="#ppt_x"/>
                                          </p:val>
                                        </p:tav>
                                      </p:tavLst>
                                    </p:anim>
                                    <p:anim calcmode="lin" valueType="num">
                                      <p:cBhvr additive="base">
                                        <p:cTn id="93" dur="250" fill="hold"/>
                                        <p:tgtEl>
                                          <p:spTgt spid="10"/>
                                        </p:tgtEl>
                                        <p:attrNameLst>
                                          <p:attrName>ppt_y</p:attrName>
                                        </p:attrNameLst>
                                      </p:cBhvr>
                                      <p:tavLst>
                                        <p:tav tm="0">
                                          <p:val>
                                            <p:strVal val="0-#ppt_h/2"/>
                                          </p:val>
                                        </p:tav>
                                        <p:tav tm="100000">
                                          <p:val>
                                            <p:strVal val="#ppt_y"/>
                                          </p:val>
                                        </p:tav>
                                      </p:tavLst>
                                    </p:anim>
                                  </p:childTnLst>
                                </p:cTn>
                              </p:par>
                            </p:childTnLst>
                          </p:cTn>
                        </p:par>
                        <p:par>
                          <p:cTn id="94" fill="hold">
                            <p:stCondLst>
                              <p:cond delay="9500"/>
                            </p:stCondLst>
                            <p:childTnLst>
                              <p:par>
                                <p:cTn id="95" presetID="2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400"/>
                                        <p:tgtEl>
                                          <p:spTgt spid="4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400"/>
                                        <p:tgtEl>
                                          <p:spTgt spid="47"/>
                                        </p:tgtEl>
                                      </p:cBhvr>
                                    </p:animEffect>
                                  </p:childTnLst>
                                </p:cTn>
                              </p:par>
                            </p:childTnLst>
                          </p:cTn>
                        </p:par>
                        <p:par>
                          <p:cTn id="101" fill="hold">
                            <p:stCondLst>
                              <p:cond delay="10000"/>
                            </p:stCondLst>
                            <p:childTnLst>
                              <p:par>
                                <p:cTn id="102" presetID="23" presetClass="entr" presetSubtype="16" fill="hold" grpId="0" nodeType="afterEffect">
                                  <p:stCondLst>
                                    <p:cond delay="250"/>
                                  </p:stCondLst>
                                  <p:childTnLst>
                                    <p:set>
                                      <p:cBhvr>
                                        <p:cTn id="103" dur="1" fill="hold">
                                          <p:stCondLst>
                                            <p:cond delay="0"/>
                                          </p:stCondLst>
                                        </p:cTn>
                                        <p:tgtEl>
                                          <p:spTgt spid="135"/>
                                        </p:tgtEl>
                                        <p:attrNameLst>
                                          <p:attrName>style.visibility</p:attrName>
                                        </p:attrNameLst>
                                      </p:cBhvr>
                                      <p:to>
                                        <p:strVal val="visible"/>
                                      </p:to>
                                    </p:set>
                                    <p:anim calcmode="lin" valueType="num">
                                      <p:cBhvr>
                                        <p:cTn id="104" dur="350" fill="hold"/>
                                        <p:tgtEl>
                                          <p:spTgt spid="135"/>
                                        </p:tgtEl>
                                        <p:attrNameLst>
                                          <p:attrName>ppt_w</p:attrName>
                                        </p:attrNameLst>
                                      </p:cBhvr>
                                      <p:tavLst>
                                        <p:tav tm="0">
                                          <p:val>
                                            <p:fltVal val="0"/>
                                          </p:val>
                                        </p:tav>
                                        <p:tav tm="100000">
                                          <p:val>
                                            <p:strVal val="#ppt_w"/>
                                          </p:val>
                                        </p:tav>
                                      </p:tavLst>
                                    </p:anim>
                                    <p:anim calcmode="lin" valueType="num">
                                      <p:cBhvr>
                                        <p:cTn id="105" dur="350" fill="hold"/>
                                        <p:tgtEl>
                                          <p:spTgt spid="135"/>
                                        </p:tgtEl>
                                        <p:attrNameLst>
                                          <p:attrName>ppt_h</p:attrName>
                                        </p:attrNameLst>
                                      </p:cBhvr>
                                      <p:tavLst>
                                        <p:tav tm="0">
                                          <p:val>
                                            <p:fltVal val="0"/>
                                          </p:val>
                                        </p:tav>
                                        <p:tav tm="100000">
                                          <p:val>
                                            <p:strVal val="#ppt_h"/>
                                          </p:val>
                                        </p:tav>
                                      </p:tavLst>
                                    </p:anim>
                                  </p:childTnLst>
                                </p:cTn>
                              </p:par>
                            </p:childTnLst>
                          </p:cTn>
                        </p:par>
                        <p:par>
                          <p:cTn id="106" fill="hold">
                            <p:stCondLst>
                              <p:cond delay="10750"/>
                            </p:stCondLst>
                            <p:childTnLst>
                              <p:par>
                                <p:cTn id="107" presetID="2" presetClass="entr" presetSubtype="4" fill="hold" nodeType="after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250" fill="hold"/>
                                        <p:tgtEl>
                                          <p:spTgt spid="12"/>
                                        </p:tgtEl>
                                        <p:attrNameLst>
                                          <p:attrName>ppt_x</p:attrName>
                                        </p:attrNameLst>
                                      </p:cBhvr>
                                      <p:tavLst>
                                        <p:tav tm="0">
                                          <p:val>
                                            <p:strVal val="#ppt_x"/>
                                          </p:val>
                                        </p:tav>
                                        <p:tav tm="100000">
                                          <p:val>
                                            <p:strVal val="#ppt_x"/>
                                          </p:val>
                                        </p:tav>
                                      </p:tavLst>
                                    </p:anim>
                                    <p:anim calcmode="lin" valueType="num">
                                      <p:cBhvr additive="base">
                                        <p:cTn id="110" dur="250" fill="hold"/>
                                        <p:tgtEl>
                                          <p:spTgt spid="12"/>
                                        </p:tgtEl>
                                        <p:attrNameLst>
                                          <p:attrName>ppt_y</p:attrName>
                                        </p:attrNameLst>
                                      </p:cBhvr>
                                      <p:tavLst>
                                        <p:tav tm="0">
                                          <p:val>
                                            <p:strVal val="1+#ppt_h/2"/>
                                          </p:val>
                                        </p:tav>
                                        <p:tav tm="100000">
                                          <p:val>
                                            <p:strVal val="#ppt_y"/>
                                          </p:val>
                                        </p:tav>
                                      </p:tavLst>
                                    </p:anim>
                                  </p:childTnLst>
                                </p:cTn>
                              </p:par>
                            </p:childTnLst>
                          </p:cTn>
                        </p:par>
                        <p:par>
                          <p:cTn id="111" fill="hold">
                            <p:stCondLst>
                              <p:cond delay="11250"/>
                            </p:stCondLst>
                            <p:childTnLst>
                              <p:par>
                                <p:cTn id="112" presetID="22" presetClass="entr" presetSubtype="2" fill="hold" grpId="0" nodeType="after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right)">
                                      <p:cBhvr>
                                        <p:cTn id="114" dur="400"/>
                                        <p:tgtEl>
                                          <p:spTgt spid="52"/>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wipe(right)">
                                      <p:cBhvr>
                                        <p:cTn id="117"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6" grpId="0" animBg="1"/>
      <p:bldP spid="124" grpId="0" animBg="1"/>
      <p:bldP spid="131" grpId="0" animBg="1"/>
      <p:bldP spid="135" grpId="0" animBg="1"/>
      <p:bldP spid="41" grpId="0"/>
      <p:bldP spid="42" grpId="0"/>
      <p:bldP spid="44" grpId="0"/>
      <p:bldP spid="45" grpId="0"/>
      <p:bldP spid="46" grpId="0"/>
      <p:bldP spid="47" grpId="0"/>
      <p:bldP spid="48" grpId="0"/>
      <p:bldP spid="49" grpId="0"/>
      <p:bldP spid="50" grpId="0"/>
      <p:bldP spid="51" grpId="0"/>
      <p:bldP spid="52" grpId="0"/>
      <p:bldP spid="53" grpId="0"/>
      <p:bldP spid="71"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639" y="2618085"/>
            <a:ext cx="12180722" cy="1349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5" b="1" dirty="0">
              <a:solidFill>
                <a:schemeClr val="tx1"/>
              </a:solidFill>
              <a:latin typeface="方正兰亭黑简体" pitchFamily="2" charset="-122"/>
              <a:ea typeface="方正兰亭黑简体" pitchFamily="2" charset="-122"/>
            </a:endParaRPr>
          </a:p>
        </p:txBody>
      </p:sp>
      <p:graphicFrame>
        <p:nvGraphicFramePr>
          <p:cNvPr id="18" name="图表 17"/>
          <p:cNvGraphicFramePr/>
          <p:nvPr/>
        </p:nvGraphicFramePr>
        <p:xfrm>
          <a:off x="463993" y="1958088"/>
          <a:ext cx="2495090" cy="264804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9" name="图表 18"/>
          <p:cNvGraphicFramePr/>
          <p:nvPr/>
        </p:nvGraphicFramePr>
        <p:xfrm>
          <a:off x="3353843" y="1958088"/>
          <a:ext cx="2495090" cy="2648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图表 19"/>
          <p:cNvGraphicFramePr/>
          <p:nvPr/>
        </p:nvGraphicFramePr>
        <p:xfrm>
          <a:off x="6243693" y="1958088"/>
          <a:ext cx="2495090" cy="26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图表 20"/>
          <p:cNvGraphicFramePr/>
          <p:nvPr/>
        </p:nvGraphicFramePr>
        <p:xfrm>
          <a:off x="9133544" y="1958088"/>
          <a:ext cx="2495090" cy="264804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9"/>
          <p:cNvSpPr txBox="1"/>
          <p:nvPr/>
        </p:nvSpPr>
        <p:spPr>
          <a:xfrm>
            <a:off x="9584597" y="289657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90</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3800973" y="289657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50</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909161" y="2896579"/>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25</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6692785" y="287966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75</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TextBox 42"/>
          <p:cNvSpPr txBox="1"/>
          <p:nvPr/>
        </p:nvSpPr>
        <p:spPr>
          <a:xfrm>
            <a:off x="105146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7" name="矩形 26"/>
          <p:cNvSpPr>
            <a:spLocks noChangeArrowheads="1"/>
          </p:cNvSpPr>
          <p:nvPr/>
        </p:nvSpPr>
        <p:spPr bwMode="auto">
          <a:xfrm>
            <a:off x="54808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28" name="TextBox 42"/>
          <p:cNvSpPr txBox="1"/>
          <p:nvPr/>
        </p:nvSpPr>
        <p:spPr>
          <a:xfrm>
            <a:off x="394131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9" name="矩形 28"/>
          <p:cNvSpPr>
            <a:spLocks noChangeArrowheads="1"/>
          </p:cNvSpPr>
          <p:nvPr/>
        </p:nvSpPr>
        <p:spPr bwMode="auto">
          <a:xfrm>
            <a:off x="343793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30" name="TextBox 42"/>
          <p:cNvSpPr txBox="1"/>
          <p:nvPr/>
        </p:nvSpPr>
        <p:spPr>
          <a:xfrm>
            <a:off x="683116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1" name="矩形 30"/>
          <p:cNvSpPr>
            <a:spLocks noChangeArrowheads="1"/>
          </p:cNvSpPr>
          <p:nvPr/>
        </p:nvSpPr>
        <p:spPr bwMode="auto">
          <a:xfrm>
            <a:off x="632778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32" name="TextBox 42"/>
          <p:cNvSpPr txBox="1"/>
          <p:nvPr/>
        </p:nvSpPr>
        <p:spPr>
          <a:xfrm>
            <a:off x="9721015"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3" name="矩形 32"/>
          <p:cNvSpPr>
            <a:spLocks noChangeArrowheads="1"/>
          </p:cNvSpPr>
          <p:nvPr/>
        </p:nvSpPr>
        <p:spPr bwMode="auto">
          <a:xfrm>
            <a:off x="9217633"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5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outVertical)">
                                      <p:cBhvr>
                                        <p:cTn id="15" dur="500"/>
                                        <p:tgtEl>
                                          <p:spTgt spid="17"/>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1000"/>
                                        <p:tgtEl>
                                          <p:spTgt spid="18"/>
                                        </p:tgtEl>
                                      </p:cBhvr>
                                    </p:animEffect>
                                  </p:childTnLst>
                                </p:cTn>
                              </p:par>
                              <p:par>
                                <p:cTn id="20" presetID="21" presetClass="entr" presetSubtype="1" fill="hold" grpId="0"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1000"/>
                                        <p:tgtEl>
                                          <p:spTgt spid="19"/>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wheel(1)">
                                      <p:cBhvr>
                                        <p:cTn id="25" dur="1000"/>
                                        <p:tgtEl>
                                          <p:spTgt spid="20"/>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1000"/>
                                        <p:tgtEl>
                                          <p:spTgt spid="21"/>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up)">
                                      <p:cBhvr>
                                        <p:cTn id="45" dur="500"/>
                                        <p:tgtEl>
                                          <p:spTgt spid="26"/>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500"/>
                                        <p:tgtEl>
                                          <p:spTgt spid="28"/>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50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up)">
                                      <p:cBhvr>
                                        <p:cTn id="54" dur="500"/>
                                        <p:tgtEl>
                                          <p:spTgt spid="32"/>
                                        </p:tgtEl>
                                      </p:cBhvr>
                                    </p:animEffect>
                                  </p:childTnLst>
                                </p:cTn>
                              </p:par>
                            </p:childTnLst>
                          </p:cTn>
                        </p:par>
                        <p:par>
                          <p:cTn id="55" fill="hold">
                            <p:stCondLst>
                              <p:cond delay="3500"/>
                            </p:stCondLst>
                            <p:childTnLst>
                              <p:par>
                                <p:cTn id="56" presetID="22" presetClass="entr" presetSubtype="1"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up)">
                                      <p:cBhvr>
                                        <p:cTn id="61" dur="500"/>
                                        <p:tgtEl>
                                          <p:spTgt spid="2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up)">
                                      <p:cBhvr>
                                        <p:cTn id="64" dur="500"/>
                                        <p:tgtEl>
                                          <p:spTgt spid="31"/>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up)">
                                      <p:cBhvr>
                                        <p:cTn id="6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247"/>
          <p:cNvCxnSpPr/>
          <p:nvPr/>
        </p:nvCxnSpPr>
        <p:spPr>
          <a:xfrm>
            <a:off x="1042975" y="5477608"/>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Group 74"/>
          <p:cNvGrpSpPr/>
          <p:nvPr/>
        </p:nvGrpSpPr>
        <p:grpSpPr>
          <a:xfrm>
            <a:off x="2178725" y="1739195"/>
            <a:ext cx="1228949" cy="3456420"/>
            <a:chOff x="1634044" y="1304396"/>
            <a:chExt cx="921712" cy="2592315"/>
          </a:xfrm>
        </p:grpSpPr>
        <p:sp>
          <p:nvSpPr>
            <p:cNvPr id="44" name="Rounded Rectangle 38"/>
            <p:cNvSpPr/>
            <p:nvPr/>
          </p:nvSpPr>
          <p:spPr>
            <a:xfrm>
              <a:off x="1634044" y="1304396"/>
              <a:ext cx="921712" cy="259231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45" name="Group 46"/>
            <p:cNvGrpSpPr/>
            <p:nvPr/>
          </p:nvGrpSpPr>
          <p:grpSpPr>
            <a:xfrm>
              <a:off x="1703480" y="3032606"/>
              <a:ext cx="782840" cy="782838"/>
              <a:chOff x="1703480" y="3032606"/>
              <a:chExt cx="782840" cy="782838"/>
            </a:xfrm>
          </p:grpSpPr>
          <p:sp>
            <p:nvSpPr>
              <p:cNvPr id="4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lumMod val="75000"/>
                    </a:schemeClr>
                  </a:solidFill>
                </a:endParaRPr>
              </a:p>
            </p:txBody>
          </p:sp>
          <p:sp>
            <p:nvSpPr>
              <p:cNvPr id="5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46" name="Group 61"/>
            <p:cNvGrpSpPr/>
            <p:nvPr/>
          </p:nvGrpSpPr>
          <p:grpSpPr>
            <a:xfrm>
              <a:off x="1728094" y="1477217"/>
              <a:ext cx="733614" cy="2108390"/>
              <a:chOff x="1728094" y="1477217"/>
              <a:chExt cx="733614" cy="2108390"/>
            </a:xfrm>
          </p:grpSpPr>
          <p:sp>
            <p:nvSpPr>
              <p:cNvPr id="47" name="Text Placeholder 3"/>
              <p:cNvSpPr txBox="1"/>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Rectangle 60"/>
              <p:cNvSpPr/>
              <p:nvPr/>
            </p:nvSpPr>
            <p:spPr>
              <a:xfrm>
                <a:off x="1728094" y="1477217"/>
                <a:ext cx="733614" cy="479651"/>
              </a:xfrm>
              <a:prstGeom prst="rect">
                <a:avLst/>
              </a:prstGeom>
            </p:spPr>
            <p:txBody>
              <a:bodyPr wrap="none">
                <a:spAutoFit/>
              </a:bodyPr>
              <a:lstStyle/>
              <a:p>
                <a:pPr algn="ctr" defTabSz="1219200">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51" name="Group 75"/>
          <p:cNvGrpSpPr/>
          <p:nvPr/>
        </p:nvGrpSpPr>
        <p:grpSpPr>
          <a:xfrm>
            <a:off x="3830125" y="2276860"/>
            <a:ext cx="1228949" cy="2918755"/>
            <a:chOff x="2872594" y="1707645"/>
            <a:chExt cx="921712" cy="2189066"/>
          </a:xfrm>
        </p:grpSpPr>
        <p:sp>
          <p:nvSpPr>
            <p:cNvPr id="52" name="Rounded Rectangle 40"/>
            <p:cNvSpPr/>
            <p:nvPr/>
          </p:nvSpPr>
          <p:spPr>
            <a:xfrm>
              <a:off x="2872594" y="1707645"/>
              <a:ext cx="921712" cy="21890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53" name="Group 47"/>
            <p:cNvGrpSpPr/>
            <p:nvPr/>
          </p:nvGrpSpPr>
          <p:grpSpPr>
            <a:xfrm>
              <a:off x="2942030" y="3032606"/>
              <a:ext cx="782840" cy="782838"/>
              <a:chOff x="1703480" y="3032606"/>
              <a:chExt cx="782840" cy="782838"/>
            </a:xfrm>
          </p:grpSpPr>
          <p:sp>
            <p:nvSpPr>
              <p:cNvPr id="5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sp>
            <p:nvSpPr>
              <p:cNvPr id="5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54" name="Group 62"/>
            <p:cNvGrpSpPr/>
            <p:nvPr/>
          </p:nvGrpSpPr>
          <p:grpSpPr>
            <a:xfrm>
              <a:off x="2961359" y="1825998"/>
              <a:ext cx="733614" cy="1759608"/>
              <a:chOff x="1728094" y="1750267"/>
              <a:chExt cx="733614" cy="1759608"/>
            </a:xfrm>
          </p:grpSpPr>
          <p:sp>
            <p:nvSpPr>
              <p:cNvPr id="55" name="Text Placeholder 3"/>
              <p:cNvSpPr txBox="1"/>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64"/>
              <p:cNvSpPr/>
              <p:nvPr/>
            </p:nvSpPr>
            <p:spPr>
              <a:xfrm>
                <a:off x="1728094" y="1750267"/>
                <a:ext cx="733614" cy="479650"/>
              </a:xfrm>
              <a:prstGeom prst="rect">
                <a:avLst/>
              </a:prstGeom>
            </p:spPr>
            <p:txBody>
              <a:bodyPr wrap="none">
                <a:spAutoFit/>
              </a:bodyPr>
              <a:lstStyle/>
              <a:p>
                <a:pPr algn="ctr" defTabSz="1219200">
                  <a:spcBef>
                    <a:spcPct val="20000"/>
                  </a:spcBef>
                  <a:defRPr/>
                </a:pPr>
                <a:r>
                  <a:rPr lang="en-US" sz="3555" b="1" dirty="0">
                    <a:solidFill>
                      <a:schemeClr val="bg1"/>
                    </a:solidFill>
                  </a:rPr>
                  <a:t>80%</a:t>
                </a:r>
                <a:endParaRPr lang="en-US" sz="3555" b="1" dirty="0">
                  <a:solidFill>
                    <a:schemeClr val="bg1"/>
                  </a:solidFill>
                </a:endParaRPr>
              </a:p>
            </p:txBody>
          </p:sp>
        </p:grpSp>
      </p:grpSp>
      <p:grpSp>
        <p:nvGrpSpPr>
          <p:cNvPr id="59" name="Group 76"/>
          <p:cNvGrpSpPr/>
          <p:nvPr/>
        </p:nvGrpSpPr>
        <p:grpSpPr>
          <a:xfrm>
            <a:off x="5481525" y="971102"/>
            <a:ext cx="1228949" cy="4224513"/>
            <a:chOff x="4106521" y="728326"/>
            <a:chExt cx="921712" cy="3168385"/>
          </a:xfrm>
        </p:grpSpPr>
        <p:sp>
          <p:nvSpPr>
            <p:cNvPr id="60" name="Rounded Rectangle 41"/>
            <p:cNvSpPr/>
            <p:nvPr/>
          </p:nvSpPr>
          <p:spPr>
            <a:xfrm>
              <a:off x="4106521" y="728326"/>
              <a:ext cx="921712" cy="31683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1" name="Group 50"/>
            <p:cNvGrpSpPr/>
            <p:nvPr/>
          </p:nvGrpSpPr>
          <p:grpSpPr>
            <a:xfrm>
              <a:off x="4175957" y="3032606"/>
              <a:ext cx="782840" cy="782838"/>
              <a:chOff x="1703480" y="3032606"/>
              <a:chExt cx="782840" cy="782838"/>
            </a:xfrm>
          </p:grpSpPr>
          <p:sp>
            <p:nvSpPr>
              <p:cNvPr id="6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endParaRPr>
              </a:p>
            </p:txBody>
          </p:sp>
          <p:sp>
            <p:nvSpPr>
              <p:cNvPr id="6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endParaRPr>
              </a:p>
            </p:txBody>
          </p:sp>
        </p:grpSp>
        <p:grpSp>
          <p:nvGrpSpPr>
            <p:cNvPr id="62" name="Group 65"/>
            <p:cNvGrpSpPr/>
            <p:nvPr/>
          </p:nvGrpSpPr>
          <p:grpSpPr>
            <a:xfrm>
              <a:off x="4115305" y="958754"/>
              <a:ext cx="906739" cy="2626851"/>
              <a:chOff x="1647068" y="1174197"/>
              <a:chExt cx="906739" cy="2626851"/>
            </a:xfrm>
          </p:grpSpPr>
          <p:sp>
            <p:nvSpPr>
              <p:cNvPr id="63" name="Text Placeholder 3"/>
              <p:cNvSpPr txBox="1"/>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67"/>
              <p:cNvSpPr/>
              <p:nvPr/>
            </p:nvSpPr>
            <p:spPr>
              <a:xfrm>
                <a:off x="1647068" y="1174197"/>
                <a:ext cx="906739" cy="479651"/>
              </a:xfrm>
              <a:prstGeom prst="rect">
                <a:avLst/>
              </a:prstGeom>
            </p:spPr>
            <p:txBody>
              <a:bodyPr wrap="none">
                <a:spAutoFit/>
              </a:bodyPr>
              <a:lstStyle/>
              <a:p>
                <a:pPr algn="ctr" defTabSz="1219200">
                  <a:spcBef>
                    <a:spcPct val="20000"/>
                  </a:spcBef>
                  <a:defRPr/>
                </a:pPr>
                <a:r>
                  <a:rPr lang="en-US" sz="3555" b="1" dirty="0">
                    <a:solidFill>
                      <a:schemeClr val="bg1"/>
                    </a:solidFill>
                  </a:rPr>
                  <a:t>100%</a:t>
                </a:r>
                <a:endParaRPr lang="en-US" sz="3555" b="1" dirty="0">
                  <a:solidFill>
                    <a:schemeClr val="bg1"/>
                  </a:solidFill>
                </a:endParaRPr>
              </a:p>
            </p:txBody>
          </p:sp>
        </p:grpSp>
      </p:grpSp>
      <p:grpSp>
        <p:nvGrpSpPr>
          <p:cNvPr id="67" name="Group 79"/>
          <p:cNvGrpSpPr/>
          <p:nvPr/>
        </p:nvGrpSpPr>
        <p:grpSpPr>
          <a:xfrm>
            <a:off x="8784325" y="1739195"/>
            <a:ext cx="1228949" cy="3456420"/>
            <a:chOff x="6588245" y="1304396"/>
            <a:chExt cx="921712" cy="2592315"/>
          </a:xfrm>
        </p:grpSpPr>
        <p:sp>
          <p:nvSpPr>
            <p:cNvPr id="68" name="Rounded Rectangle 43"/>
            <p:cNvSpPr/>
            <p:nvPr/>
          </p:nvSpPr>
          <p:spPr>
            <a:xfrm>
              <a:off x="6588245" y="1304396"/>
              <a:ext cx="921712" cy="259231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9" name="Group 56"/>
            <p:cNvGrpSpPr/>
            <p:nvPr/>
          </p:nvGrpSpPr>
          <p:grpSpPr>
            <a:xfrm>
              <a:off x="6657681" y="3032606"/>
              <a:ext cx="782840" cy="782838"/>
              <a:chOff x="1703480" y="3032606"/>
              <a:chExt cx="782840" cy="782838"/>
            </a:xfrm>
          </p:grpSpPr>
          <p:sp>
            <p:nvSpPr>
              <p:cNvPr id="7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endParaRPr>
              </a:p>
            </p:txBody>
          </p:sp>
          <p:sp>
            <p:nvSpPr>
              <p:cNvPr id="7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endParaRPr>
              </a:p>
            </p:txBody>
          </p:sp>
        </p:grpSp>
        <p:grpSp>
          <p:nvGrpSpPr>
            <p:cNvPr id="70" name="Group 68"/>
            <p:cNvGrpSpPr/>
            <p:nvPr/>
          </p:nvGrpSpPr>
          <p:grpSpPr>
            <a:xfrm>
              <a:off x="6677010" y="1477217"/>
              <a:ext cx="733614" cy="2108388"/>
              <a:chOff x="1728094" y="1477217"/>
              <a:chExt cx="733614" cy="2108388"/>
            </a:xfrm>
          </p:grpSpPr>
          <p:sp>
            <p:nvSpPr>
              <p:cNvPr id="71" name="Text Placeholder 3"/>
              <p:cNvSpPr txBox="1"/>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ectangle 70"/>
              <p:cNvSpPr/>
              <p:nvPr/>
            </p:nvSpPr>
            <p:spPr>
              <a:xfrm>
                <a:off x="1728094" y="1477217"/>
                <a:ext cx="733614" cy="479651"/>
              </a:xfrm>
              <a:prstGeom prst="rect">
                <a:avLst/>
              </a:prstGeom>
            </p:spPr>
            <p:txBody>
              <a:bodyPr wrap="none">
                <a:spAutoFit/>
              </a:bodyPr>
              <a:lstStyle/>
              <a:p>
                <a:pPr algn="ctr" defTabSz="1219200">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75" name="Group 78"/>
          <p:cNvGrpSpPr/>
          <p:nvPr/>
        </p:nvGrpSpPr>
        <p:grpSpPr>
          <a:xfrm>
            <a:off x="7132925" y="2507288"/>
            <a:ext cx="1228949" cy="2663083"/>
            <a:chOff x="5349694" y="1880466"/>
            <a:chExt cx="921712" cy="1997312"/>
          </a:xfrm>
        </p:grpSpPr>
        <p:sp>
          <p:nvSpPr>
            <p:cNvPr id="76" name="Rounded Rectangle 42"/>
            <p:cNvSpPr/>
            <p:nvPr/>
          </p:nvSpPr>
          <p:spPr>
            <a:xfrm>
              <a:off x="5349694" y="1880466"/>
              <a:ext cx="921712" cy="1997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77" name="Group 77"/>
            <p:cNvGrpSpPr/>
            <p:nvPr/>
          </p:nvGrpSpPr>
          <p:grpSpPr>
            <a:xfrm>
              <a:off x="5419130" y="1960262"/>
              <a:ext cx="782840" cy="1840285"/>
              <a:chOff x="5419130" y="1960262"/>
              <a:chExt cx="782840" cy="1840285"/>
            </a:xfrm>
          </p:grpSpPr>
          <p:grpSp>
            <p:nvGrpSpPr>
              <p:cNvPr id="78" name="Group 53"/>
              <p:cNvGrpSpPr/>
              <p:nvPr/>
            </p:nvGrpSpPr>
            <p:grpSpPr>
              <a:xfrm>
                <a:off x="5419130" y="3017709"/>
                <a:ext cx="782840" cy="782838"/>
                <a:chOff x="1703480" y="3032606"/>
                <a:chExt cx="782840" cy="782838"/>
              </a:xfrm>
            </p:grpSpPr>
            <p:sp>
              <p:nvSpPr>
                <p:cNvPr id="101"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endParaRPr>
                </a:p>
              </p:txBody>
            </p:sp>
            <p:sp>
              <p:nvSpPr>
                <p:cNvPr id="10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endParaRPr>
                </a:p>
              </p:txBody>
            </p:sp>
          </p:grpSp>
          <p:grpSp>
            <p:nvGrpSpPr>
              <p:cNvPr id="79" name="Group 71"/>
              <p:cNvGrpSpPr/>
              <p:nvPr/>
            </p:nvGrpSpPr>
            <p:grpSpPr>
              <a:xfrm>
                <a:off x="5441579" y="1960262"/>
                <a:ext cx="733614" cy="1610449"/>
                <a:chOff x="1728093" y="1865481"/>
                <a:chExt cx="733614" cy="1610449"/>
              </a:xfrm>
            </p:grpSpPr>
            <p:sp>
              <p:nvSpPr>
                <p:cNvPr id="80" name="Text Placeholder 3"/>
                <p:cNvSpPr txBox="1"/>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Rectangle 73"/>
                <p:cNvSpPr/>
                <p:nvPr/>
              </p:nvSpPr>
              <p:spPr>
                <a:xfrm>
                  <a:off x="1728093" y="1865481"/>
                  <a:ext cx="733614" cy="479650"/>
                </a:xfrm>
                <a:prstGeom prst="rect">
                  <a:avLst/>
                </a:prstGeom>
              </p:spPr>
              <p:txBody>
                <a:bodyPr wrap="none">
                  <a:spAutoFit/>
                </a:bodyPr>
                <a:lstStyle/>
                <a:p>
                  <a:pPr algn="ctr" defTabSz="1219200">
                    <a:spcBef>
                      <a:spcPct val="20000"/>
                    </a:spcBef>
                    <a:defRPr/>
                  </a:pPr>
                  <a:r>
                    <a:rPr lang="en-US" sz="3555" b="1" dirty="0">
                      <a:solidFill>
                        <a:schemeClr val="bg1"/>
                      </a:solidFill>
                    </a:rPr>
                    <a:t>70%</a:t>
                  </a:r>
                  <a:endParaRPr lang="en-US" sz="3555" b="1" dirty="0">
                    <a:solidFill>
                      <a:schemeClr val="bg1"/>
                    </a:solidFill>
                  </a:endParaRPr>
                </a:p>
              </p:txBody>
            </p:sp>
          </p:grpSp>
        </p:grpSp>
      </p:grpSp>
      <p:sp>
        <p:nvSpPr>
          <p:cNvPr id="108" name="TextBox 107"/>
          <p:cNvSpPr txBox="1"/>
          <p:nvPr/>
        </p:nvSpPr>
        <p:spPr>
          <a:xfrm>
            <a:off x="1034781" y="5612315"/>
            <a:ext cx="1012244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录入上述图表的综合描述说明，在此录入上述图表的综合描述说明。</a:t>
            </a:r>
            <a:endParaRPr lang="zh-CN" altLang="en-US" dirty="0">
              <a:sym typeface="微软雅黑" panose="020B0503020204020204" pitchFamily="34" charset="-122"/>
            </a:endParaRPr>
          </a:p>
        </p:txBody>
      </p:sp>
      <p:sp>
        <p:nvSpPr>
          <p:cNvPr id="109" name="文本框 13"/>
          <p:cNvSpPr txBox="1"/>
          <p:nvPr/>
        </p:nvSpPr>
        <p:spPr>
          <a:xfrm>
            <a:off x="2271306"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文本框 13"/>
          <p:cNvSpPr txBox="1"/>
          <p:nvPr/>
        </p:nvSpPr>
        <p:spPr>
          <a:xfrm>
            <a:off x="390826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3"/>
          <p:cNvSpPr txBox="1"/>
          <p:nvPr/>
        </p:nvSpPr>
        <p:spPr>
          <a:xfrm>
            <a:off x="8870594"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3"/>
          <p:cNvSpPr txBox="1"/>
          <p:nvPr/>
        </p:nvSpPr>
        <p:spPr>
          <a:xfrm>
            <a:off x="723024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3"/>
          <p:cNvSpPr txBox="1"/>
          <p:nvPr/>
        </p:nvSpPr>
        <p:spPr>
          <a:xfrm>
            <a:off x="5562251" y="2055347"/>
            <a:ext cx="1058228" cy="1772785"/>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8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ppt_x"/>
                                          </p:val>
                                        </p:tav>
                                        <p:tav tm="100000">
                                          <p:val>
                                            <p:strVal val="#ppt_x"/>
                                          </p:val>
                                        </p:tav>
                                      </p:tavLst>
                                    </p:anim>
                                    <p:anim calcmode="lin" valueType="num">
                                      <p:cBhvr additive="base">
                                        <p:cTn id="26" dur="500" fill="hold"/>
                                        <p:tgtEl>
                                          <p:spTgt spid="5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ppt_x"/>
                                          </p:val>
                                        </p:tav>
                                        <p:tav tm="100000">
                                          <p:val>
                                            <p:strVal val="#ppt_x"/>
                                          </p:val>
                                        </p:tav>
                                      </p:tavLst>
                                    </p:anim>
                                    <p:anim calcmode="lin" valueType="num">
                                      <p:cBhvr additive="base">
                                        <p:cTn id="31" dur="500" fill="hold"/>
                                        <p:tgtEl>
                                          <p:spTgt spid="75"/>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9" presetClass="entr" presetSubtype="0" fill="hold" grpId="0"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dissolve">
                                      <p:cBhvr>
                                        <p:cTn id="40" dur="500"/>
                                        <p:tgtEl>
                                          <p:spTgt spid="10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0"/>
                                        </p:tgtEl>
                                        <p:attrNameLst>
                                          <p:attrName>style.visibility</p:attrName>
                                        </p:attrNameLst>
                                      </p:cBhvr>
                                      <p:to>
                                        <p:strVal val="visible"/>
                                      </p:to>
                                    </p:set>
                                    <p:animEffect transition="in" filter="dissolve">
                                      <p:cBhvr>
                                        <p:cTn id="43" dur="500"/>
                                        <p:tgtEl>
                                          <p:spTgt spid="11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11"/>
                                        </p:tgtEl>
                                        <p:attrNameLst>
                                          <p:attrName>style.visibility</p:attrName>
                                        </p:attrNameLst>
                                      </p:cBhvr>
                                      <p:to>
                                        <p:strVal val="visible"/>
                                      </p:to>
                                    </p:set>
                                    <p:animEffect transition="in" filter="dissolve">
                                      <p:cBhvr>
                                        <p:cTn id="46" dur="500"/>
                                        <p:tgtEl>
                                          <p:spTgt spid="11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dissolve">
                                      <p:cBhvr>
                                        <p:cTn id="49" dur="500"/>
                                        <p:tgtEl>
                                          <p:spTgt spid="11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13"/>
                                        </p:tgtEl>
                                        <p:attrNameLst>
                                          <p:attrName>style.visibility</p:attrName>
                                        </p:attrNameLst>
                                      </p:cBhvr>
                                      <p:to>
                                        <p:strVal val="visible"/>
                                      </p:to>
                                    </p:set>
                                    <p:animEffect transition="in" filter="dissolve">
                                      <p:cBhvr>
                                        <p:cTn id="52" dur="500"/>
                                        <p:tgtEl>
                                          <p:spTgt spid="113"/>
                                        </p:tgtEl>
                                      </p:cBhvr>
                                    </p:animEffect>
                                  </p:childTnLst>
                                </p:cTn>
                              </p:par>
                            </p:childTnLst>
                          </p:cTn>
                        </p:par>
                        <p:par>
                          <p:cTn id="53" fill="hold">
                            <p:stCondLst>
                              <p:cond delay="4000"/>
                            </p:stCondLst>
                            <p:childTnLst>
                              <p:par>
                                <p:cTn id="54" presetID="18" presetClass="entr" presetSubtype="3" fill="hold" nodeType="afterEffect">
                                  <p:stCondLst>
                                    <p:cond delay="250"/>
                                  </p:stCondLst>
                                  <p:childTnLst>
                                    <p:set>
                                      <p:cBhvr>
                                        <p:cTn id="55" dur="1" fill="hold">
                                          <p:stCondLst>
                                            <p:cond delay="0"/>
                                          </p:stCondLst>
                                        </p:cTn>
                                        <p:tgtEl>
                                          <p:spTgt spid="41"/>
                                        </p:tgtEl>
                                        <p:attrNameLst>
                                          <p:attrName>style.visibility</p:attrName>
                                        </p:attrNameLst>
                                      </p:cBhvr>
                                      <p:to>
                                        <p:strVal val="visible"/>
                                      </p:to>
                                    </p:set>
                                    <p:animEffect transition="in" filter="strips(upRight)">
                                      <p:cBhvr>
                                        <p:cTn id="56" dur="500"/>
                                        <p:tgtEl>
                                          <p:spTgt spid="41"/>
                                        </p:tgtEl>
                                      </p:cBhvr>
                                    </p:animEffect>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2" grpId="0"/>
      <p:bldP spid="113"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2062839" y="1705969"/>
            <a:ext cx="2936276" cy="2936276"/>
          </a:xfrm>
          <a:prstGeom prst="ellipse">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7177198" y="1705969"/>
            <a:ext cx="2936276" cy="2936276"/>
          </a:xfrm>
          <a:prstGeom prst="ellipse">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627862" y="1705969"/>
            <a:ext cx="2936276" cy="2936276"/>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898514" y="2077033"/>
            <a:ext cx="394974" cy="515661"/>
            <a:chOff x="5811231" y="2445120"/>
            <a:chExt cx="446271" cy="582632"/>
          </a:xfrm>
          <a:solidFill>
            <a:schemeClr val="bg1"/>
          </a:solidFill>
        </p:grpSpPr>
        <p:sp>
          <p:nvSpPr>
            <p:cNvPr id="33" name="Freeform 37"/>
            <p:cNvSpPr>
              <a:spLocks noEditPoints="1"/>
            </p:cNvSpPr>
            <p:nvPr/>
          </p:nvSpPr>
          <p:spPr bwMode="auto">
            <a:xfrm>
              <a:off x="5811231" y="2445120"/>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34" name="Freeform 38"/>
            <p:cNvSpPr/>
            <p:nvPr/>
          </p:nvSpPr>
          <p:spPr bwMode="auto">
            <a:xfrm>
              <a:off x="6004616" y="2841806"/>
              <a:ext cx="59502" cy="131403"/>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sp>
        <p:nvSpPr>
          <p:cNvPr id="35" name="矩形 47"/>
          <p:cNvSpPr>
            <a:spLocks noChangeArrowheads="1"/>
          </p:cNvSpPr>
          <p:nvPr/>
        </p:nvSpPr>
        <p:spPr bwMode="auto">
          <a:xfrm>
            <a:off x="5028584" y="3201197"/>
            <a:ext cx="2134834"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5144335" y="2768555"/>
            <a:ext cx="1903331" cy="42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1917619" y="5330786"/>
            <a:ext cx="3226716"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2615349" y="486711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矩形 47"/>
          <p:cNvSpPr>
            <a:spLocks noChangeArrowheads="1"/>
          </p:cNvSpPr>
          <p:nvPr/>
        </p:nvSpPr>
        <p:spPr bwMode="auto">
          <a:xfrm>
            <a:off x="7047666" y="5330786"/>
            <a:ext cx="31953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
          <p:cNvSpPr>
            <a:spLocks noChangeArrowheads="1"/>
          </p:cNvSpPr>
          <p:nvPr/>
        </p:nvSpPr>
        <p:spPr bwMode="auto">
          <a:xfrm>
            <a:off x="7729708" y="486711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ppt_x</p:attrName>
                                        </p:attrNameLst>
                                      </p:cBhvr>
                                      <p:tavLst>
                                        <p:tav tm="0">
                                          <p:val>
                                            <p:fltVal val="0.5"/>
                                          </p:val>
                                        </p:tav>
                                        <p:tav tm="100000">
                                          <p:val>
                                            <p:strVal val="#ppt_x"/>
                                          </p:val>
                                        </p:tav>
                                      </p:tavLst>
                                    </p:anim>
                                    <p:anim calcmode="lin" valueType="num">
                                      <p:cBhvr>
                                        <p:cTn id="24" dur="500" fill="hold"/>
                                        <p:tgtEl>
                                          <p:spTgt spid="16"/>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 calcmode="lin" valueType="num">
                                      <p:cBhvr>
                                        <p:cTn id="29" dur="500" fill="hold"/>
                                        <p:tgtEl>
                                          <p:spTgt spid="28"/>
                                        </p:tgtEl>
                                        <p:attrNameLst>
                                          <p:attrName>ppt_x</p:attrName>
                                        </p:attrNameLst>
                                      </p:cBhvr>
                                      <p:tavLst>
                                        <p:tav tm="0">
                                          <p:val>
                                            <p:fltVal val="0.5"/>
                                          </p:val>
                                        </p:tav>
                                        <p:tav tm="100000">
                                          <p:val>
                                            <p:strVal val="#ppt_x"/>
                                          </p:val>
                                        </p:tav>
                                      </p:tavLst>
                                    </p:anim>
                                    <p:anim calcmode="lin" valueType="num">
                                      <p:cBhvr>
                                        <p:cTn id="30" dur="500" fill="hold"/>
                                        <p:tgtEl>
                                          <p:spTgt spid="28"/>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up)">
                                      <p:cBhvr>
                                        <p:cTn id="34" dur="250"/>
                                        <p:tgtEl>
                                          <p:spTgt spid="32"/>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up)">
                                      <p:cBhvr>
                                        <p:cTn id="38" dur="250"/>
                                        <p:tgtEl>
                                          <p:spTgt spid="36"/>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up)">
                                      <p:cBhvr>
                                        <p:cTn id="42" dur="500"/>
                                        <p:tgtEl>
                                          <p:spTgt spid="35"/>
                                        </p:tgtEl>
                                      </p:cBhvr>
                                    </p:animEffect>
                                  </p:childTnLst>
                                </p:cTn>
                              </p:par>
                            </p:childTnLst>
                          </p:cTn>
                        </p:par>
                        <p:par>
                          <p:cTn id="43" fill="hold">
                            <p:stCondLst>
                              <p:cond delay="3500"/>
                            </p:stCondLst>
                            <p:childTnLst>
                              <p:par>
                                <p:cTn id="44" presetID="37" presetClass="entr" presetSubtype="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anim calcmode="lin" valueType="num">
                                      <p:cBhvr>
                                        <p:cTn id="47" dur="500" fill="hold"/>
                                        <p:tgtEl>
                                          <p:spTgt spid="38"/>
                                        </p:tgtEl>
                                        <p:attrNameLst>
                                          <p:attrName>ppt_x</p:attrName>
                                        </p:attrNameLst>
                                      </p:cBhvr>
                                      <p:tavLst>
                                        <p:tav tm="0">
                                          <p:val>
                                            <p:strVal val="#ppt_x"/>
                                          </p:val>
                                        </p:tav>
                                        <p:tav tm="100000">
                                          <p:val>
                                            <p:strVal val="#ppt_x"/>
                                          </p:val>
                                        </p:tav>
                                      </p:tavLst>
                                    </p:anim>
                                    <p:anim calcmode="lin" valueType="num">
                                      <p:cBhvr>
                                        <p:cTn id="48" dur="450" decel="100000" fill="hold"/>
                                        <p:tgtEl>
                                          <p:spTgt spid="38"/>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38"/>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anim calcmode="lin" valueType="num">
                                      <p:cBhvr>
                                        <p:cTn id="53" dur="500" fill="hold"/>
                                        <p:tgtEl>
                                          <p:spTgt spid="37"/>
                                        </p:tgtEl>
                                        <p:attrNameLst>
                                          <p:attrName>ppt_x</p:attrName>
                                        </p:attrNameLst>
                                      </p:cBhvr>
                                      <p:tavLst>
                                        <p:tav tm="0">
                                          <p:val>
                                            <p:strVal val="#ppt_x"/>
                                          </p:val>
                                        </p:tav>
                                        <p:tav tm="100000">
                                          <p:val>
                                            <p:strVal val="#ppt_x"/>
                                          </p:val>
                                        </p:tav>
                                      </p:tavLst>
                                    </p:anim>
                                    <p:anim calcmode="lin" valueType="num">
                                      <p:cBhvr>
                                        <p:cTn id="54" dur="450" decel="100000" fill="hold"/>
                                        <p:tgtEl>
                                          <p:spTgt spid="37"/>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anim calcmode="lin" valueType="num">
                                      <p:cBhvr>
                                        <p:cTn id="59" dur="500" fill="hold"/>
                                        <p:tgtEl>
                                          <p:spTgt spid="40"/>
                                        </p:tgtEl>
                                        <p:attrNameLst>
                                          <p:attrName>ppt_x</p:attrName>
                                        </p:attrNameLst>
                                      </p:cBhvr>
                                      <p:tavLst>
                                        <p:tav tm="0">
                                          <p:val>
                                            <p:strVal val="#ppt_x"/>
                                          </p:val>
                                        </p:tav>
                                        <p:tav tm="100000">
                                          <p:val>
                                            <p:strVal val="#ppt_x"/>
                                          </p:val>
                                        </p:tav>
                                      </p:tavLst>
                                    </p:anim>
                                    <p:anim calcmode="lin" valueType="num">
                                      <p:cBhvr>
                                        <p:cTn id="60" dur="450" decel="100000" fill="hold"/>
                                        <p:tgtEl>
                                          <p:spTgt spid="40"/>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anim calcmode="lin" valueType="num">
                                      <p:cBhvr>
                                        <p:cTn id="65" dur="500" fill="hold"/>
                                        <p:tgtEl>
                                          <p:spTgt spid="39"/>
                                        </p:tgtEl>
                                        <p:attrNameLst>
                                          <p:attrName>ppt_x</p:attrName>
                                        </p:attrNameLst>
                                      </p:cBhvr>
                                      <p:tavLst>
                                        <p:tav tm="0">
                                          <p:val>
                                            <p:strVal val="#ppt_x"/>
                                          </p:val>
                                        </p:tav>
                                        <p:tav tm="100000">
                                          <p:val>
                                            <p:strVal val="#ppt_x"/>
                                          </p:val>
                                        </p:tav>
                                      </p:tavLst>
                                    </p:anim>
                                    <p:anim calcmode="lin" valueType="num">
                                      <p:cBhvr>
                                        <p:cTn id="66" dur="450" decel="100000" fill="hold"/>
                                        <p:tgtEl>
                                          <p:spTgt spid="39"/>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8" grpId="0" animBg="1"/>
      <p:bldP spid="31" grpId="0" animBg="1"/>
      <p:bldP spid="35" grpId="0"/>
      <p:bldP spid="36" grpId="0"/>
      <p:bldP spid="37" grpId="0"/>
      <p:bldP spid="38" grpId="0"/>
      <p:bldP spid="39" grpId="0"/>
      <p:bldP spid="40"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35"/>
          <p:cNvSpPr/>
          <p:nvPr/>
        </p:nvSpPr>
        <p:spPr>
          <a:xfrm>
            <a:off x="1187005" y="2005123"/>
            <a:ext cx="186337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smtClean="0">
                <a:latin typeface="微软雅黑" panose="020B0503020204020204" pitchFamily="34" charset="-122"/>
                <a:ea typeface="微软雅黑" panose="020B0503020204020204" pitchFamily="34" charset="-122"/>
              </a:rPr>
              <a:t>输入标题</a:t>
            </a:r>
            <a:endParaRPr lang="en-US" sz="2200" b="1" dirty="0">
              <a:latin typeface="微软雅黑" panose="020B0503020204020204" pitchFamily="34" charset="-122"/>
              <a:ea typeface="微软雅黑" panose="020B0503020204020204" pitchFamily="34" charset="-122"/>
            </a:endParaRPr>
          </a:p>
        </p:txBody>
      </p:sp>
      <p:sp>
        <p:nvSpPr>
          <p:cNvPr id="82" name="Pentagon 66"/>
          <p:cNvSpPr/>
          <p:nvPr/>
        </p:nvSpPr>
        <p:spPr>
          <a:xfrm>
            <a:off x="3225210" y="3714785"/>
            <a:ext cx="186337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3" name="Pentagon 69"/>
          <p:cNvSpPr/>
          <p:nvPr/>
        </p:nvSpPr>
        <p:spPr>
          <a:xfrm>
            <a:off x="5263415" y="2005123"/>
            <a:ext cx="1863375" cy="1634448"/>
          </a:xfrm>
          <a:prstGeom prst="homePlate">
            <a:avLst>
              <a:gd name="adj" fmla="val 3072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4" name="Pentagon 70"/>
          <p:cNvSpPr/>
          <p:nvPr/>
        </p:nvSpPr>
        <p:spPr>
          <a:xfrm>
            <a:off x="7301620" y="3714785"/>
            <a:ext cx="1863375"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5" name="Pentagon 71"/>
          <p:cNvSpPr/>
          <p:nvPr/>
        </p:nvSpPr>
        <p:spPr>
          <a:xfrm>
            <a:off x="9339824" y="2005123"/>
            <a:ext cx="186337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6" name="TextBox 75"/>
          <p:cNvSpPr txBox="1"/>
          <p:nvPr/>
        </p:nvSpPr>
        <p:spPr>
          <a:xfrm>
            <a:off x="3762848" y="2308138"/>
            <a:ext cx="65" cy="246221"/>
          </a:xfrm>
          <a:prstGeom prst="rect">
            <a:avLst/>
          </a:prstGeom>
          <a:noFill/>
        </p:spPr>
        <p:txBody>
          <a:bodyPr wrap="none" lIns="0" tIns="0" rIns="0" bIns="0" rtlCol="0" anchor="t">
            <a:spAutoFit/>
          </a:bodyPr>
          <a:lstStyle/>
          <a:p>
            <a:endParaRPr lang="en-US" sz="1600" b="1" dirty="0">
              <a:solidFill>
                <a:schemeClr val="tx1">
                  <a:lumMod val="75000"/>
                  <a:lumOff val="25000"/>
                </a:schemeClr>
              </a:solidFill>
            </a:endParaRPr>
          </a:p>
        </p:txBody>
      </p:sp>
      <p:sp>
        <p:nvSpPr>
          <p:cNvPr id="87" name="TextBox 82"/>
          <p:cNvSpPr txBox="1"/>
          <p:nvPr/>
        </p:nvSpPr>
        <p:spPr>
          <a:xfrm>
            <a:off x="3223426"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TextBox 31"/>
          <p:cNvSpPr txBox="1"/>
          <p:nvPr/>
        </p:nvSpPr>
        <p:spPr>
          <a:xfrm>
            <a:off x="7301024"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Box 32"/>
          <p:cNvSpPr txBox="1"/>
          <p:nvPr/>
        </p:nvSpPr>
        <p:spPr>
          <a:xfrm>
            <a:off x="1187005" y="3840445"/>
            <a:ext cx="1860995"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综合</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Box 33"/>
          <p:cNvSpPr txBox="1"/>
          <p:nvPr/>
        </p:nvSpPr>
        <p:spPr>
          <a:xfrm>
            <a:off x="5262225"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Box 34"/>
          <p:cNvSpPr txBox="1"/>
          <p:nvPr/>
        </p:nvSpPr>
        <p:spPr>
          <a:xfrm>
            <a:off x="9339824"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slide(fromLeft)">
                                      <p:cBhvr>
                                        <p:cTn id="15" dur="500"/>
                                        <p:tgtEl>
                                          <p:spTgt spid="81"/>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slide(fromBottom)">
                                      <p:cBhvr>
                                        <p:cTn id="19" dur="500"/>
                                        <p:tgtEl>
                                          <p:spTgt spid="89"/>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slide(fromLeft)">
                                      <p:cBhvr>
                                        <p:cTn id="23" dur="500"/>
                                        <p:tgtEl>
                                          <p:spTgt spid="82"/>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slide(fromBottom)">
                                      <p:cBhvr>
                                        <p:cTn id="27" dur="500"/>
                                        <p:tgtEl>
                                          <p:spTgt spid="87"/>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slide(fromLeft)">
                                      <p:cBhvr>
                                        <p:cTn id="31" dur="500"/>
                                        <p:tgtEl>
                                          <p:spTgt spid="83"/>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slide(fromBottom)">
                                      <p:cBhvr>
                                        <p:cTn id="35" dur="500"/>
                                        <p:tgtEl>
                                          <p:spTgt spid="90"/>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slide(fromLeft)">
                                      <p:cBhvr>
                                        <p:cTn id="39" dur="500"/>
                                        <p:tgtEl>
                                          <p:spTgt spid="84"/>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slide(fromBottom)">
                                      <p:cBhvr>
                                        <p:cTn id="43" dur="500"/>
                                        <p:tgtEl>
                                          <p:spTgt spid="88"/>
                                        </p:tgtEl>
                                      </p:cBhvr>
                                    </p:animEffect>
                                  </p:childTnLst>
                                </p:cTn>
                              </p:par>
                            </p:childTnLst>
                          </p:cTn>
                        </p:par>
                        <p:par>
                          <p:cTn id="44" fill="hold">
                            <p:stCondLst>
                              <p:cond delay="5000"/>
                            </p:stCondLst>
                            <p:childTnLst>
                              <p:par>
                                <p:cTn id="45" presetID="12" presetClass="entr" presetSubtype="8"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slide(fromLeft)">
                                      <p:cBhvr>
                                        <p:cTn id="47" dur="500"/>
                                        <p:tgtEl>
                                          <p:spTgt spid="85"/>
                                        </p:tgtEl>
                                      </p:cBhvr>
                                    </p:animEffect>
                                  </p:childTnLst>
                                </p:cTn>
                              </p:par>
                            </p:childTnLst>
                          </p:cTn>
                        </p:par>
                        <p:par>
                          <p:cTn id="48" fill="hold">
                            <p:stCondLst>
                              <p:cond delay="5500"/>
                            </p:stCondLst>
                            <p:childTnLst>
                              <p:par>
                                <p:cTn id="49" presetID="12" presetClass="entr" presetSubtype="4"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slide(fromBottom)">
                                      <p:cBhvr>
                                        <p:cTn id="51"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7" grpId="0"/>
      <p:bldP spid="88" grpId="0"/>
      <p:bldP spid="89" grpId="0"/>
      <p:bldP spid="90" grpId="0"/>
      <p:bldP spid="91"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entagon 25"/>
          <p:cNvSpPr/>
          <p:nvPr/>
        </p:nvSpPr>
        <p:spPr>
          <a:xfrm flipH="1">
            <a:off x="7878014" y="2063441"/>
            <a:ext cx="4333069" cy="69128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4" name="TextBox 26"/>
          <p:cNvSpPr txBox="1"/>
          <p:nvPr/>
        </p:nvSpPr>
        <p:spPr>
          <a:xfrm flipH="1">
            <a:off x="8370029" y="2209032"/>
            <a:ext cx="1716102" cy="400101"/>
          </a:xfrm>
          <a:prstGeom prst="rect">
            <a:avLst/>
          </a:prstGeom>
        </p:spPr>
        <p:txBody>
          <a:bodyPr wrap="square" lIns="91431" tIns="45716" rIns="91431" bIns="45716">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000" dirty="0">
                <a:solidFill>
                  <a:schemeClr val="bg1">
                    <a:lumMod val="95000"/>
                  </a:schemeClr>
                </a:solidFill>
              </a:rPr>
              <a:t>输入关键字</a:t>
            </a:r>
            <a:endParaRPr lang="en-US" sz="2000" dirty="0">
              <a:solidFill>
                <a:schemeClr val="bg1">
                  <a:lumMod val="95000"/>
                </a:schemeClr>
              </a:solidFill>
            </a:endParaRPr>
          </a:p>
        </p:txBody>
      </p:sp>
      <p:sp>
        <p:nvSpPr>
          <p:cNvPr id="91" name="Pentagon 28"/>
          <p:cNvSpPr/>
          <p:nvPr/>
        </p:nvSpPr>
        <p:spPr>
          <a:xfrm flipH="1">
            <a:off x="8550215" y="2908344"/>
            <a:ext cx="3641785"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TextBox 29"/>
          <p:cNvSpPr txBox="1"/>
          <p:nvPr/>
        </p:nvSpPr>
        <p:spPr>
          <a:xfrm flipH="1">
            <a:off x="9128811" y="3053936"/>
            <a:ext cx="1780201"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9" name="Pentagon 31"/>
          <p:cNvSpPr/>
          <p:nvPr/>
        </p:nvSpPr>
        <p:spPr>
          <a:xfrm flipH="1">
            <a:off x="9260581" y="3753246"/>
            <a:ext cx="2950501" cy="69128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0" name="TextBox 32"/>
          <p:cNvSpPr txBox="1"/>
          <p:nvPr/>
        </p:nvSpPr>
        <p:spPr>
          <a:xfrm flipH="1">
            <a:off x="9750340" y="3898838"/>
            <a:ext cx="1679435"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7" name="Pentagon 34"/>
          <p:cNvSpPr/>
          <p:nvPr/>
        </p:nvSpPr>
        <p:spPr>
          <a:xfrm flipH="1">
            <a:off x="10086131" y="4598146"/>
            <a:ext cx="2105597"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8" name="TextBox 35"/>
          <p:cNvSpPr txBox="1"/>
          <p:nvPr/>
        </p:nvSpPr>
        <p:spPr>
          <a:xfrm flipH="1">
            <a:off x="10571946" y="4743738"/>
            <a:ext cx="1619782"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graphicFrame>
        <p:nvGraphicFramePr>
          <p:cNvPr id="96" name="Chart 37"/>
          <p:cNvGraphicFramePr/>
          <p:nvPr/>
        </p:nvGraphicFramePr>
        <p:xfrm>
          <a:off x="1041874" y="3963577"/>
          <a:ext cx="7440617" cy="2125415"/>
        </p:xfrm>
        <a:graphic>
          <a:graphicData uri="http://schemas.openxmlformats.org/drawingml/2006/chart">
            <c:chart xmlns:c="http://schemas.openxmlformats.org/drawingml/2006/chart" xmlns:r="http://schemas.openxmlformats.org/officeDocument/2006/relationships" r:id="rId1"/>
          </a:graphicData>
        </a:graphic>
      </p:graphicFrame>
      <p:sp>
        <p:nvSpPr>
          <p:cNvPr id="99" name="矩形 98"/>
          <p:cNvSpPr/>
          <p:nvPr/>
        </p:nvSpPr>
        <p:spPr>
          <a:xfrm>
            <a:off x="1090001" y="1549410"/>
            <a:ext cx="2408441" cy="430879"/>
          </a:xfrm>
          <a:prstGeom prst="rect">
            <a:avLst/>
          </a:prstGeom>
        </p:spPr>
        <p:txBody>
          <a:bodyPr wrap="square" lIns="91431" tIns="45716" rIns="91431" bIns="45716">
            <a:spAutoFit/>
          </a:bodyPr>
          <a:lstStyle/>
          <a:p>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添加主要观点</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0" name="矩形 47"/>
          <p:cNvSpPr>
            <a:spLocks noChangeArrowheads="1"/>
          </p:cNvSpPr>
          <p:nvPr/>
        </p:nvSpPr>
        <p:spPr bwMode="auto">
          <a:xfrm>
            <a:off x="1090000" y="2034569"/>
            <a:ext cx="6253537" cy="168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500"/>
              </a:spcAft>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endParaRPr lang="en-US" altLang="zh-CN" sz="1400" dirty="0" smtClean="0">
              <a:solidFill>
                <a:schemeClr val="tx1">
                  <a:lumMod val="65000"/>
                  <a:lumOff val="35000"/>
                </a:schemeClr>
              </a:solidFill>
              <a:sym typeface="微软雅黑" panose="020B0503020204020204" pitchFamily="34" charset="-122"/>
            </a:endParaRPr>
          </a:p>
          <a:p>
            <a:pPr>
              <a:lnSpc>
                <a:spcPct val="120000"/>
              </a:lnSpc>
              <a:spcBef>
                <a:spcPct val="0"/>
              </a:spcBef>
              <a:spcAft>
                <a:spcPts val="500"/>
              </a:spcAft>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a:t>
            </a:r>
            <a:r>
              <a:rPr lang="zh-CN" altLang="en-US" sz="1400" dirty="0" smtClean="0">
                <a:solidFill>
                  <a:schemeClr val="tx1">
                    <a:lumMod val="65000"/>
                    <a:lumOff val="35000"/>
                  </a:schemeClr>
                </a:solidFill>
                <a:sym typeface="微软雅黑" panose="020B0503020204020204" pitchFamily="34" charset="-122"/>
              </a:rPr>
              <a:t>说明</a:t>
            </a:r>
            <a:r>
              <a:rPr lang="en-US" altLang="zh-CN" sz="1400" dirty="0" smtClean="0">
                <a:solidFill>
                  <a:schemeClr val="tx1">
                    <a:lumMod val="65000"/>
                    <a:lumOff val="35000"/>
                  </a:schemeClr>
                </a:solidFill>
                <a:sym typeface="微软雅黑" panose="020B0503020204020204" pitchFamily="34" charset="-122"/>
              </a:rPr>
              <a:t>,</a:t>
            </a: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endParaRPr lang="zh-CN" altLang="en-US" sz="1400" dirty="0">
              <a:solidFill>
                <a:schemeClr val="tx1">
                  <a:lumMod val="65000"/>
                  <a:lumOff val="35000"/>
                </a:schemeClr>
              </a:solidFill>
              <a:sym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6">
                                            <p:graphicEl>
                                              <a:chart seriesIdx="-3" categoryIdx="-3" bldStep="gridLegend"/>
                                            </p:graphicEl>
                                          </p:spTgt>
                                        </p:tgtEl>
                                        <p:attrNameLst>
                                          <p:attrName>style.visibility</p:attrName>
                                        </p:attrNameLst>
                                      </p:cBhvr>
                                      <p:to>
                                        <p:strVal val="visible"/>
                                      </p:to>
                                    </p:set>
                                    <p:animEffect transition="in" filter="slide(fromLeft)">
                                      <p:cBhvr>
                                        <p:cTn id="15" dur="500"/>
                                        <p:tgtEl>
                                          <p:spTgt spid="96">
                                            <p:graphicEl>
                                              <a:chart seriesIdx="-3" categoryIdx="-3" bldStep="gridLegend"/>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96">
                                            <p:graphicEl>
                                              <a:chart seriesIdx="0" categoryIdx="-4" bldStep="series"/>
                                            </p:graphicEl>
                                          </p:spTgt>
                                        </p:tgtEl>
                                        <p:attrNameLst>
                                          <p:attrName>style.visibility</p:attrName>
                                        </p:attrNameLst>
                                      </p:cBhvr>
                                      <p:to>
                                        <p:strVal val="visible"/>
                                      </p:to>
                                    </p:set>
                                    <p:animEffect transition="in" filter="slide(fromLeft)">
                                      <p:cBhvr>
                                        <p:cTn id="19" dur="500"/>
                                        <p:tgtEl>
                                          <p:spTgt spid="96">
                                            <p:graphicEl>
                                              <a:chart seriesIdx="0"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6">
                                            <p:graphicEl>
                                              <a:chart seriesIdx="1" categoryIdx="-4" bldStep="series"/>
                                            </p:graphicEl>
                                          </p:spTgt>
                                        </p:tgtEl>
                                        <p:attrNameLst>
                                          <p:attrName>style.visibility</p:attrName>
                                        </p:attrNameLst>
                                      </p:cBhvr>
                                      <p:to>
                                        <p:strVal val="visible"/>
                                      </p:to>
                                    </p:set>
                                    <p:animEffect transition="in" filter="slide(fromLeft)">
                                      <p:cBhvr>
                                        <p:cTn id="23" dur="500"/>
                                        <p:tgtEl>
                                          <p:spTgt spid="96">
                                            <p:graphicEl>
                                              <a:chart seriesIdx="1" categoryIdx="-4" bldStep="series"/>
                                            </p:graphicEl>
                                          </p:spTgt>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96">
                                            <p:graphicEl>
                                              <a:chart seriesIdx="2" categoryIdx="-4" bldStep="series"/>
                                            </p:graphicEl>
                                          </p:spTgt>
                                        </p:tgtEl>
                                        <p:attrNameLst>
                                          <p:attrName>style.visibility</p:attrName>
                                        </p:attrNameLst>
                                      </p:cBhvr>
                                      <p:to>
                                        <p:strVal val="visible"/>
                                      </p:to>
                                    </p:set>
                                    <p:animEffect transition="in" filter="slide(fromLeft)">
                                      <p:cBhvr>
                                        <p:cTn id="27" dur="500"/>
                                        <p:tgtEl>
                                          <p:spTgt spid="96">
                                            <p:graphicEl>
                                              <a:chart seriesIdx="2" categoryIdx="-4" bldStep="series"/>
                                            </p:graphicEl>
                                          </p:spTgt>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96">
                                            <p:graphicEl>
                                              <a:chart seriesIdx="3" categoryIdx="-4" bldStep="series"/>
                                            </p:graphicEl>
                                          </p:spTgt>
                                        </p:tgtEl>
                                        <p:attrNameLst>
                                          <p:attrName>style.visibility</p:attrName>
                                        </p:attrNameLst>
                                      </p:cBhvr>
                                      <p:to>
                                        <p:strVal val="visible"/>
                                      </p:to>
                                    </p:set>
                                    <p:animEffect transition="in" filter="slide(fromLeft)">
                                      <p:cBhvr>
                                        <p:cTn id="31" dur="500"/>
                                        <p:tgtEl>
                                          <p:spTgt spid="96">
                                            <p:graphicEl>
                                              <a:chart seriesIdx="3" categoryIdx="-4" bldStep="series"/>
                                            </p:graphicEl>
                                          </p:spTgt>
                                        </p:tgtEl>
                                      </p:cBhvr>
                                    </p:animEffect>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500" fill="hold"/>
                                        <p:tgtEl>
                                          <p:spTgt spid="94"/>
                                        </p:tgtEl>
                                        <p:attrNameLst>
                                          <p:attrName>ppt_x</p:attrName>
                                        </p:attrNameLst>
                                      </p:cBhvr>
                                      <p:tavLst>
                                        <p:tav tm="0">
                                          <p:val>
                                            <p:strVal val="1+#ppt_w/2"/>
                                          </p:val>
                                        </p:tav>
                                        <p:tav tm="100000">
                                          <p:val>
                                            <p:strVal val="#ppt_x"/>
                                          </p:val>
                                        </p:tav>
                                      </p:tavLst>
                                    </p:anim>
                                    <p:anim calcmode="lin" valueType="num">
                                      <p:cBhvr additive="base">
                                        <p:cTn id="40" dur="500" fill="hold"/>
                                        <p:tgtEl>
                                          <p:spTgt spid="9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500" fill="hold"/>
                                        <p:tgtEl>
                                          <p:spTgt spid="92"/>
                                        </p:tgtEl>
                                        <p:attrNameLst>
                                          <p:attrName>ppt_x</p:attrName>
                                        </p:attrNameLst>
                                      </p:cBhvr>
                                      <p:tavLst>
                                        <p:tav tm="0">
                                          <p:val>
                                            <p:strVal val="1+#ppt_w/2"/>
                                          </p:val>
                                        </p:tav>
                                        <p:tav tm="100000">
                                          <p:val>
                                            <p:strVal val="#ppt_x"/>
                                          </p:val>
                                        </p:tav>
                                      </p:tavLst>
                                    </p:anim>
                                    <p:anim calcmode="lin" valueType="num">
                                      <p:cBhvr additive="base">
                                        <p:cTn id="48" dur="500" fill="hold"/>
                                        <p:tgtEl>
                                          <p:spTgt spid="9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anim calcmode="lin" valueType="num">
                                      <p:cBhvr additive="base">
                                        <p:cTn id="51" dur="500" fill="hold"/>
                                        <p:tgtEl>
                                          <p:spTgt spid="89"/>
                                        </p:tgtEl>
                                        <p:attrNameLst>
                                          <p:attrName>ppt_x</p:attrName>
                                        </p:attrNameLst>
                                      </p:cBhvr>
                                      <p:tavLst>
                                        <p:tav tm="0">
                                          <p:val>
                                            <p:strVal val="1+#ppt_w/2"/>
                                          </p:val>
                                        </p:tav>
                                        <p:tav tm="100000">
                                          <p:val>
                                            <p:strVal val="#ppt_x"/>
                                          </p:val>
                                        </p:tav>
                                      </p:tavLst>
                                    </p:anim>
                                    <p:anim calcmode="lin" valueType="num">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additive="base">
                                        <p:cTn id="55" dur="500" fill="hold"/>
                                        <p:tgtEl>
                                          <p:spTgt spid="90"/>
                                        </p:tgtEl>
                                        <p:attrNameLst>
                                          <p:attrName>ppt_x</p:attrName>
                                        </p:attrNameLst>
                                      </p:cBhvr>
                                      <p:tavLst>
                                        <p:tav tm="0">
                                          <p:val>
                                            <p:strVal val="1+#ppt_w/2"/>
                                          </p:val>
                                        </p:tav>
                                        <p:tav tm="100000">
                                          <p:val>
                                            <p:strVal val="#ppt_x"/>
                                          </p:val>
                                        </p:tav>
                                      </p:tavLst>
                                    </p:anim>
                                    <p:anim calcmode="lin" valueType="num">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 calcmode="lin" valueType="num">
                                      <p:cBhvr additive="base">
                                        <p:cTn id="59" dur="500" fill="hold"/>
                                        <p:tgtEl>
                                          <p:spTgt spid="87"/>
                                        </p:tgtEl>
                                        <p:attrNameLst>
                                          <p:attrName>ppt_x</p:attrName>
                                        </p:attrNameLst>
                                      </p:cBhvr>
                                      <p:tavLst>
                                        <p:tav tm="0">
                                          <p:val>
                                            <p:strVal val="1+#ppt_w/2"/>
                                          </p:val>
                                        </p:tav>
                                        <p:tav tm="100000">
                                          <p:val>
                                            <p:strVal val="#ppt_x"/>
                                          </p:val>
                                        </p:tav>
                                      </p:tavLst>
                                    </p:anim>
                                    <p:anim calcmode="lin" valueType="num">
                                      <p:cBhvr additive="base">
                                        <p:cTn id="60" dur="500" fill="hold"/>
                                        <p:tgtEl>
                                          <p:spTgt spid="87"/>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500" fill="hold"/>
                                        <p:tgtEl>
                                          <p:spTgt spid="88"/>
                                        </p:tgtEl>
                                        <p:attrNameLst>
                                          <p:attrName>ppt_x</p:attrName>
                                        </p:attrNameLst>
                                      </p:cBhvr>
                                      <p:tavLst>
                                        <p:tav tm="0">
                                          <p:val>
                                            <p:strVal val="1+#ppt_w/2"/>
                                          </p:val>
                                        </p:tav>
                                        <p:tav tm="100000">
                                          <p:val>
                                            <p:strVal val="#ppt_x"/>
                                          </p:val>
                                        </p:tav>
                                      </p:tavLst>
                                    </p:anim>
                                    <p:anim calcmode="lin" valueType="num">
                                      <p:cBhvr additive="base">
                                        <p:cTn id="64" dur="50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childTnLst>
                          </p:cTn>
                        </p:par>
                        <p:par>
                          <p:cTn id="69" fill="hold">
                            <p:stCondLst>
                              <p:cond delay="4500"/>
                            </p:stCondLst>
                            <p:childTnLst>
                              <p:par>
                                <p:cTn id="70" presetID="22" presetClass="entr" presetSubtype="1" fill="hold" grpId="0" nodeType="after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childTnLst>
                          </p:cTn>
                        </p:par>
                        <p:par>
                          <p:cTn id="73" fill="hold">
                            <p:stCondLst>
                              <p:cond delay="5000"/>
                            </p:stCondLst>
                            <p:childTnLst>
                              <p:par>
                                <p:cTn id="74" presetID="26" presetClass="emph" presetSubtype="0" fill="hold" grpId="1" nodeType="afterEffect">
                                  <p:stCondLst>
                                    <p:cond delay="0"/>
                                  </p:stCondLst>
                                  <p:childTnLst>
                                    <p:animEffect transition="out" filter="fade">
                                      <p:cBhvr>
                                        <p:cTn id="75" dur="500" tmFilter="0, 0; .2, .5; .8, .5; 1, 0"/>
                                        <p:tgtEl>
                                          <p:spTgt spid="93"/>
                                        </p:tgtEl>
                                      </p:cBhvr>
                                    </p:animEffect>
                                    <p:animScale>
                                      <p:cBhvr>
                                        <p:cTn id="76" dur="250" autoRev="1" fill="hold"/>
                                        <p:tgtEl>
                                          <p:spTgt spid="93"/>
                                        </p:tgtEl>
                                      </p:cBhvr>
                                      <p:by x="105000" y="105000"/>
                                    </p:animScale>
                                  </p:childTnLst>
                                </p:cTn>
                              </p:par>
                              <p:par>
                                <p:cTn id="77" presetID="26" presetClass="emph" presetSubtype="0" fill="hold" grpId="1" nodeType="withEffect">
                                  <p:stCondLst>
                                    <p:cond delay="0"/>
                                  </p:stCondLst>
                                  <p:childTnLst>
                                    <p:animEffect transition="out" filter="fade">
                                      <p:cBhvr>
                                        <p:cTn id="78" dur="500" tmFilter="0, 0; .2, .5; .8, .5; 1, 0"/>
                                        <p:tgtEl>
                                          <p:spTgt spid="94"/>
                                        </p:tgtEl>
                                      </p:cBhvr>
                                    </p:animEffect>
                                    <p:animScale>
                                      <p:cBhvr>
                                        <p:cTn id="79" dur="250" autoRev="1" fill="hold"/>
                                        <p:tgtEl>
                                          <p:spTgt spid="94"/>
                                        </p:tgtEl>
                                      </p:cBhvr>
                                      <p:by x="105000" y="105000"/>
                                    </p:animScale>
                                  </p:childTnLst>
                                </p:cTn>
                              </p:par>
                              <p:par>
                                <p:cTn id="80" presetID="26" presetClass="emph" presetSubtype="0" fill="hold" grpId="1" nodeType="withEffect">
                                  <p:stCondLst>
                                    <p:cond delay="500"/>
                                  </p:stCondLst>
                                  <p:childTnLst>
                                    <p:animEffect transition="out" filter="fade">
                                      <p:cBhvr>
                                        <p:cTn id="81" dur="500" tmFilter="0, 0; .2, .5; .8, .5; 1, 0"/>
                                        <p:tgtEl>
                                          <p:spTgt spid="91"/>
                                        </p:tgtEl>
                                      </p:cBhvr>
                                    </p:animEffect>
                                    <p:animScale>
                                      <p:cBhvr>
                                        <p:cTn id="82" dur="250" autoRev="1" fill="hold"/>
                                        <p:tgtEl>
                                          <p:spTgt spid="91"/>
                                        </p:tgtEl>
                                      </p:cBhvr>
                                      <p:by x="105000" y="105000"/>
                                    </p:animScale>
                                  </p:childTnLst>
                                </p:cTn>
                              </p:par>
                              <p:par>
                                <p:cTn id="83" presetID="26" presetClass="emph" presetSubtype="0" fill="hold" grpId="1" nodeType="withEffect">
                                  <p:stCondLst>
                                    <p:cond delay="500"/>
                                  </p:stCondLst>
                                  <p:childTnLst>
                                    <p:animEffect transition="out" filter="fade">
                                      <p:cBhvr>
                                        <p:cTn id="84" dur="500" tmFilter="0, 0; .2, .5; .8, .5; 1, 0"/>
                                        <p:tgtEl>
                                          <p:spTgt spid="92"/>
                                        </p:tgtEl>
                                      </p:cBhvr>
                                    </p:animEffect>
                                    <p:animScale>
                                      <p:cBhvr>
                                        <p:cTn id="85" dur="250" autoRev="1" fill="hold"/>
                                        <p:tgtEl>
                                          <p:spTgt spid="92"/>
                                        </p:tgtEl>
                                      </p:cBhvr>
                                      <p:by x="105000" y="105000"/>
                                    </p:animScale>
                                  </p:childTnLst>
                                </p:cTn>
                              </p:par>
                              <p:par>
                                <p:cTn id="86" presetID="26" presetClass="emph" presetSubtype="0" fill="hold" grpId="1" nodeType="withEffect">
                                  <p:stCondLst>
                                    <p:cond delay="250"/>
                                  </p:stCondLst>
                                  <p:childTnLst>
                                    <p:animEffect transition="out" filter="fade">
                                      <p:cBhvr>
                                        <p:cTn id="87" dur="500" tmFilter="0, 0; .2, .5; .8, .5; 1, 0"/>
                                        <p:tgtEl>
                                          <p:spTgt spid="89"/>
                                        </p:tgtEl>
                                      </p:cBhvr>
                                    </p:animEffect>
                                    <p:animScale>
                                      <p:cBhvr>
                                        <p:cTn id="88" dur="250" autoRev="1" fill="hold"/>
                                        <p:tgtEl>
                                          <p:spTgt spid="89"/>
                                        </p:tgtEl>
                                      </p:cBhvr>
                                      <p:by x="105000" y="105000"/>
                                    </p:animScale>
                                  </p:childTnLst>
                                </p:cTn>
                              </p:par>
                              <p:par>
                                <p:cTn id="89" presetID="26" presetClass="emph" presetSubtype="0" fill="hold" grpId="1" nodeType="withEffect">
                                  <p:stCondLst>
                                    <p:cond delay="250"/>
                                  </p:stCondLst>
                                  <p:childTnLst>
                                    <p:animEffect transition="out" filter="fade">
                                      <p:cBhvr>
                                        <p:cTn id="90" dur="500" tmFilter="0, 0; .2, .5; .8, .5; 1, 0"/>
                                        <p:tgtEl>
                                          <p:spTgt spid="90"/>
                                        </p:tgtEl>
                                      </p:cBhvr>
                                    </p:animEffect>
                                    <p:animScale>
                                      <p:cBhvr>
                                        <p:cTn id="91" dur="250" autoRev="1" fill="hold"/>
                                        <p:tgtEl>
                                          <p:spTgt spid="90"/>
                                        </p:tgtEl>
                                      </p:cBhvr>
                                      <p:by x="105000" y="105000"/>
                                    </p:animScale>
                                  </p:childTnLst>
                                </p:cTn>
                              </p:par>
                              <p:par>
                                <p:cTn id="92" presetID="26" presetClass="emph" presetSubtype="0" fill="hold" grpId="1" nodeType="withEffect">
                                  <p:stCondLst>
                                    <p:cond delay="750"/>
                                  </p:stCondLst>
                                  <p:childTnLst>
                                    <p:animEffect transition="out" filter="fade">
                                      <p:cBhvr>
                                        <p:cTn id="93" dur="500" tmFilter="0, 0; .2, .5; .8, .5; 1, 0"/>
                                        <p:tgtEl>
                                          <p:spTgt spid="87"/>
                                        </p:tgtEl>
                                      </p:cBhvr>
                                    </p:animEffect>
                                    <p:animScale>
                                      <p:cBhvr>
                                        <p:cTn id="94" dur="250" autoRev="1" fill="hold"/>
                                        <p:tgtEl>
                                          <p:spTgt spid="87"/>
                                        </p:tgtEl>
                                      </p:cBhvr>
                                      <p:by x="105000" y="105000"/>
                                    </p:animScale>
                                  </p:childTnLst>
                                </p:cTn>
                              </p:par>
                              <p:par>
                                <p:cTn id="95" presetID="26" presetClass="emph" presetSubtype="0" fill="hold" grpId="1" nodeType="withEffect">
                                  <p:stCondLst>
                                    <p:cond delay="750"/>
                                  </p:stCondLst>
                                  <p:childTnLst>
                                    <p:animEffect transition="out" filter="fade">
                                      <p:cBhvr>
                                        <p:cTn id="96" dur="500" tmFilter="0, 0; .2, .5; .8, .5; 1, 0"/>
                                        <p:tgtEl>
                                          <p:spTgt spid="88"/>
                                        </p:tgtEl>
                                      </p:cBhvr>
                                    </p:animEffect>
                                    <p:animScale>
                                      <p:cBhvr>
                                        <p:cTn id="97" dur="250" autoRev="1" fill="hold"/>
                                        <p:tgtEl>
                                          <p:spTgt spid="8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3" grpId="1" animBg="1"/>
      <p:bldP spid="94" grpId="0"/>
      <p:bldP spid="94" grpId="1"/>
      <p:bldP spid="91" grpId="0" animBg="1"/>
      <p:bldP spid="91" grpId="1" animBg="1"/>
      <p:bldP spid="92" grpId="0"/>
      <p:bldP spid="92" grpId="1"/>
      <p:bldP spid="89" grpId="0" animBg="1"/>
      <p:bldP spid="89" grpId="1" animBg="1"/>
      <p:bldP spid="90" grpId="0"/>
      <p:bldP spid="90" grpId="1"/>
      <p:bldP spid="87" grpId="0" animBg="1"/>
      <p:bldP spid="87" grpId="1" animBg="1"/>
      <p:bldP spid="88" grpId="0"/>
      <p:bldP spid="88" grpId="1"/>
      <p:bldGraphic spid="96" grpId="0">
        <p:bldSub>
          <a:bldChart bld="series"/>
        </p:bldSub>
      </p:bldGraphic>
      <p:bldP spid="99" grpId="0"/>
      <p:bldP spid="100"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073958" y="224898"/>
            <a:ext cx="2269962"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b="1" dirty="0" smtClean="0">
                <a:solidFill>
                  <a:schemeClr val="tx1">
                    <a:lumMod val="65000"/>
                    <a:lumOff val="35000"/>
                  </a:schemeClr>
                </a:solidFill>
                <a:latin typeface="+mj-ea"/>
                <a:ea typeface="+mj-ea"/>
                <a:cs typeface="Arial" panose="020B0604020202020204" pitchFamily="34" charset="0"/>
              </a:rPr>
              <a:t>SWOT</a:t>
            </a:r>
            <a:r>
              <a:rPr lang="zh-CN" altLang="en-US" b="1" dirty="0" smtClean="0">
                <a:solidFill>
                  <a:schemeClr val="tx1">
                    <a:lumMod val="65000"/>
                    <a:lumOff val="35000"/>
                  </a:schemeClr>
                </a:solidFill>
                <a:latin typeface="+mj-ea"/>
                <a:ea typeface="+mj-ea"/>
                <a:cs typeface="Arial" panose="020B0604020202020204" pitchFamily="34" charset="0"/>
              </a:rPr>
              <a:t>分析</a:t>
            </a:r>
            <a:endParaRPr lang="zh-CN" altLang="en-US" b="1" dirty="0">
              <a:solidFill>
                <a:schemeClr val="tx1">
                  <a:lumMod val="65000"/>
                  <a:lumOff val="35000"/>
                </a:schemeClr>
              </a:solidFill>
              <a:latin typeface="+mj-ea"/>
              <a:ea typeface="+mj-ea"/>
              <a:cs typeface="Arial" panose="020B0604020202020204" pitchFamily="34" charset="0"/>
            </a:endParaRPr>
          </a:p>
        </p:txBody>
      </p:sp>
      <p:sp>
        <p:nvSpPr>
          <p:cNvPr id="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smtClean="0">
                <a:solidFill>
                  <a:schemeClr val="tx1">
                    <a:lumMod val="65000"/>
                    <a:lumOff val="35000"/>
                  </a:schemeClr>
                </a:solidFill>
                <a:latin typeface="Arial" panose="020B0604020202020204" pitchFamily="34" charset="0"/>
                <a:cs typeface="Arial" panose="020B0604020202020204" pitchFamily="34" charset="0"/>
              </a:rPr>
              <a:t>SWOT</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ctangle 25"/>
          <p:cNvSpPr/>
          <p:nvPr/>
        </p:nvSpPr>
        <p:spPr>
          <a:xfrm>
            <a:off x="2000673" y="1658751"/>
            <a:ext cx="4059086"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3" name="Rectangle 26"/>
          <p:cNvSpPr/>
          <p:nvPr/>
        </p:nvSpPr>
        <p:spPr>
          <a:xfrm>
            <a:off x="6132242" y="1658751"/>
            <a:ext cx="405908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4" name="Rectangle 27"/>
          <p:cNvSpPr/>
          <p:nvPr/>
        </p:nvSpPr>
        <p:spPr>
          <a:xfrm>
            <a:off x="2000673" y="3546628"/>
            <a:ext cx="405908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5" name="Rectangle 28"/>
          <p:cNvSpPr/>
          <p:nvPr/>
        </p:nvSpPr>
        <p:spPr>
          <a:xfrm>
            <a:off x="6132242" y="3546628"/>
            <a:ext cx="4059086"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7" name="Rectangle 32"/>
          <p:cNvSpPr/>
          <p:nvPr/>
        </p:nvSpPr>
        <p:spPr>
          <a:xfrm>
            <a:off x="5404513" y="3546628"/>
            <a:ext cx="655246"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O</a:t>
            </a:r>
            <a:endParaRPr lang="en-US" sz="2000" b="1" dirty="0">
              <a:solidFill>
                <a:schemeClr val="bg1">
                  <a:lumMod val="95000"/>
                </a:schemeClr>
              </a:solidFill>
            </a:endParaRPr>
          </a:p>
        </p:txBody>
      </p:sp>
      <p:sp>
        <p:nvSpPr>
          <p:cNvPr id="20" name="Rectangle 29"/>
          <p:cNvSpPr/>
          <p:nvPr/>
        </p:nvSpPr>
        <p:spPr>
          <a:xfrm>
            <a:off x="5404513" y="2916051"/>
            <a:ext cx="655246"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S</a:t>
            </a:r>
            <a:endParaRPr lang="en-US" sz="2000" b="1" dirty="0">
              <a:solidFill>
                <a:schemeClr val="bg1">
                  <a:lumMod val="95000"/>
                </a:schemeClr>
              </a:solidFill>
            </a:endParaRPr>
          </a:p>
        </p:txBody>
      </p:sp>
      <p:sp>
        <p:nvSpPr>
          <p:cNvPr id="23" name="Rectangle 31"/>
          <p:cNvSpPr/>
          <p:nvPr/>
        </p:nvSpPr>
        <p:spPr>
          <a:xfrm>
            <a:off x="6132242" y="3546628"/>
            <a:ext cx="655200"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T</a:t>
            </a:r>
            <a:endParaRPr lang="en-US" sz="2000" b="1" dirty="0">
              <a:solidFill>
                <a:schemeClr val="bg1">
                  <a:lumMod val="95000"/>
                </a:schemeClr>
              </a:solidFill>
            </a:endParaRPr>
          </a:p>
        </p:txBody>
      </p:sp>
      <p:sp>
        <p:nvSpPr>
          <p:cNvPr id="26" name="Rectangle 30"/>
          <p:cNvSpPr/>
          <p:nvPr/>
        </p:nvSpPr>
        <p:spPr>
          <a:xfrm>
            <a:off x="6132242" y="2916051"/>
            <a:ext cx="655200"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W</a:t>
            </a:r>
            <a:endParaRPr lang="en-US" sz="2000" b="1" dirty="0">
              <a:solidFill>
                <a:schemeClr val="bg1">
                  <a:lumMod val="95000"/>
                </a:schemeClr>
              </a:solidFill>
            </a:endParaRPr>
          </a:p>
        </p:txBody>
      </p:sp>
      <p:sp>
        <p:nvSpPr>
          <p:cNvPr id="31" name="TextBox 59"/>
          <p:cNvSpPr txBox="1">
            <a:spLocks noChangeArrowheads="1"/>
          </p:cNvSpPr>
          <p:nvPr/>
        </p:nvSpPr>
        <p:spPr bwMode="auto">
          <a:xfrm flipH="1">
            <a:off x="4394578" y="2905918"/>
            <a:ext cx="826866"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bg1"/>
                </a:solidFill>
                <a:latin typeface="微软雅黑" panose="020B0503020204020204" pitchFamily="34" charset="-122"/>
                <a:ea typeface="微软雅黑" panose="020B0503020204020204" pitchFamily="34" charset="-122"/>
              </a:rPr>
              <a:t>优势</a:t>
            </a:r>
            <a:endParaRPr lang="en-US" altLang="ko-KR" sz="2000"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242955" y="1925073"/>
            <a:ext cx="3758177"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3" name="TextBox 59"/>
          <p:cNvSpPr txBox="1">
            <a:spLocks noChangeArrowheads="1"/>
          </p:cNvSpPr>
          <p:nvPr/>
        </p:nvSpPr>
        <p:spPr bwMode="auto">
          <a:xfrm flipH="1">
            <a:off x="4394578" y="3767277"/>
            <a:ext cx="826866"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机会</a:t>
            </a:r>
            <a:endParaRPr lang="en-US" altLang="ko-KR" sz="2000" b="1" kern="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2242955" y="4177813"/>
            <a:ext cx="3758177"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5" name="TextBox 59"/>
          <p:cNvSpPr txBox="1">
            <a:spLocks noChangeArrowheads="1"/>
          </p:cNvSpPr>
          <p:nvPr/>
        </p:nvSpPr>
        <p:spPr bwMode="auto">
          <a:xfrm flipH="1">
            <a:off x="6995999" y="2905918"/>
            <a:ext cx="824168" cy="400101"/>
          </a:xfrm>
          <a:prstGeom prst="rect">
            <a:avLst/>
          </a:prstGeom>
          <a:noFill/>
          <a:ln>
            <a:noFill/>
          </a:ln>
        </p:spPr>
        <p:txBody>
          <a:bodyPr wrap="square" lIns="91431" tIns="45716" rIns="91431" bIns="45716">
            <a:spAutoFit/>
          </a:bodyPr>
          <a:lstStyle>
            <a:defPPr>
              <a:defRPr lang="zh-CN"/>
            </a:defPPr>
            <a:lvl1pPr algn="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smtClean="0"/>
              <a:t>劣势</a:t>
            </a:r>
            <a:endParaRPr lang="en-US" altLang="ko-KR" dirty="0"/>
          </a:p>
        </p:txBody>
      </p:sp>
      <p:sp>
        <p:nvSpPr>
          <p:cNvPr id="36" name="矩形 35"/>
          <p:cNvSpPr>
            <a:spLocks noChangeArrowheads="1"/>
          </p:cNvSpPr>
          <p:nvPr/>
        </p:nvSpPr>
        <p:spPr bwMode="auto">
          <a:xfrm>
            <a:off x="6288392" y="1925073"/>
            <a:ext cx="3662641"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7" name="TextBox 59"/>
          <p:cNvSpPr txBox="1">
            <a:spLocks noChangeArrowheads="1"/>
          </p:cNvSpPr>
          <p:nvPr/>
        </p:nvSpPr>
        <p:spPr bwMode="auto">
          <a:xfrm flipH="1">
            <a:off x="6995999" y="3767277"/>
            <a:ext cx="824168" cy="400101"/>
          </a:xfrm>
          <a:prstGeom prst="rect">
            <a:avLst/>
          </a:prstGeom>
          <a:noFill/>
          <a:ln>
            <a:noFill/>
          </a:ln>
        </p:spPr>
        <p:txBody>
          <a:bodyPr wrap="square" lIns="91431" tIns="45716" rIns="91431" bIns="45716">
            <a:spAutoFit/>
          </a:bodyPr>
          <a:lstStyle>
            <a:defPPr>
              <a:defRPr lang="zh-CN"/>
            </a:defPPr>
            <a:lvl1pP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挑战</a:t>
            </a:r>
            <a:endParaRPr lang="en-US" altLang="ko-KR" dirty="0"/>
          </a:p>
        </p:txBody>
      </p:sp>
      <p:sp>
        <p:nvSpPr>
          <p:cNvPr id="38" name="矩形 37"/>
          <p:cNvSpPr>
            <a:spLocks noChangeArrowheads="1"/>
          </p:cNvSpPr>
          <p:nvPr/>
        </p:nvSpPr>
        <p:spPr bwMode="auto">
          <a:xfrm>
            <a:off x="6288392" y="4177813"/>
            <a:ext cx="3662641"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9" name="TextBox 107"/>
          <p:cNvSpPr txBox="1"/>
          <p:nvPr/>
        </p:nvSpPr>
        <p:spPr>
          <a:xfrm>
            <a:off x="1034781" y="5670502"/>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endParaRPr lang="zh-CN" altLang="en-US" dirty="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3" presetClass="entr" presetSubtype="52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350" fill="hold"/>
                                        <p:tgtEl>
                                          <p:spTgt spid="12"/>
                                        </p:tgtEl>
                                        <p:attrNameLst>
                                          <p:attrName>ppt_w</p:attrName>
                                        </p:attrNameLst>
                                      </p:cBhvr>
                                      <p:tavLst>
                                        <p:tav tm="0">
                                          <p:val>
                                            <p:fltVal val="0"/>
                                          </p:val>
                                        </p:tav>
                                        <p:tav tm="100000">
                                          <p:val>
                                            <p:strVal val="#ppt_w"/>
                                          </p:val>
                                        </p:tav>
                                      </p:tavLst>
                                    </p:anim>
                                    <p:anim calcmode="lin" valueType="num">
                                      <p:cBhvr>
                                        <p:cTn id="16" dur="350" fill="hold"/>
                                        <p:tgtEl>
                                          <p:spTgt spid="12"/>
                                        </p:tgtEl>
                                        <p:attrNameLst>
                                          <p:attrName>ppt_h</p:attrName>
                                        </p:attrNameLst>
                                      </p:cBhvr>
                                      <p:tavLst>
                                        <p:tav tm="0">
                                          <p:val>
                                            <p:fltVal val="0"/>
                                          </p:val>
                                        </p:tav>
                                        <p:tav tm="100000">
                                          <p:val>
                                            <p:strVal val="#ppt_h"/>
                                          </p:val>
                                        </p:tav>
                                      </p:tavLst>
                                    </p:anim>
                                    <p:anim calcmode="lin" valueType="num">
                                      <p:cBhvr>
                                        <p:cTn id="17" dur="350" fill="hold"/>
                                        <p:tgtEl>
                                          <p:spTgt spid="12"/>
                                        </p:tgtEl>
                                        <p:attrNameLst>
                                          <p:attrName>ppt_x</p:attrName>
                                        </p:attrNameLst>
                                      </p:cBhvr>
                                      <p:tavLst>
                                        <p:tav tm="0">
                                          <p:val>
                                            <p:fltVal val="0.5"/>
                                          </p:val>
                                        </p:tav>
                                        <p:tav tm="100000">
                                          <p:val>
                                            <p:strVal val="#ppt_x"/>
                                          </p:val>
                                        </p:tav>
                                      </p:tavLst>
                                    </p:anim>
                                    <p:anim calcmode="lin" valueType="num">
                                      <p:cBhvr>
                                        <p:cTn id="18" dur="350" fill="hold"/>
                                        <p:tgtEl>
                                          <p:spTgt spid="12"/>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350" fill="hold"/>
                                        <p:tgtEl>
                                          <p:spTgt spid="13"/>
                                        </p:tgtEl>
                                        <p:attrNameLst>
                                          <p:attrName>ppt_w</p:attrName>
                                        </p:attrNameLst>
                                      </p:cBhvr>
                                      <p:tavLst>
                                        <p:tav tm="0">
                                          <p:val>
                                            <p:fltVal val="0"/>
                                          </p:val>
                                        </p:tav>
                                        <p:tav tm="100000">
                                          <p:val>
                                            <p:strVal val="#ppt_w"/>
                                          </p:val>
                                        </p:tav>
                                      </p:tavLst>
                                    </p:anim>
                                    <p:anim calcmode="lin" valueType="num">
                                      <p:cBhvr>
                                        <p:cTn id="22" dur="350" fill="hold"/>
                                        <p:tgtEl>
                                          <p:spTgt spid="13"/>
                                        </p:tgtEl>
                                        <p:attrNameLst>
                                          <p:attrName>ppt_h</p:attrName>
                                        </p:attrNameLst>
                                      </p:cBhvr>
                                      <p:tavLst>
                                        <p:tav tm="0">
                                          <p:val>
                                            <p:fltVal val="0"/>
                                          </p:val>
                                        </p:tav>
                                        <p:tav tm="100000">
                                          <p:val>
                                            <p:strVal val="#ppt_h"/>
                                          </p:val>
                                        </p:tav>
                                      </p:tavLst>
                                    </p:anim>
                                    <p:anim calcmode="lin" valueType="num">
                                      <p:cBhvr>
                                        <p:cTn id="23" dur="350" fill="hold"/>
                                        <p:tgtEl>
                                          <p:spTgt spid="13"/>
                                        </p:tgtEl>
                                        <p:attrNameLst>
                                          <p:attrName>ppt_x</p:attrName>
                                        </p:attrNameLst>
                                      </p:cBhvr>
                                      <p:tavLst>
                                        <p:tav tm="0">
                                          <p:val>
                                            <p:fltVal val="0.5"/>
                                          </p:val>
                                        </p:tav>
                                        <p:tav tm="100000">
                                          <p:val>
                                            <p:strVal val="#ppt_x"/>
                                          </p:val>
                                        </p:tav>
                                      </p:tavLst>
                                    </p:anim>
                                    <p:anim calcmode="lin" valueType="num">
                                      <p:cBhvr>
                                        <p:cTn id="24" dur="350" fill="hold"/>
                                        <p:tgtEl>
                                          <p:spTgt spid="13"/>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350" fill="hold"/>
                                        <p:tgtEl>
                                          <p:spTgt spid="14"/>
                                        </p:tgtEl>
                                        <p:attrNameLst>
                                          <p:attrName>ppt_w</p:attrName>
                                        </p:attrNameLst>
                                      </p:cBhvr>
                                      <p:tavLst>
                                        <p:tav tm="0">
                                          <p:val>
                                            <p:fltVal val="0"/>
                                          </p:val>
                                        </p:tav>
                                        <p:tav tm="100000">
                                          <p:val>
                                            <p:strVal val="#ppt_w"/>
                                          </p:val>
                                        </p:tav>
                                      </p:tavLst>
                                    </p:anim>
                                    <p:anim calcmode="lin" valueType="num">
                                      <p:cBhvr>
                                        <p:cTn id="28" dur="350" fill="hold"/>
                                        <p:tgtEl>
                                          <p:spTgt spid="14"/>
                                        </p:tgtEl>
                                        <p:attrNameLst>
                                          <p:attrName>ppt_h</p:attrName>
                                        </p:attrNameLst>
                                      </p:cBhvr>
                                      <p:tavLst>
                                        <p:tav tm="0">
                                          <p:val>
                                            <p:fltVal val="0"/>
                                          </p:val>
                                        </p:tav>
                                        <p:tav tm="100000">
                                          <p:val>
                                            <p:strVal val="#ppt_h"/>
                                          </p:val>
                                        </p:tav>
                                      </p:tavLst>
                                    </p:anim>
                                    <p:anim calcmode="lin" valueType="num">
                                      <p:cBhvr>
                                        <p:cTn id="29" dur="350" fill="hold"/>
                                        <p:tgtEl>
                                          <p:spTgt spid="14"/>
                                        </p:tgtEl>
                                        <p:attrNameLst>
                                          <p:attrName>ppt_x</p:attrName>
                                        </p:attrNameLst>
                                      </p:cBhvr>
                                      <p:tavLst>
                                        <p:tav tm="0">
                                          <p:val>
                                            <p:fltVal val="0.5"/>
                                          </p:val>
                                        </p:tav>
                                        <p:tav tm="100000">
                                          <p:val>
                                            <p:strVal val="#ppt_x"/>
                                          </p:val>
                                        </p:tav>
                                      </p:tavLst>
                                    </p:anim>
                                    <p:anim calcmode="lin" valueType="num">
                                      <p:cBhvr>
                                        <p:cTn id="30" dur="350" fill="hold"/>
                                        <p:tgtEl>
                                          <p:spTgt spid="14"/>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350" fill="hold"/>
                                        <p:tgtEl>
                                          <p:spTgt spid="15"/>
                                        </p:tgtEl>
                                        <p:attrNameLst>
                                          <p:attrName>ppt_w</p:attrName>
                                        </p:attrNameLst>
                                      </p:cBhvr>
                                      <p:tavLst>
                                        <p:tav tm="0">
                                          <p:val>
                                            <p:fltVal val="0"/>
                                          </p:val>
                                        </p:tav>
                                        <p:tav tm="100000">
                                          <p:val>
                                            <p:strVal val="#ppt_w"/>
                                          </p:val>
                                        </p:tav>
                                      </p:tavLst>
                                    </p:anim>
                                    <p:anim calcmode="lin" valueType="num">
                                      <p:cBhvr>
                                        <p:cTn id="34" dur="350" fill="hold"/>
                                        <p:tgtEl>
                                          <p:spTgt spid="15"/>
                                        </p:tgtEl>
                                        <p:attrNameLst>
                                          <p:attrName>ppt_h</p:attrName>
                                        </p:attrNameLst>
                                      </p:cBhvr>
                                      <p:tavLst>
                                        <p:tav tm="0">
                                          <p:val>
                                            <p:fltVal val="0"/>
                                          </p:val>
                                        </p:tav>
                                        <p:tav tm="100000">
                                          <p:val>
                                            <p:strVal val="#ppt_h"/>
                                          </p:val>
                                        </p:tav>
                                      </p:tavLst>
                                    </p:anim>
                                    <p:anim calcmode="lin" valueType="num">
                                      <p:cBhvr>
                                        <p:cTn id="35" dur="350" fill="hold"/>
                                        <p:tgtEl>
                                          <p:spTgt spid="15"/>
                                        </p:tgtEl>
                                        <p:attrNameLst>
                                          <p:attrName>ppt_x</p:attrName>
                                        </p:attrNameLst>
                                      </p:cBhvr>
                                      <p:tavLst>
                                        <p:tav tm="0">
                                          <p:val>
                                            <p:fltVal val="0.5"/>
                                          </p:val>
                                        </p:tav>
                                        <p:tav tm="100000">
                                          <p:val>
                                            <p:strVal val="#ppt_x"/>
                                          </p:val>
                                        </p:tav>
                                      </p:tavLst>
                                    </p:anim>
                                    <p:anim calcmode="lin" valueType="num">
                                      <p:cBhvr>
                                        <p:cTn id="36" dur="350" fill="hold"/>
                                        <p:tgtEl>
                                          <p:spTgt spid="15"/>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250"/>
                                  </p:stCondLst>
                                  <p:childTnLst>
                                    <p:set>
                                      <p:cBhvr>
                                        <p:cTn id="38" dur="1" fill="hold">
                                          <p:stCondLst>
                                            <p:cond delay="0"/>
                                          </p:stCondLst>
                                        </p:cTn>
                                        <p:tgtEl>
                                          <p:spTgt spid="20"/>
                                        </p:tgtEl>
                                        <p:attrNameLst>
                                          <p:attrName>style.visibility</p:attrName>
                                        </p:attrNameLst>
                                      </p:cBhvr>
                                      <p:to>
                                        <p:strVal val="visible"/>
                                      </p:to>
                                    </p:set>
                                    <p:anim calcmode="lin" valueType="num">
                                      <p:cBhvr>
                                        <p:cTn id="39" dur="350" fill="hold"/>
                                        <p:tgtEl>
                                          <p:spTgt spid="20"/>
                                        </p:tgtEl>
                                        <p:attrNameLst>
                                          <p:attrName>ppt_w</p:attrName>
                                        </p:attrNameLst>
                                      </p:cBhvr>
                                      <p:tavLst>
                                        <p:tav tm="0">
                                          <p:val>
                                            <p:fltVal val="0"/>
                                          </p:val>
                                        </p:tav>
                                        <p:tav tm="100000">
                                          <p:val>
                                            <p:strVal val="#ppt_w"/>
                                          </p:val>
                                        </p:tav>
                                      </p:tavLst>
                                    </p:anim>
                                    <p:anim calcmode="lin" valueType="num">
                                      <p:cBhvr>
                                        <p:cTn id="40" dur="350" fill="hold"/>
                                        <p:tgtEl>
                                          <p:spTgt spid="20"/>
                                        </p:tgtEl>
                                        <p:attrNameLst>
                                          <p:attrName>ppt_h</p:attrName>
                                        </p:attrNameLst>
                                      </p:cBhvr>
                                      <p:tavLst>
                                        <p:tav tm="0">
                                          <p:val>
                                            <p:fltVal val="0"/>
                                          </p:val>
                                        </p:tav>
                                        <p:tav tm="100000">
                                          <p:val>
                                            <p:strVal val="#ppt_h"/>
                                          </p:val>
                                        </p:tav>
                                      </p:tavLst>
                                    </p:anim>
                                    <p:anim calcmode="lin" valueType="num">
                                      <p:cBhvr>
                                        <p:cTn id="41" dur="350" fill="hold"/>
                                        <p:tgtEl>
                                          <p:spTgt spid="20"/>
                                        </p:tgtEl>
                                        <p:attrNameLst>
                                          <p:attrName>ppt_x</p:attrName>
                                        </p:attrNameLst>
                                      </p:cBhvr>
                                      <p:tavLst>
                                        <p:tav tm="0">
                                          <p:val>
                                            <p:fltVal val="0.5"/>
                                          </p:val>
                                        </p:tav>
                                        <p:tav tm="100000">
                                          <p:val>
                                            <p:strVal val="#ppt_x"/>
                                          </p:val>
                                        </p:tav>
                                      </p:tavLst>
                                    </p:anim>
                                    <p:anim calcmode="lin" valueType="num">
                                      <p:cBhvr>
                                        <p:cTn id="42" dur="350" fill="hold"/>
                                        <p:tgtEl>
                                          <p:spTgt spid="20"/>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2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350" fill="hold"/>
                                        <p:tgtEl>
                                          <p:spTgt spid="26"/>
                                        </p:tgtEl>
                                        <p:attrNameLst>
                                          <p:attrName>ppt_w</p:attrName>
                                        </p:attrNameLst>
                                      </p:cBhvr>
                                      <p:tavLst>
                                        <p:tav tm="0">
                                          <p:val>
                                            <p:fltVal val="0"/>
                                          </p:val>
                                        </p:tav>
                                        <p:tav tm="100000">
                                          <p:val>
                                            <p:strVal val="#ppt_w"/>
                                          </p:val>
                                        </p:tav>
                                      </p:tavLst>
                                    </p:anim>
                                    <p:anim calcmode="lin" valueType="num">
                                      <p:cBhvr>
                                        <p:cTn id="46" dur="350" fill="hold"/>
                                        <p:tgtEl>
                                          <p:spTgt spid="26"/>
                                        </p:tgtEl>
                                        <p:attrNameLst>
                                          <p:attrName>ppt_h</p:attrName>
                                        </p:attrNameLst>
                                      </p:cBhvr>
                                      <p:tavLst>
                                        <p:tav tm="0">
                                          <p:val>
                                            <p:fltVal val="0"/>
                                          </p:val>
                                        </p:tav>
                                        <p:tav tm="100000">
                                          <p:val>
                                            <p:strVal val="#ppt_h"/>
                                          </p:val>
                                        </p:tav>
                                      </p:tavLst>
                                    </p:anim>
                                    <p:anim calcmode="lin" valueType="num">
                                      <p:cBhvr>
                                        <p:cTn id="47" dur="350" fill="hold"/>
                                        <p:tgtEl>
                                          <p:spTgt spid="26"/>
                                        </p:tgtEl>
                                        <p:attrNameLst>
                                          <p:attrName>ppt_x</p:attrName>
                                        </p:attrNameLst>
                                      </p:cBhvr>
                                      <p:tavLst>
                                        <p:tav tm="0">
                                          <p:val>
                                            <p:fltVal val="0.5"/>
                                          </p:val>
                                        </p:tav>
                                        <p:tav tm="100000">
                                          <p:val>
                                            <p:strVal val="#ppt_x"/>
                                          </p:val>
                                        </p:tav>
                                      </p:tavLst>
                                    </p:anim>
                                    <p:anim calcmode="lin" valueType="num">
                                      <p:cBhvr>
                                        <p:cTn id="48" dur="350" fill="hold"/>
                                        <p:tgtEl>
                                          <p:spTgt spid="26"/>
                                        </p:tgtEl>
                                        <p:attrNameLst>
                                          <p:attrName>ppt_y</p:attrName>
                                        </p:attrNameLst>
                                      </p:cBhvr>
                                      <p:tavLst>
                                        <p:tav tm="0">
                                          <p:val>
                                            <p:fltVal val="0.5"/>
                                          </p:val>
                                        </p:tav>
                                        <p:tav tm="100000">
                                          <p:val>
                                            <p:strVal val="#ppt_y"/>
                                          </p:val>
                                        </p:tav>
                                      </p:tavLst>
                                    </p:anim>
                                  </p:childTnLst>
                                </p:cTn>
                              </p:par>
                              <p:par>
                                <p:cTn id="49" presetID="23" presetClass="entr" presetSubtype="528"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 calcmode="lin" valueType="num">
                                      <p:cBhvr>
                                        <p:cTn id="51" dur="350" fill="hold"/>
                                        <p:tgtEl>
                                          <p:spTgt spid="17"/>
                                        </p:tgtEl>
                                        <p:attrNameLst>
                                          <p:attrName>ppt_w</p:attrName>
                                        </p:attrNameLst>
                                      </p:cBhvr>
                                      <p:tavLst>
                                        <p:tav tm="0">
                                          <p:val>
                                            <p:fltVal val="0"/>
                                          </p:val>
                                        </p:tav>
                                        <p:tav tm="100000">
                                          <p:val>
                                            <p:strVal val="#ppt_w"/>
                                          </p:val>
                                        </p:tav>
                                      </p:tavLst>
                                    </p:anim>
                                    <p:anim calcmode="lin" valueType="num">
                                      <p:cBhvr>
                                        <p:cTn id="52" dur="350" fill="hold"/>
                                        <p:tgtEl>
                                          <p:spTgt spid="17"/>
                                        </p:tgtEl>
                                        <p:attrNameLst>
                                          <p:attrName>ppt_h</p:attrName>
                                        </p:attrNameLst>
                                      </p:cBhvr>
                                      <p:tavLst>
                                        <p:tav tm="0">
                                          <p:val>
                                            <p:fltVal val="0"/>
                                          </p:val>
                                        </p:tav>
                                        <p:tav tm="100000">
                                          <p:val>
                                            <p:strVal val="#ppt_h"/>
                                          </p:val>
                                        </p:tav>
                                      </p:tavLst>
                                    </p:anim>
                                    <p:anim calcmode="lin" valueType="num">
                                      <p:cBhvr>
                                        <p:cTn id="53" dur="350" fill="hold"/>
                                        <p:tgtEl>
                                          <p:spTgt spid="17"/>
                                        </p:tgtEl>
                                        <p:attrNameLst>
                                          <p:attrName>ppt_x</p:attrName>
                                        </p:attrNameLst>
                                      </p:cBhvr>
                                      <p:tavLst>
                                        <p:tav tm="0">
                                          <p:val>
                                            <p:fltVal val="0.5"/>
                                          </p:val>
                                        </p:tav>
                                        <p:tav tm="100000">
                                          <p:val>
                                            <p:strVal val="#ppt_x"/>
                                          </p:val>
                                        </p:tav>
                                      </p:tavLst>
                                    </p:anim>
                                    <p:anim calcmode="lin" valueType="num">
                                      <p:cBhvr>
                                        <p:cTn id="54" dur="350" fill="hold"/>
                                        <p:tgtEl>
                                          <p:spTgt spid="17"/>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25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50" fill="hold"/>
                                        <p:tgtEl>
                                          <p:spTgt spid="23"/>
                                        </p:tgtEl>
                                        <p:attrNameLst>
                                          <p:attrName>ppt_w</p:attrName>
                                        </p:attrNameLst>
                                      </p:cBhvr>
                                      <p:tavLst>
                                        <p:tav tm="0">
                                          <p:val>
                                            <p:fltVal val="0"/>
                                          </p:val>
                                        </p:tav>
                                        <p:tav tm="100000">
                                          <p:val>
                                            <p:strVal val="#ppt_w"/>
                                          </p:val>
                                        </p:tav>
                                      </p:tavLst>
                                    </p:anim>
                                    <p:anim calcmode="lin" valueType="num">
                                      <p:cBhvr>
                                        <p:cTn id="58" dur="350" fill="hold"/>
                                        <p:tgtEl>
                                          <p:spTgt spid="23"/>
                                        </p:tgtEl>
                                        <p:attrNameLst>
                                          <p:attrName>ppt_h</p:attrName>
                                        </p:attrNameLst>
                                      </p:cBhvr>
                                      <p:tavLst>
                                        <p:tav tm="0">
                                          <p:val>
                                            <p:fltVal val="0"/>
                                          </p:val>
                                        </p:tav>
                                        <p:tav tm="100000">
                                          <p:val>
                                            <p:strVal val="#ppt_h"/>
                                          </p:val>
                                        </p:tav>
                                      </p:tavLst>
                                    </p:anim>
                                    <p:anim calcmode="lin" valueType="num">
                                      <p:cBhvr>
                                        <p:cTn id="59" dur="350" fill="hold"/>
                                        <p:tgtEl>
                                          <p:spTgt spid="23"/>
                                        </p:tgtEl>
                                        <p:attrNameLst>
                                          <p:attrName>ppt_x</p:attrName>
                                        </p:attrNameLst>
                                      </p:cBhvr>
                                      <p:tavLst>
                                        <p:tav tm="0">
                                          <p:val>
                                            <p:fltVal val="0.5"/>
                                          </p:val>
                                        </p:tav>
                                        <p:tav tm="100000">
                                          <p:val>
                                            <p:strVal val="#ppt_x"/>
                                          </p:val>
                                        </p:tav>
                                      </p:tavLst>
                                    </p:anim>
                                    <p:anim calcmode="lin" valueType="num">
                                      <p:cBhvr>
                                        <p:cTn id="60" dur="350" fill="hold"/>
                                        <p:tgtEl>
                                          <p:spTgt spid="23"/>
                                        </p:tgtEl>
                                        <p:attrNameLst>
                                          <p:attrName>ppt_y</p:attrName>
                                        </p:attrNameLst>
                                      </p:cBhvr>
                                      <p:tavLst>
                                        <p:tav tm="0">
                                          <p:val>
                                            <p:fltVal val="0.5"/>
                                          </p:val>
                                        </p:tav>
                                        <p:tav tm="100000">
                                          <p:val>
                                            <p:strVal val="#ppt_y"/>
                                          </p:val>
                                        </p:tav>
                                      </p:tavLst>
                                    </p:anim>
                                  </p:childTnLst>
                                </p:cTn>
                              </p:par>
                            </p:childTnLst>
                          </p:cTn>
                        </p:par>
                        <p:par>
                          <p:cTn id="61" fill="hold">
                            <p:stCondLst>
                              <p:cond delay="1500"/>
                            </p:stCondLst>
                            <p:childTnLst>
                              <p:par>
                                <p:cTn id="62" presetID="49" presetClass="entr" presetSubtype="0" decel="10000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 calcmode="lin" valueType="num">
                                      <p:cBhvr>
                                        <p:cTn id="66" dur="500" fill="hold"/>
                                        <p:tgtEl>
                                          <p:spTgt spid="31"/>
                                        </p:tgtEl>
                                        <p:attrNameLst>
                                          <p:attrName>style.rotation</p:attrName>
                                        </p:attrNameLst>
                                      </p:cBhvr>
                                      <p:tavLst>
                                        <p:tav tm="0">
                                          <p:val>
                                            <p:fltVal val="360"/>
                                          </p:val>
                                        </p:tav>
                                        <p:tav tm="100000">
                                          <p:val>
                                            <p:fltVal val="0"/>
                                          </p:val>
                                        </p:tav>
                                      </p:tavLst>
                                    </p:anim>
                                    <p:animEffect transition="in" filter="fade">
                                      <p:cBhvr>
                                        <p:cTn id="67" dur="500"/>
                                        <p:tgtEl>
                                          <p:spTgt spid="3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 calcmode="lin" valueType="num">
                                      <p:cBhvr>
                                        <p:cTn id="72" dur="500" fill="hold"/>
                                        <p:tgtEl>
                                          <p:spTgt spid="33"/>
                                        </p:tgtEl>
                                        <p:attrNameLst>
                                          <p:attrName>style.rotation</p:attrName>
                                        </p:attrNameLst>
                                      </p:cBhvr>
                                      <p:tavLst>
                                        <p:tav tm="0">
                                          <p:val>
                                            <p:fltVal val="360"/>
                                          </p:val>
                                        </p:tav>
                                        <p:tav tm="100000">
                                          <p:val>
                                            <p:fltVal val="0"/>
                                          </p:val>
                                        </p:tav>
                                      </p:tavLst>
                                    </p:anim>
                                    <p:animEffect transition="in" filter="fade">
                                      <p:cBhvr>
                                        <p:cTn id="73" dur="500"/>
                                        <p:tgtEl>
                                          <p:spTgt spid="33"/>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 calcmode="lin" valueType="num">
                                      <p:cBhvr>
                                        <p:cTn id="78" dur="500" fill="hold"/>
                                        <p:tgtEl>
                                          <p:spTgt spid="35"/>
                                        </p:tgtEl>
                                        <p:attrNameLst>
                                          <p:attrName>style.rotation</p:attrName>
                                        </p:attrNameLst>
                                      </p:cBhvr>
                                      <p:tavLst>
                                        <p:tav tm="0">
                                          <p:val>
                                            <p:fltVal val="360"/>
                                          </p:val>
                                        </p:tav>
                                        <p:tav tm="100000">
                                          <p:val>
                                            <p:fltVal val="0"/>
                                          </p:val>
                                        </p:tav>
                                      </p:tavLst>
                                    </p:anim>
                                    <p:animEffect transition="in" filter="fade">
                                      <p:cBhvr>
                                        <p:cTn id="79" dur="500"/>
                                        <p:tgtEl>
                                          <p:spTgt spid="35"/>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500" fill="hold"/>
                                        <p:tgtEl>
                                          <p:spTgt spid="37"/>
                                        </p:tgtEl>
                                        <p:attrNameLst>
                                          <p:attrName>ppt_w</p:attrName>
                                        </p:attrNameLst>
                                      </p:cBhvr>
                                      <p:tavLst>
                                        <p:tav tm="0">
                                          <p:val>
                                            <p:fltVal val="0"/>
                                          </p:val>
                                        </p:tav>
                                        <p:tav tm="100000">
                                          <p:val>
                                            <p:strVal val="#ppt_w"/>
                                          </p:val>
                                        </p:tav>
                                      </p:tavLst>
                                    </p:anim>
                                    <p:anim calcmode="lin" valueType="num">
                                      <p:cBhvr>
                                        <p:cTn id="83" dur="500" fill="hold"/>
                                        <p:tgtEl>
                                          <p:spTgt spid="37"/>
                                        </p:tgtEl>
                                        <p:attrNameLst>
                                          <p:attrName>ppt_h</p:attrName>
                                        </p:attrNameLst>
                                      </p:cBhvr>
                                      <p:tavLst>
                                        <p:tav tm="0">
                                          <p:val>
                                            <p:fltVal val="0"/>
                                          </p:val>
                                        </p:tav>
                                        <p:tav tm="100000">
                                          <p:val>
                                            <p:strVal val="#ppt_h"/>
                                          </p:val>
                                        </p:tav>
                                      </p:tavLst>
                                    </p:anim>
                                    <p:anim calcmode="lin" valueType="num">
                                      <p:cBhvr>
                                        <p:cTn id="84" dur="500" fill="hold"/>
                                        <p:tgtEl>
                                          <p:spTgt spid="37"/>
                                        </p:tgtEl>
                                        <p:attrNameLst>
                                          <p:attrName>style.rotation</p:attrName>
                                        </p:attrNameLst>
                                      </p:cBhvr>
                                      <p:tavLst>
                                        <p:tav tm="0">
                                          <p:val>
                                            <p:fltVal val="360"/>
                                          </p:val>
                                        </p:tav>
                                        <p:tav tm="100000">
                                          <p:val>
                                            <p:fltVal val="0"/>
                                          </p:val>
                                        </p:tav>
                                      </p:tavLst>
                                    </p:anim>
                                    <p:animEffect transition="in" filter="fade">
                                      <p:cBhvr>
                                        <p:cTn id="85" dur="500"/>
                                        <p:tgtEl>
                                          <p:spTgt spid="37"/>
                                        </p:tgtEl>
                                      </p:cBhvr>
                                    </p:animEffect>
                                  </p:childTnLst>
                                </p:cTn>
                              </p:par>
                            </p:childTnLst>
                          </p:cTn>
                        </p:par>
                        <p:par>
                          <p:cTn id="86" fill="hold">
                            <p:stCondLst>
                              <p:cond delay="2000"/>
                            </p:stCondLst>
                            <p:childTnLst>
                              <p:par>
                                <p:cTn id="87" presetID="22" presetClass="entr" presetSubtype="8"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wipe(left)">
                                      <p:cBhvr>
                                        <p:cTn id="89" dur="750"/>
                                        <p:tgtEl>
                                          <p:spTgt spid="32"/>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left)">
                                      <p:cBhvr>
                                        <p:cTn id="92" dur="750"/>
                                        <p:tgtEl>
                                          <p:spTgt spid="34"/>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75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right)">
                                      <p:cBhvr>
                                        <p:cTn id="98" dur="750"/>
                                        <p:tgtEl>
                                          <p:spTgt spid="38"/>
                                        </p:tgtEl>
                                      </p:cBhvr>
                                    </p:animEffect>
                                  </p:childTnLst>
                                </p:cTn>
                              </p:par>
                            </p:childTnLst>
                          </p:cTn>
                        </p:par>
                        <p:par>
                          <p:cTn id="99" fill="hold">
                            <p:stCondLst>
                              <p:cond delay="3000"/>
                            </p:stCondLst>
                            <p:childTnLst>
                              <p:par>
                                <p:cTn id="100" presetID="10"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animBg="1"/>
      <p:bldP spid="13" grpId="0" animBg="1"/>
      <p:bldP spid="14" grpId="0" animBg="1"/>
      <p:bldP spid="15" grpId="0" animBg="1"/>
      <p:bldP spid="17" grpId="0" animBg="1"/>
      <p:bldP spid="20" grpId="0" animBg="1"/>
      <p:bldP spid="23" grpId="0" animBg="1"/>
      <p:bldP spid="26" grpId="0" animBg="1"/>
      <p:bldP spid="31" grpId="0"/>
      <p:bldP spid="32" grpId="0"/>
      <p:bldP spid="33" grpId="0"/>
      <p:bldP spid="34" grpId="0"/>
      <p:bldP spid="35" grpId="0"/>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6" name="任意多边形 35"/>
          <p:cNvSpPr/>
          <p:nvPr/>
        </p:nvSpPr>
        <p:spPr>
          <a:xfrm>
            <a:off x="4424879" y="1633282"/>
            <a:ext cx="1671122"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2" y="1633282"/>
            <a:ext cx="1671119"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544" y="2857797"/>
            <a:ext cx="1113243"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214" y="2857798"/>
            <a:ext cx="1113242"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114" y="4070566"/>
            <a:ext cx="2047773"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5918" y="1633282"/>
            <a:ext cx="1951799"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221" y="2035804"/>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5" name="矩形 44"/>
          <p:cNvSpPr/>
          <p:nvPr/>
        </p:nvSpPr>
        <p:spPr>
          <a:xfrm>
            <a:off x="7988139" y="1633282"/>
            <a:ext cx="1951799"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8139" y="2035804"/>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7" name="矩形 46"/>
          <p:cNvSpPr/>
          <p:nvPr/>
        </p:nvSpPr>
        <p:spPr>
          <a:xfrm>
            <a:off x="2265918" y="3789551"/>
            <a:ext cx="1951799"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221" y="4192073"/>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9" name="矩形 48"/>
          <p:cNvSpPr/>
          <p:nvPr/>
        </p:nvSpPr>
        <p:spPr>
          <a:xfrm>
            <a:off x="7988139" y="3789551"/>
            <a:ext cx="1951799"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8139" y="4192073"/>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2" name="矩形 61"/>
          <p:cNvSpPr/>
          <p:nvPr/>
        </p:nvSpPr>
        <p:spPr>
          <a:xfrm>
            <a:off x="5120101" y="5259027"/>
            <a:ext cx="1951799"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008" y="5675404"/>
            <a:ext cx="4827984"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4" name="矩形 63"/>
          <p:cNvSpPr/>
          <p:nvPr/>
        </p:nvSpPr>
        <p:spPr>
          <a:xfrm>
            <a:off x="5133955" y="2849929"/>
            <a:ext cx="1951799" cy="954099"/>
          </a:xfrm>
          <a:prstGeom prst="rect">
            <a:avLst/>
          </a:prstGeom>
        </p:spPr>
        <p:txBody>
          <a:bodyPr wrap="square" lIns="91431" tIns="45716" rIns="91431" bIns="45716">
            <a:spAutoFit/>
          </a:bodyP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smtClean="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 presetClass="entr" presetSubtype="9" fill="hold" grpId="0" nodeType="afterEffect" p14:presetBounceEnd="48000">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14:bounceEnd="48000">
                                          <p:cBhvr additive="base">
                                            <p:cTn id="15"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16" dur="5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14:presetBounceEnd="48000">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48000">
                                          <p:cBhvr additive="base">
                                            <p:cTn id="19"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3" fill="hold" grpId="0" nodeType="withEffect" p14:presetBounceEnd="48000">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14:bounceEnd="48000">
                                          <p:cBhvr additive="base">
                                            <p:cTn id="23"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24" dur="500" fill="hold"/>
                                            <p:tgtEl>
                                              <p:spTgt spid="37"/>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14:presetBounceEnd="48000">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14:bounceEnd="48000">
                                          <p:cBhvr additive="base">
                                            <p:cTn id="27"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4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48000">
                                          <p:cBhvr additive="base">
                                            <p:cTn id="31"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randombar(horizontal)">
                                          <p:cBhvr>
                                            <p:cTn id="36" dur="400"/>
                                            <p:tgtEl>
                                              <p:spTgt spid="4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400"/>
                                            <p:tgtEl>
                                              <p:spTgt spid="42"/>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randombar(horizontal)">
                                          <p:cBhvr>
                                            <p:cTn id="43" dur="400"/>
                                            <p:tgtEl>
                                              <p:spTgt spid="4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randombar(horizontal)">
                                          <p:cBhvr>
                                            <p:cTn id="46" dur="400"/>
                                            <p:tgtEl>
                                              <p:spTgt spid="46"/>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400"/>
                                            <p:tgtEl>
                                              <p:spTgt spid="4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randombar(horizontal)">
                                          <p:cBhvr>
                                            <p:cTn id="57" dur="400"/>
                                            <p:tgtEl>
                                              <p:spTgt spid="4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randombar(horizontal)">
                                          <p:cBhvr>
                                            <p:cTn id="60" dur="400"/>
                                            <p:tgtEl>
                                              <p:spTgt spid="61"/>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randombar(horizontal)">
                                          <p:cBhvr>
                                            <p:cTn id="64" dur="400"/>
                                            <p:tgtEl>
                                              <p:spTgt spid="6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randombar(horizontal)">
                                          <p:cBhvr>
                                            <p:cTn id="67" dur="400"/>
                                            <p:tgtEl>
                                              <p:spTgt spid="63"/>
                                            </p:tgtEl>
                                          </p:cBhvr>
                                        </p:animEffect>
                                      </p:childTnLst>
                                    </p:cTn>
                                  </p:par>
                                </p:childTnLst>
                              </p:cTn>
                            </p:par>
                            <p:par>
                              <p:cTn id="68" fill="hold">
                                <p:stCondLst>
                                  <p:cond delay="4000"/>
                                </p:stCondLst>
                                <p:childTnLst>
                                  <p:par>
                                    <p:cTn id="69" presetID="45" presetClass="entr" presetSubtype="0" fill="hold" grpId="0" nodeType="afterEffect">
                                      <p:stCondLst>
                                        <p:cond delay="0"/>
                                      </p:stCondLst>
                                      <p:iterate type="lt">
                                        <p:tmPct val="10000"/>
                                      </p:iterate>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ppt_w</p:attrName>
                                            </p:attrNameLst>
                                          </p:cBhvr>
                                          <p:tavLst>
                                            <p:tav tm="0" fmla="#ppt_w*sin(2.5*pi*$)">
                                              <p:val>
                                                <p:fltVal val="0"/>
                                              </p:val>
                                            </p:tav>
                                            <p:tav tm="100000">
                                              <p:val>
                                                <p:fltVal val="1"/>
                                              </p:val>
                                            </p:tav>
                                          </p:tavLst>
                                        </p:anim>
                                        <p:anim calcmode="lin" valueType="num">
                                          <p:cBhvr>
                                            <p:cTn id="73"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1+#ppt_w/2"/>
                                              </p:val>
                                            </p:tav>
                                            <p:tav tm="100000">
                                              <p:val>
                                                <p:strVal val="#ppt_x"/>
                                              </p:val>
                                            </p:tav>
                                          </p:tavLst>
                                        </p:anim>
                                        <p:anim calcmode="lin" valueType="num">
                                          <p:cBhvr additive="base">
                                            <p:cTn id="24" dur="500" fill="hold"/>
                                            <p:tgtEl>
                                              <p:spTgt spid="37"/>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randombar(horizontal)">
                                          <p:cBhvr>
                                            <p:cTn id="36" dur="400"/>
                                            <p:tgtEl>
                                              <p:spTgt spid="4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400"/>
                                            <p:tgtEl>
                                              <p:spTgt spid="42"/>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randombar(horizontal)">
                                          <p:cBhvr>
                                            <p:cTn id="43" dur="400"/>
                                            <p:tgtEl>
                                              <p:spTgt spid="4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randombar(horizontal)">
                                          <p:cBhvr>
                                            <p:cTn id="46" dur="400"/>
                                            <p:tgtEl>
                                              <p:spTgt spid="46"/>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400"/>
                                            <p:tgtEl>
                                              <p:spTgt spid="4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randombar(horizontal)">
                                          <p:cBhvr>
                                            <p:cTn id="57" dur="400"/>
                                            <p:tgtEl>
                                              <p:spTgt spid="4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randombar(horizontal)">
                                          <p:cBhvr>
                                            <p:cTn id="60" dur="400"/>
                                            <p:tgtEl>
                                              <p:spTgt spid="61"/>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randombar(horizontal)">
                                          <p:cBhvr>
                                            <p:cTn id="64" dur="400"/>
                                            <p:tgtEl>
                                              <p:spTgt spid="6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randombar(horizontal)">
                                          <p:cBhvr>
                                            <p:cTn id="67" dur="400"/>
                                            <p:tgtEl>
                                              <p:spTgt spid="63"/>
                                            </p:tgtEl>
                                          </p:cBhvr>
                                        </p:animEffect>
                                      </p:childTnLst>
                                    </p:cTn>
                                  </p:par>
                                </p:childTnLst>
                              </p:cTn>
                            </p:par>
                            <p:par>
                              <p:cTn id="68" fill="hold">
                                <p:stCondLst>
                                  <p:cond delay="4000"/>
                                </p:stCondLst>
                                <p:childTnLst>
                                  <p:par>
                                    <p:cTn id="69" presetID="45" presetClass="entr" presetSubtype="0" fill="hold" grpId="0" nodeType="afterEffect">
                                      <p:stCondLst>
                                        <p:cond delay="0"/>
                                      </p:stCondLst>
                                      <p:iterate type="lt">
                                        <p:tmPct val="10000"/>
                                      </p:iterate>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ppt_w</p:attrName>
                                            </p:attrNameLst>
                                          </p:cBhvr>
                                          <p:tavLst>
                                            <p:tav tm="0" fmla="#ppt_w*sin(2.5*pi*$)">
                                              <p:val>
                                                <p:fltVal val="0"/>
                                              </p:val>
                                            </p:tav>
                                            <p:tav tm="100000">
                                              <p:val>
                                                <p:fltVal val="1"/>
                                              </p:val>
                                            </p:tav>
                                          </p:tavLst>
                                        </p:anim>
                                        <p:anim calcmode="lin" valueType="num">
                                          <p:cBhvr>
                                            <p:cTn id="73"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7"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完成项目展示</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03</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66"/>
          <p:cNvSpPr/>
          <p:nvPr/>
        </p:nvSpPr>
        <p:spPr>
          <a:xfrm>
            <a:off x="0" y="0"/>
            <a:ext cx="12192000" cy="50460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bg1">
                    <a:lumMod val="9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lumMod val="9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bg1">
                    <a:lumMod val="95000"/>
                  </a:schemeClr>
                </a:solidFill>
                <a:latin typeface="Arial" panose="020B0604020202020204" pitchFamily="34" charset="0"/>
                <a:cs typeface="Arial" panose="020B0604020202020204" pitchFamily="34" charset="0"/>
              </a:rPr>
              <a:t>Add Your Title</a:t>
            </a:r>
            <a:endParaRPr lang="zh-CN" altLang="en-US" sz="1600" baseline="-3000" dirty="0">
              <a:solidFill>
                <a:schemeClr val="bg1">
                  <a:lumMod val="95000"/>
                </a:schemeClr>
              </a:solidFill>
              <a:latin typeface="Arial" panose="020B0604020202020204" pitchFamily="34" charset="0"/>
              <a:cs typeface="Arial" panose="020B0604020202020204" pitchFamily="34" charset="0"/>
            </a:endParaRPr>
          </a:p>
        </p:txBody>
      </p:sp>
      <p:sp>
        <p:nvSpPr>
          <p:cNvPr id="81" name="Rectangle 67"/>
          <p:cNvSpPr/>
          <p:nvPr/>
        </p:nvSpPr>
        <p:spPr>
          <a:xfrm>
            <a:off x="0" y="5025347"/>
            <a:ext cx="12192000" cy="185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5" name="TextBox 65"/>
          <p:cNvSpPr txBox="1"/>
          <p:nvPr/>
        </p:nvSpPr>
        <p:spPr>
          <a:xfrm>
            <a:off x="1326552" y="5250056"/>
            <a:ext cx="1128514" cy="338554"/>
          </a:xfrm>
          <a:prstGeom prst="rect">
            <a:avLst/>
          </a:prstGeom>
          <a:noFill/>
        </p:spPr>
        <p:txBody>
          <a:bodyPr wrap="none" lIns="0" tIns="0" rIns="0" bIns="0" rtlCol="0" anchor="ctr">
            <a:spAutoFit/>
          </a:bodyPr>
          <a:lstStyle/>
          <a:p>
            <a:pPr algn="ctr" defTabSz="1219200">
              <a:spcBef>
                <a:spcPct val="20000"/>
              </a:spcBef>
              <a:defRPr/>
            </a:pPr>
            <a:r>
              <a:rPr lang="zh-CN" altLang="en-US" sz="2200" b="1" dirty="0" smtClean="0">
                <a:solidFill>
                  <a:schemeClr val="bg1"/>
                </a:solidFill>
                <a:latin typeface="微软雅黑" panose="020B0503020204020204" pitchFamily="34" charset="-122"/>
                <a:ea typeface="微软雅黑" panose="020B0503020204020204" pitchFamily="34" charset="-122"/>
              </a:rPr>
              <a:t>输入标题</a:t>
            </a:r>
            <a:endParaRPr lang="en-US" sz="2200" dirty="0">
              <a:solidFill>
                <a:schemeClr val="bg1"/>
              </a:solidFill>
              <a:latin typeface="微软雅黑" panose="020B0503020204020204" pitchFamily="34" charset="-122"/>
              <a:ea typeface="微软雅黑" panose="020B0503020204020204" pitchFamily="34" charset="-122"/>
            </a:endParaRPr>
          </a:p>
        </p:txBody>
      </p:sp>
      <p:sp>
        <p:nvSpPr>
          <p:cNvPr id="89" name="TextBox 42"/>
          <p:cNvSpPr txBox="1"/>
          <p:nvPr/>
        </p:nvSpPr>
        <p:spPr>
          <a:xfrm>
            <a:off x="3428820" y="5250056"/>
            <a:ext cx="1128515" cy="338554"/>
          </a:xfrm>
          <a:prstGeom prst="rect">
            <a:avLst/>
          </a:prstGeom>
          <a:noFill/>
        </p:spPr>
        <p:txBody>
          <a:bodyPr wrap="none" lIns="0" tIns="0" rIns="0" bIns="0" rtlCol="0" anchor="ctr">
            <a:spAutoFit/>
          </a:bodyPr>
          <a:lstStyle/>
          <a:p>
            <a:pPr algn="ctr" defTabSz="1219200">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1" name="TextBox 44"/>
          <p:cNvSpPr txBox="1"/>
          <p:nvPr/>
        </p:nvSpPr>
        <p:spPr>
          <a:xfrm>
            <a:off x="5531087" y="5250056"/>
            <a:ext cx="1128515" cy="338554"/>
          </a:xfrm>
          <a:prstGeom prst="rect">
            <a:avLst/>
          </a:prstGeom>
          <a:noFill/>
        </p:spPr>
        <p:txBody>
          <a:bodyPr wrap="none" lIns="0" tIns="0" rIns="0" bIns="0" rtlCol="0" anchor="ctr">
            <a:spAutoFit/>
          </a:bodyPr>
          <a:lstStyle/>
          <a:p>
            <a:pPr algn="ctr" defTabSz="1219200">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2" name="TextBox 56"/>
          <p:cNvSpPr txBox="1"/>
          <p:nvPr/>
        </p:nvSpPr>
        <p:spPr>
          <a:xfrm>
            <a:off x="7633354" y="5250056"/>
            <a:ext cx="1128515" cy="338554"/>
          </a:xfrm>
          <a:prstGeom prst="rect">
            <a:avLst/>
          </a:prstGeom>
          <a:noFill/>
        </p:spPr>
        <p:txBody>
          <a:bodyPr wrap="none" lIns="0" tIns="0" rIns="0" bIns="0" rtlCol="0" anchor="ctr">
            <a:spAutoFit/>
          </a:bodyPr>
          <a:lstStyle/>
          <a:p>
            <a:pPr algn="ctr" defTabSz="1219200">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4" name="TextBox 76"/>
          <p:cNvSpPr txBox="1"/>
          <p:nvPr/>
        </p:nvSpPr>
        <p:spPr>
          <a:xfrm>
            <a:off x="9735621" y="5250056"/>
            <a:ext cx="1128515" cy="338554"/>
          </a:xfrm>
          <a:prstGeom prst="rect">
            <a:avLst/>
          </a:prstGeom>
          <a:noFill/>
          <a:ln>
            <a:noFill/>
          </a:ln>
        </p:spPr>
        <p:txBody>
          <a:bodyPr wrap="none" lIns="0" tIns="0" rIns="0" bIns="0" rtlCol="0" anchor="ctr">
            <a:spAutoFit/>
          </a:bodyPr>
          <a:lstStyle/>
          <a:p>
            <a:pPr algn="ctr" defTabSz="1219200">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cxnSp>
        <p:nvCxnSpPr>
          <p:cNvPr id="96" name="Straight Connector 85"/>
          <p:cNvCxnSpPr/>
          <p:nvPr/>
        </p:nvCxnSpPr>
        <p:spPr>
          <a:xfrm>
            <a:off x="1890810" y="3768924"/>
            <a:ext cx="0" cy="1228949"/>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8" name="Straight Connector 88"/>
          <p:cNvCxnSpPr/>
          <p:nvPr/>
        </p:nvCxnSpPr>
        <p:spPr>
          <a:xfrm>
            <a:off x="3993077" y="3282668"/>
            <a:ext cx="0" cy="1715205"/>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0"/>
          <p:cNvCxnSpPr/>
          <p:nvPr/>
        </p:nvCxnSpPr>
        <p:spPr>
          <a:xfrm>
            <a:off x="6095344" y="2957552"/>
            <a:ext cx="0" cy="2040322"/>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4" name="Straight Connector 92"/>
          <p:cNvCxnSpPr/>
          <p:nvPr/>
        </p:nvCxnSpPr>
        <p:spPr>
          <a:xfrm>
            <a:off x="10299878" y="3768924"/>
            <a:ext cx="0" cy="1228949"/>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6" name="Straight Connector 93"/>
          <p:cNvCxnSpPr/>
          <p:nvPr/>
        </p:nvCxnSpPr>
        <p:spPr>
          <a:xfrm>
            <a:off x="8197611" y="3282668"/>
            <a:ext cx="0" cy="1715205"/>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7" name="Round Same Side Corner Rectangle 153"/>
          <p:cNvSpPr/>
          <p:nvPr/>
        </p:nvSpPr>
        <p:spPr>
          <a:xfrm>
            <a:off x="1062768" y="4206455"/>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输入关键字</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122" name="Round Same Side Corner Rectangle 154"/>
          <p:cNvSpPr/>
          <p:nvPr/>
        </p:nvSpPr>
        <p:spPr>
          <a:xfrm>
            <a:off x="3165034" y="3976027"/>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3" name="Round Same Side Corner Rectangle 155"/>
          <p:cNvSpPr/>
          <p:nvPr/>
        </p:nvSpPr>
        <p:spPr>
          <a:xfrm>
            <a:off x="5267301" y="3621990"/>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4" name="Round Same Side Corner Rectangle 156"/>
          <p:cNvSpPr/>
          <p:nvPr/>
        </p:nvSpPr>
        <p:spPr>
          <a:xfrm>
            <a:off x="7369568" y="3976027"/>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5" name="Round Same Side Corner Rectangle 157"/>
          <p:cNvSpPr/>
          <p:nvPr/>
        </p:nvSpPr>
        <p:spPr>
          <a:xfrm>
            <a:off x="9471835" y="4206455"/>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350810" y="2689797"/>
            <a:ext cx="1080000" cy="1080000"/>
            <a:chOff x="2860786" y="2746714"/>
            <a:chExt cx="1248842" cy="1248840"/>
          </a:xfrm>
        </p:grpSpPr>
        <p:sp>
          <p:nvSpPr>
            <p:cNvPr id="48" name="椭圆 47"/>
            <p:cNvSpPr>
              <a:spLocks noChangeAspect="1"/>
            </p:cNvSpPr>
            <p:nvPr/>
          </p:nvSpPr>
          <p:spPr>
            <a:xfrm>
              <a:off x="2860786" y="2746714"/>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49" name="组合 48"/>
            <p:cNvGrpSpPr>
              <a:grpSpLocks noChangeAspect="1"/>
            </p:cNvGrpSpPr>
            <p:nvPr/>
          </p:nvGrpSpPr>
          <p:grpSpPr>
            <a:xfrm>
              <a:off x="3195238" y="3129706"/>
              <a:ext cx="579938" cy="482856"/>
              <a:chOff x="521255" y="5321301"/>
              <a:chExt cx="360363" cy="300038"/>
            </a:xfrm>
            <a:solidFill>
              <a:srgbClr val="9DA8B1"/>
            </a:solidFill>
          </p:grpSpPr>
          <p:sp>
            <p:nvSpPr>
              <p:cNvPr id="50"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1"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2" name="组合 51"/>
          <p:cNvGrpSpPr/>
          <p:nvPr/>
        </p:nvGrpSpPr>
        <p:grpSpPr>
          <a:xfrm>
            <a:off x="3453077" y="2208765"/>
            <a:ext cx="1080000" cy="1080000"/>
            <a:chOff x="4587607" y="2746710"/>
            <a:chExt cx="1248842" cy="1248840"/>
          </a:xfrm>
        </p:grpSpPr>
        <p:sp>
          <p:nvSpPr>
            <p:cNvPr id="53" name="椭圆 52"/>
            <p:cNvSpPr>
              <a:spLocks noChangeAspect="1"/>
            </p:cNvSpPr>
            <p:nvPr/>
          </p:nvSpPr>
          <p:spPr>
            <a:xfrm>
              <a:off x="4587607" y="2746710"/>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195"/>
            <p:cNvSpPr>
              <a:spLocks noChangeAspect="1" noEditPoints="1"/>
            </p:cNvSpPr>
            <p:nvPr/>
          </p:nvSpPr>
          <p:spPr bwMode="auto">
            <a:xfrm>
              <a:off x="4892490" y="3112457"/>
              <a:ext cx="639076" cy="517346"/>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nvGrpSpPr>
          <p:cNvPr id="55" name="组合 54"/>
          <p:cNvGrpSpPr/>
          <p:nvPr/>
        </p:nvGrpSpPr>
        <p:grpSpPr>
          <a:xfrm>
            <a:off x="5555344" y="1877466"/>
            <a:ext cx="1080000" cy="1080000"/>
            <a:chOff x="6385868" y="2746710"/>
            <a:chExt cx="1248842" cy="1248840"/>
          </a:xfrm>
        </p:grpSpPr>
        <p:sp>
          <p:nvSpPr>
            <p:cNvPr id="56" name="椭圆 55"/>
            <p:cNvSpPr>
              <a:spLocks noChangeAspect="1"/>
            </p:cNvSpPr>
            <p:nvPr/>
          </p:nvSpPr>
          <p:spPr>
            <a:xfrm>
              <a:off x="6385868" y="2746710"/>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57" name="组合 56"/>
            <p:cNvGrpSpPr>
              <a:grpSpLocks noChangeAspect="1"/>
            </p:cNvGrpSpPr>
            <p:nvPr/>
          </p:nvGrpSpPr>
          <p:grpSpPr>
            <a:xfrm>
              <a:off x="6688386" y="3129702"/>
              <a:ext cx="643807" cy="482856"/>
              <a:chOff x="17463" y="6819899"/>
              <a:chExt cx="400050" cy="300038"/>
            </a:xfrm>
            <a:solidFill>
              <a:srgbClr val="9DA8B1"/>
            </a:solidFill>
          </p:grpSpPr>
          <p:sp>
            <p:nvSpPr>
              <p:cNvPr id="58"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9"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0"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1"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2"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64" name="组合 63"/>
          <p:cNvGrpSpPr/>
          <p:nvPr/>
        </p:nvGrpSpPr>
        <p:grpSpPr>
          <a:xfrm>
            <a:off x="7657611" y="2208765"/>
            <a:ext cx="1080000" cy="1080000"/>
            <a:chOff x="8141267" y="2746712"/>
            <a:chExt cx="1248840" cy="1248840"/>
          </a:xfrm>
        </p:grpSpPr>
        <p:sp>
          <p:nvSpPr>
            <p:cNvPr id="65" name="椭圆 64"/>
            <p:cNvSpPr>
              <a:spLocks noChangeAspect="1"/>
            </p:cNvSpPr>
            <p:nvPr/>
          </p:nvSpPr>
          <p:spPr>
            <a:xfrm flipH="1">
              <a:off x="8141267" y="2746712"/>
              <a:ext cx="1248840"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66" name="组合 65"/>
            <p:cNvGrpSpPr>
              <a:grpSpLocks noChangeAspect="1"/>
            </p:cNvGrpSpPr>
            <p:nvPr/>
          </p:nvGrpSpPr>
          <p:grpSpPr>
            <a:xfrm>
              <a:off x="8467452" y="3129704"/>
              <a:ext cx="596471" cy="482856"/>
              <a:chOff x="12042775" y="6005512"/>
              <a:chExt cx="400050" cy="323850"/>
            </a:xfrm>
            <a:solidFill>
              <a:srgbClr val="E9E9E9"/>
            </a:solidFill>
          </p:grpSpPr>
          <p:sp>
            <p:nvSpPr>
              <p:cNvPr id="67"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8"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9"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0"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1"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2"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3" name="组合 72"/>
          <p:cNvGrpSpPr/>
          <p:nvPr/>
        </p:nvGrpSpPr>
        <p:grpSpPr>
          <a:xfrm>
            <a:off x="9759878" y="2689797"/>
            <a:ext cx="1080000" cy="1080000"/>
            <a:chOff x="9695723" y="2746710"/>
            <a:chExt cx="1250915" cy="1248840"/>
          </a:xfrm>
        </p:grpSpPr>
        <p:sp>
          <p:nvSpPr>
            <p:cNvPr id="74" name="Oval 25"/>
            <p:cNvSpPr/>
            <p:nvPr/>
          </p:nvSpPr>
          <p:spPr>
            <a:xfrm>
              <a:off x="9695723" y="2746710"/>
              <a:ext cx="1250915" cy="124884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endParaRPr>
            </a:p>
          </p:txBody>
        </p:sp>
        <p:grpSp>
          <p:nvGrpSpPr>
            <p:cNvPr id="75" name="Group 121"/>
            <p:cNvGrpSpPr/>
            <p:nvPr/>
          </p:nvGrpSpPr>
          <p:grpSpPr>
            <a:xfrm>
              <a:off x="10036918" y="3112457"/>
              <a:ext cx="655200" cy="517346"/>
              <a:chOff x="2950272" y="1314466"/>
              <a:chExt cx="496661" cy="421788"/>
            </a:xfrm>
            <a:solidFill>
              <a:schemeClr val="bg1">
                <a:lumMod val="95000"/>
              </a:schemeClr>
            </a:solidFill>
          </p:grpSpPr>
          <p:sp>
            <p:nvSpPr>
              <p:cNvPr id="76"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7"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3200"/>
              </a:p>
            </p:txBody>
          </p:sp>
          <p:sp>
            <p:nvSpPr>
              <p:cNvPr id="78"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9"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0"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08"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sp>
        <p:nvSpPr>
          <p:cNvPr id="95" name="Oval 37"/>
          <p:cNvSpPr>
            <a:spLocks noChangeAspect="1"/>
          </p:cNvSpPr>
          <p:nvPr/>
        </p:nvSpPr>
        <p:spPr>
          <a:xfrm>
            <a:off x="1764583"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97" name="Oval 39"/>
          <p:cNvSpPr>
            <a:spLocks noChangeAspect="1"/>
          </p:cNvSpPr>
          <p:nvPr/>
        </p:nvSpPr>
        <p:spPr>
          <a:xfrm>
            <a:off x="3866850"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92D050"/>
              </a:solidFill>
            </a:endParaRPr>
          </a:p>
        </p:txBody>
      </p:sp>
      <p:sp>
        <p:nvSpPr>
          <p:cNvPr id="99" name="Oval 40"/>
          <p:cNvSpPr>
            <a:spLocks noChangeAspect="1"/>
          </p:cNvSpPr>
          <p:nvPr/>
        </p:nvSpPr>
        <p:spPr>
          <a:xfrm>
            <a:off x="5969117"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FF3F3F"/>
              </a:solidFill>
            </a:endParaRPr>
          </a:p>
        </p:txBody>
      </p:sp>
      <p:sp>
        <p:nvSpPr>
          <p:cNvPr id="101" name="Oval 74"/>
          <p:cNvSpPr>
            <a:spLocks noChangeAspect="1"/>
          </p:cNvSpPr>
          <p:nvPr/>
        </p:nvSpPr>
        <p:spPr>
          <a:xfrm>
            <a:off x="10173651"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70C0"/>
              </a:solidFill>
            </a:endParaRPr>
          </a:p>
        </p:txBody>
      </p:sp>
      <p:sp>
        <p:nvSpPr>
          <p:cNvPr id="105" name="Oval 53"/>
          <p:cNvSpPr>
            <a:spLocks noChangeAspect="1"/>
          </p:cNvSpPr>
          <p:nvPr/>
        </p:nvSpPr>
        <p:spPr>
          <a:xfrm>
            <a:off x="8071384"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B0F0"/>
              </a:solidFill>
            </a:endParaRPr>
          </a:p>
        </p:txBody>
      </p:sp>
      <p:sp>
        <p:nvSpPr>
          <p:cNvPr id="109" name="文本框 13"/>
          <p:cNvSpPr txBox="1"/>
          <p:nvPr/>
        </p:nvSpPr>
        <p:spPr>
          <a:xfrm>
            <a:off x="1041269"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文本框 13"/>
          <p:cNvSpPr txBox="1"/>
          <p:nvPr/>
        </p:nvSpPr>
        <p:spPr>
          <a:xfrm>
            <a:off x="9428839"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3"/>
          <p:cNvSpPr txBox="1"/>
          <p:nvPr/>
        </p:nvSpPr>
        <p:spPr>
          <a:xfrm>
            <a:off x="7331945"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3"/>
          <p:cNvSpPr txBox="1"/>
          <p:nvPr/>
        </p:nvSpPr>
        <p:spPr>
          <a:xfrm>
            <a:off x="5235053"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3"/>
          <p:cNvSpPr txBox="1"/>
          <p:nvPr/>
        </p:nvSpPr>
        <p:spPr>
          <a:xfrm>
            <a:off x="3138161"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矩形 113"/>
          <p:cNvSpPr>
            <a:spLocks noChangeArrowheads="1"/>
          </p:cNvSpPr>
          <p:nvPr/>
        </p:nvSpPr>
        <p:spPr bwMode="auto">
          <a:xfrm>
            <a:off x="1069019" y="1198949"/>
            <a:ext cx="100539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在此录入上述图表的综合描述说明，在此录入上述图表的综合描述说明。在此录入上述图表的综合描述说明，在此录入上述图表</a:t>
            </a:r>
            <a:r>
              <a:rPr lang="zh-CN" altLang="en-US" sz="1400" dirty="0" smtClean="0">
                <a:solidFill>
                  <a:schemeClr val="bg1">
                    <a:lumMod val="95000"/>
                  </a:schemeClr>
                </a:solidFill>
                <a:sym typeface="微软雅黑" panose="020B0503020204020204" pitchFamily="34" charset="-122"/>
              </a:rPr>
              <a:t>的描述</a:t>
            </a:r>
            <a:r>
              <a:rPr lang="zh-CN" altLang="en-US" sz="1400" dirty="0">
                <a:solidFill>
                  <a:schemeClr val="bg1">
                    <a:lumMod val="9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bg1">
                  <a:lumMod val="95000"/>
                </a:schemeClr>
              </a:solidFill>
              <a:sym typeface="微软雅黑" panose="020B0503020204020204" pitchFamily="34" charset="-122"/>
            </a:endParaRPr>
          </a:p>
        </p:txBody>
      </p:sp>
      <p:sp>
        <p:nvSpPr>
          <p:cNvPr id="82" name="任意多边形 81"/>
          <p:cNvSpPr/>
          <p:nvPr/>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barn(outVertical)">
                                          <p:cBhvr>
                                            <p:cTn id="15" dur="500"/>
                                            <p:tgtEl>
                                              <p:spTgt spid="114"/>
                                            </p:tgtEl>
                                          </p:cBhvr>
                                        </p:animEffect>
                                      </p:childTnLst>
                                    </p:cTn>
                                  </p:par>
                                </p:childTnLst>
                              </p:cTn>
                            </p:par>
                            <p:par>
                              <p:cTn id="16" fill="hold">
                                <p:stCondLst>
                                  <p:cond delay="1500"/>
                                </p:stCondLst>
                                <p:childTnLst>
                                  <p:par>
                                    <p:cTn id="17" presetID="2" presetClass="entr" presetSubtype="1" fill="hold" nodeType="afterEffect" p14:presetBounceEnd="50000">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14:bounceEnd="50000">
                                          <p:cBhvr additive="base">
                                            <p:cTn id="19" dur="4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20" dur="4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up)">
                                          <p:cBhvr>
                                            <p:cTn id="24" dur="500"/>
                                            <p:tgtEl>
                                              <p:spTgt spid="96"/>
                                            </p:tgtEl>
                                          </p:cBhvr>
                                        </p:animEffect>
                                      </p:childTnLst>
                                    </p:cTn>
                                  </p:par>
                                  <p:par>
                                    <p:cTn id="25" presetID="2" presetClass="entr" presetSubtype="4" fill="hold" grpId="0" nodeType="withEffect">
                                      <p:stCondLst>
                                        <p:cond delay="25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350" fill="hold"/>
                                            <p:tgtEl>
                                              <p:spTgt spid="95"/>
                                            </p:tgtEl>
                                            <p:attrNameLst>
                                              <p:attrName>ppt_x</p:attrName>
                                            </p:attrNameLst>
                                          </p:cBhvr>
                                          <p:tavLst>
                                            <p:tav tm="0">
                                              <p:val>
                                                <p:strVal val="#ppt_x"/>
                                              </p:val>
                                            </p:tav>
                                            <p:tav tm="100000">
                                              <p:val>
                                                <p:strVal val="#ppt_x"/>
                                              </p:val>
                                            </p:tav>
                                          </p:tavLst>
                                        </p:anim>
                                        <p:anim calcmode="lin" valueType="num">
                                          <p:cBhvr additive="base">
                                            <p:cTn id="28" dur="350" fill="hold"/>
                                            <p:tgtEl>
                                              <p:spTgt spid="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50" fill="hold"/>
                                            <p:tgtEl>
                                              <p:spTgt spid="85"/>
                                            </p:tgtEl>
                                            <p:attrNameLst>
                                              <p:attrName>ppt_x</p:attrName>
                                            </p:attrNameLst>
                                          </p:cBhvr>
                                          <p:tavLst>
                                            <p:tav tm="0">
                                              <p:val>
                                                <p:strVal val="#ppt_x"/>
                                              </p:val>
                                            </p:tav>
                                            <p:tav tm="100000">
                                              <p:val>
                                                <p:strVal val="#ppt_x"/>
                                              </p:val>
                                            </p:tav>
                                          </p:tavLst>
                                        </p:anim>
                                        <p:anim calcmode="lin" valueType="num">
                                          <p:cBhvr additive="base">
                                            <p:cTn id="32" dur="35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350" fill="hold"/>
                                            <p:tgtEl>
                                              <p:spTgt spid="109"/>
                                            </p:tgtEl>
                                            <p:attrNameLst>
                                              <p:attrName>ppt_x</p:attrName>
                                            </p:attrNameLst>
                                          </p:cBhvr>
                                          <p:tavLst>
                                            <p:tav tm="0">
                                              <p:val>
                                                <p:strVal val="#ppt_x"/>
                                              </p:val>
                                            </p:tav>
                                            <p:tav tm="100000">
                                              <p:val>
                                                <p:strVal val="#ppt_x"/>
                                              </p:val>
                                            </p:tav>
                                          </p:tavLst>
                                        </p:anim>
                                        <p:anim calcmode="lin" valueType="num">
                                          <p:cBhvr additive="base">
                                            <p:cTn id="36" dur="350" fill="hold"/>
                                            <p:tgtEl>
                                              <p:spTgt spid="10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barn(outVertical)">
                                          <p:cBhvr>
                                            <p:cTn id="40" dur="400"/>
                                            <p:tgtEl>
                                              <p:spTgt spid="107"/>
                                            </p:tgtEl>
                                          </p:cBhvr>
                                        </p:animEffect>
                                      </p:childTnLst>
                                    </p:cTn>
                                  </p:par>
                                </p:childTnLst>
                              </p:cTn>
                            </p:par>
                            <p:par>
                              <p:cTn id="41" fill="hold">
                                <p:stCondLst>
                                  <p:cond delay="3000"/>
                                </p:stCondLst>
                                <p:childTnLst>
                                  <p:par>
                                    <p:cTn id="42" presetID="2" presetClass="entr" presetSubtype="1" fill="hold" nodeType="afterEffect" p14:presetBounceEnd="50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50000">
                                          <p:cBhvr additive="base">
                                            <p:cTn id="44" dur="4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45" dur="400" fill="hold"/>
                                            <p:tgtEl>
                                              <p:spTgt spid="52"/>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1" fill="hold" nodeType="after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wipe(up)">
                                          <p:cBhvr>
                                            <p:cTn id="49" dur="500"/>
                                            <p:tgtEl>
                                              <p:spTgt spid="98"/>
                                            </p:tgtEl>
                                          </p:cBhvr>
                                        </p:animEffect>
                                      </p:childTnLst>
                                    </p:cTn>
                                  </p:par>
                                  <p:par>
                                    <p:cTn id="50" presetID="2" presetClass="entr" presetSubtype="4" fill="hold" grpId="0" nodeType="withEffect">
                                      <p:stCondLst>
                                        <p:cond delay="25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350" fill="hold"/>
                                            <p:tgtEl>
                                              <p:spTgt spid="97"/>
                                            </p:tgtEl>
                                            <p:attrNameLst>
                                              <p:attrName>ppt_x</p:attrName>
                                            </p:attrNameLst>
                                          </p:cBhvr>
                                          <p:tavLst>
                                            <p:tav tm="0">
                                              <p:val>
                                                <p:strVal val="#ppt_x"/>
                                              </p:val>
                                            </p:tav>
                                            <p:tav tm="100000">
                                              <p:val>
                                                <p:strVal val="#ppt_x"/>
                                              </p:val>
                                            </p:tav>
                                          </p:tavLst>
                                        </p:anim>
                                        <p:anim calcmode="lin" valueType="num">
                                          <p:cBhvr additive="base">
                                            <p:cTn id="53" dur="350" fill="hold"/>
                                            <p:tgtEl>
                                              <p:spTgt spid="9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350" fill="hold"/>
                                            <p:tgtEl>
                                              <p:spTgt spid="89"/>
                                            </p:tgtEl>
                                            <p:attrNameLst>
                                              <p:attrName>ppt_x</p:attrName>
                                            </p:attrNameLst>
                                          </p:cBhvr>
                                          <p:tavLst>
                                            <p:tav tm="0">
                                              <p:val>
                                                <p:strVal val="#ppt_x"/>
                                              </p:val>
                                            </p:tav>
                                            <p:tav tm="100000">
                                              <p:val>
                                                <p:strVal val="#ppt_x"/>
                                              </p:val>
                                            </p:tav>
                                          </p:tavLst>
                                        </p:anim>
                                        <p:anim calcmode="lin" valueType="num">
                                          <p:cBhvr additive="base">
                                            <p:cTn id="57" dur="350" fill="hold"/>
                                            <p:tgtEl>
                                              <p:spTgt spid="8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50"/>
                                      </p:stCondLst>
                                      <p:childTnLst>
                                        <p:set>
                                          <p:cBhvr>
                                            <p:cTn id="59" dur="1" fill="hold">
                                              <p:stCondLst>
                                                <p:cond delay="0"/>
                                              </p:stCondLst>
                                            </p:cTn>
                                            <p:tgtEl>
                                              <p:spTgt spid="113"/>
                                            </p:tgtEl>
                                            <p:attrNameLst>
                                              <p:attrName>style.visibility</p:attrName>
                                            </p:attrNameLst>
                                          </p:cBhvr>
                                          <p:to>
                                            <p:strVal val="visible"/>
                                          </p:to>
                                        </p:set>
                                        <p:anim calcmode="lin" valueType="num">
                                          <p:cBhvr additive="base">
                                            <p:cTn id="60" dur="350" fill="hold"/>
                                            <p:tgtEl>
                                              <p:spTgt spid="113"/>
                                            </p:tgtEl>
                                            <p:attrNameLst>
                                              <p:attrName>ppt_x</p:attrName>
                                            </p:attrNameLst>
                                          </p:cBhvr>
                                          <p:tavLst>
                                            <p:tav tm="0">
                                              <p:val>
                                                <p:strVal val="#ppt_x"/>
                                              </p:val>
                                            </p:tav>
                                            <p:tav tm="100000">
                                              <p:val>
                                                <p:strVal val="#ppt_x"/>
                                              </p:val>
                                            </p:tav>
                                          </p:tavLst>
                                        </p:anim>
                                        <p:anim calcmode="lin" valueType="num">
                                          <p:cBhvr additive="base">
                                            <p:cTn id="61" dur="350" fill="hold"/>
                                            <p:tgtEl>
                                              <p:spTgt spid="113"/>
                                            </p:tgtEl>
                                            <p:attrNameLst>
                                              <p:attrName>ppt_y</p:attrName>
                                            </p:attrNameLst>
                                          </p:cBhvr>
                                          <p:tavLst>
                                            <p:tav tm="0">
                                              <p:val>
                                                <p:strVal val="1+#ppt_h/2"/>
                                              </p:val>
                                            </p:tav>
                                            <p:tav tm="100000">
                                              <p:val>
                                                <p:strVal val="#ppt_y"/>
                                              </p:val>
                                            </p:tav>
                                          </p:tavLst>
                                        </p:anim>
                                      </p:childTnLst>
                                    </p:cTn>
                                  </p:par>
                                </p:childTnLst>
                              </p:cTn>
                            </p:par>
                            <p:par>
                              <p:cTn id="62" fill="hold">
                                <p:stCondLst>
                                  <p:cond delay="4000"/>
                                </p:stCondLst>
                                <p:childTnLst>
                                  <p:par>
                                    <p:cTn id="63" presetID="16" presetClass="entr" presetSubtype="37"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barn(outVertical)">
                                          <p:cBhvr>
                                            <p:cTn id="65" dur="400"/>
                                            <p:tgtEl>
                                              <p:spTgt spid="122"/>
                                            </p:tgtEl>
                                          </p:cBhvr>
                                        </p:animEffect>
                                      </p:childTnLst>
                                    </p:cTn>
                                  </p:par>
                                </p:childTnLst>
                              </p:cTn>
                            </p:par>
                            <p:par>
                              <p:cTn id="66" fill="hold">
                                <p:stCondLst>
                                  <p:cond delay="4500"/>
                                </p:stCondLst>
                                <p:childTnLst>
                                  <p:par>
                                    <p:cTn id="67" presetID="2" presetClass="entr" presetSubtype="1" fill="hold" nodeType="afterEffect" p14:presetBounceEnd="50000">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14:bounceEnd="50000">
                                          <p:cBhvr additive="base">
                                            <p:cTn id="69" dur="400" fill="hold"/>
                                            <p:tgtEl>
                                              <p:spTgt spid="55"/>
                                            </p:tgtEl>
                                            <p:attrNameLst>
                                              <p:attrName>ppt_x</p:attrName>
                                            </p:attrNameLst>
                                          </p:cBhvr>
                                          <p:tavLst>
                                            <p:tav tm="0">
                                              <p:val>
                                                <p:strVal val="#ppt_x"/>
                                              </p:val>
                                            </p:tav>
                                            <p:tav tm="100000">
                                              <p:val>
                                                <p:strVal val="#ppt_x"/>
                                              </p:val>
                                            </p:tav>
                                          </p:tavLst>
                                        </p:anim>
                                        <p:anim calcmode="lin" valueType="num" p14:bounceEnd="50000">
                                          <p:cBhvr additive="base">
                                            <p:cTn id="70" dur="400" fill="hold"/>
                                            <p:tgtEl>
                                              <p:spTgt spid="55"/>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22" presetClass="entr" presetSubtype="1" fill="hold" nodeType="after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500"/>
                                            <p:tgtEl>
                                              <p:spTgt spid="100"/>
                                            </p:tgtEl>
                                          </p:cBhvr>
                                        </p:animEffect>
                                      </p:childTnLst>
                                    </p:cTn>
                                  </p:par>
                                  <p:par>
                                    <p:cTn id="75" presetID="2" presetClass="entr" presetSubtype="4" fill="hold" grpId="0" nodeType="withEffect">
                                      <p:stCondLst>
                                        <p:cond delay="250"/>
                                      </p:stCondLst>
                                      <p:childTnLst>
                                        <p:set>
                                          <p:cBhvr>
                                            <p:cTn id="76" dur="1" fill="hold">
                                              <p:stCondLst>
                                                <p:cond delay="0"/>
                                              </p:stCondLst>
                                            </p:cTn>
                                            <p:tgtEl>
                                              <p:spTgt spid="99"/>
                                            </p:tgtEl>
                                            <p:attrNameLst>
                                              <p:attrName>style.visibility</p:attrName>
                                            </p:attrNameLst>
                                          </p:cBhvr>
                                          <p:to>
                                            <p:strVal val="visible"/>
                                          </p:to>
                                        </p:set>
                                        <p:anim calcmode="lin" valueType="num">
                                          <p:cBhvr additive="base">
                                            <p:cTn id="77" dur="350" fill="hold"/>
                                            <p:tgtEl>
                                              <p:spTgt spid="99"/>
                                            </p:tgtEl>
                                            <p:attrNameLst>
                                              <p:attrName>ppt_x</p:attrName>
                                            </p:attrNameLst>
                                          </p:cBhvr>
                                          <p:tavLst>
                                            <p:tav tm="0">
                                              <p:val>
                                                <p:strVal val="#ppt_x"/>
                                              </p:val>
                                            </p:tav>
                                            <p:tav tm="100000">
                                              <p:val>
                                                <p:strVal val="#ppt_x"/>
                                              </p:val>
                                            </p:tav>
                                          </p:tavLst>
                                        </p:anim>
                                        <p:anim calcmode="lin" valueType="num">
                                          <p:cBhvr additive="base">
                                            <p:cTn id="78" dur="350" fill="hold"/>
                                            <p:tgtEl>
                                              <p:spTgt spid="9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50" fill="hold"/>
                                            <p:tgtEl>
                                              <p:spTgt spid="91"/>
                                            </p:tgtEl>
                                            <p:attrNameLst>
                                              <p:attrName>ppt_x</p:attrName>
                                            </p:attrNameLst>
                                          </p:cBhvr>
                                          <p:tavLst>
                                            <p:tav tm="0">
                                              <p:val>
                                                <p:strVal val="#ppt_x"/>
                                              </p:val>
                                            </p:tav>
                                            <p:tav tm="100000">
                                              <p:val>
                                                <p:strVal val="#ppt_x"/>
                                              </p:val>
                                            </p:tav>
                                          </p:tavLst>
                                        </p:anim>
                                        <p:anim calcmode="lin" valueType="num">
                                          <p:cBhvr additive="base">
                                            <p:cTn id="82" dur="350" fill="hold"/>
                                            <p:tgtEl>
                                              <p:spTgt spid="9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250"/>
                                      </p:stCondLst>
                                      <p:childTnLst>
                                        <p:set>
                                          <p:cBhvr>
                                            <p:cTn id="84" dur="1" fill="hold">
                                              <p:stCondLst>
                                                <p:cond delay="0"/>
                                              </p:stCondLst>
                                            </p:cTn>
                                            <p:tgtEl>
                                              <p:spTgt spid="112"/>
                                            </p:tgtEl>
                                            <p:attrNameLst>
                                              <p:attrName>style.visibility</p:attrName>
                                            </p:attrNameLst>
                                          </p:cBhvr>
                                          <p:to>
                                            <p:strVal val="visible"/>
                                          </p:to>
                                        </p:set>
                                        <p:anim calcmode="lin" valueType="num">
                                          <p:cBhvr additive="base">
                                            <p:cTn id="85" dur="350" fill="hold"/>
                                            <p:tgtEl>
                                              <p:spTgt spid="112"/>
                                            </p:tgtEl>
                                            <p:attrNameLst>
                                              <p:attrName>ppt_x</p:attrName>
                                            </p:attrNameLst>
                                          </p:cBhvr>
                                          <p:tavLst>
                                            <p:tav tm="0">
                                              <p:val>
                                                <p:strVal val="#ppt_x"/>
                                              </p:val>
                                            </p:tav>
                                            <p:tav tm="100000">
                                              <p:val>
                                                <p:strVal val="#ppt_x"/>
                                              </p:val>
                                            </p:tav>
                                          </p:tavLst>
                                        </p:anim>
                                        <p:anim calcmode="lin" valueType="num">
                                          <p:cBhvr additive="base">
                                            <p:cTn id="86" dur="350" fill="hold"/>
                                            <p:tgtEl>
                                              <p:spTgt spid="112"/>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16" presetClass="entr" presetSubtype="37" fill="hold" grpId="0" nodeType="afterEffect">
                                      <p:stCondLst>
                                        <p:cond delay="0"/>
                                      </p:stCondLst>
                                      <p:childTnLst>
                                        <p:set>
                                          <p:cBhvr>
                                            <p:cTn id="89" dur="1" fill="hold">
                                              <p:stCondLst>
                                                <p:cond delay="0"/>
                                              </p:stCondLst>
                                            </p:cTn>
                                            <p:tgtEl>
                                              <p:spTgt spid="123"/>
                                            </p:tgtEl>
                                            <p:attrNameLst>
                                              <p:attrName>style.visibility</p:attrName>
                                            </p:attrNameLst>
                                          </p:cBhvr>
                                          <p:to>
                                            <p:strVal val="visible"/>
                                          </p:to>
                                        </p:set>
                                        <p:animEffect transition="in" filter="barn(outVertical)">
                                          <p:cBhvr>
                                            <p:cTn id="90" dur="400"/>
                                            <p:tgtEl>
                                              <p:spTgt spid="123"/>
                                            </p:tgtEl>
                                          </p:cBhvr>
                                        </p:animEffect>
                                      </p:childTnLst>
                                    </p:cTn>
                                  </p:par>
                                </p:childTnLst>
                              </p:cTn>
                            </p:par>
                            <p:par>
                              <p:cTn id="91" fill="hold">
                                <p:stCondLst>
                                  <p:cond delay="6000"/>
                                </p:stCondLst>
                                <p:childTnLst>
                                  <p:par>
                                    <p:cTn id="92" presetID="2" presetClass="entr" presetSubtype="1" fill="hold" nodeType="afterEffect" p14:presetBounceEnd="50000">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14:bounceEnd="50000">
                                          <p:cBhvr additive="base">
                                            <p:cTn id="94" dur="4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95" dur="400" fill="hold"/>
                                            <p:tgtEl>
                                              <p:spTgt spid="64"/>
                                            </p:tgtEl>
                                            <p:attrNameLst>
                                              <p:attrName>ppt_y</p:attrName>
                                            </p:attrNameLst>
                                          </p:cBhvr>
                                          <p:tavLst>
                                            <p:tav tm="0">
                                              <p:val>
                                                <p:strVal val="0-#ppt_h/2"/>
                                              </p:val>
                                            </p:tav>
                                            <p:tav tm="100000">
                                              <p:val>
                                                <p:strVal val="#ppt_y"/>
                                              </p:val>
                                            </p:tav>
                                          </p:tavLst>
                                        </p:anim>
                                      </p:childTnLst>
                                    </p:cTn>
                                  </p:par>
                                </p:childTnLst>
                              </p:cTn>
                            </p:par>
                            <p:par>
                              <p:cTn id="96" fill="hold">
                                <p:stCondLst>
                                  <p:cond delay="6500"/>
                                </p:stCondLst>
                                <p:childTnLst>
                                  <p:par>
                                    <p:cTn id="97" presetID="22" presetClass="entr" presetSubtype="1" fill="hold"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wipe(up)">
                                          <p:cBhvr>
                                            <p:cTn id="99" dur="500"/>
                                            <p:tgtEl>
                                              <p:spTgt spid="106"/>
                                            </p:tgtEl>
                                          </p:cBhvr>
                                        </p:animEffect>
                                      </p:childTnLst>
                                    </p:cTn>
                                  </p:par>
                                  <p:par>
                                    <p:cTn id="100" presetID="2" presetClass="entr" presetSubtype="4" fill="hold" grpId="0" nodeType="withEffect">
                                      <p:stCondLst>
                                        <p:cond delay="250"/>
                                      </p:stCondLst>
                                      <p:childTnLst>
                                        <p:set>
                                          <p:cBhvr>
                                            <p:cTn id="101" dur="1" fill="hold">
                                              <p:stCondLst>
                                                <p:cond delay="0"/>
                                              </p:stCondLst>
                                            </p:cTn>
                                            <p:tgtEl>
                                              <p:spTgt spid="105"/>
                                            </p:tgtEl>
                                            <p:attrNameLst>
                                              <p:attrName>style.visibility</p:attrName>
                                            </p:attrNameLst>
                                          </p:cBhvr>
                                          <p:to>
                                            <p:strVal val="visible"/>
                                          </p:to>
                                        </p:set>
                                        <p:anim calcmode="lin" valueType="num">
                                          <p:cBhvr additive="base">
                                            <p:cTn id="102" dur="350" fill="hold"/>
                                            <p:tgtEl>
                                              <p:spTgt spid="105"/>
                                            </p:tgtEl>
                                            <p:attrNameLst>
                                              <p:attrName>ppt_x</p:attrName>
                                            </p:attrNameLst>
                                          </p:cBhvr>
                                          <p:tavLst>
                                            <p:tav tm="0">
                                              <p:val>
                                                <p:strVal val="#ppt_x"/>
                                              </p:val>
                                            </p:tav>
                                            <p:tav tm="100000">
                                              <p:val>
                                                <p:strVal val="#ppt_x"/>
                                              </p:val>
                                            </p:tav>
                                          </p:tavLst>
                                        </p:anim>
                                        <p:anim calcmode="lin" valueType="num">
                                          <p:cBhvr additive="base">
                                            <p:cTn id="103" dur="350" fill="hold"/>
                                            <p:tgtEl>
                                              <p:spTgt spid="10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350" fill="hold"/>
                                            <p:tgtEl>
                                              <p:spTgt spid="92"/>
                                            </p:tgtEl>
                                            <p:attrNameLst>
                                              <p:attrName>ppt_x</p:attrName>
                                            </p:attrNameLst>
                                          </p:cBhvr>
                                          <p:tavLst>
                                            <p:tav tm="0">
                                              <p:val>
                                                <p:strVal val="#ppt_x"/>
                                              </p:val>
                                            </p:tav>
                                            <p:tav tm="100000">
                                              <p:val>
                                                <p:strVal val="#ppt_x"/>
                                              </p:val>
                                            </p:tav>
                                          </p:tavLst>
                                        </p:anim>
                                        <p:anim calcmode="lin" valueType="num">
                                          <p:cBhvr additive="base">
                                            <p:cTn id="107" dur="350" fill="hold"/>
                                            <p:tgtEl>
                                              <p:spTgt spid="92"/>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250"/>
                                      </p:stCondLst>
                                      <p:childTnLst>
                                        <p:set>
                                          <p:cBhvr>
                                            <p:cTn id="109" dur="1" fill="hold">
                                              <p:stCondLst>
                                                <p:cond delay="0"/>
                                              </p:stCondLst>
                                            </p:cTn>
                                            <p:tgtEl>
                                              <p:spTgt spid="111"/>
                                            </p:tgtEl>
                                            <p:attrNameLst>
                                              <p:attrName>style.visibility</p:attrName>
                                            </p:attrNameLst>
                                          </p:cBhvr>
                                          <p:to>
                                            <p:strVal val="visible"/>
                                          </p:to>
                                        </p:set>
                                        <p:anim calcmode="lin" valueType="num">
                                          <p:cBhvr additive="base">
                                            <p:cTn id="110" dur="350" fill="hold"/>
                                            <p:tgtEl>
                                              <p:spTgt spid="111"/>
                                            </p:tgtEl>
                                            <p:attrNameLst>
                                              <p:attrName>ppt_x</p:attrName>
                                            </p:attrNameLst>
                                          </p:cBhvr>
                                          <p:tavLst>
                                            <p:tav tm="0">
                                              <p:val>
                                                <p:strVal val="#ppt_x"/>
                                              </p:val>
                                            </p:tav>
                                            <p:tav tm="100000">
                                              <p:val>
                                                <p:strVal val="#ppt_x"/>
                                              </p:val>
                                            </p:tav>
                                          </p:tavLst>
                                        </p:anim>
                                        <p:anim calcmode="lin" valueType="num">
                                          <p:cBhvr additive="base">
                                            <p:cTn id="111" dur="350" fill="hold"/>
                                            <p:tgtEl>
                                              <p:spTgt spid="111"/>
                                            </p:tgtEl>
                                            <p:attrNameLst>
                                              <p:attrName>ppt_y</p:attrName>
                                            </p:attrNameLst>
                                          </p:cBhvr>
                                          <p:tavLst>
                                            <p:tav tm="0">
                                              <p:val>
                                                <p:strVal val="1+#ppt_h/2"/>
                                              </p:val>
                                            </p:tav>
                                            <p:tav tm="100000">
                                              <p:val>
                                                <p:strVal val="#ppt_y"/>
                                              </p:val>
                                            </p:tav>
                                          </p:tavLst>
                                        </p:anim>
                                      </p:childTnLst>
                                    </p:cTn>
                                  </p:par>
                                </p:childTnLst>
                              </p:cTn>
                            </p:par>
                            <p:par>
                              <p:cTn id="112" fill="hold">
                                <p:stCondLst>
                                  <p:cond delay="7000"/>
                                </p:stCondLst>
                                <p:childTnLst>
                                  <p:par>
                                    <p:cTn id="113" presetID="16" presetClass="entr" presetSubtype="37"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barn(outVertical)">
                                          <p:cBhvr>
                                            <p:cTn id="115" dur="400"/>
                                            <p:tgtEl>
                                              <p:spTgt spid="124"/>
                                            </p:tgtEl>
                                          </p:cBhvr>
                                        </p:animEffect>
                                      </p:childTnLst>
                                    </p:cTn>
                                  </p:par>
                                </p:childTnLst>
                              </p:cTn>
                            </p:par>
                            <p:par>
                              <p:cTn id="116" fill="hold">
                                <p:stCondLst>
                                  <p:cond delay="7500"/>
                                </p:stCondLst>
                                <p:childTnLst>
                                  <p:par>
                                    <p:cTn id="117" presetID="2" presetClass="entr" presetSubtype="1" fill="hold" nodeType="afterEffect" p14:presetBounceEnd="50000">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14:bounceEnd="50000">
                                          <p:cBhvr additive="base">
                                            <p:cTn id="119" dur="400" fill="hold"/>
                                            <p:tgtEl>
                                              <p:spTgt spid="73"/>
                                            </p:tgtEl>
                                            <p:attrNameLst>
                                              <p:attrName>ppt_x</p:attrName>
                                            </p:attrNameLst>
                                          </p:cBhvr>
                                          <p:tavLst>
                                            <p:tav tm="0">
                                              <p:val>
                                                <p:strVal val="#ppt_x"/>
                                              </p:val>
                                            </p:tav>
                                            <p:tav tm="100000">
                                              <p:val>
                                                <p:strVal val="#ppt_x"/>
                                              </p:val>
                                            </p:tav>
                                          </p:tavLst>
                                        </p:anim>
                                        <p:anim calcmode="lin" valueType="num" p14:bounceEnd="50000">
                                          <p:cBhvr additive="base">
                                            <p:cTn id="120" dur="400" fill="hold"/>
                                            <p:tgtEl>
                                              <p:spTgt spid="73"/>
                                            </p:tgtEl>
                                            <p:attrNameLst>
                                              <p:attrName>ppt_y</p:attrName>
                                            </p:attrNameLst>
                                          </p:cBhvr>
                                          <p:tavLst>
                                            <p:tav tm="0">
                                              <p:val>
                                                <p:strVal val="0-#ppt_h/2"/>
                                              </p:val>
                                            </p:tav>
                                            <p:tav tm="100000">
                                              <p:val>
                                                <p:strVal val="#ppt_y"/>
                                              </p:val>
                                            </p:tav>
                                          </p:tavLst>
                                        </p:anim>
                                      </p:childTnLst>
                                    </p:cTn>
                                  </p:par>
                                </p:childTnLst>
                              </p:cTn>
                            </p:par>
                            <p:par>
                              <p:cTn id="121" fill="hold">
                                <p:stCondLst>
                                  <p:cond delay="8000"/>
                                </p:stCondLst>
                                <p:childTnLst>
                                  <p:par>
                                    <p:cTn id="122" presetID="22" presetClass="entr" presetSubtype="1" fill="hold" nodeType="afterEffect">
                                      <p:stCondLst>
                                        <p:cond delay="0"/>
                                      </p:stCondLst>
                                      <p:childTnLst>
                                        <p:set>
                                          <p:cBhvr>
                                            <p:cTn id="123" dur="1" fill="hold">
                                              <p:stCondLst>
                                                <p:cond delay="0"/>
                                              </p:stCondLst>
                                            </p:cTn>
                                            <p:tgtEl>
                                              <p:spTgt spid="104"/>
                                            </p:tgtEl>
                                            <p:attrNameLst>
                                              <p:attrName>style.visibility</p:attrName>
                                            </p:attrNameLst>
                                          </p:cBhvr>
                                          <p:to>
                                            <p:strVal val="visible"/>
                                          </p:to>
                                        </p:set>
                                        <p:animEffect transition="in" filter="wipe(up)">
                                          <p:cBhvr>
                                            <p:cTn id="124" dur="500"/>
                                            <p:tgtEl>
                                              <p:spTgt spid="104"/>
                                            </p:tgtEl>
                                          </p:cBhvr>
                                        </p:animEffect>
                                      </p:childTnLst>
                                    </p:cTn>
                                  </p:par>
                                  <p:par>
                                    <p:cTn id="125" presetID="2" presetClass="entr" presetSubtype="4" fill="hold" grpId="0" nodeType="withEffect">
                                      <p:stCondLst>
                                        <p:cond delay="250"/>
                                      </p:stCondLst>
                                      <p:childTnLst>
                                        <p:set>
                                          <p:cBhvr>
                                            <p:cTn id="126" dur="1" fill="hold">
                                              <p:stCondLst>
                                                <p:cond delay="0"/>
                                              </p:stCondLst>
                                            </p:cTn>
                                            <p:tgtEl>
                                              <p:spTgt spid="101"/>
                                            </p:tgtEl>
                                            <p:attrNameLst>
                                              <p:attrName>style.visibility</p:attrName>
                                            </p:attrNameLst>
                                          </p:cBhvr>
                                          <p:to>
                                            <p:strVal val="visible"/>
                                          </p:to>
                                        </p:set>
                                        <p:anim calcmode="lin" valueType="num">
                                          <p:cBhvr additive="base">
                                            <p:cTn id="127" dur="350" fill="hold"/>
                                            <p:tgtEl>
                                              <p:spTgt spid="101"/>
                                            </p:tgtEl>
                                            <p:attrNameLst>
                                              <p:attrName>ppt_x</p:attrName>
                                            </p:attrNameLst>
                                          </p:cBhvr>
                                          <p:tavLst>
                                            <p:tav tm="0">
                                              <p:val>
                                                <p:strVal val="#ppt_x"/>
                                              </p:val>
                                            </p:tav>
                                            <p:tav tm="100000">
                                              <p:val>
                                                <p:strVal val="#ppt_x"/>
                                              </p:val>
                                            </p:tav>
                                          </p:tavLst>
                                        </p:anim>
                                        <p:anim calcmode="lin" valueType="num">
                                          <p:cBhvr additive="base">
                                            <p:cTn id="128" dur="350" fill="hold"/>
                                            <p:tgtEl>
                                              <p:spTgt spid="10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94"/>
                                            </p:tgtEl>
                                            <p:attrNameLst>
                                              <p:attrName>style.visibility</p:attrName>
                                            </p:attrNameLst>
                                          </p:cBhvr>
                                          <p:to>
                                            <p:strVal val="visible"/>
                                          </p:to>
                                        </p:set>
                                        <p:anim calcmode="lin" valueType="num">
                                          <p:cBhvr additive="base">
                                            <p:cTn id="131" dur="350" fill="hold"/>
                                            <p:tgtEl>
                                              <p:spTgt spid="94"/>
                                            </p:tgtEl>
                                            <p:attrNameLst>
                                              <p:attrName>ppt_x</p:attrName>
                                            </p:attrNameLst>
                                          </p:cBhvr>
                                          <p:tavLst>
                                            <p:tav tm="0">
                                              <p:val>
                                                <p:strVal val="#ppt_x"/>
                                              </p:val>
                                            </p:tav>
                                            <p:tav tm="100000">
                                              <p:val>
                                                <p:strVal val="#ppt_x"/>
                                              </p:val>
                                            </p:tav>
                                          </p:tavLst>
                                        </p:anim>
                                        <p:anim calcmode="lin" valueType="num">
                                          <p:cBhvr additive="base">
                                            <p:cTn id="132" dur="350" fill="hold"/>
                                            <p:tgtEl>
                                              <p:spTgt spid="9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250"/>
                                      </p:stCondLst>
                                      <p:childTnLst>
                                        <p:set>
                                          <p:cBhvr>
                                            <p:cTn id="134" dur="1" fill="hold">
                                              <p:stCondLst>
                                                <p:cond delay="0"/>
                                              </p:stCondLst>
                                            </p:cTn>
                                            <p:tgtEl>
                                              <p:spTgt spid="110"/>
                                            </p:tgtEl>
                                            <p:attrNameLst>
                                              <p:attrName>style.visibility</p:attrName>
                                            </p:attrNameLst>
                                          </p:cBhvr>
                                          <p:to>
                                            <p:strVal val="visible"/>
                                          </p:to>
                                        </p:set>
                                        <p:anim calcmode="lin" valueType="num">
                                          <p:cBhvr additive="base">
                                            <p:cTn id="135" dur="350" fill="hold"/>
                                            <p:tgtEl>
                                              <p:spTgt spid="110"/>
                                            </p:tgtEl>
                                            <p:attrNameLst>
                                              <p:attrName>ppt_x</p:attrName>
                                            </p:attrNameLst>
                                          </p:cBhvr>
                                          <p:tavLst>
                                            <p:tav tm="0">
                                              <p:val>
                                                <p:strVal val="#ppt_x"/>
                                              </p:val>
                                            </p:tav>
                                            <p:tav tm="100000">
                                              <p:val>
                                                <p:strVal val="#ppt_x"/>
                                              </p:val>
                                            </p:tav>
                                          </p:tavLst>
                                        </p:anim>
                                        <p:anim calcmode="lin" valueType="num">
                                          <p:cBhvr additive="base">
                                            <p:cTn id="136" dur="350" fill="hold"/>
                                            <p:tgtEl>
                                              <p:spTgt spid="110"/>
                                            </p:tgtEl>
                                            <p:attrNameLst>
                                              <p:attrName>ppt_y</p:attrName>
                                            </p:attrNameLst>
                                          </p:cBhvr>
                                          <p:tavLst>
                                            <p:tav tm="0">
                                              <p:val>
                                                <p:strVal val="1+#ppt_h/2"/>
                                              </p:val>
                                            </p:tav>
                                            <p:tav tm="100000">
                                              <p:val>
                                                <p:strVal val="#ppt_y"/>
                                              </p:val>
                                            </p:tav>
                                          </p:tavLst>
                                        </p:anim>
                                      </p:childTnLst>
                                    </p:cTn>
                                  </p:par>
                                </p:childTnLst>
                              </p:cTn>
                            </p:par>
                            <p:par>
                              <p:cTn id="137" fill="hold">
                                <p:stCondLst>
                                  <p:cond delay="8500"/>
                                </p:stCondLst>
                                <p:childTnLst>
                                  <p:par>
                                    <p:cTn id="138" presetID="16" presetClass="entr" presetSubtype="37" fill="hold" grpId="0" nodeType="afterEffect">
                                      <p:stCondLst>
                                        <p:cond delay="0"/>
                                      </p:stCondLst>
                                      <p:childTnLst>
                                        <p:set>
                                          <p:cBhvr>
                                            <p:cTn id="139" dur="1" fill="hold">
                                              <p:stCondLst>
                                                <p:cond delay="0"/>
                                              </p:stCondLst>
                                            </p:cTn>
                                            <p:tgtEl>
                                              <p:spTgt spid="125"/>
                                            </p:tgtEl>
                                            <p:attrNameLst>
                                              <p:attrName>style.visibility</p:attrName>
                                            </p:attrNameLst>
                                          </p:cBhvr>
                                          <p:to>
                                            <p:strVal val="visible"/>
                                          </p:to>
                                        </p:set>
                                        <p:animEffect transition="in" filter="barn(outVertical)">
                                          <p:cBhvr>
                                            <p:cTn id="140"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5" grpId="0"/>
          <p:bldP spid="89" grpId="0"/>
          <p:bldP spid="91" grpId="0"/>
          <p:bldP spid="92" grpId="0"/>
          <p:bldP spid="94" grpId="0"/>
          <p:bldP spid="107" grpId="0" animBg="1"/>
          <p:bldP spid="122" grpId="0" animBg="1"/>
          <p:bldP spid="123" grpId="0" animBg="1"/>
          <p:bldP spid="124" grpId="0" animBg="1"/>
          <p:bldP spid="125" grpId="0" animBg="1"/>
          <p:bldP spid="95" grpId="0" animBg="1"/>
          <p:bldP spid="97" grpId="0" animBg="1"/>
          <p:bldP spid="99" grpId="0" animBg="1"/>
          <p:bldP spid="101" grpId="0" animBg="1"/>
          <p:bldP spid="105" grpId="0" animBg="1"/>
          <p:bldP spid="109" grpId="0"/>
          <p:bldP spid="110" grpId="0"/>
          <p:bldP spid="111" grpId="0"/>
          <p:bldP spid="112" grpId="0"/>
          <p:bldP spid="113" grpId="0"/>
          <p:bldP spid="1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barn(outVertical)">
                                          <p:cBhvr>
                                            <p:cTn id="15" dur="500"/>
                                            <p:tgtEl>
                                              <p:spTgt spid="114"/>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400" fill="hold"/>
                                            <p:tgtEl>
                                              <p:spTgt spid="47"/>
                                            </p:tgtEl>
                                            <p:attrNameLst>
                                              <p:attrName>ppt_x</p:attrName>
                                            </p:attrNameLst>
                                          </p:cBhvr>
                                          <p:tavLst>
                                            <p:tav tm="0">
                                              <p:val>
                                                <p:strVal val="#ppt_x"/>
                                              </p:val>
                                            </p:tav>
                                            <p:tav tm="100000">
                                              <p:val>
                                                <p:strVal val="#ppt_x"/>
                                              </p:val>
                                            </p:tav>
                                          </p:tavLst>
                                        </p:anim>
                                        <p:anim calcmode="lin" valueType="num">
                                          <p:cBhvr additive="base">
                                            <p:cTn id="20" dur="4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up)">
                                          <p:cBhvr>
                                            <p:cTn id="24" dur="500"/>
                                            <p:tgtEl>
                                              <p:spTgt spid="96"/>
                                            </p:tgtEl>
                                          </p:cBhvr>
                                        </p:animEffect>
                                      </p:childTnLst>
                                    </p:cTn>
                                  </p:par>
                                  <p:par>
                                    <p:cTn id="25" presetID="2" presetClass="entr" presetSubtype="4" fill="hold" grpId="0" nodeType="withEffect">
                                      <p:stCondLst>
                                        <p:cond delay="25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350" fill="hold"/>
                                            <p:tgtEl>
                                              <p:spTgt spid="95"/>
                                            </p:tgtEl>
                                            <p:attrNameLst>
                                              <p:attrName>ppt_x</p:attrName>
                                            </p:attrNameLst>
                                          </p:cBhvr>
                                          <p:tavLst>
                                            <p:tav tm="0">
                                              <p:val>
                                                <p:strVal val="#ppt_x"/>
                                              </p:val>
                                            </p:tav>
                                            <p:tav tm="100000">
                                              <p:val>
                                                <p:strVal val="#ppt_x"/>
                                              </p:val>
                                            </p:tav>
                                          </p:tavLst>
                                        </p:anim>
                                        <p:anim calcmode="lin" valueType="num">
                                          <p:cBhvr additive="base">
                                            <p:cTn id="28" dur="350" fill="hold"/>
                                            <p:tgtEl>
                                              <p:spTgt spid="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50" fill="hold"/>
                                            <p:tgtEl>
                                              <p:spTgt spid="85"/>
                                            </p:tgtEl>
                                            <p:attrNameLst>
                                              <p:attrName>ppt_x</p:attrName>
                                            </p:attrNameLst>
                                          </p:cBhvr>
                                          <p:tavLst>
                                            <p:tav tm="0">
                                              <p:val>
                                                <p:strVal val="#ppt_x"/>
                                              </p:val>
                                            </p:tav>
                                            <p:tav tm="100000">
                                              <p:val>
                                                <p:strVal val="#ppt_x"/>
                                              </p:val>
                                            </p:tav>
                                          </p:tavLst>
                                        </p:anim>
                                        <p:anim calcmode="lin" valueType="num">
                                          <p:cBhvr additive="base">
                                            <p:cTn id="32" dur="35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350" fill="hold"/>
                                            <p:tgtEl>
                                              <p:spTgt spid="109"/>
                                            </p:tgtEl>
                                            <p:attrNameLst>
                                              <p:attrName>ppt_x</p:attrName>
                                            </p:attrNameLst>
                                          </p:cBhvr>
                                          <p:tavLst>
                                            <p:tav tm="0">
                                              <p:val>
                                                <p:strVal val="#ppt_x"/>
                                              </p:val>
                                            </p:tav>
                                            <p:tav tm="100000">
                                              <p:val>
                                                <p:strVal val="#ppt_x"/>
                                              </p:val>
                                            </p:tav>
                                          </p:tavLst>
                                        </p:anim>
                                        <p:anim calcmode="lin" valueType="num">
                                          <p:cBhvr additive="base">
                                            <p:cTn id="36" dur="350" fill="hold"/>
                                            <p:tgtEl>
                                              <p:spTgt spid="10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barn(outVertical)">
                                          <p:cBhvr>
                                            <p:cTn id="40" dur="400"/>
                                            <p:tgtEl>
                                              <p:spTgt spid="107"/>
                                            </p:tgtEl>
                                          </p:cBhvr>
                                        </p:animEffect>
                                      </p:childTnLst>
                                    </p:cTn>
                                  </p:par>
                                </p:childTnLst>
                              </p:cTn>
                            </p:par>
                            <p:par>
                              <p:cTn id="41" fill="hold">
                                <p:stCondLst>
                                  <p:cond delay="3000"/>
                                </p:stCondLst>
                                <p:childTnLst>
                                  <p:par>
                                    <p:cTn id="42" presetID="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400" fill="hold"/>
                                            <p:tgtEl>
                                              <p:spTgt spid="52"/>
                                            </p:tgtEl>
                                            <p:attrNameLst>
                                              <p:attrName>ppt_x</p:attrName>
                                            </p:attrNameLst>
                                          </p:cBhvr>
                                          <p:tavLst>
                                            <p:tav tm="0">
                                              <p:val>
                                                <p:strVal val="#ppt_x"/>
                                              </p:val>
                                            </p:tav>
                                            <p:tav tm="100000">
                                              <p:val>
                                                <p:strVal val="#ppt_x"/>
                                              </p:val>
                                            </p:tav>
                                          </p:tavLst>
                                        </p:anim>
                                        <p:anim calcmode="lin" valueType="num">
                                          <p:cBhvr additive="base">
                                            <p:cTn id="45" dur="400" fill="hold"/>
                                            <p:tgtEl>
                                              <p:spTgt spid="52"/>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1" fill="hold" nodeType="after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wipe(up)">
                                          <p:cBhvr>
                                            <p:cTn id="49" dur="500"/>
                                            <p:tgtEl>
                                              <p:spTgt spid="98"/>
                                            </p:tgtEl>
                                          </p:cBhvr>
                                        </p:animEffect>
                                      </p:childTnLst>
                                    </p:cTn>
                                  </p:par>
                                  <p:par>
                                    <p:cTn id="50" presetID="2" presetClass="entr" presetSubtype="4" fill="hold" grpId="0" nodeType="withEffect">
                                      <p:stCondLst>
                                        <p:cond delay="25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350" fill="hold"/>
                                            <p:tgtEl>
                                              <p:spTgt spid="97"/>
                                            </p:tgtEl>
                                            <p:attrNameLst>
                                              <p:attrName>ppt_x</p:attrName>
                                            </p:attrNameLst>
                                          </p:cBhvr>
                                          <p:tavLst>
                                            <p:tav tm="0">
                                              <p:val>
                                                <p:strVal val="#ppt_x"/>
                                              </p:val>
                                            </p:tav>
                                            <p:tav tm="100000">
                                              <p:val>
                                                <p:strVal val="#ppt_x"/>
                                              </p:val>
                                            </p:tav>
                                          </p:tavLst>
                                        </p:anim>
                                        <p:anim calcmode="lin" valueType="num">
                                          <p:cBhvr additive="base">
                                            <p:cTn id="53" dur="350" fill="hold"/>
                                            <p:tgtEl>
                                              <p:spTgt spid="9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350" fill="hold"/>
                                            <p:tgtEl>
                                              <p:spTgt spid="89"/>
                                            </p:tgtEl>
                                            <p:attrNameLst>
                                              <p:attrName>ppt_x</p:attrName>
                                            </p:attrNameLst>
                                          </p:cBhvr>
                                          <p:tavLst>
                                            <p:tav tm="0">
                                              <p:val>
                                                <p:strVal val="#ppt_x"/>
                                              </p:val>
                                            </p:tav>
                                            <p:tav tm="100000">
                                              <p:val>
                                                <p:strVal val="#ppt_x"/>
                                              </p:val>
                                            </p:tav>
                                          </p:tavLst>
                                        </p:anim>
                                        <p:anim calcmode="lin" valueType="num">
                                          <p:cBhvr additive="base">
                                            <p:cTn id="57" dur="350" fill="hold"/>
                                            <p:tgtEl>
                                              <p:spTgt spid="8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50"/>
                                      </p:stCondLst>
                                      <p:childTnLst>
                                        <p:set>
                                          <p:cBhvr>
                                            <p:cTn id="59" dur="1" fill="hold">
                                              <p:stCondLst>
                                                <p:cond delay="0"/>
                                              </p:stCondLst>
                                            </p:cTn>
                                            <p:tgtEl>
                                              <p:spTgt spid="113"/>
                                            </p:tgtEl>
                                            <p:attrNameLst>
                                              <p:attrName>style.visibility</p:attrName>
                                            </p:attrNameLst>
                                          </p:cBhvr>
                                          <p:to>
                                            <p:strVal val="visible"/>
                                          </p:to>
                                        </p:set>
                                        <p:anim calcmode="lin" valueType="num">
                                          <p:cBhvr additive="base">
                                            <p:cTn id="60" dur="350" fill="hold"/>
                                            <p:tgtEl>
                                              <p:spTgt spid="113"/>
                                            </p:tgtEl>
                                            <p:attrNameLst>
                                              <p:attrName>ppt_x</p:attrName>
                                            </p:attrNameLst>
                                          </p:cBhvr>
                                          <p:tavLst>
                                            <p:tav tm="0">
                                              <p:val>
                                                <p:strVal val="#ppt_x"/>
                                              </p:val>
                                            </p:tav>
                                            <p:tav tm="100000">
                                              <p:val>
                                                <p:strVal val="#ppt_x"/>
                                              </p:val>
                                            </p:tav>
                                          </p:tavLst>
                                        </p:anim>
                                        <p:anim calcmode="lin" valueType="num">
                                          <p:cBhvr additive="base">
                                            <p:cTn id="61" dur="350" fill="hold"/>
                                            <p:tgtEl>
                                              <p:spTgt spid="113"/>
                                            </p:tgtEl>
                                            <p:attrNameLst>
                                              <p:attrName>ppt_y</p:attrName>
                                            </p:attrNameLst>
                                          </p:cBhvr>
                                          <p:tavLst>
                                            <p:tav tm="0">
                                              <p:val>
                                                <p:strVal val="1+#ppt_h/2"/>
                                              </p:val>
                                            </p:tav>
                                            <p:tav tm="100000">
                                              <p:val>
                                                <p:strVal val="#ppt_y"/>
                                              </p:val>
                                            </p:tav>
                                          </p:tavLst>
                                        </p:anim>
                                      </p:childTnLst>
                                    </p:cTn>
                                  </p:par>
                                </p:childTnLst>
                              </p:cTn>
                            </p:par>
                            <p:par>
                              <p:cTn id="62" fill="hold">
                                <p:stCondLst>
                                  <p:cond delay="4000"/>
                                </p:stCondLst>
                                <p:childTnLst>
                                  <p:par>
                                    <p:cTn id="63" presetID="16" presetClass="entr" presetSubtype="37"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barn(outVertical)">
                                          <p:cBhvr>
                                            <p:cTn id="65" dur="400"/>
                                            <p:tgtEl>
                                              <p:spTgt spid="122"/>
                                            </p:tgtEl>
                                          </p:cBhvr>
                                        </p:animEffect>
                                      </p:childTnLst>
                                    </p:cTn>
                                  </p:par>
                                </p:childTnLst>
                              </p:cTn>
                            </p:par>
                            <p:par>
                              <p:cTn id="66" fill="hold">
                                <p:stCondLst>
                                  <p:cond delay="4500"/>
                                </p:stCondLst>
                                <p:childTnLst>
                                  <p:par>
                                    <p:cTn id="67" presetID="2" presetClass="entr" presetSubtype="1" fill="hold" nodeType="afterEffect">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cBhvr additive="base">
                                            <p:cTn id="69" dur="400" fill="hold"/>
                                            <p:tgtEl>
                                              <p:spTgt spid="55"/>
                                            </p:tgtEl>
                                            <p:attrNameLst>
                                              <p:attrName>ppt_x</p:attrName>
                                            </p:attrNameLst>
                                          </p:cBhvr>
                                          <p:tavLst>
                                            <p:tav tm="0">
                                              <p:val>
                                                <p:strVal val="#ppt_x"/>
                                              </p:val>
                                            </p:tav>
                                            <p:tav tm="100000">
                                              <p:val>
                                                <p:strVal val="#ppt_x"/>
                                              </p:val>
                                            </p:tav>
                                          </p:tavLst>
                                        </p:anim>
                                        <p:anim calcmode="lin" valueType="num">
                                          <p:cBhvr additive="base">
                                            <p:cTn id="70" dur="400" fill="hold"/>
                                            <p:tgtEl>
                                              <p:spTgt spid="55"/>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22" presetClass="entr" presetSubtype="1" fill="hold" nodeType="after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500"/>
                                            <p:tgtEl>
                                              <p:spTgt spid="100"/>
                                            </p:tgtEl>
                                          </p:cBhvr>
                                        </p:animEffect>
                                      </p:childTnLst>
                                    </p:cTn>
                                  </p:par>
                                  <p:par>
                                    <p:cTn id="75" presetID="2" presetClass="entr" presetSubtype="4" fill="hold" grpId="0" nodeType="withEffect">
                                      <p:stCondLst>
                                        <p:cond delay="250"/>
                                      </p:stCondLst>
                                      <p:childTnLst>
                                        <p:set>
                                          <p:cBhvr>
                                            <p:cTn id="76" dur="1" fill="hold">
                                              <p:stCondLst>
                                                <p:cond delay="0"/>
                                              </p:stCondLst>
                                            </p:cTn>
                                            <p:tgtEl>
                                              <p:spTgt spid="99"/>
                                            </p:tgtEl>
                                            <p:attrNameLst>
                                              <p:attrName>style.visibility</p:attrName>
                                            </p:attrNameLst>
                                          </p:cBhvr>
                                          <p:to>
                                            <p:strVal val="visible"/>
                                          </p:to>
                                        </p:set>
                                        <p:anim calcmode="lin" valueType="num">
                                          <p:cBhvr additive="base">
                                            <p:cTn id="77" dur="350" fill="hold"/>
                                            <p:tgtEl>
                                              <p:spTgt spid="99"/>
                                            </p:tgtEl>
                                            <p:attrNameLst>
                                              <p:attrName>ppt_x</p:attrName>
                                            </p:attrNameLst>
                                          </p:cBhvr>
                                          <p:tavLst>
                                            <p:tav tm="0">
                                              <p:val>
                                                <p:strVal val="#ppt_x"/>
                                              </p:val>
                                            </p:tav>
                                            <p:tav tm="100000">
                                              <p:val>
                                                <p:strVal val="#ppt_x"/>
                                              </p:val>
                                            </p:tav>
                                          </p:tavLst>
                                        </p:anim>
                                        <p:anim calcmode="lin" valueType="num">
                                          <p:cBhvr additive="base">
                                            <p:cTn id="78" dur="350" fill="hold"/>
                                            <p:tgtEl>
                                              <p:spTgt spid="9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50" fill="hold"/>
                                            <p:tgtEl>
                                              <p:spTgt spid="91"/>
                                            </p:tgtEl>
                                            <p:attrNameLst>
                                              <p:attrName>ppt_x</p:attrName>
                                            </p:attrNameLst>
                                          </p:cBhvr>
                                          <p:tavLst>
                                            <p:tav tm="0">
                                              <p:val>
                                                <p:strVal val="#ppt_x"/>
                                              </p:val>
                                            </p:tav>
                                            <p:tav tm="100000">
                                              <p:val>
                                                <p:strVal val="#ppt_x"/>
                                              </p:val>
                                            </p:tav>
                                          </p:tavLst>
                                        </p:anim>
                                        <p:anim calcmode="lin" valueType="num">
                                          <p:cBhvr additive="base">
                                            <p:cTn id="82" dur="350" fill="hold"/>
                                            <p:tgtEl>
                                              <p:spTgt spid="9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250"/>
                                      </p:stCondLst>
                                      <p:childTnLst>
                                        <p:set>
                                          <p:cBhvr>
                                            <p:cTn id="84" dur="1" fill="hold">
                                              <p:stCondLst>
                                                <p:cond delay="0"/>
                                              </p:stCondLst>
                                            </p:cTn>
                                            <p:tgtEl>
                                              <p:spTgt spid="112"/>
                                            </p:tgtEl>
                                            <p:attrNameLst>
                                              <p:attrName>style.visibility</p:attrName>
                                            </p:attrNameLst>
                                          </p:cBhvr>
                                          <p:to>
                                            <p:strVal val="visible"/>
                                          </p:to>
                                        </p:set>
                                        <p:anim calcmode="lin" valueType="num">
                                          <p:cBhvr additive="base">
                                            <p:cTn id="85" dur="350" fill="hold"/>
                                            <p:tgtEl>
                                              <p:spTgt spid="112"/>
                                            </p:tgtEl>
                                            <p:attrNameLst>
                                              <p:attrName>ppt_x</p:attrName>
                                            </p:attrNameLst>
                                          </p:cBhvr>
                                          <p:tavLst>
                                            <p:tav tm="0">
                                              <p:val>
                                                <p:strVal val="#ppt_x"/>
                                              </p:val>
                                            </p:tav>
                                            <p:tav tm="100000">
                                              <p:val>
                                                <p:strVal val="#ppt_x"/>
                                              </p:val>
                                            </p:tav>
                                          </p:tavLst>
                                        </p:anim>
                                        <p:anim calcmode="lin" valueType="num">
                                          <p:cBhvr additive="base">
                                            <p:cTn id="86" dur="350" fill="hold"/>
                                            <p:tgtEl>
                                              <p:spTgt spid="112"/>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16" presetClass="entr" presetSubtype="37" fill="hold" grpId="0" nodeType="afterEffect">
                                      <p:stCondLst>
                                        <p:cond delay="0"/>
                                      </p:stCondLst>
                                      <p:childTnLst>
                                        <p:set>
                                          <p:cBhvr>
                                            <p:cTn id="89" dur="1" fill="hold">
                                              <p:stCondLst>
                                                <p:cond delay="0"/>
                                              </p:stCondLst>
                                            </p:cTn>
                                            <p:tgtEl>
                                              <p:spTgt spid="123"/>
                                            </p:tgtEl>
                                            <p:attrNameLst>
                                              <p:attrName>style.visibility</p:attrName>
                                            </p:attrNameLst>
                                          </p:cBhvr>
                                          <p:to>
                                            <p:strVal val="visible"/>
                                          </p:to>
                                        </p:set>
                                        <p:animEffect transition="in" filter="barn(outVertical)">
                                          <p:cBhvr>
                                            <p:cTn id="90" dur="400"/>
                                            <p:tgtEl>
                                              <p:spTgt spid="123"/>
                                            </p:tgtEl>
                                          </p:cBhvr>
                                        </p:animEffect>
                                      </p:childTnLst>
                                    </p:cTn>
                                  </p:par>
                                </p:childTnLst>
                              </p:cTn>
                            </p:par>
                            <p:par>
                              <p:cTn id="91" fill="hold">
                                <p:stCondLst>
                                  <p:cond delay="6000"/>
                                </p:stCondLst>
                                <p:childTnLst>
                                  <p:par>
                                    <p:cTn id="92" presetID="2" presetClass="entr" presetSubtype="1" fill="hold" nodeType="afterEffect">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cBhvr additive="base">
                                            <p:cTn id="94" dur="400" fill="hold"/>
                                            <p:tgtEl>
                                              <p:spTgt spid="64"/>
                                            </p:tgtEl>
                                            <p:attrNameLst>
                                              <p:attrName>ppt_x</p:attrName>
                                            </p:attrNameLst>
                                          </p:cBhvr>
                                          <p:tavLst>
                                            <p:tav tm="0">
                                              <p:val>
                                                <p:strVal val="#ppt_x"/>
                                              </p:val>
                                            </p:tav>
                                            <p:tav tm="100000">
                                              <p:val>
                                                <p:strVal val="#ppt_x"/>
                                              </p:val>
                                            </p:tav>
                                          </p:tavLst>
                                        </p:anim>
                                        <p:anim calcmode="lin" valueType="num">
                                          <p:cBhvr additive="base">
                                            <p:cTn id="95" dur="400" fill="hold"/>
                                            <p:tgtEl>
                                              <p:spTgt spid="64"/>
                                            </p:tgtEl>
                                            <p:attrNameLst>
                                              <p:attrName>ppt_y</p:attrName>
                                            </p:attrNameLst>
                                          </p:cBhvr>
                                          <p:tavLst>
                                            <p:tav tm="0">
                                              <p:val>
                                                <p:strVal val="0-#ppt_h/2"/>
                                              </p:val>
                                            </p:tav>
                                            <p:tav tm="100000">
                                              <p:val>
                                                <p:strVal val="#ppt_y"/>
                                              </p:val>
                                            </p:tav>
                                          </p:tavLst>
                                        </p:anim>
                                      </p:childTnLst>
                                    </p:cTn>
                                  </p:par>
                                </p:childTnLst>
                              </p:cTn>
                            </p:par>
                            <p:par>
                              <p:cTn id="96" fill="hold">
                                <p:stCondLst>
                                  <p:cond delay="6500"/>
                                </p:stCondLst>
                                <p:childTnLst>
                                  <p:par>
                                    <p:cTn id="97" presetID="22" presetClass="entr" presetSubtype="1" fill="hold"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wipe(up)">
                                          <p:cBhvr>
                                            <p:cTn id="99" dur="500"/>
                                            <p:tgtEl>
                                              <p:spTgt spid="106"/>
                                            </p:tgtEl>
                                          </p:cBhvr>
                                        </p:animEffect>
                                      </p:childTnLst>
                                    </p:cTn>
                                  </p:par>
                                  <p:par>
                                    <p:cTn id="100" presetID="2" presetClass="entr" presetSubtype="4" fill="hold" grpId="0" nodeType="withEffect">
                                      <p:stCondLst>
                                        <p:cond delay="250"/>
                                      </p:stCondLst>
                                      <p:childTnLst>
                                        <p:set>
                                          <p:cBhvr>
                                            <p:cTn id="101" dur="1" fill="hold">
                                              <p:stCondLst>
                                                <p:cond delay="0"/>
                                              </p:stCondLst>
                                            </p:cTn>
                                            <p:tgtEl>
                                              <p:spTgt spid="105"/>
                                            </p:tgtEl>
                                            <p:attrNameLst>
                                              <p:attrName>style.visibility</p:attrName>
                                            </p:attrNameLst>
                                          </p:cBhvr>
                                          <p:to>
                                            <p:strVal val="visible"/>
                                          </p:to>
                                        </p:set>
                                        <p:anim calcmode="lin" valueType="num">
                                          <p:cBhvr additive="base">
                                            <p:cTn id="102" dur="350" fill="hold"/>
                                            <p:tgtEl>
                                              <p:spTgt spid="105"/>
                                            </p:tgtEl>
                                            <p:attrNameLst>
                                              <p:attrName>ppt_x</p:attrName>
                                            </p:attrNameLst>
                                          </p:cBhvr>
                                          <p:tavLst>
                                            <p:tav tm="0">
                                              <p:val>
                                                <p:strVal val="#ppt_x"/>
                                              </p:val>
                                            </p:tav>
                                            <p:tav tm="100000">
                                              <p:val>
                                                <p:strVal val="#ppt_x"/>
                                              </p:val>
                                            </p:tav>
                                          </p:tavLst>
                                        </p:anim>
                                        <p:anim calcmode="lin" valueType="num">
                                          <p:cBhvr additive="base">
                                            <p:cTn id="103" dur="350" fill="hold"/>
                                            <p:tgtEl>
                                              <p:spTgt spid="10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350" fill="hold"/>
                                            <p:tgtEl>
                                              <p:spTgt spid="92"/>
                                            </p:tgtEl>
                                            <p:attrNameLst>
                                              <p:attrName>ppt_x</p:attrName>
                                            </p:attrNameLst>
                                          </p:cBhvr>
                                          <p:tavLst>
                                            <p:tav tm="0">
                                              <p:val>
                                                <p:strVal val="#ppt_x"/>
                                              </p:val>
                                            </p:tav>
                                            <p:tav tm="100000">
                                              <p:val>
                                                <p:strVal val="#ppt_x"/>
                                              </p:val>
                                            </p:tav>
                                          </p:tavLst>
                                        </p:anim>
                                        <p:anim calcmode="lin" valueType="num">
                                          <p:cBhvr additive="base">
                                            <p:cTn id="107" dur="350" fill="hold"/>
                                            <p:tgtEl>
                                              <p:spTgt spid="92"/>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250"/>
                                      </p:stCondLst>
                                      <p:childTnLst>
                                        <p:set>
                                          <p:cBhvr>
                                            <p:cTn id="109" dur="1" fill="hold">
                                              <p:stCondLst>
                                                <p:cond delay="0"/>
                                              </p:stCondLst>
                                            </p:cTn>
                                            <p:tgtEl>
                                              <p:spTgt spid="111"/>
                                            </p:tgtEl>
                                            <p:attrNameLst>
                                              <p:attrName>style.visibility</p:attrName>
                                            </p:attrNameLst>
                                          </p:cBhvr>
                                          <p:to>
                                            <p:strVal val="visible"/>
                                          </p:to>
                                        </p:set>
                                        <p:anim calcmode="lin" valueType="num">
                                          <p:cBhvr additive="base">
                                            <p:cTn id="110" dur="350" fill="hold"/>
                                            <p:tgtEl>
                                              <p:spTgt spid="111"/>
                                            </p:tgtEl>
                                            <p:attrNameLst>
                                              <p:attrName>ppt_x</p:attrName>
                                            </p:attrNameLst>
                                          </p:cBhvr>
                                          <p:tavLst>
                                            <p:tav tm="0">
                                              <p:val>
                                                <p:strVal val="#ppt_x"/>
                                              </p:val>
                                            </p:tav>
                                            <p:tav tm="100000">
                                              <p:val>
                                                <p:strVal val="#ppt_x"/>
                                              </p:val>
                                            </p:tav>
                                          </p:tavLst>
                                        </p:anim>
                                        <p:anim calcmode="lin" valueType="num">
                                          <p:cBhvr additive="base">
                                            <p:cTn id="111" dur="350" fill="hold"/>
                                            <p:tgtEl>
                                              <p:spTgt spid="111"/>
                                            </p:tgtEl>
                                            <p:attrNameLst>
                                              <p:attrName>ppt_y</p:attrName>
                                            </p:attrNameLst>
                                          </p:cBhvr>
                                          <p:tavLst>
                                            <p:tav tm="0">
                                              <p:val>
                                                <p:strVal val="1+#ppt_h/2"/>
                                              </p:val>
                                            </p:tav>
                                            <p:tav tm="100000">
                                              <p:val>
                                                <p:strVal val="#ppt_y"/>
                                              </p:val>
                                            </p:tav>
                                          </p:tavLst>
                                        </p:anim>
                                      </p:childTnLst>
                                    </p:cTn>
                                  </p:par>
                                </p:childTnLst>
                              </p:cTn>
                            </p:par>
                            <p:par>
                              <p:cTn id="112" fill="hold">
                                <p:stCondLst>
                                  <p:cond delay="7000"/>
                                </p:stCondLst>
                                <p:childTnLst>
                                  <p:par>
                                    <p:cTn id="113" presetID="16" presetClass="entr" presetSubtype="37"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barn(outVertical)">
                                          <p:cBhvr>
                                            <p:cTn id="115" dur="400"/>
                                            <p:tgtEl>
                                              <p:spTgt spid="124"/>
                                            </p:tgtEl>
                                          </p:cBhvr>
                                        </p:animEffect>
                                      </p:childTnLst>
                                    </p:cTn>
                                  </p:par>
                                </p:childTnLst>
                              </p:cTn>
                            </p:par>
                            <p:par>
                              <p:cTn id="116" fill="hold">
                                <p:stCondLst>
                                  <p:cond delay="7500"/>
                                </p:stCondLst>
                                <p:childTnLst>
                                  <p:par>
                                    <p:cTn id="117" presetID="2" presetClass="entr" presetSubtype="1" fill="hold" nodeType="after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400" fill="hold"/>
                                            <p:tgtEl>
                                              <p:spTgt spid="73"/>
                                            </p:tgtEl>
                                            <p:attrNameLst>
                                              <p:attrName>ppt_x</p:attrName>
                                            </p:attrNameLst>
                                          </p:cBhvr>
                                          <p:tavLst>
                                            <p:tav tm="0">
                                              <p:val>
                                                <p:strVal val="#ppt_x"/>
                                              </p:val>
                                            </p:tav>
                                            <p:tav tm="100000">
                                              <p:val>
                                                <p:strVal val="#ppt_x"/>
                                              </p:val>
                                            </p:tav>
                                          </p:tavLst>
                                        </p:anim>
                                        <p:anim calcmode="lin" valueType="num">
                                          <p:cBhvr additive="base">
                                            <p:cTn id="120" dur="400" fill="hold"/>
                                            <p:tgtEl>
                                              <p:spTgt spid="73"/>
                                            </p:tgtEl>
                                            <p:attrNameLst>
                                              <p:attrName>ppt_y</p:attrName>
                                            </p:attrNameLst>
                                          </p:cBhvr>
                                          <p:tavLst>
                                            <p:tav tm="0">
                                              <p:val>
                                                <p:strVal val="0-#ppt_h/2"/>
                                              </p:val>
                                            </p:tav>
                                            <p:tav tm="100000">
                                              <p:val>
                                                <p:strVal val="#ppt_y"/>
                                              </p:val>
                                            </p:tav>
                                          </p:tavLst>
                                        </p:anim>
                                      </p:childTnLst>
                                    </p:cTn>
                                  </p:par>
                                </p:childTnLst>
                              </p:cTn>
                            </p:par>
                            <p:par>
                              <p:cTn id="121" fill="hold">
                                <p:stCondLst>
                                  <p:cond delay="8000"/>
                                </p:stCondLst>
                                <p:childTnLst>
                                  <p:par>
                                    <p:cTn id="122" presetID="22" presetClass="entr" presetSubtype="1" fill="hold" nodeType="afterEffect">
                                      <p:stCondLst>
                                        <p:cond delay="0"/>
                                      </p:stCondLst>
                                      <p:childTnLst>
                                        <p:set>
                                          <p:cBhvr>
                                            <p:cTn id="123" dur="1" fill="hold">
                                              <p:stCondLst>
                                                <p:cond delay="0"/>
                                              </p:stCondLst>
                                            </p:cTn>
                                            <p:tgtEl>
                                              <p:spTgt spid="104"/>
                                            </p:tgtEl>
                                            <p:attrNameLst>
                                              <p:attrName>style.visibility</p:attrName>
                                            </p:attrNameLst>
                                          </p:cBhvr>
                                          <p:to>
                                            <p:strVal val="visible"/>
                                          </p:to>
                                        </p:set>
                                        <p:animEffect transition="in" filter="wipe(up)">
                                          <p:cBhvr>
                                            <p:cTn id="124" dur="500"/>
                                            <p:tgtEl>
                                              <p:spTgt spid="104"/>
                                            </p:tgtEl>
                                          </p:cBhvr>
                                        </p:animEffect>
                                      </p:childTnLst>
                                    </p:cTn>
                                  </p:par>
                                  <p:par>
                                    <p:cTn id="125" presetID="2" presetClass="entr" presetSubtype="4" fill="hold" grpId="0" nodeType="withEffect">
                                      <p:stCondLst>
                                        <p:cond delay="250"/>
                                      </p:stCondLst>
                                      <p:childTnLst>
                                        <p:set>
                                          <p:cBhvr>
                                            <p:cTn id="126" dur="1" fill="hold">
                                              <p:stCondLst>
                                                <p:cond delay="0"/>
                                              </p:stCondLst>
                                            </p:cTn>
                                            <p:tgtEl>
                                              <p:spTgt spid="101"/>
                                            </p:tgtEl>
                                            <p:attrNameLst>
                                              <p:attrName>style.visibility</p:attrName>
                                            </p:attrNameLst>
                                          </p:cBhvr>
                                          <p:to>
                                            <p:strVal val="visible"/>
                                          </p:to>
                                        </p:set>
                                        <p:anim calcmode="lin" valueType="num">
                                          <p:cBhvr additive="base">
                                            <p:cTn id="127" dur="350" fill="hold"/>
                                            <p:tgtEl>
                                              <p:spTgt spid="101"/>
                                            </p:tgtEl>
                                            <p:attrNameLst>
                                              <p:attrName>ppt_x</p:attrName>
                                            </p:attrNameLst>
                                          </p:cBhvr>
                                          <p:tavLst>
                                            <p:tav tm="0">
                                              <p:val>
                                                <p:strVal val="#ppt_x"/>
                                              </p:val>
                                            </p:tav>
                                            <p:tav tm="100000">
                                              <p:val>
                                                <p:strVal val="#ppt_x"/>
                                              </p:val>
                                            </p:tav>
                                          </p:tavLst>
                                        </p:anim>
                                        <p:anim calcmode="lin" valueType="num">
                                          <p:cBhvr additive="base">
                                            <p:cTn id="128" dur="350" fill="hold"/>
                                            <p:tgtEl>
                                              <p:spTgt spid="10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94"/>
                                            </p:tgtEl>
                                            <p:attrNameLst>
                                              <p:attrName>style.visibility</p:attrName>
                                            </p:attrNameLst>
                                          </p:cBhvr>
                                          <p:to>
                                            <p:strVal val="visible"/>
                                          </p:to>
                                        </p:set>
                                        <p:anim calcmode="lin" valueType="num">
                                          <p:cBhvr additive="base">
                                            <p:cTn id="131" dur="350" fill="hold"/>
                                            <p:tgtEl>
                                              <p:spTgt spid="94"/>
                                            </p:tgtEl>
                                            <p:attrNameLst>
                                              <p:attrName>ppt_x</p:attrName>
                                            </p:attrNameLst>
                                          </p:cBhvr>
                                          <p:tavLst>
                                            <p:tav tm="0">
                                              <p:val>
                                                <p:strVal val="#ppt_x"/>
                                              </p:val>
                                            </p:tav>
                                            <p:tav tm="100000">
                                              <p:val>
                                                <p:strVal val="#ppt_x"/>
                                              </p:val>
                                            </p:tav>
                                          </p:tavLst>
                                        </p:anim>
                                        <p:anim calcmode="lin" valueType="num">
                                          <p:cBhvr additive="base">
                                            <p:cTn id="132" dur="350" fill="hold"/>
                                            <p:tgtEl>
                                              <p:spTgt spid="9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250"/>
                                      </p:stCondLst>
                                      <p:childTnLst>
                                        <p:set>
                                          <p:cBhvr>
                                            <p:cTn id="134" dur="1" fill="hold">
                                              <p:stCondLst>
                                                <p:cond delay="0"/>
                                              </p:stCondLst>
                                            </p:cTn>
                                            <p:tgtEl>
                                              <p:spTgt spid="110"/>
                                            </p:tgtEl>
                                            <p:attrNameLst>
                                              <p:attrName>style.visibility</p:attrName>
                                            </p:attrNameLst>
                                          </p:cBhvr>
                                          <p:to>
                                            <p:strVal val="visible"/>
                                          </p:to>
                                        </p:set>
                                        <p:anim calcmode="lin" valueType="num">
                                          <p:cBhvr additive="base">
                                            <p:cTn id="135" dur="350" fill="hold"/>
                                            <p:tgtEl>
                                              <p:spTgt spid="110"/>
                                            </p:tgtEl>
                                            <p:attrNameLst>
                                              <p:attrName>ppt_x</p:attrName>
                                            </p:attrNameLst>
                                          </p:cBhvr>
                                          <p:tavLst>
                                            <p:tav tm="0">
                                              <p:val>
                                                <p:strVal val="#ppt_x"/>
                                              </p:val>
                                            </p:tav>
                                            <p:tav tm="100000">
                                              <p:val>
                                                <p:strVal val="#ppt_x"/>
                                              </p:val>
                                            </p:tav>
                                          </p:tavLst>
                                        </p:anim>
                                        <p:anim calcmode="lin" valueType="num">
                                          <p:cBhvr additive="base">
                                            <p:cTn id="136" dur="350" fill="hold"/>
                                            <p:tgtEl>
                                              <p:spTgt spid="110"/>
                                            </p:tgtEl>
                                            <p:attrNameLst>
                                              <p:attrName>ppt_y</p:attrName>
                                            </p:attrNameLst>
                                          </p:cBhvr>
                                          <p:tavLst>
                                            <p:tav tm="0">
                                              <p:val>
                                                <p:strVal val="1+#ppt_h/2"/>
                                              </p:val>
                                            </p:tav>
                                            <p:tav tm="100000">
                                              <p:val>
                                                <p:strVal val="#ppt_y"/>
                                              </p:val>
                                            </p:tav>
                                          </p:tavLst>
                                        </p:anim>
                                      </p:childTnLst>
                                    </p:cTn>
                                  </p:par>
                                </p:childTnLst>
                              </p:cTn>
                            </p:par>
                            <p:par>
                              <p:cTn id="137" fill="hold">
                                <p:stCondLst>
                                  <p:cond delay="8500"/>
                                </p:stCondLst>
                                <p:childTnLst>
                                  <p:par>
                                    <p:cTn id="138" presetID="16" presetClass="entr" presetSubtype="37" fill="hold" grpId="0" nodeType="afterEffect">
                                      <p:stCondLst>
                                        <p:cond delay="0"/>
                                      </p:stCondLst>
                                      <p:childTnLst>
                                        <p:set>
                                          <p:cBhvr>
                                            <p:cTn id="139" dur="1" fill="hold">
                                              <p:stCondLst>
                                                <p:cond delay="0"/>
                                              </p:stCondLst>
                                            </p:cTn>
                                            <p:tgtEl>
                                              <p:spTgt spid="125"/>
                                            </p:tgtEl>
                                            <p:attrNameLst>
                                              <p:attrName>style.visibility</p:attrName>
                                            </p:attrNameLst>
                                          </p:cBhvr>
                                          <p:to>
                                            <p:strVal val="visible"/>
                                          </p:to>
                                        </p:set>
                                        <p:animEffect transition="in" filter="barn(outVertical)">
                                          <p:cBhvr>
                                            <p:cTn id="140"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5" grpId="0"/>
          <p:bldP spid="89" grpId="0"/>
          <p:bldP spid="91" grpId="0"/>
          <p:bldP spid="92" grpId="0"/>
          <p:bldP spid="94" grpId="0"/>
          <p:bldP spid="107" grpId="0" animBg="1"/>
          <p:bldP spid="122" grpId="0" animBg="1"/>
          <p:bldP spid="123" grpId="0" animBg="1"/>
          <p:bldP spid="124" grpId="0" animBg="1"/>
          <p:bldP spid="125" grpId="0" animBg="1"/>
          <p:bldP spid="95" grpId="0" animBg="1"/>
          <p:bldP spid="97" grpId="0" animBg="1"/>
          <p:bldP spid="99" grpId="0" animBg="1"/>
          <p:bldP spid="101" grpId="0" animBg="1"/>
          <p:bldP spid="105" grpId="0" animBg="1"/>
          <p:bldP spid="109" grpId="0"/>
          <p:bldP spid="110" grpId="0"/>
          <p:bldP spid="111" grpId="0"/>
          <p:bldP spid="112" grpId="0"/>
          <p:bldP spid="113" grpId="0"/>
          <p:bldP spid="11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0"/>
          <p:cNvSpPr/>
          <p:nvPr/>
        </p:nvSpPr>
        <p:spPr>
          <a:xfrm flipH="1">
            <a:off x="4989095" y="1600200"/>
            <a:ext cx="5983705" cy="426720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2455545" algn="l"/>
              </a:tabLst>
            </a:pPr>
            <a:endParaRPr lang="en-US" dirty="0">
              <a:solidFill>
                <a:schemeClr val="tx1">
                  <a:lumMod val="85000"/>
                  <a:lumOff val="15000"/>
                </a:schemeClr>
              </a:solidFill>
            </a:endParaRPr>
          </a:p>
        </p:txBody>
      </p:sp>
      <p:sp>
        <p:nvSpPr>
          <p:cNvPr id="36" name="Rectangle 22"/>
          <p:cNvSpPr/>
          <p:nvPr/>
        </p:nvSpPr>
        <p:spPr>
          <a:xfrm>
            <a:off x="1219201" y="2459877"/>
            <a:ext cx="5486400" cy="14991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矩形 47"/>
          <p:cNvSpPr>
            <a:spLocks noChangeArrowheads="1"/>
          </p:cNvSpPr>
          <p:nvPr/>
        </p:nvSpPr>
        <p:spPr bwMode="auto">
          <a:xfrm>
            <a:off x="1503838" y="3024501"/>
            <a:ext cx="5089468"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3"/>
          <p:cNvSpPr>
            <a:spLocks noChangeArrowheads="1"/>
          </p:cNvSpPr>
          <p:nvPr/>
        </p:nvSpPr>
        <p:spPr bwMode="auto">
          <a:xfrm>
            <a:off x="1503838" y="256761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TextBox 14"/>
          <p:cNvSpPr txBox="1"/>
          <p:nvPr/>
        </p:nvSpPr>
        <p:spPr>
          <a:xfrm>
            <a:off x="1219200" y="1749738"/>
            <a:ext cx="3723432" cy="606320"/>
          </a:xfrm>
          <a:prstGeom prst="rect">
            <a:avLst/>
          </a:prstGeom>
          <a:noFill/>
        </p:spPr>
        <p:txBody>
          <a:bodyPr wrap="square" rtlCol="0">
            <a:spAutoFit/>
          </a:bodyPr>
          <a:lstStyle/>
          <a:p>
            <a:pPr marL="36195" algn="r">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录入上述图表的综合描述说明，在此录入上述图表的综合描述说明</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5" name="图表 4"/>
          <p:cNvGraphicFramePr/>
          <p:nvPr/>
        </p:nvGraphicFramePr>
        <p:xfrm>
          <a:off x="1219200" y="4029407"/>
          <a:ext cx="3769895" cy="1945733"/>
        </p:xfrm>
        <a:graphic>
          <a:graphicData uri="http://schemas.openxmlformats.org/drawingml/2006/chart">
            <c:chart xmlns:c="http://schemas.openxmlformats.org/drawingml/2006/chart" xmlns:r="http://schemas.openxmlformats.org/officeDocument/2006/relationships" r:id="rId1"/>
          </a:graphicData>
        </a:graphic>
      </p:graphicFrame>
      <p:sp>
        <p:nvSpPr>
          <p:cNvPr id="14"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5"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 presetClass="entr" presetSubtype="2" fill="hold" grpId="0" nodeType="withEffect" p14:presetBounceEnd="44000">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14:bounceEnd="44000">
                                          <p:cBhvr additive="base">
                                            <p:cTn id="14" dur="500" fill="hold"/>
                                            <p:tgtEl>
                                              <p:spTgt spid="35"/>
                                            </p:tgtEl>
                                            <p:attrNameLst>
                                              <p:attrName>ppt_x</p:attrName>
                                            </p:attrNameLst>
                                          </p:cBhvr>
                                          <p:tavLst>
                                            <p:tav tm="0">
                                              <p:val>
                                                <p:strVal val="1+#ppt_w/2"/>
                                              </p:val>
                                            </p:tav>
                                            <p:tav tm="100000">
                                              <p:val>
                                                <p:strVal val="#ppt_x"/>
                                              </p:val>
                                            </p:tav>
                                          </p:tavLst>
                                        </p:anim>
                                        <p:anim calcmode="lin" valueType="num" p14:bounceEnd="44000">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Effect transition="in" filter="fade">
                                          <p:cBhvr>
                                            <p:cTn id="19" dur="150"/>
                                            <p:tgtEl>
                                              <p:spTgt spid="46"/>
                                            </p:tgtEl>
                                          </p:cBhvr>
                                        </p:animEffect>
                                      </p:childTnLst>
                                    </p:cTn>
                                  </p:par>
                                </p:childTnLst>
                              </p:cTn>
                            </p:par>
                            <p:par>
                              <p:cTn id="20" fill="hold">
                                <p:stCondLst>
                                  <p:cond delay="1615"/>
                                </p:stCondLst>
                                <p:childTnLst>
                                  <p:par>
                                    <p:cTn id="21" presetID="49" presetClass="entr" presetSubtype="0" decel="10000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 calcmode="lin" valueType="num">
                                          <p:cBhvr>
                                            <p:cTn id="25" dur="500" fill="hold"/>
                                            <p:tgtEl>
                                              <p:spTgt spid="36"/>
                                            </p:tgtEl>
                                            <p:attrNameLst>
                                              <p:attrName>style.rotation</p:attrName>
                                            </p:attrNameLst>
                                          </p:cBhvr>
                                          <p:tavLst>
                                            <p:tav tm="0">
                                              <p:val>
                                                <p:fltVal val="360"/>
                                              </p:val>
                                            </p:tav>
                                            <p:tav tm="100000">
                                              <p:val>
                                                <p:fltVal val="0"/>
                                              </p:val>
                                            </p:tav>
                                          </p:tavLst>
                                        </p:anim>
                                        <p:animEffect transition="in" filter="fade">
                                          <p:cBhvr>
                                            <p:cTn id="26" dur="500"/>
                                            <p:tgtEl>
                                              <p:spTgt spid="36"/>
                                            </p:tgtEl>
                                          </p:cBhvr>
                                        </p:animEffect>
                                      </p:childTnLst>
                                    </p:cTn>
                                  </p:par>
                                </p:childTnLst>
                              </p:cTn>
                            </p:par>
                            <p:par>
                              <p:cTn id="27" fill="hold">
                                <p:stCondLst>
                                  <p:cond delay="2115"/>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615"/>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Effect transition="in" filter="fade">
                                          <p:cBhvr>
                                            <p:cTn id="19" dur="150"/>
                                            <p:tgtEl>
                                              <p:spTgt spid="46"/>
                                            </p:tgtEl>
                                          </p:cBhvr>
                                        </p:animEffect>
                                      </p:childTnLst>
                                    </p:cTn>
                                  </p:par>
                                </p:childTnLst>
                              </p:cTn>
                            </p:par>
                            <p:par>
                              <p:cTn id="20" fill="hold">
                                <p:stCondLst>
                                  <p:cond delay="1615"/>
                                </p:stCondLst>
                                <p:childTnLst>
                                  <p:par>
                                    <p:cTn id="21" presetID="49" presetClass="entr" presetSubtype="0" decel="10000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 calcmode="lin" valueType="num">
                                          <p:cBhvr>
                                            <p:cTn id="25" dur="500" fill="hold"/>
                                            <p:tgtEl>
                                              <p:spTgt spid="36"/>
                                            </p:tgtEl>
                                            <p:attrNameLst>
                                              <p:attrName>style.rotation</p:attrName>
                                            </p:attrNameLst>
                                          </p:cBhvr>
                                          <p:tavLst>
                                            <p:tav tm="0">
                                              <p:val>
                                                <p:fltVal val="360"/>
                                              </p:val>
                                            </p:tav>
                                            <p:tav tm="100000">
                                              <p:val>
                                                <p:fltVal val="0"/>
                                              </p:val>
                                            </p:tav>
                                          </p:tavLst>
                                        </p:anim>
                                        <p:animEffect transition="in" filter="fade">
                                          <p:cBhvr>
                                            <p:cTn id="26" dur="500"/>
                                            <p:tgtEl>
                                              <p:spTgt spid="36"/>
                                            </p:tgtEl>
                                          </p:cBhvr>
                                        </p:animEffect>
                                      </p:childTnLst>
                                    </p:cTn>
                                  </p:par>
                                </p:childTnLst>
                              </p:cTn>
                            </p:par>
                            <p:par>
                              <p:cTn id="27" fill="hold">
                                <p:stCondLst>
                                  <p:cond delay="2115"/>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615"/>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P spid="14" grpId="0"/>
          <p:bldP spid="1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4566000" y="2251926"/>
            <a:ext cx="3060000" cy="3060000"/>
          </a:xfrm>
          <a:prstGeom prst="ellipse">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964504" y="1643806"/>
            <a:ext cx="8262992" cy="4276240"/>
            <a:chOff x="1964504" y="1290880"/>
            <a:chExt cx="8262992" cy="4276240"/>
          </a:xfrm>
          <a:solidFill>
            <a:schemeClr val="bg1">
              <a:lumMod val="75000"/>
            </a:schemeClr>
          </a:solidFill>
        </p:grpSpPr>
        <p:sp>
          <p:nvSpPr>
            <p:cNvPr id="44" name="半闭框 43"/>
            <p:cNvSpPr/>
            <p:nvPr/>
          </p:nvSpPr>
          <p:spPr>
            <a:xfrm>
              <a:off x="1964504"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半闭框 50"/>
            <p:cNvSpPr/>
            <p:nvPr/>
          </p:nvSpPr>
          <p:spPr>
            <a:xfrm flipH="1">
              <a:off x="9797342"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半闭框 51"/>
            <p:cNvSpPr/>
            <p:nvPr/>
          </p:nvSpPr>
          <p:spPr>
            <a:xfrm flipV="1">
              <a:off x="1964504"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半闭框 52"/>
            <p:cNvSpPr/>
            <p:nvPr/>
          </p:nvSpPr>
          <p:spPr>
            <a:xfrm flipH="1" flipV="1">
              <a:off x="9797342"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4" name="矩形 3"/>
          <p:cNvSpPr>
            <a:spLocks noChangeArrowheads="1"/>
          </p:cNvSpPr>
          <p:nvPr/>
        </p:nvSpPr>
        <p:spPr bwMode="auto">
          <a:xfrm>
            <a:off x="7932894" y="2223290"/>
            <a:ext cx="222532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7932892" y="2748585"/>
            <a:ext cx="2056235" cy="276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2422486" y="2994498"/>
            <a:ext cx="1976213" cy="1643527"/>
          </a:xfrm>
          <a:prstGeom prst="rect">
            <a:avLst/>
          </a:prstGeom>
          <a:noFill/>
        </p:spPr>
        <p:txBody>
          <a:bodyPr wrap="square" rtlCol="0">
            <a:spAutoFit/>
          </a:bodyPr>
          <a:lstStyle/>
          <a:p>
            <a:pPr algn="ctr">
              <a:lnSpc>
                <a:spcPct val="120000"/>
              </a:lnSpc>
            </a:pPr>
            <a:r>
              <a:rPr lang="zh-CN" altLang="en-US" sz="2800" dirty="0" smtClean="0">
                <a:solidFill>
                  <a:schemeClr val="accent1"/>
                </a:solidFill>
                <a:latin typeface="幼圆" panose="02010509060101010101" pitchFamily="49" charset="-122"/>
                <a:ea typeface="幼圆" panose="02010509060101010101" pitchFamily="49" charset="-122"/>
              </a:rPr>
              <a:t>添加</a:t>
            </a:r>
            <a:endParaRPr lang="en-US" altLang="zh-CN" sz="2800" dirty="0" smtClean="0">
              <a:solidFill>
                <a:schemeClr val="accent1"/>
              </a:solidFill>
              <a:latin typeface="幼圆" panose="02010509060101010101" pitchFamily="49" charset="-122"/>
              <a:ea typeface="幼圆" panose="02010509060101010101" pitchFamily="49" charset="-122"/>
            </a:endParaRPr>
          </a:p>
          <a:p>
            <a:pPr algn="ctr">
              <a:lnSpc>
                <a:spcPct val="120000"/>
              </a:lnSpc>
            </a:pPr>
            <a:r>
              <a:rPr lang="zh-CN" altLang="en-US" sz="2800" dirty="0" smtClean="0">
                <a:solidFill>
                  <a:schemeClr val="accent1"/>
                </a:solidFill>
                <a:latin typeface="幼圆" panose="02010509060101010101" pitchFamily="49" charset="-122"/>
                <a:ea typeface="幼圆" panose="02010509060101010101" pitchFamily="49" charset="-122"/>
              </a:rPr>
              <a:t>主要</a:t>
            </a:r>
            <a:r>
              <a:rPr lang="zh-CN" altLang="en-US" sz="2800" dirty="0">
                <a:solidFill>
                  <a:schemeClr val="accent1"/>
                </a:solidFill>
                <a:latin typeface="幼圆" panose="02010509060101010101" pitchFamily="49" charset="-122"/>
                <a:ea typeface="幼圆" panose="02010509060101010101" pitchFamily="49" charset="-122"/>
              </a:rPr>
              <a:t>观点及</a:t>
            </a:r>
            <a:r>
              <a:rPr lang="zh-CN" altLang="en-US" sz="2800" dirty="0" smtClean="0">
                <a:solidFill>
                  <a:schemeClr val="accent1"/>
                </a:solidFill>
                <a:latin typeface="幼圆" panose="02010509060101010101" pitchFamily="49" charset="-122"/>
                <a:ea typeface="幼圆" panose="02010509060101010101" pitchFamily="49" charset="-122"/>
              </a:rPr>
              <a:t>关键词</a:t>
            </a:r>
            <a:endParaRPr lang="en-US" altLang="zh-CN" sz="2800" dirty="0" smtClean="0">
              <a:solidFill>
                <a:schemeClr val="accent1"/>
              </a:solidFill>
              <a:latin typeface="幼圆" panose="02010509060101010101" pitchFamily="49" charset="-122"/>
              <a:ea typeface="幼圆" panose="02010509060101010101" pitchFamily="49" charset="-122"/>
            </a:endParaRPr>
          </a:p>
        </p:txBody>
      </p:sp>
      <p:sp>
        <p:nvSpPr>
          <p:cNvPr id="1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3" presetClass="entr" presetSubtype="16" fill="hold" nodeType="after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childTnLst>
                                </p:cTn>
                              </p:par>
                              <p:par>
                                <p:cTn id="17" presetID="6" presetClass="entr" presetSubtype="32"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circle(out)">
                                      <p:cBhvr>
                                        <p:cTn id="19" dur="750"/>
                                        <p:tgtEl>
                                          <p:spTgt spid="41"/>
                                        </p:tgtEl>
                                      </p:cBhvr>
                                    </p:animEffect>
                                  </p:childTnLst>
                                </p:cTn>
                              </p:par>
                            </p:childTnLst>
                          </p:cTn>
                        </p:par>
                        <p:par>
                          <p:cTn id="20" fill="hold">
                            <p:stCondLst>
                              <p:cond delay="1750"/>
                            </p:stCondLst>
                            <p:childTnLst>
                              <p:par>
                                <p:cTn id="21" presetID="49" presetClass="entr" presetSubtype="0" decel="100000" fill="hold" grpId="0" nodeType="afterEffect">
                                  <p:stCondLst>
                                    <p:cond delay="25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360"/>
                                          </p:val>
                                        </p:tav>
                                        <p:tav tm="100000">
                                          <p:val>
                                            <p:fltVal val="0"/>
                                          </p:val>
                                        </p:tav>
                                      </p:tavLst>
                                    </p:anim>
                                    <p:animEffect transition="in" filter="fade">
                                      <p:cBhvr>
                                        <p:cTn id="26" dur="500"/>
                                        <p:tgtEl>
                                          <p:spTgt spid="56"/>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randombar(horizontal)">
                                      <p:cBhvr>
                                        <p:cTn id="30" dur="500"/>
                                        <p:tgtEl>
                                          <p:spTgt spid="54"/>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randombar(horizontal)">
                                      <p:cBhvr>
                                        <p:cTn id="3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4" grpId="0"/>
      <p:bldP spid="55" grpId="0"/>
      <p:bldP spid="56"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89" y="2372159"/>
            <a:ext cx="1642212"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88" y="4152720"/>
            <a:ext cx="184342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0890" y="1633282"/>
            <a:ext cx="238108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201" y="4135496"/>
            <a:ext cx="1633779"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3626" y="1930180"/>
            <a:ext cx="2408441"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5607" y="2367213"/>
            <a:ext cx="268646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a:t>
            </a:r>
            <a:r>
              <a:rPr lang="zh-CN" altLang="en-US" sz="1400" dirty="0">
                <a:solidFill>
                  <a:schemeClr val="tx1">
                    <a:lumMod val="65000"/>
                    <a:lumOff val="35000"/>
                  </a:schemeClr>
                </a:solidFill>
                <a:sym typeface="微软雅黑" panose="020B0503020204020204" pitchFamily="34" charset="-122"/>
              </a:rPr>
              <a:t>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86" name="Frame 39"/>
          <p:cNvSpPr/>
          <p:nvPr/>
        </p:nvSpPr>
        <p:spPr>
          <a:xfrm>
            <a:off x="5513276" y="323039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410" y="4213324"/>
            <a:ext cx="2408441"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5607" y="4650357"/>
            <a:ext cx="344824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a:t>
            </a:r>
            <a:r>
              <a:rPr lang="zh-CN" altLang="en-US" sz="1400" dirty="0">
                <a:solidFill>
                  <a:schemeClr val="tx1">
                    <a:lumMod val="65000"/>
                    <a:lumOff val="35000"/>
                  </a:schemeClr>
                </a:solidFill>
                <a:sym typeface="微软雅黑" panose="020B0503020204020204" pitchFamily="34" charset="-122"/>
              </a:rPr>
              <a:t>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47" name="矩形 46"/>
          <p:cNvSpPr/>
          <p:nvPr/>
        </p:nvSpPr>
        <p:spPr>
          <a:xfrm>
            <a:off x="8403406" y="4229366"/>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406" y="4666399"/>
            <a:ext cx="268646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49" name="矩形 48"/>
          <p:cNvSpPr/>
          <p:nvPr/>
        </p:nvSpPr>
        <p:spPr>
          <a:xfrm>
            <a:off x="8178818" y="2477432"/>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818" y="2914465"/>
            <a:ext cx="289153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38" name="Frame 39"/>
          <p:cNvSpPr/>
          <p:nvPr/>
        </p:nvSpPr>
        <p:spPr>
          <a:xfrm>
            <a:off x="5513276" y="323039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56" y="3571079"/>
            <a:ext cx="1008444" cy="1008444"/>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400" fill="hold"/>
                                        <p:tgtEl>
                                          <p:spTgt spid="2"/>
                                        </p:tgtEl>
                                        <p:attrNameLst>
                                          <p:attrName>ppt_x</p:attrName>
                                        </p:attrNameLst>
                                      </p:cBhvr>
                                      <p:tavLst>
                                        <p:tav tm="0">
                                          <p:val>
                                            <p:strVal val="0-#ppt_w/2"/>
                                          </p:val>
                                        </p:tav>
                                        <p:tav tm="100000">
                                          <p:val>
                                            <p:strVal val="#ppt_x"/>
                                          </p:val>
                                        </p:tav>
                                      </p:tavLst>
                                    </p:anim>
                                    <p:anim calcmode="lin" valueType="num">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accel="50000" decel="5000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0-#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fill="hold"/>
                                        <p:tgtEl>
                                          <p:spTgt spid="40"/>
                                        </p:tgtEl>
                                        <p:attrNameLst>
                                          <p:attrName>ppt_x</p:attrName>
                                        </p:attrNameLst>
                                      </p:cBhvr>
                                      <p:tavLst>
                                        <p:tav tm="0">
                                          <p:val>
                                            <p:strVal val="0-#ppt_w/2"/>
                                          </p:val>
                                        </p:tav>
                                        <p:tav tm="100000">
                                          <p:val>
                                            <p:strVal val="#ppt_x"/>
                                          </p:val>
                                        </p:tav>
                                      </p:tavLst>
                                    </p:anim>
                                    <p:anim calcmode="lin" valueType="num">
                                      <p:cBhvr additive="base">
                                        <p:cTn id="25" dur="500" fill="hold"/>
                                        <p:tgtEl>
                                          <p:spTgt spid="4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400" fill="hold"/>
                                        <p:tgtEl>
                                          <p:spTgt spid="6"/>
                                        </p:tgtEl>
                                        <p:attrNameLst>
                                          <p:attrName>ppt_x</p:attrName>
                                        </p:attrNameLst>
                                      </p:cBhvr>
                                      <p:tavLst>
                                        <p:tav tm="0">
                                          <p:val>
                                            <p:strVal val="1+#ppt_w/2"/>
                                          </p:val>
                                        </p:tav>
                                        <p:tav tm="100000">
                                          <p:val>
                                            <p:strVal val="#ppt_x"/>
                                          </p:val>
                                        </p:tav>
                                      </p:tavLst>
                                    </p:anim>
                                    <p:anim calcmode="lin" valueType="num">
                                      <p:cBhvr additive="base">
                                        <p:cTn id="30" dur="4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500" fill="hold"/>
                                        <p:tgtEl>
                                          <p:spTgt spid="49"/>
                                        </p:tgtEl>
                                        <p:attrNameLst>
                                          <p:attrName>ppt_x</p:attrName>
                                        </p:attrNameLst>
                                      </p:cBhvr>
                                      <p:tavLst>
                                        <p:tav tm="0">
                                          <p:val>
                                            <p:strVal val="1+#ppt_w/2"/>
                                          </p:val>
                                        </p:tav>
                                        <p:tav tm="100000">
                                          <p:val>
                                            <p:strVal val="#ppt_x"/>
                                          </p:val>
                                        </p:tav>
                                      </p:tavLst>
                                    </p:anim>
                                    <p:anim calcmode="lin" valueType="num">
                                      <p:cBhvr additive="base">
                                        <p:cTn id="35" dur="5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400" fill="hold"/>
                                        <p:tgtEl>
                                          <p:spTgt spid="3"/>
                                        </p:tgtEl>
                                        <p:attrNameLst>
                                          <p:attrName>ppt_x</p:attrName>
                                        </p:attrNameLst>
                                      </p:cBhvr>
                                      <p:tavLst>
                                        <p:tav tm="0">
                                          <p:val>
                                            <p:strVal val="0-#ppt_w/2"/>
                                          </p:val>
                                        </p:tav>
                                        <p:tav tm="100000">
                                          <p:val>
                                            <p:strVal val="#ppt_x"/>
                                          </p:val>
                                        </p:tav>
                                      </p:tavLst>
                                    </p:anim>
                                    <p:anim calcmode="lin" valueType="num">
                                      <p:cBhvr additive="base">
                                        <p:cTn id="44" dur="400" fill="hold"/>
                                        <p:tgtEl>
                                          <p:spTgt spid="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8" accel="50000" decel="5000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0-#ppt_w/2"/>
                                          </p:val>
                                        </p:tav>
                                        <p:tav tm="100000">
                                          <p:val>
                                            <p:strVal val="#ppt_x"/>
                                          </p:val>
                                        </p:tav>
                                      </p:tavLst>
                                    </p:anim>
                                    <p:anim calcmode="lin" valueType="num">
                                      <p:cBhvr additive="base">
                                        <p:cTn id="49" dur="500" fill="hold"/>
                                        <p:tgtEl>
                                          <p:spTgt spid="45"/>
                                        </p:tgtEl>
                                        <p:attrNameLst>
                                          <p:attrName>ppt_y</p:attrName>
                                        </p:attrNameLst>
                                      </p:cBhvr>
                                      <p:tavLst>
                                        <p:tav tm="0">
                                          <p:val>
                                            <p:strVal val="#ppt_y"/>
                                          </p:val>
                                        </p:tav>
                                        <p:tav tm="100000">
                                          <p:val>
                                            <p:strVal val="#ppt_y"/>
                                          </p:val>
                                        </p:tav>
                                      </p:tavLst>
                                    </p:anim>
                                  </p:childTnLst>
                                </p:cTn>
                              </p:par>
                              <p:par>
                                <p:cTn id="50" presetID="2" presetClass="entr" presetSubtype="8" accel="50000" decel="5000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additive="base">
                                        <p:cTn id="52" dur="500" fill="hold"/>
                                        <p:tgtEl>
                                          <p:spTgt spid="46"/>
                                        </p:tgtEl>
                                        <p:attrNameLst>
                                          <p:attrName>ppt_x</p:attrName>
                                        </p:attrNameLst>
                                      </p:cBhvr>
                                      <p:tavLst>
                                        <p:tav tm="0">
                                          <p:val>
                                            <p:strVal val="0-#ppt_w/2"/>
                                          </p:val>
                                        </p:tav>
                                        <p:tav tm="100000">
                                          <p:val>
                                            <p:strVal val="#ppt_x"/>
                                          </p:val>
                                        </p:tav>
                                      </p:tavLst>
                                    </p:anim>
                                    <p:anim calcmode="lin" valueType="num">
                                      <p:cBhvr additive="base">
                                        <p:cTn id="53" dur="500" fill="hold"/>
                                        <p:tgtEl>
                                          <p:spTgt spid="46"/>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400" fill="hold"/>
                                        <p:tgtEl>
                                          <p:spTgt spid="5"/>
                                        </p:tgtEl>
                                        <p:attrNameLst>
                                          <p:attrName>ppt_x</p:attrName>
                                        </p:attrNameLst>
                                      </p:cBhvr>
                                      <p:tavLst>
                                        <p:tav tm="0">
                                          <p:val>
                                            <p:strVal val="1+#ppt_w/2"/>
                                          </p:val>
                                        </p:tav>
                                        <p:tav tm="100000">
                                          <p:val>
                                            <p:strVal val="#ppt_x"/>
                                          </p:val>
                                        </p:tav>
                                      </p:tavLst>
                                    </p:anim>
                                    <p:anim calcmode="lin" valueType="num">
                                      <p:cBhvr additive="base">
                                        <p:cTn id="58" dur="400" fill="hold"/>
                                        <p:tgtEl>
                                          <p:spTgt spid="5"/>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accel="50000" decel="5000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additive="base">
                                        <p:cTn id="62" dur="500" fill="hold"/>
                                        <p:tgtEl>
                                          <p:spTgt spid="47"/>
                                        </p:tgtEl>
                                        <p:attrNameLst>
                                          <p:attrName>ppt_x</p:attrName>
                                        </p:attrNameLst>
                                      </p:cBhvr>
                                      <p:tavLst>
                                        <p:tav tm="0">
                                          <p:val>
                                            <p:strVal val="1+#ppt_w/2"/>
                                          </p:val>
                                        </p:tav>
                                        <p:tav tm="100000">
                                          <p:val>
                                            <p:strVal val="#ppt_x"/>
                                          </p:val>
                                        </p:tav>
                                      </p:tavLst>
                                    </p:anim>
                                    <p:anim calcmode="lin" valueType="num">
                                      <p:cBhvr additive="base">
                                        <p:cTn id="63" dur="500" fill="hold"/>
                                        <p:tgtEl>
                                          <p:spTgt spid="47"/>
                                        </p:tgtEl>
                                        <p:attrNameLst>
                                          <p:attrName>ppt_y</p:attrName>
                                        </p:attrNameLst>
                                      </p:cBhvr>
                                      <p:tavLst>
                                        <p:tav tm="0">
                                          <p:val>
                                            <p:strVal val="#ppt_y"/>
                                          </p:val>
                                        </p:tav>
                                        <p:tav tm="100000">
                                          <p:val>
                                            <p:strVal val="#ppt_y"/>
                                          </p:val>
                                        </p:tav>
                                      </p:tavLst>
                                    </p:anim>
                                  </p:childTnLst>
                                </p:cTn>
                              </p:par>
                              <p:par>
                                <p:cTn id="64" presetID="2" presetClass="entr" presetSubtype="2" accel="50000" decel="5000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1+#ppt_w/2"/>
                                          </p:val>
                                        </p:tav>
                                        <p:tav tm="100000">
                                          <p:val>
                                            <p:strVal val="#ppt_x"/>
                                          </p:val>
                                        </p:tav>
                                      </p:tavLst>
                                    </p:anim>
                                    <p:anim calcmode="lin" valueType="num">
                                      <p:cBhvr additive="base">
                                        <p:cTn id="67" dur="500" fill="hold"/>
                                        <p:tgtEl>
                                          <p:spTgt spid="48"/>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fade">
                                      <p:cBhvr>
                                        <p:cTn id="71" dur="750"/>
                                        <p:tgtEl>
                                          <p:spTgt spid="86"/>
                                        </p:tgtEl>
                                      </p:cBhvr>
                                    </p:animEffect>
                                  </p:childTnLst>
                                </p:cTn>
                              </p:par>
                              <p:par>
                                <p:cTn id="72" presetID="6" presetClass="emph" presetSubtype="0" fill="hold" grpId="1" nodeType="withEffect">
                                  <p:stCondLst>
                                    <p:cond delay="0"/>
                                  </p:stCondLst>
                                  <p:childTnLst>
                                    <p:animScale>
                                      <p:cBhvr>
                                        <p:cTn id="73" dur="750" fill="hold"/>
                                        <p:tgtEl>
                                          <p:spTgt spid="86"/>
                                        </p:tgtEl>
                                      </p:cBhvr>
                                      <p:by x="300000" y="300000"/>
                                    </p:animScale>
                                  </p:childTnLst>
                                </p:cTn>
                              </p:par>
                              <p:par>
                                <p:cTn id="74" presetID="10" presetClass="exit" presetSubtype="0" fill="hold" grpId="2" nodeType="withEffect">
                                  <p:stCondLst>
                                    <p:cond delay="250"/>
                                  </p:stCondLst>
                                  <p:childTnLst>
                                    <p:animEffect transition="out" filter="fade">
                                      <p:cBhvr>
                                        <p:cTn id="75" dur="1250"/>
                                        <p:tgtEl>
                                          <p:spTgt spid="86"/>
                                        </p:tgtEl>
                                      </p:cBhvr>
                                    </p:animEffect>
                                    <p:set>
                                      <p:cBhvr>
                                        <p:cTn id="76" dur="1" fill="hold">
                                          <p:stCondLst>
                                            <p:cond delay="1249"/>
                                          </p:stCondLst>
                                        </p:cTn>
                                        <p:tgtEl>
                                          <p:spTgt spid="86"/>
                                        </p:tgtEl>
                                        <p:attrNameLst>
                                          <p:attrName>style.visibility</p:attrName>
                                        </p:attrNameLst>
                                      </p:cBhvr>
                                      <p:to>
                                        <p:strVal val="hidden"/>
                                      </p:to>
                                    </p:se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P spid="41"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19488" y="1664968"/>
            <a:ext cx="3059278" cy="1712912"/>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66361" y="1664968"/>
            <a:ext cx="3059278" cy="1712912"/>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713234" y="1664968"/>
            <a:ext cx="3059278" cy="171291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19488" y="3480120"/>
            <a:ext cx="3059278" cy="1712912"/>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566361" y="3480120"/>
            <a:ext cx="3059278" cy="1712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13234" y="3480120"/>
            <a:ext cx="3059278" cy="1712912"/>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810250" y="3792786"/>
            <a:ext cx="571500" cy="571500"/>
            <a:chOff x="3926364" y="2939880"/>
            <a:chExt cx="571500" cy="571500"/>
          </a:xfrm>
        </p:grpSpPr>
        <p:sp>
          <p:nvSpPr>
            <p:cNvPr id="24"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5"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sp>
        <p:nvSpPr>
          <p:cNvPr id="26" name="矩形 3"/>
          <p:cNvSpPr>
            <a:spLocks noChangeArrowheads="1"/>
          </p:cNvSpPr>
          <p:nvPr/>
        </p:nvSpPr>
        <p:spPr bwMode="auto">
          <a:xfrm>
            <a:off x="5039308" y="4621532"/>
            <a:ext cx="211338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矩形 47"/>
          <p:cNvSpPr>
            <a:spLocks noChangeArrowheads="1"/>
          </p:cNvSpPr>
          <p:nvPr/>
        </p:nvSpPr>
        <p:spPr bwMode="auto">
          <a:xfrm>
            <a:off x="1808018" y="5450278"/>
            <a:ext cx="8575964"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0-#ppt_w/2"/>
                                          </p:val>
                                        </p:tav>
                                        <p:tav tm="100000">
                                          <p:val>
                                            <p:strVal val="#ppt_x"/>
                                          </p:val>
                                        </p:tav>
                                      </p:tavLst>
                                    </p:anim>
                                    <p:anim calcmode="lin" valueType="num">
                                      <p:cBhvr additive="base">
                                        <p:cTn id="16" dur="1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0-#ppt_w/2"/>
                                          </p:val>
                                        </p:tav>
                                        <p:tav tm="100000">
                                          <p:val>
                                            <p:strVal val="#ppt_x"/>
                                          </p:val>
                                        </p:tav>
                                      </p:tavLst>
                                    </p:anim>
                                    <p:anim calcmode="lin" valueType="num">
                                      <p:cBhvr additive="base">
                                        <p:cTn id="20" dur="1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ppt_x"/>
                                          </p:val>
                                        </p:tav>
                                        <p:tav tm="100000">
                                          <p:val>
                                            <p:strVal val="#ppt_x"/>
                                          </p:val>
                                        </p:tav>
                                      </p:tavLst>
                                    </p:anim>
                                    <p:anim calcmode="lin" valueType="num">
                                      <p:cBhvr additive="base">
                                        <p:cTn id="24" dur="10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1+#ppt_w/2"/>
                                          </p:val>
                                        </p:tav>
                                        <p:tav tm="100000">
                                          <p:val>
                                            <p:strVal val="#ppt_x"/>
                                          </p:val>
                                        </p:tav>
                                      </p:tavLst>
                                    </p:anim>
                                    <p:anim calcmode="lin" valueType="num">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1+#ppt_w/2"/>
                                          </p:val>
                                        </p:tav>
                                        <p:tav tm="100000">
                                          <p:val>
                                            <p:strVal val="#ppt_x"/>
                                          </p:val>
                                        </p:tav>
                                      </p:tavLst>
                                    </p:anim>
                                    <p:anim calcmode="lin" valueType="num">
                                      <p:cBhvr additive="base">
                                        <p:cTn id="36" dur="1000" fill="hold"/>
                                        <p:tgtEl>
                                          <p:spTgt spid="22"/>
                                        </p:tgtEl>
                                        <p:attrNameLst>
                                          <p:attrName>ppt_y</p:attrName>
                                        </p:attrNameLst>
                                      </p:cBhvr>
                                      <p:tavLst>
                                        <p:tav tm="0">
                                          <p:val>
                                            <p:strVal val="1+#ppt_h/2"/>
                                          </p:val>
                                        </p:tav>
                                        <p:tav tm="100000">
                                          <p:val>
                                            <p:strVal val="#ppt_y"/>
                                          </p:val>
                                        </p:tav>
                                      </p:tavLst>
                                    </p:anim>
                                  </p:childTnLst>
                                </p:cTn>
                              </p:par>
                              <p:par>
                                <p:cTn id="37" presetID="8" presetClass="emph" presetSubtype="0" fill="hold" grpId="1" nodeType="withEffect">
                                  <p:stCondLst>
                                    <p:cond delay="0"/>
                                  </p:stCondLst>
                                  <p:childTnLst>
                                    <p:animRot by="21600000">
                                      <p:cBhvr>
                                        <p:cTn id="38" dur="1000" fill="hold"/>
                                        <p:tgtEl>
                                          <p:spTgt spid="17"/>
                                        </p:tgtEl>
                                        <p:attrNameLst>
                                          <p:attrName>r</p:attrName>
                                        </p:attrNameLst>
                                      </p:cBhvr>
                                    </p:animRot>
                                  </p:childTnLst>
                                </p:cTn>
                              </p:par>
                              <p:par>
                                <p:cTn id="39" presetID="8" presetClass="emph" presetSubtype="0" fill="hold" grpId="1" nodeType="withEffect">
                                  <p:stCondLst>
                                    <p:cond delay="0"/>
                                  </p:stCondLst>
                                  <p:childTnLst>
                                    <p:animRot by="21600000">
                                      <p:cBhvr>
                                        <p:cTn id="40" dur="1000" fill="hold"/>
                                        <p:tgtEl>
                                          <p:spTgt spid="20"/>
                                        </p:tgtEl>
                                        <p:attrNameLst>
                                          <p:attrName>r</p:attrName>
                                        </p:attrNameLst>
                                      </p:cBhvr>
                                    </p:animRot>
                                  </p:childTnLst>
                                </p:cTn>
                              </p:par>
                              <p:par>
                                <p:cTn id="41" presetID="8" presetClass="emph" presetSubtype="0" fill="hold" grpId="1" nodeType="withEffect">
                                  <p:stCondLst>
                                    <p:cond delay="0"/>
                                  </p:stCondLst>
                                  <p:childTnLst>
                                    <p:animRot by="21600000">
                                      <p:cBhvr>
                                        <p:cTn id="42" dur="1000" fill="hold"/>
                                        <p:tgtEl>
                                          <p:spTgt spid="18"/>
                                        </p:tgtEl>
                                        <p:attrNameLst>
                                          <p:attrName>r</p:attrName>
                                        </p:attrNameLst>
                                      </p:cBhvr>
                                    </p:animRot>
                                  </p:childTnLst>
                                </p:cTn>
                              </p:par>
                              <p:par>
                                <p:cTn id="43" presetID="8" presetClass="emph" presetSubtype="0" fill="hold" grpId="1" nodeType="withEffect">
                                  <p:stCondLst>
                                    <p:cond delay="0"/>
                                  </p:stCondLst>
                                  <p:childTnLst>
                                    <p:animRot by="21600000">
                                      <p:cBhvr>
                                        <p:cTn id="44" dur="1000" fill="hold"/>
                                        <p:tgtEl>
                                          <p:spTgt spid="21"/>
                                        </p:tgtEl>
                                        <p:attrNameLst>
                                          <p:attrName>r</p:attrName>
                                        </p:attrNameLst>
                                      </p:cBhvr>
                                    </p:animRot>
                                  </p:childTnLst>
                                </p:cTn>
                              </p:par>
                              <p:par>
                                <p:cTn id="45" presetID="8" presetClass="emph" presetSubtype="0" fill="hold" grpId="1" nodeType="withEffect">
                                  <p:stCondLst>
                                    <p:cond delay="0"/>
                                  </p:stCondLst>
                                  <p:childTnLst>
                                    <p:animRot by="21600000">
                                      <p:cBhvr>
                                        <p:cTn id="46" dur="1000" fill="hold"/>
                                        <p:tgtEl>
                                          <p:spTgt spid="19"/>
                                        </p:tgtEl>
                                        <p:attrNameLst>
                                          <p:attrName>r</p:attrName>
                                        </p:attrNameLst>
                                      </p:cBhvr>
                                    </p:animRot>
                                  </p:childTnLst>
                                </p:cTn>
                              </p:par>
                              <p:par>
                                <p:cTn id="47" presetID="8" presetClass="emph" presetSubtype="0" fill="hold" grpId="1" nodeType="withEffect">
                                  <p:stCondLst>
                                    <p:cond delay="0"/>
                                  </p:stCondLst>
                                  <p:childTnLst>
                                    <p:animRot by="21600000">
                                      <p:cBhvr>
                                        <p:cTn id="48" dur="1000" fill="hold"/>
                                        <p:tgtEl>
                                          <p:spTgt spid="22"/>
                                        </p:tgtEl>
                                        <p:attrNameLst>
                                          <p:attrName>r</p:attrName>
                                        </p:attrNameLst>
                                      </p:cBhvr>
                                    </p:animRot>
                                  </p:childTnLst>
                                </p:cTn>
                              </p:par>
                            </p:childTnLst>
                          </p:cTn>
                        </p:par>
                        <p:par>
                          <p:cTn id="49" fill="hold">
                            <p:stCondLst>
                              <p:cond delay="2000"/>
                            </p:stCondLst>
                            <p:childTnLst>
                              <p:par>
                                <p:cTn id="50" presetID="13" presetClass="entr" presetSubtype="32" fill="hold" nodeType="afterEffect">
                                  <p:stCondLst>
                                    <p:cond delay="250"/>
                                  </p:stCondLst>
                                  <p:childTnLst>
                                    <p:set>
                                      <p:cBhvr>
                                        <p:cTn id="51" dur="1" fill="hold">
                                          <p:stCondLst>
                                            <p:cond delay="0"/>
                                          </p:stCondLst>
                                        </p:cTn>
                                        <p:tgtEl>
                                          <p:spTgt spid="23"/>
                                        </p:tgtEl>
                                        <p:attrNameLst>
                                          <p:attrName>style.visibility</p:attrName>
                                        </p:attrNameLst>
                                      </p:cBhvr>
                                      <p:to>
                                        <p:strVal val="visible"/>
                                      </p:to>
                                    </p:set>
                                    <p:animEffect transition="in" filter="plus(out)">
                                      <p:cBhvr>
                                        <p:cTn id="52" dur="500"/>
                                        <p:tgtEl>
                                          <p:spTgt spid="23"/>
                                        </p:tgtEl>
                                      </p:cBhvr>
                                    </p:animEffect>
                                  </p:childTnLst>
                                </p:cTn>
                              </p:par>
                            </p:childTnLst>
                          </p:cTn>
                        </p:par>
                        <p:par>
                          <p:cTn id="53" fill="hold">
                            <p:stCondLst>
                              <p:cond delay="2750"/>
                            </p:stCondLst>
                            <p:childTnLst>
                              <p:par>
                                <p:cTn id="54" presetID="16" presetClass="entr" presetSubtype="37"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barn(outVertical)">
                                      <p:cBhvr>
                                        <p:cTn id="56" dur="500"/>
                                        <p:tgtEl>
                                          <p:spTgt spid="26"/>
                                        </p:tgtEl>
                                      </p:cBhvr>
                                    </p:animEffect>
                                  </p:childTnLst>
                                </p:cTn>
                              </p:par>
                            </p:childTnLst>
                          </p:cTn>
                        </p:par>
                        <p:par>
                          <p:cTn id="57" fill="hold">
                            <p:stCondLst>
                              <p:cond delay="3250"/>
                            </p:stCondLst>
                            <p:childTnLst>
                              <p:par>
                                <p:cTn id="58" presetID="22" presetClass="entr" presetSubtype="1"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up)">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12192000" cy="54061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394163" y="1569482"/>
            <a:ext cx="5403674" cy="4729484"/>
          </a:xfrm>
          <a:prstGeom prst="rect">
            <a:avLst/>
          </a:prstGeom>
          <a:blipFill>
            <a:blip r:embed="rId1" cstate="print"/>
            <a:srcRect/>
            <a:stretch>
              <a:fillRect t="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1946011" y="2935603"/>
            <a:ext cx="1905000" cy="292359"/>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141900" y="2346376"/>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0" name="矩形 9"/>
          <p:cNvSpPr/>
          <p:nvPr/>
        </p:nvSpPr>
        <p:spPr>
          <a:xfrm flipV="1">
            <a:off x="1946011" y="4818159"/>
            <a:ext cx="1905000" cy="288348"/>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41900" y="511161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2" name="矩形 9"/>
          <p:cNvSpPr/>
          <p:nvPr/>
        </p:nvSpPr>
        <p:spPr>
          <a:xfrm flipH="1">
            <a:off x="8340907" y="1913488"/>
            <a:ext cx="1955617" cy="261457"/>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492416" y="132025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6" name="矩形 9"/>
          <p:cNvSpPr/>
          <p:nvPr/>
        </p:nvSpPr>
        <p:spPr>
          <a:xfrm flipH="1">
            <a:off x="8455029" y="5448053"/>
            <a:ext cx="1037386" cy="90765"/>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 name="connsiteX0-25" fmla="*/ 1905000 w 1905000"/>
              <a:gd name="connsiteY0-26" fmla="*/ 0 h 0"/>
              <a:gd name="connsiteX1-27" fmla="*/ 0 w 1905000"/>
              <a:gd name="connsiteY1-28" fmla="*/ 0 h 0"/>
            </a:gdLst>
            <a:ahLst/>
            <a:cxnLst>
              <a:cxn ang="0">
                <a:pos x="connsiteX0-1" y="connsiteY0-2"/>
              </a:cxn>
              <a:cxn ang="0">
                <a:pos x="connsiteX1-3" y="connsiteY1-4"/>
              </a:cxn>
            </a:cxnLst>
            <a:rect l="l" t="t" r="r" b="b"/>
            <a:pathLst>
              <a:path w="1905000">
                <a:moveTo>
                  <a:pt x="1905000" y="0"/>
                </a:move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492416" y="518061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8" name="矩形 9"/>
          <p:cNvSpPr/>
          <p:nvPr/>
        </p:nvSpPr>
        <p:spPr>
          <a:xfrm flipH="1">
            <a:off x="8340906" y="3828399"/>
            <a:ext cx="1955617" cy="261457"/>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492416" y="3235162"/>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18" name="矩形 47"/>
          <p:cNvSpPr>
            <a:spLocks noChangeArrowheads="1"/>
          </p:cNvSpPr>
          <p:nvPr/>
        </p:nvSpPr>
        <p:spPr bwMode="auto">
          <a:xfrm>
            <a:off x="1045781" y="3344380"/>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a:t>
            </a:r>
            <a:r>
              <a:rPr lang="zh-CN" altLang="en-US" sz="1400" dirty="0" smtClean="0">
                <a:solidFill>
                  <a:schemeClr val="bg1">
                    <a:lumMod val="95000"/>
                  </a:schemeClr>
                </a:solidFill>
                <a:sym typeface="微软雅黑" panose="020B0503020204020204" pitchFamily="34" charset="-122"/>
              </a:rPr>
              <a:t>录入</a:t>
            </a:r>
            <a:endParaRPr lang="zh-CN" altLang="en-US" sz="1400" dirty="0">
              <a:solidFill>
                <a:schemeClr val="bg1">
                  <a:lumMod val="95000"/>
                </a:schemeClr>
              </a:solidFill>
              <a:sym typeface="微软雅黑" panose="020B0503020204020204" pitchFamily="34" charset="-122"/>
            </a:endParaRPr>
          </a:p>
        </p:txBody>
      </p:sp>
      <p:sp>
        <p:nvSpPr>
          <p:cNvPr id="21" name="矩形 47"/>
          <p:cNvSpPr>
            <a:spLocks noChangeArrowheads="1"/>
          </p:cNvSpPr>
          <p:nvPr/>
        </p:nvSpPr>
        <p:spPr bwMode="auto">
          <a:xfrm>
            <a:off x="1045781" y="5764376"/>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a:t>
            </a:r>
            <a:r>
              <a:rPr lang="zh-CN" altLang="en-US" sz="1400" dirty="0" smtClean="0">
                <a:solidFill>
                  <a:schemeClr val="tx1">
                    <a:lumMod val="75000"/>
                    <a:lumOff val="25000"/>
                  </a:schemeClr>
                </a:solidFill>
                <a:sym typeface="微软雅黑" panose="020B0503020204020204" pitchFamily="34" charset="-122"/>
              </a:rPr>
              <a:t>录入</a:t>
            </a:r>
            <a:endParaRPr lang="zh-CN" altLang="en-US" sz="1400" dirty="0">
              <a:solidFill>
                <a:schemeClr val="tx1">
                  <a:lumMod val="75000"/>
                  <a:lumOff val="25000"/>
                </a:schemeClr>
              </a:solidFill>
              <a:sym typeface="微软雅黑" panose="020B0503020204020204" pitchFamily="34" charset="-122"/>
            </a:endParaRPr>
          </a:p>
        </p:txBody>
      </p:sp>
      <p:sp>
        <p:nvSpPr>
          <p:cNvPr id="22" name="矩形 47"/>
          <p:cNvSpPr>
            <a:spLocks noChangeArrowheads="1"/>
          </p:cNvSpPr>
          <p:nvPr/>
        </p:nvSpPr>
        <p:spPr bwMode="auto">
          <a:xfrm>
            <a:off x="8808800" y="2293613"/>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a:t>
            </a:r>
            <a:r>
              <a:rPr lang="zh-CN" altLang="en-US" sz="1400" dirty="0" smtClean="0">
                <a:solidFill>
                  <a:schemeClr val="bg1">
                    <a:lumMod val="95000"/>
                  </a:schemeClr>
                </a:solidFill>
                <a:sym typeface="微软雅黑" panose="020B0503020204020204" pitchFamily="34" charset="-122"/>
              </a:rPr>
              <a:t>上述</a:t>
            </a:r>
            <a:endParaRPr lang="zh-CN" altLang="en-US" sz="1400" dirty="0">
              <a:solidFill>
                <a:schemeClr val="bg1">
                  <a:lumMod val="95000"/>
                </a:schemeClr>
              </a:solidFill>
              <a:sym typeface="微软雅黑" panose="020B0503020204020204" pitchFamily="34" charset="-122"/>
            </a:endParaRPr>
          </a:p>
        </p:txBody>
      </p:sp>
      <p:sp>
        <p:nvSpPr>
          <p:cNvPr id="23" name="矩形 47"/>
          <p:cNvSpPr>
            <a:spLocks noChangeArrowheads="1"/>
          </p:cNvSpPr>
          <p:nvPr/>
        </p:nvSpPr>
        <p:spPr bwMode="auto">
          <a:xfrm>
            <a:off x="8808800" y="5806260"/>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a:t>
            </a:r>
            <a:r>
              <a:rPr lang="zh-CN" altLang="en-US" sz="1400" dirty="0" smtClean="0">
                <a:solidFill>
                  <a:schemeClr val="tx1">
                    <a:lumMod val="75000"/>
                    <a:lumOff val="25000"/>
                  </a:schemeClr>
                </a:solidFill>
                <a:sym typeface="微软雅黑" panose="020B0503020204020204" pitchFamily="34" charset="-122"/>
              </a:rPr>
              <a:t>上述</a:t>
            </a:r>
            <a:endParaRPr lang="zh-CN" altLang="en-US" sz="1400" dirty="0">
              <a:solidFill>
                <a:schemeClr val="tx1">
                  <a:lumMod val="75000"/>
                  <a:lumOff val="25000"/>
                </a:schemeClr>
              </a:solidFill>
              <a:sym typeface="微软雅黑" panose="020B0503020204020204" pitchFamily="34" charset="-122"/>
            </a:endParaRPr>
          </a:p>
        </p:txBody>
      </p:sp>
      <p:sp>
        <p:nvSpPr>
          <p:cNvPr id="24" name="矩形 47"/>
          <p:cNvSpPr>
            <a:spLocks noChangeArrowheads="1"/>
          </p:cNvSpPr>
          <p:nvPr/>
        </p:nvSpPr>
        <p:spPr bwMode="auto">
          <a:xfrm>
            <a:off x="8808800" y="4207101"/>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a:t>
            </a:r>
            <a:r>
              <a:rPr lang="zh-CN" altLang="en-US" sz="1400" dirty="0" smtClean="0">
                <a:solidFill>
                  <a:schemeClr val="bg1">
                    <a:lumMod val="95000"/>
                  </a:schemeClr>
                </a:solidFill>
                <a:sym typeface="微软雅黑" panose="020B0503020204020204" pitchFamily="34" charset="-122"/>
              </a:rPr>
              <a:t>上述</a:t>
            </a:r>
            <a:endParaRPr lang="zh-CN" altLang="en-US" sz="1400" dirty="0">
              <a:solidFill>
                <a:schemeClr val="bg1">
                  <a:lumMod val="95000"/>
                </a:schemeClr>
              </a:solidFill>
              <a:sym typeface="微软雅黑" panose="020B0503020204020204" pitchFamily="34" charset="-122"/>
            </a:endParaRPr>
          </a:p>
        </p:txBody>
      </p:sp>
      <p:sp>
        <p:nvSpPr>
          <p:cNvPr id="2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bg1">
                    <a:lumMod val="9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lumMod val="9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bg1">
                    <a:lumMod val="95000"/>
                  </a:schemeClr>
                </a:solidFill>
                <a:latin typeface="Arial" panose="020B0604020202020204" pitchFamily="34" charset="0"/>
                <a:cs typeface="Arial" panose="020B0604020202020204" pitchFamily="34" charset="0"/>
              </a:rPr>
              <a:t>Add Your Title</a:t>
            </a:r>
            <a:endParaRPr lang="zh-CN" altLang="en-US" sz="1600" baseline="-3000" dirty="0">
              <a:solidFill>
                <a:schemeClr val="bg1">
                  <a:lumMod val="95000"/>
                </a:schemeClr>
              </a:solidFill>
              <a:latin typeface="Arial" panose="020B0604020202020204" pitchFamily="34" charset="0"/>
              <a:cs typeface="Arial" panose="020B0604020202020204" pitchFamily="34" charset="0"/>
            </a:endParaRPr>
          </a:p>
        </p:txBody>
      </p:sp>
      <p:sp>
        <p:nvSpPr>
          <p:cNvPr id="27" name="任意多边形 26"/>
          <p:cNvSpPr/>
          <p:nvPr/>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750" fill="hold"/>
                                        <p:tgtEl>
                                          <p:spTgt spid="37"/>
                                        </p:tgtEl>
                                        <p:attrNameLst>
                                          <p:attrName>ppt_w</p:attrName>
                                        </p:attrNameLst>
                                      </p:cBhvr>
                                      <p:tavLst>
                                        <p:tav tm="0">
                                          <p:val>
                                            <p:strVal val="#ppt_w+.3"/>
                                          </p:val>
                                        </p:tav>
                                        <p:tav tm="100000">
                                          <p:val>
                                            <p:strVal val="#ppt_w"/>
                                          </p:val>
                                        </p:tav>
                                      </p:tavLst>
                                    </p:anim>
                                    <p:anim calcmode="lin" valueType="num">
                                      <p:cBhvr>
                                        <p:cTn id="16" dur="750" fill="hold"/>
                                        <p:tgtEl>
                                          <p:spTgt spid="37"/>
                                        </p:tgtEl>
                                        <p:attrNameLst>
                                          <p:attrName>ppt_h</p:attrName>
                                        </p:attrNameLst>
                                      </p:cBhvr>
                                      <p:tavLst>
                                        <p:tav tm="0">
                                          <p:val>
                                            <p:strVal val="#ppt_h"/>
                                          </p:val>
                                        </p:tav>
                                        <p:tav tm="100000">
                                          <p:val>
                                            <p:strVal val="#ppt_h"/>
                                          </p:val>
                                        </p:tav>
                                      </p:tavLst>
                                    </p:anim>
                                    <p:animEffect transition="in" filter="fade">
                                      <p:cBhvr>
                                        <p:cTn id="17" dur="750"/>
                                        <p:tgtEl>
                                          <p:spTgt spid="3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500"/>
                                        <p:tgtEl>
                                          <p:spTgt spid="4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500"/>
                                        <p:tgtEl>
                                          <p:spTgt spid="46"/>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right)">
                                      <p:cBhvr>
                                        <p:cTn id="30" dur="500"/>
                                        <p:tgtEl>
                                          <p:spTgt spid="3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right)">
                                      <p:cBhvr>
                                        <p:cTn id="33" dur="500"/>
                                        <p:tgtEl>
                                          <p:spTgt spid="40"/>
                                        </p:tgtEl>
                                      </p:cBhvr>
                                    </p:animEffect>
                                  </p:childTnLst>
                                </p:cTn>
                              </p:par>
                            </p:childTnLst>
                          </p:cTn>
                        </p:par>
                        <p:par>
                          <p:cTn id="34" fill="hold">
                            <p:stCondLst>
                              <p:cond delay="2500"/>
                            </p:stCondLst>
                            <p:childTnLst>
                              <p:par>
                                <p:cTn id="35" presetID="49" presetClass="entr" presetSubtype="0" decel="100000" fill="hold" grpId="0" nodeType="afterEffect">
                                  <p:stCondLst>
                                    <p:cond delay="2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grpId="0" nodeType="withEffect">
                                  <p:stCondLst>
                                    <p:cond delay="25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fltVal val="0"/>
                                          </p:val>
                                        </p:tav>
                                        <p:tav tm="100000">
                                          <p:val>
                                            <p:strVal val="#ppt_w"/>
                                          </p:val>
                                        </p:tav>
                                      </p:tavLst>
                                    </p:anim>
                                    <p:anim calcmode="lin" valueType="num">
                                      <p:cBhvr>
                                        <p:cTn id="44" dur="500" fill="hold"/>
                                        <p:tgtEl>
                                          <p:spTgt spid="47"/>
                                        </p:tgtEl>
                                        <p:attrNameLst>
                                          <p:attrName>ppt_h</p:attrName>
                                        </p:attrNameLst>
                                      </p:cBhvr>
                                      <p:tavLst>
                                        <p:tav tm="0">
                                          <p:val>
                                            <p:fltVal val="0"/>
                                          </p:val>
                                        </p:tav>
                                        <p:tav tm="100000">
                                          <p:val>
                                            <p:strVal val="#ppt_h"/>
                                          </p:val>
                                        </p:tav>
                                      </p:tavLst>
                                    </p:anim>
                                    <p:anim calcmode="lin" valueType="num">
                                      <p:cBhvr>
                                        <p:cTn id="45" dur="500" fill="hold"/>
                                        <p:tgtEl>
                                          <p:spTgt spid="47"/>
                                        </p:tgtEl>
                                        <p:attrNameLst>
                                          <p:attrName>style.rotation</p:attrName>
                                        </p:attrNameLst>
                                      </p:cBhvr>
                                      <p:tavLst>
                                        <p:tav tm="0">
                                          <p:val>
                                            <p:fltVal val="360"/>
                                          </p:val>
                                        </p:tav>
                                        <p:tav tm="100000">
                                          <p:val>
                                            <p:fltVal val="0"/>
                                          </p:val>
                                        </p:tav>
                                      </p:tavLst>
                                    </p:anim>
                                    <p:animEffect transition="in" filter="fade">
                                      <p:cBhvr>
                                        <p:cTn id="46" dur="500"/>
                                        <p:tgtEl>
                                          <p:spTgt spid="47"/>
                                        </p:tgtEl>
                                      </p:cBhvr>
                                    </p:animEffect>
                                  </p:childTnLst>
                                </p:cTn>
                              </p:par>
                              <p:par>
                                <p:cTn id="47" presetID="49" presetClass="entr" presetSubtype="0" decel="100000" fill="hold" grpId="0" nodeType="withEffect">
                                  <p:stCondLst>
                                    <p:cond delay="25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 calcmode="lin" valueType="num">
                                      <p:cBhvr>
                                        <p:cTn id="51" dur="500" fill="hold"/>
                                        <p:tgtEl>
                                          <p:spTgt spid="49"/>
                                        </p:tgtEl>
                                        <p:attrNameLst>
                                          <p:attrName>style.rotation</p:attrName>
                                        </p:attrNameLst>
                                      </p:cBhvr>
                                      <p:tavLst>
                                        <p:tav tm="0">
                                          <p:val>
                                            <p:fltVal val="360"/>
                                          </p:val>
                                        </p:tav>
                                        <p:tav tm="100000">
                                          <p:val>
                                            <p:fltVal val="0"/>
                                          </p:val>
                                        </p:tav>
                                      </p:tavLst>
                                    </p:anim>
                                    <p:animEffect transition="in" filter="fade">
                                      <p:cBhvr>
                                        <p:cTn id="52" dur="500"/>
                                        <p:tgtEl>
                                          <p:spTgt spid="49"/>
                                        </p:tgtEl>
                                      </p:cBhvr>
                                    </p:animEffect>
                                  </p:childTnLst>
                                </p:cTn>
                              </p:par>
                              <p:par>
                                <p:cTn id="53" presetID="49" presetClass="entr" presetSubtype="0" decel="100000" fill="hold" grpId="0" nodeType="withEffect">
                                  <p:stCondLst>
                                    <p:cond delay="25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 calcmode="lin" valueType="num">
                                      <p:cBhvr>
                                        <p:cTn id="57" dur="500" fill="hold"/>
                                        <p:tgtEl>
                                          <p:spTgt spid="39"/>
                                        </p:tgtEl>
                                        <p:attrNameLst>
                                          <p:attrName>style.rotation</p:attrName>
                                        </p:attrNameLst>
                                      </p:cBhvr>
                                      <p:tavLst>
                                        <p:tav tm="0">
                                          <p:val>
                                            <p:fltVal val="360"/>
                                          </p:val>
                                        </p:tav>
                                        <p:tav tm="100000">
                                          <p:val>
                                            <p:fltVal val="0"/>
                                          </p:val>
                                        </p:tav>
                                      </p:tavLst>
                                    </p:anim>
                                    <p:animEffect transition="in" filter="fade">
                                      <p:cBhvr>
                                        <p:cTn id="58" dur="500"/>
                                        <p:tgtEl>
                                          <p:spTgt spid="39"/>
                                        </p:tgtEl>
                                      </p:cBhvr>
                                    </p:animEffect>
                                  </p:childTnLst>
                                </p:cTn>
                              </p:par>
                              <p:par>
                                <p:cTn id="59" presetID="49" presetClass="entr" presetSubtype="0" decel="100000" fill="hold" grpId="0" nodeType="withEffect">
                                  <p:stCondLst>
                                    <p:cond delay="25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style.rotation</p:attrName>
                                        </p:attrNameLst>
                                      </p:cBhvr>
                                      <p:tavLst>
                                        <p:tav tm="0">
                                          <p:val>
                                            <p:fltVal val="360"/>
                                          </p:val>
                                        </p:tav>
                                        <p:tav tm="100000">
                                          <p:val>
                                            <p:fltVal val="0"/>
                                          </p:val>
                                        </p:tav>
                                      </p:tavLst>
                                    </p:anim>
                                    <p:animEffect transition="in" filter="fade">
                                      <p:cBhvr>
                                        <p:cTn id="64" dur="500"/>
                                        <p:tgtEl>
                                          <p:spTgt spid="41"/>
                                        </p:tgtEl>
                                      </p:cBhvr>
                                    </p:animEffect>
                                  </p:childTnLst>
                                </p:cTn>
                              </p:par>
                            </p:childTnLst>
                          </p:cTn>
                        </p:par>
                        <p:par>
                          <p:cTn id="65" fill="hold">
                            <p:stCondLst>
                              <p:cond delay="3250"/>
                            </p:stCondLst>
                            <p:childTnLst>
                              <p:par>
                                <p:cTn id="66" presetID="42"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350"/>
                                        <p:tgtEl>
                                          <p:spTgt spid="22"/>
                                        </p:tgtEl>
                                      </p:cBhvr>
                                    </p:animEffect>
                                    <p:anim calcmode="lin" valueType="num">
                                      <p:cBhvr>
                                        <p:cTn id="69" dur="350" fill="hold"/>
                                        <p:tgtEl>
                                          <p:spTgt spid="22"/>
                                        </p:tgtEl>
                                        <p:attrNameLst>
                                          <p:attrName>ppt_x</p:attrName>
                                        </p:attrNameLst>
                                      </p:cBhvr>
                                      <p:tavLst>
                                        <p:tav tm="0">
                                          <p:val>
                                            <p:strVal val="#ppt_x"/>
                                          </p:val>
                                        </p:tav>
                                        <p:tav tm="100000">
                                          <p:val>
                                            <p:strVal val="#ppt_x"/>
                                          </p:val>
                                        </p:tav>
                                      </p:tavLst>
                                    </p:anim>
                                    <p:anim calcmode="lin" valueType="num">
                                      <p:cBhvr>
                                        <p:cTn id="70" dur="350" fill="hold"/>
                                        <p:tgtEl>
                                          <p:spTgt spid="22"/>
                                        </p:tgtEl>
                                        <p:attrNameLst>
                                          <p:attrName>ppt_y</p:attrName>
                                        </p:attrNameLst>
                                      </p:cBhvr>
                                      <p:tavLst>
                                        <p:tav tm="0">
                                          <p:val>
                                            <p:strVal val="#ppt_y+.1"/>
                                          </p:val>
                                        </p:tav>
                                        <p:tav tm="100000">
                                          <p:val>
                                            <p:strVal val="#ppt_y"/>
                                          </p:val>
                                        </p:tav>
                                      </p:tavLst>
                                    </p:anim>
                                  </p:childTnLst>
                                </p:cTn>
                              </p:par>
                            </p:childTnLst>
                          </p:cTn>
                        </p:par>
                        <p:par>
                          <p:cTn id="71" fill="hold">
                            <p:stCondLst>
                              <p:cond delay="3750"/>
                            </p:stCondLst>
                            <p:childTnLst>
                              <p:par>
                                <p:cTn id="72" presetID="42"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350"/>
                                        <p:tgtEl>
                                          <p:spTgt spid="18"/>
                                        </p:tgtEl>
                                      </p:cBhvr>
                                    </p:animEffect>
                                    <p:anim calcmode="lin" valueType="num">
                                      <p:cBhvr>
                                        <p:cTn id="75" dur="350" fill="hold"/>
                                        <p:tgtEl>
                                          <p:spTgt spid="18"/>
                                        </p:tgtEl>
                                        <p:attrNameLst>
                                          <p:attrName>ppt_x</p:attrName>
                                        </p:attrNameLst>
                                      </p:cBhvr>
                                      <p:tavLst>
                                        <p:tav tm="0">
                                          <p:val>
                                            <p:strVal val="#ppt_x"/>
                                          </p:val>
                                        </p:tav>
                                        <p:tav tm="100000">
                                          <p:val>
                                            <p:strVal val="#ppt_x"/>
                                          </p:val>
                                        </p:tav>
                                      </p:tavLst>
                                    </p:anim>
                                    <p:anim calcmode="lin" valueType="num">
                                      <p:cBhvr>
                                        <p:cTn id="76" dur="350" fill="hold"/>
                                        <p:tgtEl>
                                          <p:spTgt spid="18"/>
                                        </p:tgtEl>
                                        <p:attrNameLst>
                                          <p:attrName>ppt_y</p:attrName>
                                        </p:attrNameLst>
                                      </p:cBhvr>
                                      <p:tavLst>
                                        <p:tav tm="0">
                                          <p:val>
                                            <p:strVal val="#ppt_y+.1"/>
                                          </p:val>
                                        </p:tav>
                                        <p:tav tm="100000">
                                          <p:val>
                                            <p:strVal val="#ppt_y"/>
                                          </p:val>
                                        </p:tav>
                                      </p:tavLst>
                                    </p:anim>
                                  </p:childTnLst>
                                </p:cTn>
                              </p:par>
                            </p:childTnLst>
                          </p:cTn>
                        </p:par>
                        <p:par>
                          <p:cTn id="77" fill="hold">
                            <p:stCondLst>
                              <p:cond delay="4250"/>
                            </p:stCondLst>
                            <p:childTnLst>
                              <p:par>
                                <p:cTn id="78" presetID="42"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350"/>
                                        <p:tgtEl>
                                          <p:spTgt spid="24"/>
                                        </p:tgtEl>
                                      </p:cBhvr>
                                    </p:animEffect>
                                    <p:anim calcmode="lin" valueType="num">
                                      <p:cBhvr>
                                        <p:cTn id="81" dur="350" fill="hold"/>
                                        <p:tgtEl>
                                          <p:spTgt spid="24"/>
                                        </p:tgtEl>
                                        <p:attrNameLst>
                                          <p:attrName>ppt_x</p:attrName>
                                        </p:attrNameLst>
                                      </p:cBhvr>
                                      <p:tavLst>
                                        <p:tav tm="0">
                                          <p:val>
                                            <p:strVal val="#ppt_x"/>
                                          </p:val>
                                        </p:tav>
                                        <p:tav tm="100000">
                                          <p:val>
                                            <p:strVal val="#ppt_x"/>
                                          </p:val>
                                        </p:tav>
                                      </p:tavLst>
                                    </p:anim>
                                    <p:anim calcmode="lin" valueType="num">
                                      <p:cBhvr>
                                        <p:cTn id="82" dur="350" fill="hold"/>
                                        <p:tgtEl>
                                          <p:spTgt spid="24"/>
                                        </p:tgtEl>
                                        <p:attrNameLst>
                                          <p:attrName>ppt_y</p:attrName>
                                        </p:attrNameLst>
                                      </p:cBhvr>
                                      <p:tavLst>
                                        <p:tav tm="0">
                                          <p:val>
                                            <p:strVal val="#ppt_y+.1"/>
                                          </p:val>
                                        </p:tav>
                                        <p:tav tm="100000">
                                          <p:val>
                                            <p:strVal val="#ppt_y"/>
                                          </p:val>
                                        </p:tav>
                                      </p:tavLst>
                                    </p:anim>
                                  </p:childTnLst>
                                </p:cTn>
                              </p:par>
                            </p:childTnLst>
                          </p:cTn>
                        </p:par>
                        <p:par>
                          <p:cTn id="83" fill="hold">
                            <p:stCondLst>
                              <p:cond delay="4750"/>
                            </p:stCondLst>
                            <p:childTnLst>
                              <p:par>
                                <p:cTn id="84" presetID="42" presetClass="entr" presetSubtype="0"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350"/>
                                        <p:tgtEl>
                                          <p:spTgt spid="21"/>
                                        </p:tgtEl>
                                      </p:cBhvr>
                                    </p:animEffect>
                                    <p:anim calcmode="lin" valueType="num">
                                      <p:cBhvr>
                                        <p:cTn id="87" dur="350" fill="hold"/>
                                        <p:tgtEl>
                                          <p:spTgt spid="21"/>
                                        </p:tgtEl>
                                        <p:attrNameLst>
                                          <p:attrName>ppt_x</p:attrName>
                                        </p:attrNameLst>
                                      </p:cBhvr>
                                      <p:tavLst>
                                        <p:tav tm="0">
                                          <p:val>
                                            <p:strVal val="#ppt_x"/>
                                          </p:val>
                                        </p:tav>
                                        <p:tav tm="100000">
                                          <p:val>
                                            <p:strVal val="#ppt_x"/>
                                          </p:val>
                                        </p:tav>
                                      </p:tavLst>
                                    </p:anim>
                                    <p:anim calcmode="lin" valueType="num">
                                      <p:cBhvr>
                                        <p:cTn id="88" dur="350" fill="hold"/>
                                        <p:tgtEl>
                                          <p:spTgt spid="21"/>
                                        </p:tgtEl>
                                        <p:attrNameLst>
                                          <p:attrName>ppt_y</p:attrName>
                                        </p:attrNameLst>
                                      </p:cBhvr>
                                      <p:tavLst>
                                        <p:tav tm="0">
                                          <p:val>
                                            <p:strVal val="#ppt_y+.1"/>
                                          </p:val>
                                        </p:tav>
                                        <p:tav tm="100000">
                                          <p:val>
                                            <p:strVal val="#ppt_y"/>
                                          </p:val>
                                        </p:tav>
                                      </p:tavLst>
                                    </p:anim>
                                  </p:childTnLst>
                                </p:cTn>
                              </p:par>
                            </p:childTnLst>
                          </p:cTn>
                        </p:par>
                        <p:par>
                          <p:cTn id="89" fill="hold">
                            <p:stCondLst>
                              <p:cond delay="525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350"/>
                                        <p:tgtEl>
                                          <p:spTgt spid="23"/>
                                        </p:tgtEl>
                                      </p:cBhvr>
                                    </p:animEffect>
                                    <p:anim calcmode="lin" valueType="num">
                                      <p:cBhvr>
                                        <p:cTn id="93" dur="350" fill="hold"/>
                                        <p:tgtEl>
                                          <p:spTgt spid="23"/>
                                        </p:tgtEl>
                                        <p:attrNameLst>
                                          <p:attrName>ppt_x</p:attrName>
                                        </p:attrNameLst>
                                      </p:cBhvr>
                                      <p:tavLst>
                                        <p:tav tm="0">
                                          <p:val>
                                            <p:strVal val="#ppt_x"/>
                                          </p:val>
                                        </p:tav>
                                        <p:tav tm="100000">
                                          <p:val>
                                            <p:strVal val="#ppt_x"/>
                                          </p:val>
                                        </p:tav>
                                      </p:tavLst>
                                    </p:anim>
                                    <p:anim calcmode="lin" valueType="num">
                                      <p:cBhvr>
                                        <p:cTn id="94" dur="3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5" grpId="0" animBg="1"/>
      <p:bldP spid="46" grpId="0" animBg="1"/>
      <p:bldP spid="47" grpId="0" animBg="1"/>
      <p:bldP spid="48" grpId="0" animBg="1"/>
      <p:bldP spid="49" grpId="0" animBg="1"/>
      <p:bldP spid="18" grpId="0"/>
      <p:bldP spid="21" grpId="0"/>
      <p:bldP spid="22" grpId="0"/>
      <p:bldP spid="23" grpId="0"/>
      <p:bldP spid="24" grpId="0"/>
      <p:bldP spid="25"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00608" y="1665026"/>
            <a:ext cx="6346209" cy="237471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429660" y="4039736"/>
            <a:ext cx="4217158" cy="1910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300608" y="4039736"/>
            <a:ext cx="2129051" cy="1910687"/>
            <a:chOff x="1327904" y="4039736"/>
            <a:chExt cx="2129051" cy="1910687"/>
          </a:xfrm>
        </p:grpSpPr>
        <p:sp>
          <p:nvSpPr>
            <p:cNvPr id="35" name="矩形 34"/>
            <p:cNvSpPr/>
            <p:nvPr/>
          </p:nvSpPr>
          <p:spPr>
            <a:xfrm>
              <a:off x="1327904" y="4039736"/>
              <a:ext cx="2129051" cy="1910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32"/>
            <p:cNvSpPr>
              <a:spLocks noEditPoints="1"/>
            </p:cNvSpPr>
            <p:nvPr/>
          </p:nvSpPr>
          <p:spPr bwMode="auto">
            <a:xfrm>
              <a:off x="2043547" y="4687152"/>
              <a:ext cx="697765" cy="645108"/>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矩形 47"/>
          <p:cNvSpPr>
            <a:spLocks noChangeArrowheads="1"/>
          </p:cNvSpPr>
          <p:nvPr/>
        </p:nvSpPr>
        <p:spPr bwMode="auto">
          <a:xfrm>
            <a:off x="3675321" y="4687152"/>
            <a:ext cx="3848669" cy="110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3675321" y="4238410"/>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TextBox 13"/>
          <p:cNvSpPr txBox="1"/>
          <p:nvPr/>
        </p:nvSpPr>
        <p:spPr>
          <a:xfrm flipH="1">
            <a:off x="8015312" y="1605703"/>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a:solidFill>
                  <a:schemeClr val="tx1">
                    <a:lumMod val="75000"/>
                    <a:lumOff val="25000"/>
                  </a:schemeClr>
                </a:solidFill>
              </a:rPr>
              <a:t>点击</a:t>
            </a:r>
            <a:r>
              <a:rPr lang="zh-CN" altLang="en-US" dirty="0" smtClean="0">
                <a:solidFill>
                  <a:schemeClr val="tx1">
                    <a:lumMod val="75000"/>
                    <a:lumOff val="25000"/>
                  </a:schemeClr>
                </a:solidFill>
              </a:rPr>
              <a:t>添加关键字</a:t>
            </a:r>
            <a:endParaRPr lang="zh-CN" altLang="en-US" dirty="0">
              <a:solidFill>
                <a:schemeClr val="tx1">
                  <a:lumMod val="75000"/>
                  <a:lumOff val="25000"/>
                </a:schemeClr>
              </a:solidFill>
            </a:endParaRPr>
          </a:p>
        </p:txBody>
      </p:sp>
      <p:sp>
        <p:nvSpPr>
          <p:cNvPr id="40" name="TextBox 14"/>
          <p:cNvSpPr txBox="1"/>
          <p:nvPr/>
        </p:nvSpPr>
        <p:spPr>
          <a:xfrm>
            <a:off x="8015312" y="2057618"/>
            <a:ext cx="3220866" cy="1169551"/>
          </a:xfrm>
          <a:prstGeom prst="rect">
            <a:avLst/>
          </a:prstGeom>
          <a:noFill/>
        </p:spPr>
        <p:txBody>
          <a:bodyPr wrap="square" rtlCol="0">
            <a:spAutoFit/>
          </a:bodyPr>
          <a:lstStyle/>
          <a:p>
            <a:pPr>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后您的内容打在这里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1" name="图表 40"/>
          <p:cNvGraphicFramePr/>
          <p:nvPr/>
        </p:nvGraphicFramePr>
        <p:xfrm>
          <a:off x="7919774" y="3201046"/>
          <a:ext cx="1733744" cy="184002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2" name="图表 41"/>
          <p:cNvGraphicFramePr/>
          <p:nvPr/>
        </p:nvGraphicFramePr>
        <p:xfrm>
          <a:off x="9595118" y="3201046"/>
          <a:ext cx="1733744" cy="1840028"/>
        </p:xfrm>
        <a:graphic>
          <a:graphicData uri="http://schemas.openxmlformats.org/drawingml/2006/chart">
            <c:chart xmlns:c="http://schemas.openxmlformats.org/drawingml/2006/chart" xmlns:r="http://schemas.openxmlformats.org/officeDocument/2006/relationships" r:id="rId2"/>
          </a:graphicData>
        </a:graphic>
      </p:graphicFrame>
      <p:sp>
        <p:nvSpPr>
          <p:cNvPr id="43" name="TextBox 15"/>
          <p:cNvSpPr txBox="1"/>
          <p:nvPr/>
        </p:nvSpPr>
        <p:spPr>
          <a:xfrm>
            <a:off x="9667166" y="3890228"/>
            <a:ext cx="1589649"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50</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44" name="TextBox 21"/>
          <p:cNvSpPr txBox="1"/>
          <p:nvPr/>
        </p:nvSpPr>
        <p:spPr>
          <a:xfrm>
            <a:off x="7991822" y="3890228"/>
            <a:ext cx="1589649"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25</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8047396" y="5191744"/>
            <a:ext cx="660348" cy="660348"/>
            <a:chOff x="641132" y="4608587"/>
            <a:chExt cx="708547" cy="708547"/>
          </a:xfrm>
        </p:grpSpPr>
        <p:sp>
          <p:nvSpPr>
            <p:cNvPr id="46" name="椭圆 45"/>
            <p:cNvSpPr/>
            <p:nvPr/>
          </p:nvSpPr>
          <p:spPr>
            <a:xfrm>
              <a:off x="641132" y="4608587"/>
              <a:ext cx="708547" cy="708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lstStyle/>
            <a:p>
              <a:endParaRPr lang="id-ID"/>
            </a:p>
          </p:txBody>
        </p:sp>
      </p:grpSp>
      <p:sp>
        <p:nvSpPr>
          <p:cNvPr id="50" name="TextBox 14"/>
          <p:cNvSpPr txBox="1"/>
          <p:nvPr/>
        </p:nvSpPr>
        <p:spPr>
          <a:xfrm>
            <a:off x="8825374" y="5084106"/>
            <a:ext cx="2458929" cy="875624"/>
          </a:xfrm>
          <a:prstGeom prst="rect">
            <a:avLst/>
          </a:prstGeom>
          <a:noFill/>
        </p:spPr>
        <p:txBody>
          <a:bodyPr wrap="square" rtlCol="0">
            <a:spAutoFit/>
          </a:bodyPr>
          <a:lstStyle/>
          <a:p>
            <a:pPr marL="36195">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 presetClass="entr" presetSubtype="1" fill="hold" grpId="0" nodeType="afterEffect" p14:presetBounceEnd="46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46000">
                                          <p:cBhvr additive="base">
                                            <p:cTn id="15" dur="500" fill="hold"/>
                                            <p:tgtEl>
                                              <p:spTgt spid="32"/>
                                            </p:tgtEl>
                                            <p:attrNameLst>
                                              <p:attrName>ppt_x</p:attrName>
                                            </p:attrNameLst>
                                          </p:cBhvr>
                                          <p:tavLst>
                                            <p:tav tm="0">
                                              <p:val>
                                                <p:strVal val="#ppt_x"/>
                                              </p:val>
                                            </p:tav>
                                            <p:tav tm="100000">
                                              <p:val>
                                                <p:strVal val="#ppt_x"/>
                                              </p:val>
                                            </p:tav>
                                          </p:tavLst>
                                        </p:anim>
                                        <p:anim calcmode="lin" valueType="num" p14:bounceEnd="46000">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500"/>
                                            <p:tgtEl>
                                              <p:spTgt spid="3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750"/>
                                            <p:tgtEl>
                                              <p:spTgt spid="37"/>
                                            </p:tgtEl>
                                          </p:cBhvr>
                                        </p:animEffect>
                                      </p:childTnLst>
                                    </p:cTn>
                                  </p:par>
                                </p:childTnLst>
                              </p:cTn>
                            </p:par>
                            <p:par>
                              <p:cTn id="32" fill="hold">
                                <p:stCondLst>
                                  <p:cond delay="375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50"/>
                                            <p:tgtEl>
                                              <p:spTgt spid="39"/>
                                            </p:tgtEl>
                                          </p:cBhvr>
                                        </p:animEffect>
                                        <p:anim calcmode="lin" valueType="num">
                                          <p:cBhvr>
                                            <p:cTn id="36" dur="250" fill="hold"/>
                                            <p:tgtEl>
                                              <p:spTgt spid="39"/>
                                            </p:tgtEl>
                                            <p:attrNameLst>
                                              <p:attrName>ppt_x</p:attrName>
                                            </p:attrNameLst>
                                          </p:cBhvr>
                                          <p:tavLst>
                                            <p:tav tm="0">
                                              <p:val>
                                                <p:strVal val="#ppt_x"/>
                                              </p:val>
                                            </p:tav>
                                            <p:tav tm="100000">
                                              <p:val>
                                                <p:strVal val="#ppt_x"/>
                                              </p:val>
                                            </p:tav>
                                          </p:tavLst>
                                        </p:anim>
                                        <p:anim calcmode="lin" valueType="num">
                                          <p:cBhvr>
                                            <p:cTn id="37" dur="25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750"/>
                                </p:stCondLst>
                                <p:childTnLst>
                                  <p:par>
                                    <p:cTn id="45" presetID="21"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1)">
                                          <p:cBhvr>
                                            <p:cTn id="47" dur="750"/>
                                            <p:tgtEl>
                                              <p:spTgt spid="41"/>
                                            </p:tgtEl>
                                          </p:cBhvr>
                                        </p:animEffect>
                                      </p:childTnLst>
                                    </p:cTn>
                                  </p:par>
                                  <p:par>
                                    <p:cTn id="48" presetID="21" presetClass="entr" presetSubtype="1" fill="hold" grpId="0" nodeType="withEffect">
                                      <p:stCondLst>
                                        <p:cond delay="250"/>
                                      </p:stCondLst>
                                      <p:childTnLst>
                                        <p:set>
                                          <p:cBhvr>
                                            <p:cTn id="49" dur="1" fill="hold">
                                              <p:stCondLst>
                                                <p:cond delay="0"/>
                                              </p:stCondLst>
                                            </p:cTn>
                                            <p:tgtEl>
                                              <p:spTgt spid="42"/>
                                            </p:tgtEl>
                                            <p:attrNameLst>
                                              <p:attrName>style.visibility</p:attrName>
                                            </p:attrNameLst>
                                          </p:cBhvr>
                                          <p:to>
                                            <p:strVal val="visible"/>
                                          </p:to>
                                        </p:set>
                                        <p:animEffect transition="in" filter="wheel(1)">
                                          <p:cBhvr>
                                            <p:cTn id="50" dur="750"/>
                                            <p:tgtEl>
                                              <p:spTgt spid="42"/>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6250"/>
                                </p:stCondLst>
                                <p:childTnLst>
                                  <p:par>
                                    <p:cTn id="59" presetID="47" presetClass="entr" presetSubtype="0"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anim calcmode="lin" valueType="num">
                                          <p:cBhvr>
                                            <p:cTn id="62" dur="500" fill="hold"/>
                                            <p:tgtEl>
                                              <p:spTgt spid="45"/>
                                            </p:tgtEl>
                                            <p:attrNameLst>
                                              <p:attrName>ppt_x</p:attrName>
                                            </p:attrNameLst>
                                          </p:cBhvr>
                                          <p:tavLst>
                                            <p:tav tm="0">
                                              <p:val>
                                                <p:strVal val="#ppt_x"/>
                                              </p:val>
                                            </p:tav>
                                            <p:tav tm="100000">
                                              <p:val>
                                                <p:strVal val="#ppt_x"/>
                                              </p:val>
                                            </p:tav>
                                          </p:tavLst>
                                        </p:anim>
                                        <p:anim calcmode="lin" valueType="num">
                                          <p:cBhvr>
                                            <p:cTn id="63" dur="50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675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500"/>
                                            <p:tgtEl>
                                              <p:spTgt spid="3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750"/>
                                            <p:tgtEl>
                                              <p:spTgt spid="37"/>
                                            </p:tgtEl>
                                          </p:cBhvr>
                                        </p:animEffect>
                                      </p:childTnLst>
                                    </p:cTn>
                                  </p:par>
                                </p:childTnLst>
                              </p:cTn>
                            </p:par>
                            <p:par>
                              <p:cTn id="32" fill="hold">
                                <p:stCondLst>
                                  <p:cond delay="375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50"/>
                                            <p:tgtEl>
                                              <p:spTgt spid="39"/>
                                            </p:tgtEl>
                                          </p:cBhvr>
                                        </p:animEffect>
                                        <p:anim calcmode="lin" valueType="num">
                                          <p:cBhvr>
                                            <p:cTn id="36" dur="250" fill="hold"/>
                                            <p:tgtEl>
                                              <p:spTgt spid="39"/>
                                            </p:tgtEl>
                                            <p:attrNameLst>
                                              <p:attrName>ppt_x</p:attrName>
                                            </p:attrNameLst>
                                          </p:cBhvr>
                                          <p:tavLst>
                                            <p:tav tm="0">
                                              <p:val>
                                                <p:strVal val="#ppt_x"/>
                                              </p:val>
                                            </p:tav>
                                            <p:tav tm="100000">
                                              <p:val>
                                                <p:strVal val="#ppt_x"/>
                                              </p:val>
                                            </p:tav>
                                          </p:tavLst>
                                        </p:anim>
                                        <p:anim calcmode="lin" valueType="num">
                                          <p:cBhvr>
                                            <p:cTn id="37" dur="25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750"/>
                                </p:stCondLst>
                                <p:childTnLst>
                                  <p:par>
                                    <p:cTn id="45" presetID="21"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1)">
                                          <p:cBhvr>
                                            <p:cTn id="47" dur="750"/>
                                            <p:tgtEl>
                                              <p:spTgt spid="41"/>
                                            </p:tgtEl>
                                          </p:cBhvr>
                                        </p:animEffect>
                                      </p:childTnLst>
                                    </p:cTn>
                                  </p:par>
                                  <p:par>
                                    <p:cTn id="48" presetID="21" presetClass="entr" presetSubtype="1" fill="hold" grpId="0" nodeType="withEffect">
                                      <p:stCondLst>
                                        <p:cond delay="250"/>
                                      </p:stCondLst>
                                      <p:childTnLst>
                                        <p:set>
                                          <p:cBhvr>
                                            <p:cTn id="49" dur="1" fill="hold">
                                              <p:stCondLst>
                                                <p:cond delay="0"/>
                                              </p:stCondLst>
                                            </p:cTn>
                                            <p:tgtEl>
                                              <p:spTgt spid="42"/>
                                            </p:tgtEl>
                                            <p:attrNameLst>
                                              <p:attrName>style.visibility</p:attrName>
                                            </p:attrNameLst>
                                          </p:cBhvr>
                                          <p:to>
                                            <p:strVal val="visible"/>
                                          </p:to>
                                        </p:set>
                                        <p:animEffect transition="in" filter="wheel(1)">
                                          <p:cBhvr>
                                            <p:cTn id="50" dur="750"/>
                                            <p:tgtEl>
                                              <p:spTgt spid="42"/>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6250"/>
                                </p:stCondLst>
                                <p:childTnLst>
                                  <p:par>
                                    <p:cTn id="59" presetID="47" presetClass="entr" presetSubtype="0"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anim calcmode="lin" valueType="num">
                                          <p:cBhvr>
                                            <p:cTn id="62" dur="500" fill="hold"/>
                                            <p:tgtEl>
                                              <p:spTgt spid="45"/>
                                            </p:tgtEl>
                                            <p:attrNameLst>
                                              <p:attrName>ppt_x</p:attrName>
                                            </p:attrNameLst>
                                          </p:cBhvr>
                                          <p:tavLst>
                                            <p:tav tm="0">
                                              <p:val>
                                                <p:strVal val="#ppt_x"/>
                                              </p:val>
                                            </p:tav>
                                            <p:tav tm="100000">
                                              <p:val>
                                                <p:strVal val="#ppt_x"/>
                                              </p:val>
                                            </p:tav>
                                          </p:tavLst>
                                        </p:anim>
                                        <p:anim calcmode="lin" valueType="num">
                                          <p:cBhvr>
                                            <p:cTn id="63" dur="50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675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P spid="21" grpId="0"/>
          <p:bldP spid="22"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1403662" y="1367227"/>
            <a:ext cx="2272146" cy="2272146"/>
          </a:xfrm>
          <a:prstGeom prst="ellipse">
            <a:avLst/>
          </a:prstGeom>
          <a:blipFill>
            <a:blip r:embed="rId1" cstate="print">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774506" y="1367227"/>
            <a:ext cx="2272146" cy="2272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145350" y="1367227"/>
            <a:ext cx="2272146" cy="2272146"/>
          </a:xfrm>
          <a:prstGeom prst="ellipse">
            <a:avLst/>
          </a:prstGeom>
          <a:blipFill>
            <a:blip r:embed="rId3"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8516193" y="1367227"/>
            <a:ext cx="2272146" cy="2272146"/>
          </a:xfrm>
          <a:prstGeom prst="ellipse">
            <a:avLst/>
          </a:prstGeom>
          <a:blipFill>
            <a:blip r:embed="rId4"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403662" y="3750208"/>
            <a:ext cx="2272146" cy="2272146"/>
          </a:xfrm>
          <a:prstGeom prst="ellipse">
            <a:avLst/>
          </a:prstGeom>
          <a:blipFill>
            <a:blip r:embed="rId5"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774506" y="3750208"/>
            <a:ext cx="2272146" cy="2272146"/>
          </a:xfrm>
          <a:prstGeom prst="ellipse">
            <a:avLst/>
          </a:prstGeom>
          <a:blipFill>
            <a:blip r:embed="rId6" cstate="print">
              <a:grayscl/>
            </a:blip>
            <a:srcRect/>
            <a:stretch>
              <a:fillRect r="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6145350" y="3750208"/>
            <a:ext cx="2272146" cy="2272146"/>
          </a:xfrm>
          <a:prstGeom prst="ellipse">
            <a:avLst/>
          </a:prstGeom>
          <a:blipFill>
            <a:blip r:embed="rId7"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516193" y="3750208"/>
            <a:ext cx="2272146" cy="22721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814879" y="4047312"/>
            <a:ext cx="1817646" cy="1772793"/>
          </a:xfrm>
          <a:prstGeom prst="rect">
            <a:avLst/>
          </a:prstGeom>
        </p:spPr>
        <p:txBody>
          <a:bodyPr wrap="square">
            <a:spAutoFit/>
          </a:bodyPr>
          <a:lstStyle/>
          <a:p>
            <a:pPr algn="ctr">
              <a:lnSpc>
                <a:spcPct val="13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保留，</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9" name="矩形 47"/>
          <p:cNvSpPr>
            <a:spLocks noChangeArrowheads="1"/>
          </p:cNvSpPr>
          <p:nvPr/>
        </p:nvSpPr>
        <p:spPr bwMode="auto">
          <a:xfrm>
            <a:off x="3897687" y="2213147"/>
            <a:ext cx="2020134"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3"/>
          <p:cNvSpPr>
            <a:spLocks noChangeArrowheads="1"/>
          </p:cNvSpPr>
          <p:nvPr/>
        </p:nvSpPr>
        <p:spPr bwMode="auto">
          <a:xfrm>
            <a:off x="4274255" y="1722224"/>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249"/>
                                          </p:stCondLst>
                                        </p:cTn>
                                        <p:tgtEl>
                                          <p:spTgt spid="71"/>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249"/>
                                          </p:stCondLst>
                                        </p:cTn>
                                        <p:tgtEl>
                                          <p:spTgt spid="85"/>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249"/>
                                          </p:stCondLst>
                                        </p:cTn>
                                        <p:tgtEl>
                                          <p:spTgt spid="82"/>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249"/>
                                          </p:stCondLst>
                                        </p:cTn>
                                        <p:tgtEl>
                                          <p:spTgt spid="87"/>
                                        </p:tgtEl>
                                        <p:attrNameLst>
                                          <p:attrName>style.visibility</p:attrName>
                                        </p:attrNameLst>
                                      </p:cBhvr>
                                      <p:to>
                                        <p:strVal val="visible"/>
                                      </p:to>
                                    </p:set>
                                  </p:childTnLst>
                                </p:cTn>
                              </p:par>
                            </p:childTnLst>
                          </p:cTn>
                        </p:par>
                        <p:par>
                          <p:cTn id="24" fill="hold">
                            <p:stCondLst>
                              <p:cond delay="3000"/>
                            </p:stCondLst>
                            <p:childTnLst>
                              <p:par>
                                <p:cTn id="25" presetID="1" presetClass="entr" presetSubtype="0" fill="hold" grpId="0" nodeType="afterEffect">
                                  <p:stCondLst>
                                    <p:cond delay="0"/>
                                  </p:stCondLst>
                                  <p:childTnLst>
                                    <p:set>
                                      <p:cBhvr>
                                        <p:cTn id="26" dur="1" fill="hold">
                                          <p:stCondLst>
                                            <p:cond delay="249"/>
                                          </p:stCondLst>
                                        </p:cTn>
                                        <p:tgtEl>
                                          <p:spTgt spid="83"/>
                                        </p:tgtEl>
                                        <p:attrNameLst>
                                          <p:attrName>style.visibility</p:attrName>
                                        </p:attrNameLst>
                                      </p:cBhvr>
                                      <p:to>
                                        <p:strVal val="visible"/>
                                      </p:to>
                                    </p:set>
                                  </p:childTnLst>
                                </p:cTn>
                              </p:par>
                            </p:childTnLst>
                          </p:cTn>
                        </p:par>
                        <p:par>
                          <p:cTn id="27" fill="hold">
                            <p:stCondLst>
                              <p:cond delay="3500"/>
                            </p:stCondLst>
                            <p:childTnLst>
                              <p:par>
                                <p:cTn id="28" presetID="1" presetClass="entr" presetSubtype="0" fill="hold" grpId="0" nodeType="afterEffect">
                                  <p:stCondLst>
                                    <p:cond delay="0"/>
                                  </p:stCondLst>
                                  <p:childTnLst>
                                    <p:set>
                                      <p:cBhvr>
                                        <p:cTn id="29" dur="1" fill="hold">
                                          <p:stCondLst>
                                            <p:cond delay="249"/>
                                          </p:stCondLst>
                                        </p:cTn>
                                        <p:tgtEl>
                                          <p:spTgt spid="86"/>
                                        </p:tgtEl>
                                        <p:attrNameLst>
                                          <p:attrName>style.visibility</p:attrName>
                                        </p:attrNameLst>
                                      </p:cBhvr>
                                      <p:to>
                                        <p:strVal val="visible"/>
                                      </p:to>
                                    </p:set>
                                  </p:childTnLst>
                                </p:cTn>
                              </p:par>
                            </p:childTnLst>
                          </p:cTn>
                        </p:par>
                        <p:par>
                          <p:cTn id="30" fill="hold">
                            <p:stCondLst>
                              <p:cond delay="4000"/>
                            </p:stCondLst>
                            <p:childTnLst>
                              <p:par>
                                <p:cTn id="31" presetID="1" presetClass="entr" presetSubtype="0" fill="hold" grpId="0" nodeType="afterEffect">
                                  <p:stCondLst>
                                    <p:cond delay="0"/>
                                  </p:stCondLst>
                                  <p:childTnLst>
                                    <p:set>
                                      <p:cBhvr>
                                        <p:cTn id="32" dur="1" fill="hold">
                                          <p:stCondLst>
                                            <p:cond delay="249"/>
                                          </p:stCondLst>
                                        </p:cTn>
                                        <p:tgtEl>
                                          <p:spTgt spid="77"/>
                                        </p:tgtEl>
                                        <p:attrNameLst>
                                          <p:attrName>style.visibility</p:attrName>
                                        </p:attrNameLst>
                                      </p:cBhvr>
                                      <p:to>
                                        <p:strVal val="visible"/>
                                      </p:to>
                                    </p:set>
                                  </p:childTnLst>
                                </p:cTn>
                              </p:par>
                            </p:childTnLst>
                          </p:cTn>
                        </p:par>
                        <p:par>
                          <p:cTn id="33" fill="hold">
                            <p:stCondLst>
                              <p:cond delay="4500"/>
                            </p:stCondLst>
                            <p:childTnLst>
                              <p:par>
                                <p:cTn id="34" presetID="1" presetClass="entr" presetSubtype="0" fill="hold" grpId="0" nodeType="afterEffect">
                                  <p:stCondLst>
                                    <p:cond delay="0"/>
                                  </p:stCondLst>
                                  <p:childTnLst>
                                    <p:set>
                                      <p:cBhvr>
                                        <p:cTn id="35" dur="1" fill="hold">
                                          <p:stCondLst>
                                            <p:cond delay="249"/>
                                          </p:stCondLst>
                                        </p:cTn>
                                        <p:tgtEl>
                                          <p:spTgt spid="84"/>
                                        </p:tgtEl>
                                        <p:attrNameLst>
                                          <p:attrName>style.visibility</p:attrName>
                                        </p:attrNameLst>
                                      </p:cBhvr>
                                      <p:to>
                                        <p:strVal val="visible"/>
                                      </p:to>
                                    </p:set>
                                  </p:childTnLst>
                                </p:cTn>
                              </p:par>
                            </p:childTnLst>
                          </p:cTn>
                        </p:par>
                        <p:par>
                          <p:cTn id="36" fill="hold">
                            <p:stCondLst>
                              <p:cond delay="5000"/>
                            </p:stCondLst>
                            <p:childTnLst>
                              <p:par>
                                <p:cTn id="37" presetID="12" presetClass="entr" presetSubtype="4"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additive="base">
                                        <p:cTn id="39" dur="500"/>
                                        <p:tgtEl>
                                          <p:spTgt spid="90"/>
                                        </p:tgtEl>
                                        <p:attrNameLst>
                                          <p:attrName>ppt_y</p:attrName>
                                        </p:attrNameLst>
                                      </p:cBhvr>
                                      <p:tavLst>
                                        <p:tav tm="0">
                                          <p:val>
                                            <p:strVal val="#ppt_y+#ppt_h*1.125000"/>
                                          </p:val>
                                        </p:tav>
                                        <p:tav tm="100000">
                                          <p:val>
                                            <p:strVal val="#ppt_y"/>
                                          </p:val>
                                        </p:tav>
                                      </p:tavLst>
                                    </p:anim>
                                    <p:animEffect transition="in" filter="wipe(up)">
                                      <p:cBhvr>
                                        <p:cTn id="40" dur="500"/>
                                        <p:tgtEl>
                                          <p:spTgt spid="90"/>
                                        </p:tgtEl>
                                      </p:cBhvr>
                                    </p:animEffect>
                                  </p:childTnLst>
                                </p:cTn>
                              </p:par>
                            </p:childTnLst>
                          </p:cTn>
                        </p:par>
                        <p:par>
                          <p:cTn id="41" fill="hold">
                            <p:stCondLst>
                              <p:cond delay="5500"/>
                            </p:stCondLst>
                            <p:childTnLst>
                              <p:par>
                                <p:cTn id="42" presetID="12" presetClass="entr" presetSubtype="4"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p:tgtEl>
                                          <p:spTgt spid="89"/>
                                        </p:tgtEl>
                                        <p:attrNameLst>
                                          <p:attrName>ppt_y</p:attrName>
                                        </p:attrNameLst>
                                      </p:cBhvr>
                                      <p:tavLst>
                                        <p:tav tm="0">
                                          <p:val>
                                            <p:strVal val="#ppt_y+#ppt_h*1.125000"/>
                                          </p:val>
                                        </p:tav>
                                        <p:tav tm="100000">
                                          <p:val>
                                            <p:strVal val="#ppt_y"/>
                                          </p:val>
                                        </p:tav>
                                      </p:tavLst>
                                    </p:anim>
                                    <p:animEffect transition="in" filter="wipe(up)">
                                      <p:cBhvr>
                                        <p:cTn id="45" dur="500"/>
                                        <p:tgtEl>
                                          <p:spTgt spid="89"/>
                                        </p:tgtEl>
                                      </p:cBhvr>
                                    </p:animEffect>
                                  </p:childTnLst>
                                </p:cTn>
                              </p:par>
                            </p:childTnLst>
                          </p:cTn>
                        </p:par>
                        <p:par>
                          <p:cTn id="46" fill="hold">
                            <p:stCondLst>
                              <p:cond delay="6000"/>
                            </p:stCondLst>
                            <p:childTnLst>
                              <p:par>
                                <p:cTn id="47" presetID="12" presetClass="entr" presetSubtype="4"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 calcmode="lin" valueType="num">
                                      <p:cBhvr additive="base">
                                        <p:cTn id="49" dur="500"/>
                                        <p:tgtEl>
                                          <p:spTgt spid="88"/>
                                        </p:tgtEl>
                                        <p:attrNameLst>
                                          <p:attrName>ppt_y</p:attrName>
                                        </p:attrNameLst>
                                      </p:cBhvr>
                                      <p:tavLst>
                                        <p:tav tm="0">
                                          <p:val>
                                            <p:strVal val="#ppt_y+#ppt_h*1.125000"/>
                                          </p:val>
                                        </p:tav>
                                        <p:tav tm="100000">
                                          <p:val>
                                            <p:strVal val="#ppt_y"/>
                                          </p:val>
                                        </p:tav>
                                      </p:tavLst>
                                    </p:anim>
                                    <p:animEffect transition="in" filter="wipe(up)">
                                      <p:cBhvr>
                                        <p:cTn id="5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7" grpId="0" animBg="1"/>
      <p:bldP spid="82" grpId="0" animBg="1"/>
      <p:bldP spid="83" grpId="0" animBg="1"/>
      <p:bldP spid="84" grpId="0" animBg="1"/>
      <p:bldP spid="85" grpId="0" animBg="1"/>
      <p:bldP spid="86" grpId="0" animBg="1"/>
      <p:bldP spid="87" grpId="0" animBg="1"/>
      <p:bldP spid="88" grpId="0"/>
      <p:bldP spid="89" grpId="0"/>
      <p:bldP spid="90"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379857"/>
            <a:ext cx="6096000" cy="3738283"/>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096000" y="1379857"/>
            <a:ext cx="6096000" cy="37382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47"/>
          <p:cNvSpPr>
            <a:spLocks noChangeArrowheads="1"/>
          </p:cNvSpPr>
          <p:nvPr/>
        </p:nvSpPr>
        <p:spPr bwMode="auto">
          <a:xfrm>
            <a:off x="1378285" y="5308469"/>
            <a:ext cx="938545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grpSp>
        <p:nvGrpSpPr>
          <p:cNvPr id="24" name="组合 23"/>
          <p:cNvGrpSpPr/>
          <p:nvPr/>
        </p:nvGrpSpPr>
        <p:grpSpPr>
          <a:xfrm>
            <a:off x="6654872" y="2914658"/>
            <a:ext cx="609600" cy="609600"/>
            <a:chOff x="6930189" y="4073718"/>
            <a:chExt cx="609600" cy="609600"/>
          </a:xfrm>
        </p:grpSpPr>
        <p:sp>
          <p:nvSpPr>
            <p:cNvPr id="25" name="椭圆 24"/>
            <p:cNvSpPr/>
            <p:nvPr/>
          </p:nvSpPr>
          <p:spPr>
            <a:xfrm>
              <a:off x="6930189" y="407371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noEditPoints="1"/>
            </p:cNvSpPr>
            <p:nvPr/>
          </p:nvSpPr>
          <p:spPr bwMode="auto">
            <a:xfrm>
              <a:off x="7006966" y="4217509"/>
              <a:ext cx="456047" cy="322018"/>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accent1"/>
            </a:solidFill>
            <a:ln>
              <a:noFill/>
            </a:ln>
          </p:spPr>
          <p:txBody>
            <a:bodyPr vert="horz" wrap="square" lIns="121920" tIns="60960" rIns="121920" bIns="60960" numCol="1" anchor="t" anchorCtr="0" compatLnSpc="1"/>
            <a:lstStyle/>
            <a:p>
              <a:endParaRPr lang="id-ID" sz="1800">
                <a:latin typeface="Impact" panose="020B0806030902050204" pitchFamily="34" charset="0"/>
              </a:endParaRPr>
            </a:p>
          </p:txBody>
        </p:sp>
      </p:grpSp>
      <p:sp>
        <p:nvSpPr>
          <p:cNvPr id="27" name="TextBox 14"/>
          <p:cNvSpPr txBox="1"/>
          <p:nvPr/>
        </p:nvSpPr>
        <p:spPr>
          <a:xfrm>
            <a:off x="6609348" y="1737706"/>
            <a:ext cx="5165557" cy="900246"/>
          </a:xfrm>
          <a:prstGeom prst="rect">
            <a:avLst/>
          </a:prstGeom>
          <a:noFill/>
        </p:spPr>
        <p:txBody>
          <a:bodyPr wrap="square" rtlCol="0">
            <a:spAutoFit/>
          </a:bodyPr>
          <a:lstStyle/>
          <a:p>
            <a:pPr>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。您的内容打在这里，或者通过复制您的文本</a:t>
            </a:r>
            <a:r>
              <a:rPr lang="zh-CN" altLang="en-US" sz="1400" dirty="0">
                <a:solidFill>
                  <a:schemeClr val="bg1"/>
                </a:solidFill>
                <a:latin typeface="微软雅黑" panose="020B0503020204020204" pitchFamily="34" charset="-122"/>
                <a:ea typeface="微软雅黑" panose="020B0503020204020204" pitchFamily="34" charset="-122"/>
              </a:rPr>
              <a:t>后您的内容打在这里</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7383840" y="2787246"/>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383841" y="3152582"/>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30" name="矩形 29"/>
          <p:cNvSpPr/>
          <p:nvPr/>
        </p:nvSpPr>
        <p:spPr>
          <a:xfrm>
            <a:off x="10069831" y="2787246"/>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10069832" y="3152582"/>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48" name="矩形 47"/>
          <p:cNvSpPr/>
          <p:nvPr/>
        </p:nvSpPr>
        <p:spPr>
          <a:xfrm>
            <a:off x="7383840" y="3884168"/>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383841" y="4249504"/>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51" name="矩形 50"/>
          <p:cNvSpPr/>
          <p:nvPr/>
        </p:nvSpPr>
        <p:spPr>
          <a:xfrm>
            <a:off x="10069831" y="3884168"/>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0069832" y="4249504"/>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grpSp>
        <p:nvGrpSpPr>
          <p:cNvPr id="53" name="组合 52"/>
          <p:cNvGrpSpPr/>
          <p:nvPr/>
        </p:nvGrpSpPr>
        <p:grpSpPr>
          <a:xfrm>
            <a:off x="6654872" y="4011580"/>
            <a:ext cx="609600" cy="609600"/>
            <a:chOff x="6627576" y="3987128"/>
            <a:chExt cx="609600" cy="609600"/>
          </a:xfrm>
        </p:grpSpPr>
        <p:sp>
          <p:nvSpPr>
            <p:cNvPr id="54" name="椭圆 53"/>
            <p:cNvSpPr/>
            <p:nvPr/>
          </p:nvSpPr>
          <p:spPr>
            <a:xfrm>
              <a:off x="6627576"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151"/>
            <p:cNvSpPr>
              <a:spLocks noEditPoints="1"/>
            </p:cNvSpPr>
            <p:nvPr/>
          </p:nvSpPr>
          <p:spPr bwMode="auto">
            <a:xfrm rot="20484176">
              <a:off x="6696266" y="4091050"/>
              <a:ext cx="431571" cy="43475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6" name="组合 55"/>
          <p:cNvGrpSpPr/>
          <p:nvPr/>
        </p:nvGrpSpPr>
        <p:grpSpPr>
          <a:xfrm>
            <a:off x="9358747" y="2914658"/>
            <a:ext cx="609600" cy="609600"/>
            <a:chOff x="9331451" y="2890206"/>
            <a:chExt cx="609600" cy="609600"/>
          </a:xfrm>
        </p:grpSpPr>
        <p:sp>
          <p:nvSpPr>
            <p:cNvPr id="57" name="椭圆 56"/>
            <p:cNvSpPr/>
            <p:nvPr/>
          </p:nvSpPr>
          <p:spPr>
            <a:xfrm>
              <a:off x="9331451" y="2890206"/>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123"/>
            <p:cNvSpPr>
              <a:spLocks noEditPoints="1"/>
            </p:cNvSpPr>
            <p:nvPr/>
          </p:nvSpPr>
          <p:spPr bwMode="auto">
            <a:xfrm>
              <a:off x="9428538" y="3048150"/>
              <a:ext cx="415427" cy="293713"/>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accent1"/>
            </a:solidFill>
            <a:ln>
              <a:noFill/>
            </a:ln>
          </p:spPr>
          <p:txBody>
            <a:bodyPr vert="horz" wrap="square" lIns="91431" tIns="45716" rIns="91431" bIns="45716" numCol="1" anchor="t" anchorCtr="0" compatLnSpc="1"/>
            <a:lstStyle/>
            <a:p>
              <a:endParaRPr lang="zh-CN" altLang="en-US" sz="2490"/>
            </a:p>
          </p:txBody>
        </p:sp>
      </p:grpSp>
      <p:grpSp>
        <p:nvGrpSpPr>
          <p:cNvPr id="59" name="组合 58"/>
          <p:cNvGrpSpPr/>
          <p:nvPr/>
        </p:nvGrpSpPr>
        <p:grpSpPr>
          <a:xfrm>
            <a:off x="9358747" y="4011580"/>
            <a:ext cx="609600" cy="609600"/>
            <a:chOff x="9331451" y="3987128"/>
            <a:chExt cx="609600" cy="609600"/>
          </a:xfrm>
        </p:grpSpPr>
        <p:sp>
          <p:nvSpPr>
            <p:cNvPr id="60" name="椭圆 59"/>
            <p:cNvSpPr/>
            <p:nvPr/>
          </p:nvSpPr>
          <p:spPr>
            <a:xfrm>
              <a:off x="9331451"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bwMode="auto">
            <a:xfrm>
              <a:off x="9445910" y="4112235"/>
              <a:ext cx="380682" cy="359387"/>
            </a:xfrm>
            <a:custGeom>
              <a:avLst/>
              <a:gdLst>
                <a:gd name="connsiteX0" fmla="*/ 153983 w 511114"/>
                <a:gd name="connsiteY0" fmla="*/ 241002 h 511299"/>
                <a:gd name="connsiteX1" fmla="*/ 193590 w 511114"/>
                <a:gd name="connsiteY1" fmla="*/ 245953 h 511299"/>
                <a:gd name="connsiteX2" fmla="*/ 188639 w 511114"/>
                <a:gd name="connsiteY2" fmla="*/ 253379 h 511299"/>
                <a:gd name="connsiteX3" fmla="*/ 136655 w 511114"/>
                <a:gd name="connsiteY3" fmla="*/ 305363 h 511299"/>
                <a:gd name="connsiteX4" fmla="*/ 94573 w 511114"/>
                <a:gd name="connsiteY4" fmla="*/ 342495 h 511299"/>
                <a:gd name="connsiteX5" fmla="*/ 59917 w 511114"/>
                <a:gd name="connsiteY5" fmla="*/ 399430 h 511299"/>
                <a:gd name="connsiteX6" fmla="*/ 134180 w 511114"/>
                <a:gd name="connsiteY6" fmla="*/ 446463 h 511299"/>
                <a:gd name="connsiteX7" fmla="*/ 168836 w 511114"/>
                <a:gd name="connsiteY7" fmla="*/ 416758 h 511299"/>
                <a:gd name="connsiteX8" fmla="*/ 198541 w 511114"/>
                <a:gd name="connsiteY8" fmla="*/ 387053 h 511299"/>
                <a:gd name="connsiteX9" fmla="*/ 205968 w 511114"/>
                <a:gd name="connsiteY9" fmla="*/ 372200 h 511299"/>
                <a:gd name="connsiteX10" fmla="*/ 235673 w 511114"/>
                <a:gd name="connsiteY10" fmla="*/ 344970 h 511299"/>
                <a:gd name="connsiteX11" fmla="*/ 262903 w 511114"/>
                <a:gd name="connsiteY11" fmla="*/ 317741 h 511299"/>
                <a:gd name="connsiteX12" fmla="*/ 270329 w 511114"/>
                <a:gd name="connsiteY12" fmla="*/ 352397 h 511299"/>
                <a:gd name="connsiteX13" fmla="*/ 215869 w 511114"/>
                <a:gd name="connsiteY13" fmla="*/ 451414 h 511299"/>
                <a:gd name="connsiteX14" fmla="*/ 99524 w 511114"/>
                <a:gd name="connsiteY14" fmla="*/ 510824 h 511299"/>
                <a:gd name="connsiteX15" fmla="*/ 507 w 511114"/>
                <a:gd name="connsiteY15" fmla="*/ 409332 h 511299"/>
                <a:gd name="connsiteX16" fmla="*/ 57442 w 511114"/>
                <a:gd name="connsiteY16" fmla="*/ 295462 h 511299"/>
                <a:gd name="connsiteX17" fmla="*/ 153983 w 511114"/>
                <a:gd name="connsiteY17" fmla="*/ 241002 h 511299"/>
                <a:gd name="connsiteX18" fmla="*/ 330318 w 511114"/>
                <a:gd name="connsiteY18" fmla="*/ 146325 h 511299"/>
                <a:gd name="connsiteX19" fmla="*/ 367485 w 511114"/>
                <a:gd name="connsiteY19" fmla="*/ 178537 h 511299"/>
                <a:gd name="connsiteX20" fmla="*/ 322884 w 511114"/>
                <a:gd name="connsiteY20" fmla="*/ 230571 h 511299"/>
                <a:gd name="connsiteX21" fmla="*/ 228726 w 511114"/>
                <a:gd name="connsiteY21" fmla="*/ 324729 h 511299"/>
                <a:gd name="connsiteX22" fmla="*/ 174214 w 511114"/>
                <a:gd name="connsiteY22" fmla="*/ 366852 h 511299"/>
                <a:gd name="connsiteX23" fmla="*/ 144480 w 511114"/>
                <a:gd name="connsiteY23" fmla="*/ 337118 h 511299"/>
                <a:gd name="connsiteX24" fmla="*/ 161825 w 511114"/>
                <a:gd name="connsiteY24" fmla="*/ 307384 h 511299"/>
                <a:gd name="connsiteX25" fmla="*/ 303061 w 511114"/>
                <a:gd name="connsiteY25" fmla="*/ 166148 h 511299"/>
                <a:gd name="connsiteX26" fmla="*/ 330318 w 511114"/>
                <a:gd name="connsiteY26" fmla="*/ 146325 h 511299"/>
                <a:gd name="connsiteX27" fmla="*/ 406819 w 511114"/>
                <a:gd name="connsiteY27" fmla="*/ 544 h 511299"/>
                <a:gd name="connsiteX28" fmla="*/ 510787 w 511114"/>
                <a:gd name="connsiteY28" fmla="*/ 119365 h 511299"/>
                <a:gd name="connsiteX29" fmla="*/ 456328 w 511114"/>
                <a:gd name="connsiteY29" fmla="*/ 213431 h 511299"/>
                <a:gd name="connsiteX30" fmla="*/ 362261 w 511114"/>
                <a:gd name="connsiteY30" fmla="*/ 267891 h 511299"/>
                <a:gd name="connsiteX31" fmla="*/ 317703 w 511114"/>
                <a:gd name="connsiteY31" fmla="*/ 262940 h 511299"/>
                <a:gd name="connsiteX32" fmla="*/ 344933 w 511114"/>
                <a:gd name="connsiteY32" fmla="*/ 233235 h 511299"/>
                <a:gd name="connsiteX33" fmla="*/ 374638 w 511114"/>
                <a:gd name="connsiteY33" fmla="*/ 206005 h 511299"/>
                <a:gd name="connsiteX34" fmla="*/ 384540 w 511114"/>
                <a:gd name="connsiteY34" fmla="*/ 201054 h 511299"/>
                <a:gd name="connsiteX35" fmla="*/ 416721 w 511114"/>
                <a:gd name="connsiteY35" fmla="*/ 168874 h 511299"/>
                <a:gd name="connsiteX36" fmla="*/ 443950 w 511114"/>
                <a:gd name="connsiteY36" fmla="*/ 139168 h 511299"/>
                <a:gd name="connsiteX37" fmla="*/ 372163 w 511114"/>
                <a:gd name="connsiteY37" fmla="*/ 67381 h 511299"/>
                <a:gd name="connsiteX38" fmla="*/ 342458 w 511114"/>
                <a:gd name="connsiteY38" fmla="*/ 94611 h 511299"/>
                <a:gd name="connsiteX39" fmla="*/ 310277 w 511114"/>
                <a:gd name="connsiteY39" fmla="*/ 124316 h 511299"/>
                <a:gd name="connsiteX40" fmla="*/ 305326 w 511114"/>
                <a:gd name="connsiteY40" fmla="*/ 136693 h 511299"/>
                <a:gd name="connsiteX41" fmla="*/ 275621 w 511114"/>
                <a:gd name="connsiteY41" fmla="*/ 166398 h 511299"/>
                <a:gd name="connsiteX42" fmla="*/ 245916 w 511114"/>
                <a:gd name="connsiteY42" fmla="*/ 193628 h 511299"/>
                <a:gd name="connsiteX43" fmla="*/ 240965 w 511114"/>
                <a:gd name="connsiteY43" fmla="*/ 149070 h 511299"/>
                <a:gd name="connsiteX44" fmla="*/ 295425 w 511114"/>
                <a:gd name="connsiteY44" fmla="*/ 55004 h 511299"/>
                <a:gd name="connsiteX45" fmla="*/ 406819 w 511114"/>
                <a:gd name="connsiteY45" fmla="*/ 544 h 51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11114" h="511299">
                  <a:moveTo>
                    <a:pt x="153983" y="241002"/>
                  </a:moveTo>
                  <a:cubicBezTo>
                    <a:pt x="168836" y="241002"/>
                    <a:pt x="181213" y="243478"/>
                    <a:pt x="193590" y="245953"/>
                  </a:cubicBezTo>
                  <a:cubicBezTo>
                    <a:pt x="193590" y="250904"/>
                    <a:pt x="188639" y="250904"/>
                    <a:pt x="188639" y="253379"/>
                  </a:cubicBezTo>
                  <a:cubicBezTo>
                    <a:pt x="171311" y="270707"/>
                    <a:pt x="153983" y="288035"/>
                    <a:pt x="136655" y="305363"/>
                  </a:cubicBezTo>
                  <a:cubicBezTo>
                    <a:pt x="121803" y="312790"/>
                    <a:pt x="109426" y="327642"/>
                    <a:pt x="94573" y="342495"/>
                  </a:cubicBezTo>
                  <a:cubicBezTo>
                    <a:pt x="79720" y="357348"/>
                    <a:pt x="59917" y="369725"/>
                    <a:pt x="59917" y="399430"/>
                  </a:cubicBezTo>
                  <a:cubicBezTo>
                    <a:pt x="59917" y="436561"/>
                    <a:pt x="97048" y="463791"/>
                    <a:pt x="134180" y="446463"/>
                  </a:cubicBezTo>
                  <a:cubicBezTo>
                    <a:pt x="146557" y="441512"/>
                    <a:pt x="156459" y="429135"/>
                    <a:pt x="168836" y="416758"/>
                  </a:cubicBezTo>
                  <a:cubicBezTo>
                    <a:pt x="178738" y="406856"/>
                    <a:pt x="191115" y="396954"/>
                    <a:pt x="198541" y="387053"/>
                  </a:cubicBezTo>
                  <a:cubicBezTo>
                    <a:pt x="201017" y="382102"/>
                    <a:pt x="203492" y="377151"/>
                    <a:pt x="205968" y="372200"/>
                  </a:cubicBezTo>
                  <a:cubicBezTo>
                    <a:pt x="213394" y="362298"/>
                    <a:pt x="225771" y="352397"/>
                    <a:pt x="235673" y="344970"/>
                  </a:cubicBezTo>
                  <a:cubicBezTo>
                    <a:pt x="245575" y="335069"/>
                    <a:pt x="253001" y="325167"/>
                    <a:pt x="262903" y="317741"/>
                  </a:cubicBezTo>
                  <a:cubicBezTo>
                    <a:pt x="267854" y="330118"/>
                    <a:pt x="270329" y="340020"/>
                    <a:pt x="270329" y="352397"/>
                  </a:cubicBezTo>
                  <a:cubicBezTo>
                    <a:pt x="270329" y="401905"/>
                    <a:pt x="243099" y="424184"/>
                    <a:pt x="215869" y="451414"/>
                  </a:cubicBezTo>
                  <a:cubicBezTo>
                    <a:pt x="186164" y="481119"/>
                    <a:pt x="161410" y="515775"/>
                    <a:pt x="99524" y="510824"/>
                  </a:cubicBezTo>
                  <a:cubicBezTo>
                    <a:pt x="47540" y="505874"/>
                    <a:pt x="5457" y="463791"/>
                    <a:pt x="507" y="409332"/>
                  </a:cubicBezTo>
                  <a:cubicBezTo>
                    <a:pt x="-4444" y="349921"/>
                    <a:pt x="27736" y="325167"/>
                    <a:pt x="57442" y="295462"/>
                  </a:cubicBezTo>
                  <a:cubicBezTo>
                    <a:pt x="84671" y="268232"/>
                    <a:pt x="106950" y="243478"/>
                    <a:pt x="153983" y="241002"/>
                  </a:cubicBezTo>
                  <a:close/>
                  <a:moveTo>
                    <a:pt x="330318" y="146325"/>
                  </a:moveTo>
                  <a:cubicBezTo>
                    <a:pt x="352618" y="141369"/>
                    <a:pt x="369963" y="156236"/>
                    <a:pt x="367485" y="178537"/>
                  </a:cubicBezTo>
                  <a:cubicBezTo>
                    <a:pt x="365007" y="195882"/>
                    <a:pt x="335273" y="218182"/>
                    <a:pt x="322884" y="230571"/>
                  </a:cubicBezTo>
                  <a:cubicBezTo>
                    <a:pt x="288195" y="262783"/>
                    <a:pt x="260938" y="290039"/>
                    <a:pt x="228726" y="324729"/>
                  </a:cubicBezTo>
                  <a:cubicBezTo>
                    <a:pt x="213859" y="337118"/>
                    <a:pt x="196514" y="364374"/>
                    <a:pt x="174214" y="366852"/>
                  </a:cubicBezTo>
                  <a:cubicBezTo>
                    <a:pt x="159347" y="366852"/>
                    <a:pt x="144480" y="354463"/>
                    <a:pt x="144480" y="337118"/>
                  </a:cubicBezTo>
                  <a:cubicBezTo>
                    <a:pt x="144480" y="324729"/>
                    <a:pt x="151913" y="314818"/>
                    <a:pt x="161825" y="307384"/>
                  </a:cubicBezTo>
                  <a:cubicBezTo>
                    <a:pt x="208903" y="257827"/>
                    <a:pt x="255983" y="213226"/>
                    <a:pt x="303061" y="166148"/>
                  </a:cubicBezTo>
                  <a:cubicBezTo>
                    <a:pt x="310495" y="158714"/>
                    <a:pt x="317928" y="146325"/>
                    <a:pt x="330318" y="146325"/>
                  </a:cubicBezTo>
                  <a:close/>
                  <a:moveTo>
                    <a:pt x="406819" y="544"/>
                  </a:moveTo>
                  <a:cubicBezTo>
                    <a:pt x="463754" y="3019"/>
                    <a:pt x="515738" y="50053"/>
                    <a:pt x="510787" y="119365"/>
                  </a:cubicBezTo>
                  <a:cubicBezTo>
                    <a:pt x="508312" y="163923"/>
                    <a:pt x="483557" y="186202"/>
                    <a:pt x="456328" y="213431"/>
                  </a:cubicBezTo>
                  <a:cubicBezTo>
                    <a:pt x="429098" y="238186"/>
                    <a:pt x="406819" y="265415"/>
                    <a:pt x="362261" y="267891"/>
                  </a:cubicBezTo>
                  <a:cubicBezTo>
                    <a:pt x="344933" y="270366"/>
                    <a:pt x="332556" y="267891"/>
                    <a:pt x="317703" y="262940"/>
                  </a:cubicBezTo>
                  <a:cubicBezTo>
                    <a:pt x="325130" y="253038"/>
                    <a:pt x="335031" y="243136"/>
                    <a:pt x="344933" y="233235"/>
                  </a:cubicBezTo>
                  <a:cubicBezTo>
                    <a:pt x="354835" y="225808"/>
                    <a:pt x="362261" y="213431"/>
                    <a:pt x="374638" y="206005"/>
                  </a:cubicBezTo>
                  <a:cubicBezTo>
                    <a:pt x="377114" y="203530"/>
                    <a:pt x="382065" y="203530"/>
                    <a:pt x="384540" y="201054"/>
                  </a:cubicBezTo>
                  <a:cubicBezTo>
                    <a:pt x="394442" y="193628"/>
                    <a:pt x="404344" y="181251"/>
                    <a:pt x="416721" y="168874"/>
                  </a:cubicBezTo>
                  <a:cubicBezTo>
                    <a:pt x="426622" y="158972"/>
                    <a:pt x="439000" y="149070"/>
                    <a:pt x="443950" y="139168"/>
                  </a:cubicBezTo>
                  <a:cubicBezTo>
                    <a:pt x="471180" y="92135"/>
                    <a:pt x="421672" y="40151"/>
                    <a:pt x="372163" y="67381"/>
                  </a:cubicBezTo>
                  <a:cubicBezTo>
                    <a:pt x="362261" y="72332"/>
                    <a:pt x="352359" y="84709"/>
                    <a:pt x="342458" y="94611"/>
                  </a:cubicBezTo>
                  <a:cubicBezTo>
                    <a:pt x="332556" y="104512"/>
                    <a:pt x="317703" y="116889"/>
                    <a:pt x="310277" y="124316"/>
                  </a:cubicBezTo>
                  <a:cubicBezTo>
                    <a:pt x="307802" y="129267"/>
                    <a:pt x="307802" y="134217"/>
                    <a:pt x="305326" y="136693"/>
                  </a:cubicBezTo>
                  <a:cubicBezTo>
                    <a:pt x="297900" y="149070"/>
                    <a:pt x="285523" y="156496"/>
                    <a:pt x="275621" y="166398"/>
                  </a:cubicBezTo>
                  <a:cubicBezTo>
                    <a:pt x="265720" y="176300"/>
                    <a:pt x="258293" y="186202"/>
                    <a:pt x="245916" y="193628"/>
                  </a:cubicBezTo>
                  <a:cubicBezTo>
                    <a:pt x="243441" y="178775"/>
                    <a:pt x="240965" y="168874"/>
                    <a:pt x="240965" y="149070"/>
                  </a:cubicBezTo>
                  <a:cubicBezTo>
                    <a:pt x="245916" y="106988"/>
                    <a:pt x="270670" y="82233"/>
                    <a:pt x="295425" y="55004"/>
                  </a:cubicBezTo>
                  <a:cubicBezTo>
                    <a:pt x="325130" y="25298"/>
                    <a:pt x="352359" y="-4407"/>
                    <a:pt x="406819" y="544"/>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grpSp>
      <p:sp>
        <p:nvSpPr>
          <p:cNvPr id="3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outVertical)">
                                      <p:cBhvr>
                                        <p:cTn id="22" dur="500"/>
                                        <p:tgtEl>
                                          <p:spTgt spid="2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p:tgtEl>
                                          <p:spTgt spid="24"/>
                                        </p:tgtEl>
                                        <p:attrNameLst>
                                          <p:attrName>ppt_y</p:attrName>
                                        </p:attrNameLst>
                                      </p:cBhvr>
                                      <p:tavLst>
                                        <p:tav tm="0">
                                          <p:val>
                                            <p:strVal val="#ppt_y-#ppt_h*1.125000"/>
                                          </p:val>
                                        </p:tav>
                                        <p:tav tm="100000">
                                          <p:val>
                                            <p:strVal val="#ppt_y"/>
                                          </p:val>
                                        </p:tav>
                                      </p:tavLst>
                                    </p:anim>
                                    <p:animEffect transition="in" filter="wipe(down)">
                                      <p:cBhvr>
                                        <p:cTn id="27" dur="250"/>
                                        <p:tgtEl>
                                          <p:spTgt spid="2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250"/>
                                        <p:tgtEl>
                                          <p:spTgt spid="2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250"/>
                                        <p:tgtEl>
                                          <p:spTgt spid="29"/>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250"/>
                                        <p:tgtEl>
                                          <p:spTgt spid="53"/>
                                        </p:tgtEl>
                                        <p:attrNameLst>
                                          <p:attrName>ppt_y</p:attrName>
                                        </p:attrNameLst>
                                      </p:cBhvr>
                                      <p:tavLst>
                                        <p:tav tm="0">
                                          <p:val>
                                            <p:strVal val="#ppt_y-#ppt_h*1.125000"/>
                                          </p:val>
                                        </p:tav>
                                        <p:tav tm="100000">
                                          <p:val>
                                            <p:strVal val="#ppt_y"/>
                                          </p:val>
                                        </p:tav>
                                      </p:tavLst>
                                    </p:anim>
                                    <p:animEffect transition="in" filter="wipe(down)">
                                      <p:cBhvr>
                                        <p:cTn id="39" dur="250"/>
                                        <p:tgtEl>
                                          <p:spTgt spid="5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250"/>
                                        <p:tgtEl>
                                          <p:spTgt spid="4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left)">
                                      <p:cBhvr>
                                        <p:cTn id="46" dur="250"/>
                                        <p:tgtEl>
                                          <p:spTgt spid="49"/>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additive="base">
                                        <p:cTn id="50" dur="250"/>
                                        <p:tgtEl>
                                          <p:spTgt spid="56"/>
                                        </p:tgtEl>
                                        <p:attrNameLst>
                                          <p:attrName>ppt_y</p:attrName>
                                        </p:attrNameLst>
                                      </p:cBhvr>
                                      <p:tavLst>
                                        <p:tav tm="0">
                                          <p:val>
                                            <p:strVal val="#ppt_y-#ppt_h*1.125000"/>
                                          </p:val>
                                        </p:tav>
                                        <p:tav tm="100000">
                                          <p:val>
                                            <p:strVal val="#ppt_y"/>
                                          </p:val>
                                        </p:tav>
                                      </p:tavLst>
                                    </p:anim>
                                    <p:animEffect transition="in" filter="wipe(down)">
                                      <p:cBhvr>
                                        <p:cTn id="51" dur="250"/>
                                        <p:tgtEl>
                                          <p:spTgt spid="56"/>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250"/>
                                        <p:tgtEl>
                                          <p:spTgt spid="3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250"/>
                                        <p:tgtEl>
                                          <p:spTgt spid="31"/>
                                        </p:tgtEl>
                                      </p:cBhvr>
                                    </p:animEffect>
                                  </p:childTnLst>
                                </p:cTn>
                              </p:par>
                            </p:childTnLst>
                          </p:cTn>
                        </p:par>
                        <p:par>
                          <p:cTn id="59" fill="hold">
                            <p:stCondLst>
                              <p:cond delay="5000"/>
                            </p:stCondLst>
                            <p:childTnLst>
                              <p:par>
                                <p:cTn id="60" presetID="12" presetClass="entr" presetSubtype="1"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p:tgtEl>
                                          <p:spTgt spid="59"/>
                                        </p:tgtEl>
                                        <p:attrNameLst>
                                          <p:attrName>ppt_y</p:attrName>
                                        </p:attrNameLst>
                                      </p:cBhvr>
                                      <p:tavLst>
                                        <p:tav tm="0">
                                          <p:val>
                                            <p:strVal val="#ppt_y-#ppt_h*1.125000"/>
                                          </p:val>
                                        </p:tav>
                                        <p:tav tm="100000">
                                          <p:val>
                                            <p:strVal val="#ppt_y"/>
                                          </p:val>
                                        </p:tav>
                                      </p:tavLst>
                                    </p:anim>
                                    <p:animEffect transition="in" filter="wipe(down)">
                                      <p:cBhvr>
                                        <p:cTn id="63" dur="250"/>
                                        <p:tgtEl>
                                          <p:spTgt spid="59"/>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25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250"/>
                                        <p:tgtEl>
                                          <p:spTgt spid="52"/>
                                        </p:tgtEl>
                                      </p:cBhvr>
                                    </p:animEffect>
                                  </p:childTnLst>
                                </p:cTn>
                              </p:par>
                            </p:childTnLst>
                          </p:cTn>
                        </p:par>
                        <p:par>
                          <p:cTn id="71" fill="hold">
                            <p:stCondLst>
                              <p:cond delay="600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7" grpId="0"/>
      <p:bldP spid="28" grpId="0"/>
      <p:bldP spid="29" grpId="0"/>
      <p:bldP spid="30" grpId="0"/>
      <p:bldP spid="31" grpId="0"/>
      <p:bldP spid="48" grpId="0"/>
      <p:bldP spid="49" grpId="0"/>
      <p:bldP spid="51" grpId="0"/>
      <p:bldP spid="52"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7"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明年工作</a:t>
            </a:r>
            <a:r>
              <a:rPr lang="zh-CN" altLang="en-US" sz="4800" b="1" dirty="0">
                <a:solidFill>
                  <a:schemeClr val="tx1">
                    <a:lumMod val="75000"/>
                    <a:lumOff val="25000"/>
                  </a:schemeClr>
                </a:solidFill>
              </a:rPr>
              <a:t>计划</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04</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 name="Group 70"/>
          <p:cNvGrpSpPr/>
          <p:nvPr/>
        </p:nvGrpSpPr>
        <p:grpSpPr>
          <a:xfrm>
            <a:off x="0" y="2199335"/>
            <a:ext cx="4025609" cy="3331119"/>
            <a:chOff x="262396" y="1733961"/>
            <a:chExt cx="1256433" cy="2269279"/>
          </a:xfrm>
        </p:grpSpPr>
        <p:sp>
          <p:nvSpPr>
            <p:cNvPr id="271" name="Rectangle 64"/>
            <p:cNvSpPr/>
            <p:nvPr/>
          </p:nvSpPr>
          <p:spPr>
            <a:xfrm>
              <a:off x="262396" y="173396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2" name="Rectangle 65"/>
            <p:cNvSpPr/>
            <p:nvPr/>
          </p:nvSpPr>
          <p:spPr>
            <a:xfrm>
              <a:off x="262396" y="2301281"/>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3"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4" name="Rectangle 69"/>
            <p:cNvSpPr/>
            <p:nvPr/>
          </p:nvSpPr>
          <p:spPr>
            <a:xfrm>
              <a:off x="262396" y="3435920"/>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295" name="Group 119"/>
          <p:cNvGrpSpPr/>
          <p:nvPr/>
        </p:nvGrpSpPr>
        <p:grpSpPr>
          <a:xfrm>
            <a:off x="4014419" y="2199336"/>
            <a:ext cx="2325276" cy="3331120"/>
            <a:chOff x="2993744" y="1682239"/>
            <a:chExt cx="1576437" cy="2269279"/>
          </a:xfrm>
        </p:grpSpPr>
        <p:sp>
          <p:nvSpPr>
            <p:cNvPr id="296" name="Rectangle 72"/>
            <p:cNvSpPr/>
            <p:nvPr/>
          </p:nvSpPr>
          <p:spPr>
            <a:xfrm>
              <a:off x="2993744" y="1682239"/>
              <a:ext cx="1576436" cy="567320"/>
            </a:xfrm>
            <a:prstGeom prst="homePlate">
              <a:avLst/>
            </a:prstGeom>
            <a:gradFill>
              <a:gsLst>
                <a:gs pos="0">
                  <a:schemeClr val="accent1">
                    <a:lumMod val="75000"/>
                  </a:schemeClr>
                </a:gs>
                <a:gs pos="5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7" name="Rectangle 74"/>
            <p:cNvSpPr/>
            <p:nvPr/>
          </p:nvSpPr>
          <p:spPr>
            <a:xfrm>
              <a:off x="2993745" y="2249559"/>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8"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9" name="Rectangle 78"/>
            <p:cNvSpPr/>
            <p:nvPr/>
          </p:nvSpPr>
          <p:spPr>
            <a:xfrm>
              <a:off x="2993745" y="3384198"/>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300" name="Group 80"/>
          <p:cNvGrpSpPr/>
          <p:nvPr/>
        </p:nvGrpSpPr>
        <p:grpSpPr>
          <a:xfrm>
            <a:off x="1860939" y="1560130"/>
            <a:ext cx="2165060" cy="4575013"/>
            <a:chOff x="1518829" y="1246789"/>
            <a:chExt cx="1474916" cy="3116663"/>
          </a:xfrm>
        </p:grpSpPr>
        <p:grpSp>
          <p:nvGrpSpPr>
            <p:cNvPr id="301" name="Group 29"/>
            <p:cNvGrpSpPr/>
            <p:nvPr/>
          </p:nvGrpSpPr>
          <p:grpSpPr>
            <a:xfrm>
              <a:off x="1518829" y="1246789"/>
              <a:ext cx="1474916" cy="3116663"/>
              <a:chOff x="3189614" y="1562392"/>
              <a:chExt cx="1474916" cy="3116662"/>
            </a:xfrm>
            <a:effectLst/>
          </p:grpSpPr>
          <p:sp>
            <p:nvSpPr>
              <p:cNvPr id="306"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307" name="Group 20"/>
              <p:cNvGrpSpPr/>
              <p:nvPr/>
            </p:nvGrpSpPr>
            <p:grpSpPr>
              <a:xfrm>
                <a:off x="3189614" y="1991493"/>
                <a:ext cx="23662" cy="645898"/>
                <a:chOff x="3392428" y="1951545"/>
                <a:chExt cx="27432" cy="735419"/>
              </a:xfrm>
            </p:grpSpPr>
            <p:sp>
              <p:nvSpPr>
                <p:cNvPr id="313"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4"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5"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8"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09"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1"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2"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2" name="Rectangle 82"/>
            <p:cNvSpPr/>
            <p:nvPr/>
          </p:nvSpPr>
          <p:spPr>
            <a:xfrm>
              <a:off x="1635957" y="168223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en-US"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3" name="Rectangle 83"/>
            <p:cNvSpPr/>
            <p:nvPr/>
          </p:nvSpPr>
          <p:spPr>
            <a:xfrm>
              <a:off x="1635957" y="2249559"/>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4"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5" name="Rectangle 85"/>
            <p:cNvSpPr/>
            <p:nvPr/>
          </p:nvSpPr>
          <p:spPr>
            <a:xfrm>
              <a:off x="1635957" y="3384198"/>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grpSp>
      <p:sp>
        <p:nvSpPr>
          <p:cNvPr id="317" name="TextBox 59"/>
          <p:cNvSpPr txBox="1">
            <a:spLocks noChangeArrowheads="1"/>
          </p:cNvSpPr>
          <p:nvPr/>
        </p:nvSpPr>
        <p:spPr bwMode="auto">
          <a:xfrm flipH="1">
            <a:off x="6599903" y="2236377"/>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a:t>
            </a:r>
            <a:r>
              <a:rPr lang="zh-CN" altLang="en-US" sz="2000" b="1" dirty="0">
                <a:solidFill>
                  <a:schemeClr val="accent1"/>
                </a:solidFill>
                <a:latin typeface="微软雅黑" panose="020B0503020204020204" pitchFamily="34" charset="-122"/>
                <a:ea typeface="微软雅黑" panose="020B0503020204020204" pitchFamily="34" charset="-122"/>
              </a:rPr>
              <a:t>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18" name="矩形 317"/>
          <p:cNvSpPr>
            <a:spLocks noChangeArrowheads="1"/>
          </p:cNvSpPr>
          <p:nvPr/>
        </p:nvSpPr>
        <p:spPr bwMode="auto">
          <a:xfrm>
            <a:off x="6599904" y="2636478"/>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19" name="TextBox 59"/>
          <p:cNvSpPr txBox="1">
            <a:spLocks noChangeArrowheads="1"/>
          </p:cNvSpPr>
          <p:nvPr/>
        </p:nvSpPr>
        <p:spPr bwMode="auto">
          <a:xfrm flipH="1">
            <a:off x="6599903" y="3104634"/>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20" name="矩形 319"/>
          <p:cNvSpPr>
            <a:spLocks noChangeArrowheads="1"/>
          </p:cNvSpPr>
          <p:nvPr/>
        </p:nvSpPr>
        <p:spPr bwMode="auto">
          <a:xfrm>
            <a:off x="6599904" y="3498311"/>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上述</a:t>
            </a:r>
            <a:endParaRPr lang="zh-CN" altLang="en-US" sz="1400" dirty="0">
              <a:solidFill>
                <a:schemeClr val="tx1">
                  <a:lumMod val="65000"/>
                  <a:lumOff val="35000"/>
                </a:schemeClr>
              </a:solidFill>
            </a:endParaRPr>
          </a:p>
        </p:txBody>
      </p:sp>
      <p:sp>
        <p:nvSpPr>
          <p:cNvPr id="35" name="TextBox 59"/>
          <p:cNvSpPr txBox="1">
            <a:spLocks noChangeArrowheads="1"/>
          </p:cNvSpPr>
          <p:nvPr/>
        </p:nvSpPr>
        <p:spPr bwMode="auto">
          <a:xfrm flipH="1">
            <a:off x="6599903" y="3966467"/>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a:t>
            </a:r>
            <a:r>
              <a:rPr lang="zh-CN" altLang="en-US" sz="2000" b="1" dirty="0">
                <a:solidFill>
                  <a:schemeClr val="accent1"/>
                </a:solidFill>
                <a:latin typeface="微软雅黑" panose="020B0503020204020204" pitchFamily="34" charset="-122"/>
                <a:ea typeface="微软雅黑" panose="020B0503020204020204" pitchFamily="34" charset="-122"/>
              </a:rPr>
              <a:t>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a:spLocks noChangeArrowheads="1"/>
          </p:cNvSpPr>
          <p:nvPr/>
        </p:nvSpPr>
        <p:spPr bwMode="auto">
          <a:xfrm>
            <a:off x="6599904" y="4360144"/>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7" name="TextBox 59"/>
          <p:cNvSpPr txBox="1">
            <a:spLocks noChangeArrowheads="1"/>
          </p:cNvSpPr>
          <p:nvPr/>
        </p:nvSpPr>
        <p:spPr bwMode="auto">
          <a:xfrm flipH="1">
            <a:off x="6599903" y="4828300"/>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8" name="矩形 37"/>
          <p:cNvSpPr>
            <a:spLocks noChangeArrowheads="1"/>
          </p:cNvSpPr>
          <p:nvPr/>
        </p:nvSpPr>
        <p:spPr bwMode="auto">
          <a:xfrm>
            <a:off x="6599904" y="5221977"/>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9"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0"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 presetClass="entr" presetSubtype="1" accel="50000" fill="hold" nodeType="afterEffect" p14:presetBounceEnd="40000">
                                      <p:stCondLst>
                                        <p:cond delay="0"/>
                                      </p:stCondLst>
                                      <p:childTnLst>
                                        <p:set>
                                          <p:cBhvr>
                                            <p:cTn id="14" dur="1" fill="hold">
                                              <p:stCondLst>
                                                <p:cond delay="0"/>
                                              </p:stCondLst>
                                            </p:cTn>
                                            <p:tgtEl>
                                              <p:spTgt spid="300"/>
                                            </p:tgtEl>
                                            <p:attrNameLst>
                                              <p:attrName>style.visibility</p:attrName>
                                            </p:attrNameLst>
                                          </p:cBhvr>
                                          <p:to>
                                            <p:strVal val="visible"/>
                                          </p:to>
                                        </p:set>
                                        <p:anim calcmode="lin" valueType="num" p14:bounceEnd="40000">
                                          <p:cBhvr additive="base">
                                            <p:cTn id="15" dur="500" fill="hold"/>
                                            <p:tgtEl>
                                              <p:spTgt spid="300"/>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30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0"/>
                                            </p:tgtEl>
                                            <p:attrNameLst>
                                              <p:attrName>style.visibility</p:attrName>
                                            </p:attrNameLst>
                                          </p:cBhvr>
                                          <p:to>
                                            <p:strVal val="visible"/>
                                          </p:to>
                                        </p:set>
                                        <p:animEffect transition="in" filter="slide(fromLeft)">
                                          <p:cBhvr>
                                            <p:cTn id="20" dur="500"/>
                                            <p:tgtEl>
                                              <p:spTgt spid="270"/>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95"/>
                                            </p:tgtEl>
                                            <p:attrNameLst>
                                              <p:attrName>style.visibility</p:attrName>
                                            </p:attrNameLst>
                                          </p:cBhvr>
                                          <p:to>
                                            <p:strVal val="visible"/>
                                          </p:to>
                                        </p:set>
                                        <p:animEffect transition="in" filter="slide(fromLeft)">
                                          <p:cBhvr>
                                            <p:cTn id="24" dur="500"/>
                                            <p:tgtEl>
                                              <p:spTgt spid="295"/>
                                            </p:tgtEl>
                                          </p:cBhvr>
                                        </p:animEffect>
                                      </p:childTnLst>
                                    </p:cTn>
                                  </p:par>
                                </p:childTnLst>
                              </p:cTn>
                            </p:par>
                            <p:par>
                              <p:cTn id="25" fill="hold">
                                <p:stCondLst>
                                  <p:cond delay="25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317"/>
                                            </p:tgtEl>
                                            <p:attrNameLst>
                                              <p:attrName>style.visibility</p:attrName>
                                            </p:attrNameLst>
                                          </p:cBhvr>
                                          <p:to>
                                            <p:strVal val="visible"/>
                                          </p:to>
                                        </p:set>
                                        <p:anim calcmode="lin" valueType="num">
                                          <p:cBhvr additive="base">
                                            <p:cTn id="28" dur="500" fill="hold"/>
                                            <p:tgtEl>
                                              <p:spTgt spid="317"/>
                                            </p:tgtEl>
                                            <p:attrNameLst>
                                              <p:attrName>ppt_x</p:attrName>
                                            </p:attrNameLst>
                                          </p:cBhvr>
                                          <p:tavLst>
                                            <p:tav tm="0">
                                              <p:val>
                                                <p:strVal val="1+#ppt_w/2"/>
                                              </p:val>
                                            </p:tav>
                                            <p:tav tm="100000">
                                              <p:val>
                                                <p:strVal val="#ppt_x"/>
                                              </p:val>
                                            </p:tav>
                                          </p:tavLst>
                                        </p:anim>
                                        <p:anim calcmode="lin" valueType="num">
                                          <p:cBhvr additive="base">
                                            <p:cTn id="29" dur="500" fill="hold"/>
                                            <p:tgtEl>
                                              <p:spTgt spid="317"/>
                                            </p:tgtEl>
                                            <p:attrNameLst>
                                              <p:attrName>ppt_y</p:attrName>
                                            </p:attrNameLst>
                                          </p:cBhvr>
                                          <p:tavLst>
                                            <p:tav tm="0">
                                              <p:val>
                                                <p:strVal val="#ppt_y"/>
                                              </p:val>
                                            </p:tav>
                                            <p:tav tm="100000">
                                              <p:val>
                                                <p:strVal val="#ppt_y"/>
                                              </p:val>
                                            </p:tav>
                                          </p:tavLst>
                                        </p:anim>
                                      </p:childTnLst>
                                    </p:cTn>
                                  </p:par>
                                  <p:par>
                                    <p:cTn id="30" presetID="2" presetClass="entr" presetSubtype="2" accel="50000" decel="50000" fill="hold" grpId="0" nodeType="withEffect">
                                      <p:stCondLst>
                                        <p:cond delay="0"/>
                                      </p:stCondLst>
                                      <p:childTnLst>
                                        <p:set>
                                          <p:cBhvr>
                                            <p:cTn id="31" dur="1" fill="hold">
                                              <p:stCondLst>
                                                <p:cond delay="0"/>
                                              </p:stCondLst>
                                            </p:cTn>
                                            <p:tgtEl>
                                              <p:spTgt spid="318"/>
                                            </p:tgtEl>
                                            <p:attrNameLst>
                                              <p:attrName>style.visibility</p:attrName>
                                            </p:attrNameLst>
                                          </p:cBhvr>
                                          <p:to>
                                            <p:strVal val="visible"/>
                                          </p:to>
                                        </p:set>
                                        <p:anim calcmode="lin" valueType="num">
                                          <p:cBhvr additive="base">
                                            <p:cTn id="32" dur="500" fill="hold"/>
                                            <p:tgtEl>
                                              <p:spTgt spid="318"/>
                                            </p:tgtEl>
                                            <p:attrNameLst>
                                              <p:attrName>ppt_x</p:attrName>
                                            </p:attrNameLst>
                                          </p:cBhvr>
                                          <p:tavLst>
                                            <p:tav tm="0">
                                              <p:val>
                                                <p:strVal val="1+#ppt_w/2"/>
                                              </p:val>
                                            </p:tav>
                                            <p:tav tm="100000">
                                              <p:val>
                                                <p:strVal val="#ppt_x"/>
                                              </p:val>
                                            </p:tav>
                                          </p:tavLst>
                                        </p:anim>
                                        <p:anim calcmode="lin" valueType="num">
                                          <p:cBhvr additive="base">
                                            <p:cTn id="33" dur="500" fill="hold"/>
                                            <p:tgtEl>
                                              <p:spTgt spid="3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19"/>
                                            </p:tgtEl>
                                            <p:attrNameLst>
                                              <p:attrName>style.visibility</p:attrName>
                                            </p:attrNameLst>
                                          </p:cBhvr>
                                          <p:to>
                                            <p:strVal val="visible"/>
                                          </p:to>
                                        </p:set>
                                        <p:anim calcmode="lin" valueType="num">
                                          <p:cBhvr additive="base">
                                            <p:cTn id="37" dur="500" fill="hold"/>
                                            <p:tgtEl>
                                              <p:spTgt spid="319"/>
                                            </p:tgtEl>
                                            <p:attrNameLst>
                                              <p:attrName>ppt_x</p:attrName>
                                            </p:attrNameLst>
                                          </p:cBhvr>
                                          <p:tavLst>
                                            <p:tav tm="0">
                                              <p:val>
                                                <p:strVal val="1+#ppt_w/2"/>
                                              </p:val>
                                            </p:tav>
                                            <p:tav tm="100000">
                                              <p:val>
                                                <p:strVal val="#ppt_x"/>
                                              </p:val>
                                            </p:tav>
                                          </p:tavLst>
                                        </p:anim>
                                        <p:anim calcmode="lin" valueType="num">
                                          <p:cBhvr additive="base">
                                            <p:cTn id="38" dur="500" fill="hold"/>
                                            <p:tgtEl>
                                              <p:spTgt spid="319"/>
                                            </p:tgtEl>
                                            <p:attrNameLst>
                                              <p:attrName>ppt_y</p:attrName>
                                            </p:attrNameLst>
                                          </p:cBhvr>
                                          <p:tavLst>
                                            <p:tav tm="0">
                                              <p:val>
                                                <p:strVal val="#ppt_y"/>
                                              </p:val>
                                            </p:tav>
                                            <p:tav tm="100000">
                                              <p:val>
                                                <p:strVal val="#ppt_y"/>
                                              </p:val>
                                            </p:tav>
                                          </p:tavLst>
                                        </p:anim>
                                      </p:childTnLst>
                                    </p:cTn>
                                  </p:par>
                                  <p:par>
                                    <p:cTn id="39" presetID="2" presetClass="entr" presetSubtype="2" accel="50000" decel="50000" fill="hold" grpId="0" nodeType="withEffect">
                                      <p:stCondLst>
                                        <p:cond delay="0"/>
                                      </p:stCondLst>
                                      <p:childTnLst>
                                        <p:set>
                                          <p:cBhvr>
                                            <p:cTn id="40" dur="1" fill="hold">
                                              <p:stCondLst>
                                                <p:cond delay="0"/>
                                              </p:stCondLst>
                                            </p:cTn>
                                            <p:tgtEl>
                                              <p:spTgt spid="320"/>
                                            </p:tgtEl>
                                            <p:attrNameLst>
                                              <p:attrName>style.visibility</p:attrName>
                                            </p:attrNameLst>
                                          </p:cBhvr>
                                          <p:to>
                                            <p:strVal val="visible"/>
                                          </p:to>
                                        </p:set>
                                        <p:anim calcmode="lin" valueType="num">
                                          <p:cBhvr additive="base">
                                            <p:cTn id="41" dur="500" fill="hold"/>
                                            <p:tgtEl>
                                              <p:spTgt spid="320"/>
                                            </p:tgtEl>
                                            <p:attrNameLst>
                                              <p:attrName>ppt_x</p:attrName>
                                            </p:attrNameLst>
                                          </p:cBhvr>
                                          <p:tavLst>
                                            <p:tav tm="0">
                                              <p:val>
                                                <p:strVal val="1+#ppt_w/2"/>
                                              </p:val>
                                            </p:tav>
                                            <p:tav tm="100000">
                                              <p:val>
                                                <p:strVal val="#ppt_x"/>
                                              </p:val>
                                            </p:tav>
                                          </p:tavLst>
                                        </p:anim>
                                        <p:anim calcmode="lin" valueType="num">
                                          <p:cBhvr additive="base">
                                            <p:cTn id="42" dur="500" fill="hold"/>
                                            <p:tgtEl>
                                              <p:spTgt spid="320"/>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accel="50000" decel="500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2" accel="50000" decel="5000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1+#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50000" decel="5000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 presetClass="entr" presetSubtype="1" accel="50000" fill="hold" nodeType="afterEffect">
                                      <p:stCondLst>
                                        <p:cond delay="0"/>
                                      </p:stCondLst>
                                      <p:childTnLst>
                                        <p:set>
                                          <p:cBhvr>
                                            <p:cTn id="14" dur="1" fill="hold">
                                              <p:stCondLst>
                                                <p:cond delay="0"/>
                                              </p:stCondLst>
                                            </p:cTn>
                                            <p:tgtEl>
                                              <p:spTgt spid="300"/>
                                            </p:tgtEl>
                                            <p:attrNameLst>
                                              <p:attrName>style.visibility</p:attrName>
                                            </p:attrNameLst>
                                          </p:cBhvr>
                                          <p:to>
                                            <p:strVal val="visible"/>
                                          </p:to>
                                        </p:set>
                                        <p:anim calcmode="lin" valueType="num">
                                          <p:cBhvr additive="base">
                                            <p:cTn id="15" dur="500" fill="hold"/>
                                            <p:tgtEl>
                                              <p:spTgt spid="300"/>
                                            </p:tgtEl>
                                            <p:attrNameLst>
                                              <p:attrName>ppt_x</p:attrName>
                                            </p:attrNameLst>
                                          </p:cBhvr>
                                          <p:tavLst>
                                            <p:tav tm="0">
                                              <p:val>
                                                <p:strVal val="#ppt_x"/>
                                              </p:val>
                                            </p:tav>
                                            <p:tav tm="100000">
                                              <p:val>
                                                <p:strVal val="#ppt_x"/>
                                              </p:val>
                                            </p:tav>
                                          </p:tavLst>
                                        </p:anim>
                                        <p:anim calcmode="lin" valueType="num">
                                          <p:cBhvr additive="base">
                                            <p:cTn id="16" dur="500" fill="hold"/>
                                            <p:tgtEl>
                                              <p:spTgt spid="30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0"/>
                                            </p:tgtEl>
                                            <p:attrNameLst>
                                              <p:attrName>style.visibility</p:attrName>
                                            </p:attrNameLst>
                                          </p:cBhvr>
                                          <p:to>
                                            <p:strVal val="visible"/>
                                          </p:to>
                                        </p:set>
                                        <p:animEffect transition="in" filter="slide(fromLeft)">
                                          <p:cBhvr>
                                            <p:cTn id="20" dur="500"/>
                                            <p:tgtEl>
                                              <p:spTgt spid="270"/>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95"/>
                                            </p:tgtEl>
                                            <p:attrNameLst>
                                              <p:attrName>style.visibility</p:attrName>
                                            </p:attrNameLst>
                                          </p:cBhvr>
                                          <p:to>
                                            <p:strVal val="visible"/>
                                          </p:to>
                                        </p:set>
                                        <p:animEffect transition="in" filter="slide(fromLeft)">
                                          <p:cBhvr>
                                            <p:cTn id="24" dur="500"/>
                                            <p:tgtEl>
                                              <p:spTgt spid="295"/>
                                            </p:tgtEl>
                                          </p:cBhvr>
                                        </p:animEffect>
                                      </p:childTnLst>
                                    </p:cTn>
                                  </p:par>
                                </p:childTnLst>
                              </p:cTn>
                            </p:par>
                            <p:par>
                              <p:cTn id="25" fill="hold">
                                <p:stCondLst>
                                  <p:cond delay="25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317"/>
                                            </p:tgtEl>
                                            <p:attrNameLst>
                                              <p:attrName>style.visibility</p:attrName>
                                            </p:attrNameLst>
                                          </p:cBhvr>
                                          <p:to>
                                            <p:strVal val="visible"/>
                                          </p:to>
                                        </p:set>
                                        <p:anim calcmode="lin" valueType="num">
                                          <p:cBhvr additive="base">
                                            <p:cTn id="28" dur="500" fill="hold"/>
                                            <p:tgtEl>
                                              <p:spTgt spid="317"/>
                                            </p:tgtEl>
                                            <p:attrNameLst>
                                              <p:attrName>ppt_x</p:attrName>
                                            </p:attrNameLst>
                                          </p:cBhvr>
                                          <p:tavLst>
                                            <p:tav tm="0">
                                              <p:val>
                                                <p:strVal val="1+#ppt_w/2"/>
                                              </p:val>
                                            </p:tav>
                                            <p:tav tm="100000">
                                              <p:val>
                                                <p:strVal val="#ppt_x"/>
                                              </p:val>
                                            </p:tav>
                                          </p:tavLst>
                                        </p:anim>
                                        <p:anim calcmode="lin" valueType="num">
                                          <p:cBhvr additive="base">
                                            <p:cTn id="29" dur="500" fill="hold"/>
                                            <p:tgtEl>
                                              <p:spTgt spid="317"/>
                                            </p:tgtEl>
                                            <p:attrNameLst>
                                              <p:attrName>ppt_y</p:attrName>
                                            </p:attrNameLst>
                                          </p:cBhvr>
                                          <p:tavLst>
                                            <p:tav tm="0">
                                              <p:val>
                                                <p:strVal val="#ppt_y"/>
                                              </p:val>
                                            </p:tav>
                                            <p:tav tm="100000">
                                              <p:val>
                                                <p:strVal val="#ppt_y"/>
                                              </p:val>
                                            </p:tav>
                                          </p:tavLst>
                                        </p:anim>
                                      </p:childTnLst>
                                    </p:cTn>
                                  </p:par>
                                  <p:par>
                                    <p:cTn id="30" presetID="2" presetClass="entr" presetSubtype="2" accel="50000" decel="50000" fill="hold" grpId="0" nodeType="withEffect">
                                      <p:stCondLst>
                                        <p:cond delay="0"/>
                                      </p:stCondLst>
                                      <p:childTnLst>
                                        <p:set>
                                          <p:cBhvr>
                                            <p:cTn id="31" dur="1" fill="hold">
                                              <p:stCondLst>
                                                <p:cond delay="0"/>
                                              </p:stCondLst>
                                            </p:cTn>
                                            <p:tgtEl>
                                              <p:spTgt spid="318"/>
                                            </p:tgtEl>
                                            <p:attrNameLst>
                                              <p:attrName>style.visibility</p:attrName>
                                            </p:attrNameLst>
                                          </p:cBhvr>
                                          <p:to>
                                            <p:strVal val="visible"/>
                                          </p:to>
                                        </p:set>
                                        <p:anim calcmode="lin" valueType="num">
                                          <p:cBhvr additive="base">
                                            <p:cTn id="32" dur="500" fill="hold"/>
                                            <p:tgtEl>
                                              <p:spTgt spid="318"/>
                                            </p:tgtEl>
                                            <p:attrNameLst>
                                              <p:attrName>ppt_x</p:attrName>
                                            </p:attrNameLst>
                                          </p:cBhvr>
                                          <p:tavLst>
                                            <p:tav tm="0">
                                              <p:val>
                                                <p:strVal val="1+#ppt_w/2"/>
                                              </p:val>
                                            </p:tav>
                                            <p:tav tm="100000">
                                              <p:val>
                                                <p:strVal val="#ppt_x"/>
                                              </p:val>
                                            </p:tav>
                                          </p:tavLst>
                                        </p:anim>
                                        <p:anim calcmode="lin" valueType="num">
                                          <p:cBhvr additive="base">
                                            <p:cTn id="33" dur="500" fill="hold"/>
                                            <p:tgtEl>
                                              <p:spTgt spid="3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19"/>
                                            </p:tgtEl>
                                            <p:attrNameLst>
                                              <p:attrName>style.visibility</p:attrName>
                                            </p:attrNameLst>
                                          </p:cBhvr>
                                          <p:to>
                                            <p:strVal val="visible"/>
                                          </p:to>
                                        </p:set>
                                        <p:anim calcmode="lin" valueType="num">
                                          <p:cBhvr additive="base">
                                            <p:cTn id="37" dur="500" fill="hold"/>
                                            <p:tgtEl>
                                              <p:spTgt spid="319"/>
                                            </p:tgtEl>
                                            <p:attrNameLst>
                                              <p:attrName>ppt_x</p:attrName>
                                            </p:attrNameLst>
                                          </p:cBhvr>
                                          <p:tavLst>
                                            <p:tav tm="0">
                                              <p:val>
                                                <p:strVal val="1+#ppt_w/2"/>
                                              </p:val>
                                            </p:tav>
                                            <p:tav tm="100000">
                                              <p:val>
                                                <p:strVal val="#ppt_x"/>
                                              </p:val>
                                            </p:tav>
                                          </p:tavLst>
                                        </p:anim>
                                        <p:anim calcmode="lin" valueType="num">
                                          <p:cBhvr additive="base">
                                            <p:cTn id="38" dur="500" fill="hold"/>
                                            <p:tgtEl>
                                              <p:spTgt spid="319"/>
                                            </p:tgtEl>
                                            <p:attrNameLst>
                                              <p:attrName>ppt_y</p:attrName>
                                            </p:attrNameLst>
                                          </p:cBhvr>
                                          <p:tavLst>
                                            <p:tav tm="0">
                                              <p:val>
                                                <p:strVal val="#ppt_y"/>
                                              </p:val>
                                            </p:tav>
                                            <p:tav tm="100000">
                                              <p:val>
                                                <p:strVal val="#ppt_y"/>
                                              </p:val>
                                            </p:tav>
                                          </p:tavLst>
                                        </p:anim>
                                      </p:childTnLst>
                                    </p:cTn>
                                  </p:par>
                                  <p:par>
                                    <p:cTn id="39" presetID="2" presetClass="entr" presetSubtype="2" accel="50000" decel="50000" fill="hold" grpId="0" nodeType="withEffect">
                                      <p:stCondLst>
                                        <p:cond delay="0"/>
                                      </p:stCondLst>
                                      <p:childTnLst>
                                        <p:set>
                                          <p:cBhvr>
                                            <p:cTn id="40" dur="1" fill="hold">
                                              <p:stCondLst>
                                                <p:cond delay="0"/>
                                              </p:stCondLst>
                                            </p:cTn>
                                            <p:tgtEl>
                                              <p:spTgt spid="320"/>
                                            </p:tgtEl>
                                            <p:attrNameLst>
                                              <p:attrName>style.visibility</p:attrName>
                                            </p:attrNameLst>
                                          </p:cBhvr>
                                          <p:to>
                                            <p:strVal val="visible"/>
                                          </p:to>
                                        </p:set>
                                        <p:anim calcmode="lin" valueType="num">
                                          <p:cBhvr additive="base">
                                            <p:cTn id="41" dur="500" fill="hold"/>
                                            <p:tgtEl>
                                              <p:spTgt spid="320"/>
                                            </p:tgtEl>
                                            <p:attrNameLst>
                                              <p:attrName>ppt_x</p:attrName>
                                            </p:attrNameLst>
                                          </p:cBhvr>
                                          <p:tavLst>
                                            <p:tav tm="0">
                                              <p:val>
                                                <p:strVal val="1+#ppt_w/2"/>
                                              </p:val>
                                            </p:tav>
                                            <p:tav tm="100000">
                                              <p:val>
                                                <p:strVal val="#ppt_x"/>
                                              </p:val>
                                            </p:tav>
                                          </p:tavLst>
                                        </p:anim>
                                        <p:anim calcmode="lin" valueType="num">
                                          <p:cBhvr additive="base">
                                            <p:cTn id="42" dur="500" fill="hold"/>
                                            <p:tgtEl>
                                              <p:spTgt spid="320"/>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accel="50000" decel="500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2" accel="50000" decel="5000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1+#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50000" decel="5000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P spid="39" grpId="0"/>
          <p:bldP spid="40"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43" name="Group 137"/>
          <p:cNvGrpSpPr/>
          <p:nvPr/>
        </p:nvGrpSpPr>
        <p:grpSpPr>
          <a:xfrm>
            <a:off x="7478875" y="3017638"/>
            <a:ext cx="4713127" cy="1610993"/>
            <a:chOff x="5609156" y="2166976"/>
            <a:chExt cx="3534845" cy="1208245"/>
          </a:xfrm>
          <a:solidFill>
            <a:schemeClr val="accent2"/>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2" name="Group 71"/>
          <p:cNvGrpSpPr/>
          <p:nvPr/>
        </p:nvGrpSpPr>
        <p:grpSpPr>
          <a:xfrm>
            <a:off x="7024129" y="2566419"/>
            <a:ext cx="5167872" cy="2062212"/>
            <a:chOff x="5268097" y="2376729"/>
            <a:chExt cx="3875904" cy="1546659"/>
          </a:xfrm>
          <a:solidFill>
            <a:schemeClr val="accent1"/>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121920" tIns="60960" rIns="121920" bIns="60960" numCol="1" anchor="t" anchorCtr="0" compatLnSpc="1"/>
            <a:lstStyle/>
            <a:p>
              <a:endParaRPr lang="en-US" sz="3555"/>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6" name="Group 70"/>
          <p:cNvGrpSpPr/>
          <p:nvPr/>
        </p:nvGrpSpPr>
        <p:grpSpPr>
          <a:xfrm>
            <a:off x="6512985" y="2051747"/>
            <a:ext cx="5679017" cy="2576884"/>
            <a:chOff x="4884738" y="1990725"/>
            <a:chExt cx="4259263" cy="1932663"/>
          </a:xfrm>
          <a:solidFill>
            <a:schemeClr val="accent2"/>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121920" tIns="60960" rIns="121920" bIns="60960" numCol="1" anchor="t" anchorCtr="0" compatLnSpc="1"/>
            <a:lstStyle/>
            <a:p>
              <a:endParaRPr lang="en-US" sz="3555"/>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121920" tIns="60960" rIns="121920" bIns="60960" numCol="1" anchor="t" anchorCtr="0" compatLnSpc="1"/>
            <a:lstStyle/>
            <a:p>
              <a:endParaRPr lang="en-US" sz="3555"/>
            </a:p>
          </p:txBody>
        </p:sp>
      </p:grpSp>
      <p:cxnSp>
        <p:nvCxnSpPr>
          <p:cNvPr id="60" name="Straight Connector 79"/>
          <p:cNvCxnSpPr/>
          <p:nvPr/>
        </p:nvCxnSpPr>
        <p:spPr>
          <a:xfrm flipV="1">
            <a:off x="4790242" y="3043208"/>
            <a:ext cx="2677927" cy="1225"/>
          </a:xfrm>
          <a:prstGeom prst="line">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108"/>
          <p:cNvCxnSpPr/>
          <p:nvPr/>
        </p:nvCxnSpPr>
        <p:spPr>
          <a:xfrm>
            <a:off x="1042975" y="5263183"/>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4367213" y="1807828"/>
            <a:ext cx="2733270" cy="821588"/>
          </a:xfrm>
          <a:prstGeom prst="bentConnector3">
            <a:avLst>
              <a:gd name="adj1" fmla="val 14785"/>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4367213" y="3440440"/>
            <a:ext cx="3253977" cy="876916"/>
          </a:xfrm>
          <a:prstGeom prst="bentConnector3">
            <a:avLst>
              <a:gd name="adj1" fmla="val 12532"/>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7100483" y="2519749"/>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7" name="Oval 80"/>
          <p:cNvSpPr>
            <a:spLocks noChangeAspect="1"/>
          </p:cNvSpPr>
          <p:nvPr/>
        </p:nvSpPr>
        <p:spPr>
          <a:xfrm>
            <a:off x="7341941" y="2916981"/>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8" name="Oval 83"/>
          <p:cNvSpPr>
            <a:spLocks noChangeAspect="1"/>
          </p:cNvSpPr>
          <p:nvPr/>
        </p:nvSpPr>
        <p:spPr>
          <a:xfrm>
            <a:off x="7621190" y="3314214"/>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9" name="Oval 133"/>
          <p:cNvSpPr/>
          <p:nvPr/>
        </p:nvSpPr>
        <p:spPr>
          <a:xfrm>
            <a:off x="6471971" y="4317357"/>
            <a:ext cx="622551"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01</a:t>
            </a:r>
            <a:endParaRPr lang="en-US" sz="1400" b="1" dirty="0">
              <a:solidFill>
                <a:schemeClr val="accent2"/>
              </a:solidFill>
              <a:latin typeface="微软雅黑" panose="020B0503020204020204" pitchFamily="34" charset="-122"/>
              <a:ea typeface="微软雅黑" panose="020B0503020204020204" pitchFamily="34" charset="-122"/>
            </a:endParaRPr>
          </a:p>
        </p:txBody>
      </p:sp>
      <p:sp>
        <p:nvSpPr>
          <p:cNvPr id="120" name="Oval 134"/>
          <p:cNvSpPr/>
          <p:nvPr/>
        </p:nvSpPr>
        <p:spPr>
          <a:xfrm>
            <a:off x="6923937" y="4317357"/>
            <a:ext cx="622551"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02</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21" name="Oval 135"/>
          <p:cNvSpPr/>
          <p:nvPr/>
        </p:nvSpPr>
        <p:spPr>
          <a:xfrm>
            <a:off x="7413999" y="4317357"/>
            <a:ext cx="622551"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03</a:t>
            </a:r>
            <a:endParaRPr lang="en-US" sz="1400" b="1" dirty="0">
              <a:solidFill>
                <a:schemeClr val="accent2"/>
              </a:solidFill>
              <a:latin typeface="微软雅黑" panose="020B0503020204020204" pitchFamily="34" charset="-122"/>
              <a:ea typeface="微软雅黑" panose="020B0503020204020204" pitchFamily="34" charset="-122"/>
            </a:endParaRPr>
          </a:p>
        </p:txBody>
      </p:sp>
      <p:sp>
        <p:nvSpPr>
          <p:cNvPr id="122" name="TextBox 59"/>
          <p:cNvSpPr txBox="1">
            <a:spLocks noChangeArrowheads="1"/>
          </p:cNvSpPr>
          <p:nvPr/>
        </p:nvSpPr>
        <p:spPr bwMode="auto">
          <a:xfrm flipH="1">
            <a:off x="8892329" y="2115200"/>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TextBox 59"/>
          <p:cNvSpPr txBox="1">
            <a:spLocks noChangeArrowheads="1"/>
          </p:cNvSpPr>
          <p:nvPr/>
        </p:nvSpPr>
        <p:spPr bwMode="auto">
          <a:xfrm flipH="1">
            <a:off x="8892329" y="2596146"/>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4" name="TextBox 59"/>
          <p:cNvSpPr txBox="1">
            <a:spLocks noChangeArrowheads="1"/>
          </p:cNvSpPr>
          <p:nvPr/>
        </p:nvSpPr>
        <p:spPr bwMode="auto">
          <a:xfrm flipH="1">
            <a:off x="8892329" y="3044059"/>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5" name="TextBox 59"/>
          <p:cNvSpPr txBox="1">
            <a:spLocks noChangeArrowheads="1"/>
          </p:cNvSpPr>
          <p:nvPr/>
        </p:nvSpPr>
        <p:spPr bwMode="auto">
          <a:xfrm flipH="1">
            <a:off x="1075478" y="1503215"/>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1075479" y="1896892"/>
            <a:ext cx="3122482"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27" name="TextBox 59"/>
          <p:cNvSpPr txBox="1">
            <a:spLocks noChangeArrowheads="1"/>
          </p:cNvSpPr>
          <p:nvPr/>
        </p:nvSpPr>
        <p:spPr bwMode="auto">
          <a:xfrm flipH="1">
            <a:off x="1075478" y="2650772"/>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28" name="矩形 127"/>
          <p:cNvSpPr>
            <a:spLocks noChangeArrowheads="1"/>
          </p:cNvSpPr>
          <p:nvPr/>
        </p:nvSpPr>
        <p:spPr bwMode="auto">
          <a:xfrm>
            <a:off x="1075479" y="3044449"/>
            <a:ext cx="3122482"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29" name="TextBox 59"/>
          <p:cNvSpPr txBox="1">
            <a:spLocks noChangeArrowheads="1"/>
          </p:cNvSpPr>
          <p:nvPr/>
        </p:nvSpPr>
        <p:spPr bwMode="auto">
          <a:xfrm flipH="1">
            <a:off x="1075478" y="3798329"/>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30" name="矩形 129"/>
          <p:cNvSpPr>
            <a:spLocks noChangeArrowheads="1"/>
          </p:cNvSpPr>
          <p:nvPr/>
        </p:nvSpPr>
        <p:spPr bwMode="auto">
          <a:xfrm>
            <a:off x="1059436" y="4192006"/>
            <a:ext cx="3282483"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31" name="TextBox 107"/>
          <p:cNvSpPr txBox="1"/>
          <p:nvPr/>
        </p:nvSpPr>
        <p:spPr>
          <a:xfrm>
            <a:off x="984719" y="5405046"/>
            <a:ext cx="10222562" cy="34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endParaRPr lang="zh-CN" altLang="en-US" dirty="0" smtClean="0">
              <a:sym typeface="微软雅黑" panose="020B0503020204020204" pitchFamily="34" charset="-122"/>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strips(downLeft)">
                                      <p:cBhvr>
                                        <p:cTn id="15" dur="500"/>
                                        <p:tgtEl>
                                          <p:spTgt spid="56"/>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250" fill="hold"/>
                                        <p:tgtEl>
                                          <p:spTgt spid="119"/>
                                        </p:tgtEl>
                                        <p:attrNameLst>
                                          <p:attrName>ppt_w</p:attrName>
                                        </p:attrNameLst>
                                      </p:cBhvr>
                                      <p:tavLst>
                                        <p:tav tm="0">
                                          <p:val>
                                            <p:fltVal val="0"/>
                                          </p:val>
                                        </p:tav>
                                        <p:tav tm="100000">
                                          <p:val>
                                            <p:strVal val="#ppt_w"/>
                                          </p:val>
                                        </p:tav>
                                      </p:tavLst>
                                    </p:anim>
                                    <p:anim calcmode="lin" valueType="num">
                                      <p:cBhvr>
                                        <p:cTn id="20" dur="250" fill="hold"/>
                                        <p:tgtEl>
                                          <p:spTgt spid="119"/>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 presetClass="entr" presetSubtype="2" accel="50000" decel="50000" fill="hold" grpId="0" nodeType="afterEffect">
                                  <p:stCondLst>
                                    <p:cond delay="0"/>
                                  </p:stCondLst>
                                  <p:childTnLst>
                                    <p:set>
                                      <p:cBhvr>
                                        <p:cTn id="23" dur="1" fill="hold">
                                          <p:stCondLst>
                                            <p:cond delay="0"/>
                                          </p:stCondLst>
                                        </p:cTn>
                                        <p:tgtEl>
                                          <p:spTgt spid="122"/>
                                        </p:tgtEl>
                                        <p:attrNameLst>
                                          <p:attrName>style.visibility</p:attrName>
                                        </p:attrNameLst>
                                      </p:cBhvr>
                                      <p:to>
                                        <p:strVal val="visible"/>
                                      </p:to>
                                    </p:set>
                                    <p:anim calcmode="lin" valueType="num">
                                      <p:cBhvr additive="base">
                                        <p:cTn id="24" dur="500" fill="hold"/>
                                        <p:tgtEl>
                                          <p:spTgt spid="122"/>
                                        </p:tgtEl>
                                        <p:attrNameLst>
                                          <p:attrName>ppt_x</p:attrName>
                                        </p:attrNameLst>
                                      </p:cBhvr>
                                      <p:tavLst>
                                        <p:tav tm="0">
                                          <p:val>
                                            <p:strVal val="1+#ppt_w/2"/>
                                          </p:val>
                                        </p:tav>
                                        <p:tav tm="100000">
                                          <p:val>
                                            <p:strVal val="#ppt_x"/>
                                          </p:val>
                                        </p:tav>
                                      </p:tavLst>
                                    </p:anim>
                                    <p:anim calcmode="lin" valueType="num">
                                      <p:cBhvr additive="base">
                                        <p:cTn id="25" dur="500" fill="hold"/>
                                        <p:tgtEl>
                                          <p:spTgt spid="12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p:cTn id="29" dur="500" fill="hold"/>
                                        <p:tgtEl>
                                          <p:spTgt spid="116"/>
                                        </p:tgtEl>
                                        <p:attrNameLst>
                                          <p:attrName>ppt_w</p:attrName>
                                        </p:attrNameLst>
                                      </p:cBhvr>
                                      <p:tavLst>
                                        <p:tav tm="0">
                                          <p:val>
                                            <p:fltVal val="0"/>
                                          </p:val>
                                        </p:tav>
                                        <p:tav tm="100000">
                                          <p:val>
                                            <p:strVal val="#ppt_w"/>
                                          </p:val>
                                        </p:tav>
                                      </p:tavLst>
                                    </p:anim>
                                    <p:anim calcmode="lin" valueType="num">
                                      <p:cBhvr>
                                        <p:cTn id="30" dur="500" fill="hold"/>
                                        <p:tgtEl>
                                          <p:spTgt spid="116"/>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18" presetClass="entr" presetSubtype="9"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strips(upLeft)">
                                      <p:cBhvr>
                                        <p:cTn id="34" dur="500"/>
                                        <p:tgtEl>
                                          <p:spTgt spid="114"/>
                                        </p:tgtEl>
                                      </p:cBhvr>
                                    </p:animEffect>
                                  </p:childTnLst>
                                </p:cTn>
                              </p:par>
                            </p:childTnLst>
                          </p:cTn>
                        </p:par>
                        <p:par>
                          <p:cTn id="35" fill="hold">
                            <p:stCondLst>
                              <p:cond delay="3500"/>
                            </p:stCondLst>
                            <p:childTnLst>
                              <p:par>
                                <p:cTn id="36" presetID="2" presetClass="entr" presetSubtype="8" accel="50000" decel="50000" fill="hold" grpId="0" nodeType="afterEffect">
                                  <p:stCondLst>
                                    <p:cond delay="0"/>
                                  </p:stCondLst>
                                  <p:childTnLst>
                                    <p:set>
                                      <p:cBhvr>
                                        <p:cTn id="37" dur="1" fill="hold">
                                          <p:stCondLst>
                                            <p:cond delay="0"/>
                                          </p:stCondLst>
                                        </p:cTn>
                                        <p:tgtEl>
                                          <p:spTgt spid="125"/>
                                        </p:tgtEl>
                                        <p:attrNameLst>
                                          <p:attrName>style.visibility</p:attrName>
                                        </p:attrNameLst>
                                      </p:cBhvr>
                                      <p:to>
                                        <p:strVal val="visible"/>
                                      </p:to>
                                    </p:set>
                                    <p:anim calcmode="lin" valueType="num">
                                      <p:cBhvr additive="base">
                                        <p:cTn id="38" dur="500" fill="hold"/>
                                        <p:tgtEl>
                                          <p:spTgt spid="125"/>
                                        </p:tgtEl>
                                        <p:attrNameLst>
                                          <p:attrName>ppt_x</p:attrName>
                                        </p:attrNameLst>
                                      </p:cBhvr>
                                      <p:tavLst>
                                        <p:tav tm="0">
                                          <p:val>
                                            <p:strVal val="0-#ppt_w/2"/>
                                          </p:val>
                                        </p:tav>
                                        <p:tav tm="100000">
                                          <p:val>
                                            <p:strVal val="#ppt_x"/>
                                          </p:val>
                                        </p:tav>
                                      </p:tavLst>
                                    </p:anim>
                                    <p:anim calcmode="lin" valueType="num">
                                      <p:cBhvr additive="base">
                                        <p:cTn id="39" dur="500" fill="hold"/>
                                        <p:tgtEl>
                                          <p:spTgt spid="125"/>
                                        </p:tgtEl>
                                        <p:attrNameLst>
                                          <p:attrName>ppt_y</p:attrName>
                                        </p:attrNameLst>
                                      </p:cBhvr>
                                      <p:tavLst>
                                        <p:tav tm="0">
                                          <p:val>
                                            <p:strVal val="#ppt_y"/>
                                          </p:val>
                                        </p:tav>
                                        <p:tav tm="100000">
                                          <p:val>
                                            <p:strVal val="#ppt_y"/>
                                          </p:val>
                                        </p:tav>
                                      </p:tavLst>
                                    </p:anim>
                                  </p:childTnLst>
                                </p:cTn>
                              </p:par>
                              <p:par>
                                <p:cTn id="40" presetID="2" presetClass="entr" presetSubtype="8" accel="50000" decel="50000" fill="hold" grpId="0" nodeType="with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0-#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12"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strips(downLeft)">
                                      <p:cBhvr>
                                        <p:cTn id="47" dur="500"/>
                                        <p:tgtEl>
                                          <p:spTgt spid="52"/>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250" fill="hold"/>
                                        <p:tgtEl>
                                          <p:spTgt spid="120"/>
                                        </p:tgtEl>
                                        <p:attrNameLst>
                                          <p:attrName>ppt_w</p:attrName>
                                        </p:attrNameLst>
                                      </p:cBhvr>
                                      <p:tavLst>
                                        <p:tav tm="0">
                                          <p:val>
                                            <p:fltVal val="0"/>
                                          </p:val>
                                        </p:tav>
                                        <p:tav tm="100000">
                                          <p:val>
                                            <p:strVal val="#ppt_w"/>
                                          </p:val>
                                        </p:tav>
                                      </p:tavLst>
                                    </p:anim>
                                    <p:anim calcmode="lin" valueType="num">
                                      <p:cBhvr>
                                        <p:cTn id="52" dur="250" fill="hold"/>
                                        <p:tgtEl>
                                          <p:spTgt spid="120"/>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 presetClass="entr" presetSubtype="2" accel="50000" decel="50000" fill="hold" grpId="0" nodeType="afterEffect">
                                  <p:stCondLst>
                                    <p:cond delay="0"/>
                                  </p:stCondLst>
                                  <p:childTnLst>
                                    <p:set>
                                      <p:cBhvr>
                                        <p:cTn id="55" dur="1" fill="hold">
                                          <p:stCondLst>
                                            <p:cond delay="0"/>
                                          </p:stCondLst>
                                        </p:cTn>
                                        <p:tgtEl>
                                          <p:spTgt spid="123"/>
                                        </p:tgtEl>
                                        <p:attrNameLst>
                                          <p:attrName>style.visibility</p:attrName>
                                        </p:attrNameLst>
                                      </p:cBhvr>
                                      <p:to>
                                        <p:strVal val="visible"/>
                                      </p:to>
                                    </p:set>
                                    <p:anim calcmode="lin" valueType="num">
                                      <p:cBhvr additive="base">
                                        <p:cTn id="56" dur="500" fill="hold"/>
                                        <p:tgtEl>
                                          <p:spTgt spid="123"/>
                                        </p:tgtEl>
                                        <p:attrNameLst>
                                          <p:attrName>ppt_x</p:attrName>
                                        </p:attrNameLst>
                                      </p:cBhvr>
                                      <p:tavLst>
                                        <p:tav tm="0">
                                          <p:val>
                                            <p:strVal val="1+#ppt_w/2"/>
                                          </p:val>
                                        </p:tav>
                                        <p:tav tm="100000">
                                          <p:val>
                                            <p:strVal val="#ppt_x"/>
                                          </p:val>
                                        </p:tav>
                                      </p:tavLst>
                                    </p:anim>
                                    <p:anim calcmode="lin" valueType="num">
                                      <p:cBhvr additive="base">
                                        <p:cTn id="57" dur="500" fill="hold"/>
                                        <p:tgtEl>
                                          <p:spTgt spid="12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 calcmode="lin" valueType="num">
                                      <p:cBhvr>
                                        <p:cTn id="61" dur="500" fill="hold"/>
                                        <p:tgtEl>
                                          <p:spTgt spid="117"/>
                                        </p:tgtEl>
                                        <p:attrNameLst>
                                          <p:attrName>ppt_w</p:attrName>
                                        </p:attrNameLst>
                                      </p:cBhvr>
                                      <p:tavLst>
                                        <p:tav tm="0">
                                          <p:val>
                                            <p:fltVal val="0"/>
                                          </p:val>
                                        </p:tav>
                                        <p:tav tm="100000">
                                          <p:val>
                                            <p:strVal val="#ppt_w"/>
                                          </p:val>
                                        </p:tav>
                                      </p:tavLst>
                                    </p:anim>
                                    <p:anim calcmode="lin" valueType="num">
                                      <p:cBhvr>
                                        <p:cTn id="62" dur="500" fill="hold"/>
                                        <p:tgtEl>
                                          <p:spTgt spid="117"/>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18" presetClass="entr" presetSubtype="12" fill="hold"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strips(downLeft)">
                                      <p:cBhvr>
                                        <p:cTn id="66" dur="300"/>
                                        <p:tgtEl>
                                          <p:spTgt spid="60"/>
                                        </p:tgtEl>
                                      </p:cBhvr>
                                    </p:animEffect>
                                  </p:childTnLst>
                                </p:cTn>
                              </p:par>
                            </p:childTnLst>
                          </p:cTn>
                        </p:par>
                        <p:par>
                          <p:cTn id="67" fill="hold">
                            <p:stCondLst>
                              <p:cond delay="6500"/>
                            </p:stCondLst>
                            <p:childTnLst>
                              <p:par>
                                <p:cTn id="68" presetID="2" presetClass="entr" presetSubtype="8" accel="50000" decel="50000" fill="hold" grpId="0" nodeType="afterEffect">
                                  <p:stCondLst>
                                    <p:cond delay="0"/>
                                  </p:stCondLst>
                                  <p:childTnLst>
                                    <p:set>
                                      <p:cBhvr>
                                        <p:cTn id="69" dur="1" fill="hold">
                                          <p:stCondLst>
                                            <p:cond delay="0"/>
                                          </p:stCondLst>
                                        </p:cTn>
                                        <p:tgtEl>
                                          <p:spTgt spid="127"/>
                                        </p:tgtEl>
                                        <p:attrNameLst>
                                          <p:attrName>style.visibility</p:attrName>
                                        </p:attrNameLst>
                                      </p:cBhvr>
                                      <p:to>
                                        <p:strVal val="visible"/>
                                      </p:to>
                                    </p:set>
                                    <p:anim calcmode="lin" valueType="num">
                                      <p:cBhvr additive="base">
                                        <p:cTn id="70" dur="500" fill="hold"/>
                                        <p:tgtEl>
                                          <p:spTgt spid="127"/>
                                        </p:tgtEl>
                                        <p:attrNameLst>
                                          <p:attrName>ppt_x</p:attrName>
                                        </p:attrNameLst>
                                      </p:cBhvr>
                                      <p:tavLst>
                                        <p:tav tm="0">
                                          <p:val>
                                            <p:strVal val="0-#ppt_w/2"/>
                                          </p:val>
                                        </p:tav>
                                        <p:tav tm="100000">
                                          <p:val>
                                            <p:strVal val="#ppt_x"/>
                                          </p:val>
                                        </p:tav>
                                      </p:tavLst>
                                    </p:anim>
                                    <p:anim calcmode="lin" valueType="num">
                                      <p:cBhvr additive="base">
                                        <p:cTn id="71" dur="500" fill="hold"/>
                                        <p:tgtEl>
                                          <p:spTgt spid="1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grpId="0" nodeType="withEffect">
                                  <p:stCondLst>
                                    <p:cond delay="0"/>
                                  </p:stCondLst>
                                  <p:childTnLst>
                                    <p:set>
                                      <p:cBhvr>
                                        <p:cTn id="73" dur="1" fill="hold">
                                          <p:stCondLst>
                                            <p:cond delay="0"/>
                                          </p:stCondLst>
                                        </p:cTn>
                                        <p:tgtEl>
                                          <p:spTgt spid="128"/>
                                        </p:tgtEl>
                                        <p:attrNameLst>
                                          <p:attrName>style.visibility</p:attrName>
                                        </p:attrNameLst>
                                      </p:cBhvr>
                                      <p:to>
                                        <p:strVal val="visible"/>
                                      </p:to>
                                    </p:set>
                                    <p:anim calcmode="lin" valueType="num">
                                      <p:cBhvr additive="base">
                                        <p:cTn id="74" dur="500" fill="hold"/>
                                        <p:tgtEl>
                                          <p:spTgt spid="128"/>
                                        </p:tgtEl>
                                        <p:attrNameLst>
                                          <p:attrName>ppt_x</p:attrName>
                                        </p:attrNameLst>
                                      </p:cBhvr>
                                      <p:tavLst>
                                        <p:tav tm="0">
                                          <p:val>
                                            <p:strVal val="0-#ppt_w/2"/>
                                          </p:val>
                                        </p:tav>
                                        <p:tav tm="100000">
                                          <p:val>
                                            <p:strVal val="#ppt_x"/>
                                          </p:val>
                                        </p:tav>
                                      </p:tavLst>
                                    </p:anim>
                                    <p:anim calcmode="lin" valueType="num">
                                      <p:cBhvr additive="base">
                                        <p:cTn id="75" dur="500" fill="hold"/>
                                        <p:tgtEl>
                                          <p:spTgt spid="128"/>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8" presetClass="entr" presetSubtype="12"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strips(downLeft)">
                                      <p:cBhvr>
                                        <p:cTn id="79" dur="500"/>
                                        <p:tgtEl>
                                          <p:spTgt spid="43"/>
                                        </p:tgtEl>
                                      </p:cBhvr>
                                    </p:animEffect>
                                  </p:childTnLst>
                                </p:cTn>
                              </p:par>
                            </p:childTnLst>
                          </p:cTn>
                        </p:par>
                        <p:par>
                          <p:cTn id="80" fill="hold">
                            <p:stCondLst>
                              <p:cond delay="7500"/>
                            </p:stCondLst>
                            <p:childTnLst>
                              <p:par>
                                <p:cTn id="81" presetID="23" presetClass="entr" presetSubtype="16" fill="hold" grpId="0" nodeType="afterEffect">
                                  <p:stCondLst>
                                    <p:cond delay="0"/>
                                  </p:stCondLst>
                                  <p:childTnLst>
                                    <p:set>
                                      <p:cBhvr>
                                        <p:cTn id="82" dur="1" fill="hold">
                                          <p:stCondLst>
                                            <p:cond delay="0"/>
                                          </p:stCondLst>
                                        </p:cTn>
                                        <p:tgtEl>
                                          <p:spTgt spid="121"/>
                                        </p:tgtEl>
                                        <p:attrNameLst>
                                          <p:attrName>style.visibility</p:attrName>
                                        </p:attrNameLst>
                                      </p:cBhvr>
                                      <p:to>
                                        <p:strVal val="visible"/>
                                      </p:to>
                                    </p:set>
                                    <p:anim calcmode="lin" valueType="num">
                                      <p:cBhvr>
                                        <p:cTn id="83" dur="250" fill="hold"/>
                                        <p:tgtEl>
                                          <p:spTgt spid="121"/>
                                        </p:tgtEl>
                                        <p:attrNameLst>
                                          <p:attrName>ppt_w</p:attrName>
                                        </p:attrNameLst>
                                      </p:cBhvr>
                                      <p:tavLst>
                                        <p:tav tm="0">
                                          <p:val>
                                            <p:fltVal val="0"/>
                                          </p:val>
                                        </p:tav>
                                        <p:tav tm="100000">
                                          <p:val>
                                            <p:strVal val="#ppt_w"/>
                                          </p:val>
                                        </p:tav>
                                      </p:tavLst>
                                    </p:anim>
                                    <p:anim calcmode="lin" valueType="num">
                                      <p:cBhvr>
                                        <p:cTn id="84" dur="250" fill="hold"/>
                                        <p:tgtEl>
                                          <p:spTgt spid="121"/>
                                        </p:tgtEl>
                                        <p:attrNameLst>
                                          <p:attrName>ppt_h</p:attrName>
                                        </p:attrNameLst>
                                      </p:cBhvr>
                                      <p:tavLst>
                                        <p:tav tm="0">
                                          <p:val>
                                            <p:fltVal val="0"/>
                                          </p:val>
                                        </p:tav>
                                        <p:tav tm="100000">
                                          <p:val>
                                            <p:strVal val="#ppt_h"/>
                                          </p:val>
                                        </p:tav>
                                      </p:tavLst>
                                    </p:anim>
                                  </p:childTnLst>
                                </p:cTn>
                              </p:par>
                            </p:childTnLst>
                          </p:cTn>
                        </p:par>
                        <p:par>
                          <p:cTn id="85" fill="hold">
                            <p:stCondLst>
                              <p:cond delay="80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124"/>
                                        </p:tgtEl>
                                        <p:attrNameLst>
                                          <p:attrName>style.visibility</p:attrName>
                                        </p:attrNameLst>
                                      </p:cBhvr>
                                      <p:to>
                                        <p:strVal val="visible"/>
                                      </p:to>
                                    </p:set>
                                    <p:anim calcmode="lin" valueType="num">
                                      <p:cBhvr additive="base">
                                        <p:cTn id="88" dur="500" fill="hold"/>
                                        <p:tgtEl>
                                          <p:spTgt spid="124"/>
                                        </p:tgtEl>
                                        <p:attrNameLst>
                                          <p:attrName>ppt_x</p:attrName>
                                        </p:attrNameLst>
                                      </p:cBhvr>
                                      <p:tavLst>
                                        <p:tav tm="0">
                                          <p:val>
                                            <p:strVal val="1+#ppt_w/2"/>
                                          </p:val>
                                        </p:tav>
                                        <p:tav tm="100000">
                                          <p:val>
                                            <p:strVal val="#ppt_x"/>
                                          </p:val>
                                        </p:tav>
                                      </p:tavLst>
                                    </p:anim>
                                    <p:anim calcmode="lin" valueType="num">
                                      <p:cBhvr additive="base">
                                        <p:cTn id="89" dur="500" fill="hold"/>
                                        <p:tgtEl>
                                          <p:spTgt spid="124"/>
                                        </p:tgtEl>
                                        <p:attrNameLst>
                                          <p:attrName>ppt_y</p:attrName>
                                        </p:attrNameLst>
                                      </p:cBhvr>
                                      <p:tavLst>
                                        <p:tav tm="0">
                                          <p:val>
                                            <p:strVal val="#ppt_y"/>
                                          </p:val>
                                        </p:tav>
                                        <p:tav tm="100000">
                                          <p:val>
                                            <p:strVal val="#ppt_y"/>
                                          </p:val>
                                        </p:tav>
                                      </p:tavLst>
                                    </p:anim>
                                  </p:childTnLst>
                                </p:cTn>
                              </p:par>
                            </p:childTnLst>
                          </p:cTn>
                        </p:par>
                        <p:par>
                          <p:cTn id="90" fill="hold">
                            <p:stCondLst>
                              <p:cond delay="8500"/>
                            </p:stCondLst>
                            <p:childTnLst>
                              <p:par>
                                <p:cTn id="91" presetID="23" presetClass="entr" presetSubtype="16" fill="hold" grpId="0" nodeType="afterEffect">
                                  <p:stCondLst>
                                    <p:cond delay="0"/>
                                  </p:stCondLst>
                                  <p:childTnLst>
                                    <p:set>
                                      <p:cBhvr>
                                        <p:cTn id="92" dur="1" fill="hold">
                                          <p:stCondLst>
                                            <p:cond delay="0"/>
                                          </p:stCondLst>
                                        </p:cTn>
                                        <p:tgtEl>
                                          <p:spTgt spid="118"/>
                                        </p:tgtEl>
                                        <p:attrNameLst>
                                          <p:attrName>style.visibility</p:attrName>
                                        </p:attrNameLst>
                                      </p:cBhvr>
                                      <p:to>
                                        <p:strVal val="visible"/>
                                      </p:to>
                                    </p:set>
                                    <p:anim calcmode="lin" valueType="num">
                                      <p:cBhvr>
                                        <p:cTn id="93" dur="500" fill="hold"/>
                                        <p:tgtEl>
                                          <p:spTgt spid="118"/>
                                        </p:tgtEl>
                                        <p:attrNameLst>
                                          <p:attrName>ppt_w</p:attrName>
                                        </p:attrNameLst>
                                      </p:cBhvr>
                                      <p:tavLst>
                                        <p:tav tm="0">
                                          <p:val>
                                            <p:fltVal val="0"/>
                                          </p:val>
                                        </p:tav>
                                        <p:tav tm="100000">
                                          <p:val>
                                            <p:strVal val="#ppt_w"/>
                                          </p:val>
                                        </p:tav>
                                      </p:tavLst>
                                    </p:anim>
                                    <p:anim calcmode="lin" valueType="num">
                                      <p:cBhvr>
                                        <p:cTn id="94" dur="500" fill="hold"/>
                                        <p:tgtEl>
                                          <p:spTgt spid="118"/>
                                        </p:tgtEl>
                                        <p:attrNameLst>
                                          <p:attrName>ppt_h</p:attrName>
                                        </p:attrNameLst>
                                      </p:cBhvr>
                                      <p:tavLst>
                                        <p:tav tm="0">
                                          <p:val>
                                            <p:fltVal val="0"/>
                                          </p:val>
                                        </p:tav>
                                        <p:tav tm="100000">
                                          <p:val>
                                            <p:strVal val="#ppt_h"/>
                                          </p:val>
                                        </p:tav>
                                      </p:tavLst>
                                    </p:anim>
                                  </p:childTnLst>
                                </p:cTn>
                              </p:par>
                            </p:childTnLst>
                          </p:cTn>
                        </p:par>
                        <p:par>
                          <p:cTn id="95" fill="hold">
                            <p:stCondLst>
                              <p:cond delay="9000"/>
                            </p:stCondLst>
                            <p:childTnLst>
                              <p:par>
                                <p:cTn id="96" presetID="18" presetClass="entr" presetSubtype="12" fill="hold" nodeType="afterEffect">
                                  <p:stCondLst>
                                    <p:cond delay="0"/>
                                  </p:stCondLst>
                                  <p:childTnLst>
                                    <p:set>
                                      <p:cBhvr>
                                        <p:cTn id="97" dur="1" fill="hold">
                                          <p:stCondLst>
                                            <p:cond delay="0"/>
                                          </p:stCondLst>
                                        </p:cTn>
                                        <p:tgtEl>
                                          <p:spTgt spid="115"/>
                                        </p:tgtEl>
                                        <p:attrNameLst>
                                          <p:attrName>style.visibility</p:attrName>
                                        </p:attrNameLst>
                                      </p:cBhvr>
                                      <p:to>
                                        <p:strVal val="visible"/>
                                      </p:to>
                                    </p:set>
                                    <p:animEffect transition="in" filter="strips(downLeft)">
                                      <p:cBhvr>
                                        <p:cTn id="98" dur="500"/>
                                        <p:tgtEl>
                                          <p:spTgt spid="115"/>
                                        </p:tgtEl>
                                      </p:cBhvr>
                                    </p:animEffect>
                                  </p:childTnLst>
                                </p:cTn>
                              </p:par>
                            </p:childTnLst>
                          </p:cTn>
                        </p:par>
                        <p:par>
                          <p:cTn id="99" fill="hold">
                            <p:stCondLst>
                              <p:cond delay="9500"/>
                            </p:stCondLst>
                            <p:childTnLst>
                              <p:par>
                                <p:cTn id="100" presetID="2" presetClass="entr" presetSubtype="8" accel="50000" decel="50000" fill="hold" grpId="0" nodeType="afterEffect">
                                  <p:stCondLst>
                                    <p:cond delay="0"/>
                                  </p:stCondLst>
                                  <p:childTnLst>
                                    <p:set>
                                      <p:cBhvr>
                                        <p:cTn id="101" dur="1" fill="hold">
                                          <p:stCondLst>
                                            <p:cond delay="0"/>
                                          </p:stCondLst>
                                        </p:cTn>
                                        <p:tgtEl>
                                          <p:spTgt spid="129"/>
                                        </p:tgtEl>
                                        <p:attrNameLst>
                                          <p:attrName>style.visibility</p:attrName>
                                        </p:attrNameLst>
                                      </p:cBhvr>
                                      <p:to>
                                        <p:strVal val="visible"/>
                                      </p:to>
                                    </p:set>
                                    <p:anim calcmode="lin" valueType="num">
                                      <p:cBhvr additive="base">
                                        <p:cTn id="102" dur="500" fill="hold"/>
                                        <p:tgtEl>
                                          <p:spTgt spid="129"/>
                                        </p:tgtEl>
                                        <p:attrNameLst>
                                          <p:attrName>ppt_x</p:attrName>
                                        </p:attrNameLst>
                                      </p:cBhvr>
                                      <p:tavLst>
                                        <p:tav tm="0">
                                          <p:val>
                                            <p:strVal val="0-#ppt_w/2"/>
                                          </p:val>
                                        </p:tav>
                                        <p:tav tm="100000">
                                          <p:val>
                                            <p:strVal val="#ppt_x"/>
                                          </p:val>
                                        </p:tav>
                                      </p:tavLst>
                                    </p:anim>
                                    <p:anim calcmode="lin" valueType="num">
                                      <p:cBhvr additive="base">
                                        <p:cTn id="103" dur="500" fill="hold"/>
                                        <p:tgtEl>
                                          <p:spTgt spid="129"/>
                                        </p:tgtEl>
                                        <p:attrNameLst>
                                          <p:attrName>ppt_y</p:attrName>
                                        </p:attrNameLst>
                                      </p:cBhvr>
                                      <p:tavLst>
                                        <p:tav tm="0">
                                          <p:val>
                                            <p:strVal val="#ppt_y"/>
                                          </p:val>
                                        </p:tav>
                                        <p:tav tm="100000">
                                          <p:val>
                                            <p:strVal val="#ppt_y"/>
                                          </p:val>
                                        </p:tav>
                                      </p:tavLst>
                                    </p:anim>
                                  </p:childTnLst>
                                </p:cTn>
                              </p:par>
                              <p:par>
                                <p:cTn id="104" presetID="2" presetClass="entr" presetSubtype="8" accel="50000" decel="50000" fill="hold" grpId="0" nodeType="withEffect">
                                  <p:stCondLst>
                                    <p:cond delay="0"/>
                                  </p:stCondLst>
                                  <p:childTnLst>
                                    <p:set>
                                      <p:cBhvr>
                                        <p:cTn id="105" dur="1" fill="hold">
                                          <p:stCondLst>
                                            <p:cond delay="0"/>
                                          </p:stCondLst>
                                        </p:cTn>
                                        <p:tgtEl>
                                          <p:spTgt spid="130"/>
                                        </p:tgtEl>
                                        <p:attrNameLst>
                                          <p:attrName>style.visibility</p:attrName>
                                        </p:attrNameLst>
                                      </p:cBhvr>
                                      <p:to>
                                        <p:strVal val="visible"/>
                                      </p:to>
                                    </p:set>
                                    <p:anim calcmode="lin" valueType="num">
                                      <p:cBhvr additive="base">
                                        <p:cTn id="106" dur="500" fill="hold"/>
                                        <p:tgtEl>
                                          <p:spTgt spid="130"/>
                                        </p:tgtEl>
                                        <p:attrNameLst>
                                          <p:attrName>ppt_x</p:attrName>
                                        </p:attrNameLst>
                                      </p:cBhvr>
                                      <p:tavLst>
                                        <p:tav tm="0">
                                          <p:val>
                                            <p:strVal val="0-#ppt_w/2"/>
                                          </p:val>
                                        </p:tav>
                                        <p:tav tm="100000">
                                          <p:val>
                                            <p:strVal val="#ppt_x"/>
                                          </p:val>
                                        </p:tav>
                                      </p:tavLst>
                                    </p:anim>
                                    <p:anim calcmode="lin" valueType="num">
                                      <p:cBhvr additive="base">
                                        <p:cTn id="107" dur="500" fill="hold"/>
                                        <p:tgtEl>
                                          <p:spTgt spid="130"/>
                                        </p:tgtEl>
                                        <p:attrNameLst>
                                          <p:attrName>ppt_y</p:attrName>
                                        </p:attrNameLst>
                                      </p:cBhvr>
                                      <p:tavLst>
                                        <p:tav tm="0">
                                          <p:val>
                                            <p:strVal val="#ppt_y"/>
                                          </p:val>
                                        </p:tav>
                                        <p:tav tm="100000">
                                          <p:val>
                                            <p:strVal val="#ppt_y"/>
                                          </p:val>
                                        </p:tav>
                                      </p:tavLst>
                                    </p:anim>
                                  </p:childTnLst>
                                </p:cTn>
                              </p:par>
                            </p:childTnLst>
                          </p:cTn>
                        </p:par>
                        <p:par>
                          <p:cTn id="108" fill="hold">
                            <p:stCondLst>
                              <p:cond delay="10000"/>
                            </p:stCondLst>
                            <p:childTnLst>
                              <p:par>
                                <p:cTn id="109" presetID="18" presetClass="entr" presetSubtype="3" fill="hold" nodeType="after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strips(upRight)">
                                      <p:cBhvr>
                                        <p:cTn id="111" dur="500"/>
                                        <p:tgtEl>
                                          <p:spTgt spid="76"/>
                                        </p:tgtEl>
                                      </p:cBhvr>
                                    </p:animEffect>
                                  </p:childTnLst>
                                </p:cTn>
                              </p:par>
                            </p:childTnLst>
                          </p:cTn>
                        </p:par>
                        <p:par>
                          <p:cTn id="112" fill="hold">
                            <p:stCondLst>
                              <p:cond delay="10500"/>
                            </p:stCondLst>
                            <p:childTnLst>
                              <p:par>
                                <p:cTn id="113" presetID="53" presetClass="entr" presetSubtype="16"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 calcmode="lin" valueType="num">
                                      <p:cBhvr>
                                        <p:cTn id="115" dur="500" fill="hold"/>
                                        <p:tgtEl>
                                          <p:spTgt spid="131"/>
                                        </p:tgtEl>
                                        <p:attrNameLst>
                                          <p:attrName>ppt_w</p:attrName>
                                        </p:attrNameLst>
                                      </p:cBhvr>
                                      <p:tavLst>
                                        <p:tav tm="0">
                                          <p:val>
                                            <p:fltVal val="0"/>
                                          </p:val>
                                        </p:tav>
                                        <p:tav tm="100000">
                                          <p:val>
                                            <p:strVal val="#ppt_w"/>
                                          </p:val>
                                        </p:tav>
                                      </p:tavLst>
                                    </p:anim>
                                    <p:anim calcmode="lin" valueType="num">
                                      <p:cBhvr>
                                        <p:cTn id="116" dur="500" fill="hold"/>
                                        <p:tgtEl>
                                          <p:spTgt spid="131"/>
                                        </p:tgtEl>
                                        <p:attrNameLst>
                                          <p:attrName>ppt_h</p:attrName>
                                        </p:attrNameLst>
                                      </p:cBhvr>
                                      <p:tavLst>
                                        <p:tav tm="0">
                                          <p:val>
                                            <p:fltVal val="0"/>
                                          </p:val>
                                        </p:tav>
                                        <p:tav tm="100000">
                                          <p:val>
                                            <p:strVal val="#ppt_h"/>
                                          </p:val>
                                        </p:tav>
                                      </p:tavLst>
                                    </p:anim>
                                    <p:animEffect transition="in" filter="fade">
                                      <p:cBhvr>
                                        <p:cTn id="117"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37" name="Group 113"/>
          <p:cNvGrpSpPr/>
          <p:nvPr/>
        </p:nvGrpSpPr>
        <p:grpSpPr>
          <a:xfrm>
            <a:off x="1" y="1892816"/>
            <a:ext cx="2129977" cy="691283"/>
            <a:chOff x="0" y="1419612"/>
            <a:chExt cx="1597483" cy="518462"/>
          </a:xfrm>
        </p:grpSpPr>
        <p:sp>
          <p:nvSpPr>
            <p:cNvPr id="38" name="Rectangle 38"/>
            <p:cNvSpPr/>
            <p:nvPr/>
          </p:nvSpPr>
          <p:spPr>
            <a:xfrm>
              <a:off x="0" y="1419612"/>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9" name="Text Placeholder 3"/>
            <p:cNvSpPr txBox="1"/>
            <p:nvPr/>
          </p:nvSpPr>
          <p:spPr>
            <a:xfrm>
              <a:off x="589208" y="1540344"/>
              <a:ext cx="732990"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400" dirty="0" smtClean="0">
                  <a:solidFill>
                    <a:schemeClr val="bg1"/>
                  </a:solidFill>
                  <a:latin typeface="Impact" panose="020B0806030902050204" pitchFamily="34" charset="0"/>
                </a:rPr>
                <a:t>01</a:t>
              </a:r>
              <a:endParaRPr lang="en-US" sz="2400" dirty="0">
                <a:solidFill>
                  <a:schemeClr val="bg1"/>
                </a:solidFill>
                <a:latin typeface="Impact" panose="020B0806030902050204" pitchFamily="34" charset="0"/>
              </a:endParaRPr>
            </a:p>
          </p:txBody>
        </p:sp>
      </p:grpSp>
      <p:grpSp>
        <p:nvGrpSpPr>
          <p:cNvPr id="40" name="Group 114"/>
          <p:cNvGrpSpPr/>
          <p:nvPr/>
        </p:nvGrpSpPr>
        <p:grpSpPr>
          <a:xfrm>
            <a:off x="1" y="2993750"/>
            <a:ext cx="2129977" cy="691283"/>
            <a:chOff x="0" y="2226109"/>
            <a:chExt cx="1597483" cy="518462"/>
          </a:xfrm>
          <a:solidFill>
            <a:schemeClr val="bg2"/>
          </a:solidFill>
        </p:grpSpPr>
        <p:sp>
          <p:nvSpPr>
            <p:cNvPr id="41" name="Rectangle 40"/>
            <p:cNvSpPr/>
            <p:nvPr/>
          </p:nvSpPr>
          <p:spPr>
            <a:xfrm>
              <a:off x="0" y="2226109"/>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Text Placeholder 3"/>
            <p:cNvSpPr txBox="1"/>
            <p:nvPr/>
          </p:nvSpPr>
          <p:spPr>
            <a:xfrm>
              <a:off x="575072" y="2346841"/>
              <a:ext cx="747126"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400" dirty="0" smtClean="0">
                  <a:solidFill>
                    <a:schemeClr val="bg1"/>
                  </a:solidFill>
                  <a:latin typeface="Impact" panose="020B0806030902050204" pitchFamily="34" charset="0"/>
                </a:rPr>
                <a:t>02</a:t>
              </a:r>
              <a:endParaRPr lang="en-US" sz="2400" dirty="0">
                <a:solidFill>
                  <a:schemeClr val="bg1"/>
                </a:solidFill>
                <a:latin typeface="Impact" panose="020B0806030902050204" pitchFamily="34" charset="0"/>
              </a:endParaRPr>
            </a:p>
          </p:txBody>
        </p:sp>
      </p:grpSp>
      <p:grpSp>
        <p:nvGrpSpPr>
          <p:cNvPr id="45" name="Group 115"/>
          <p:cNvGrpSpPr/>
          <p:nvPr/>
        </p:nvGrpSpPr>
        <p:grpSpPr>
          <a:xfrm>
            <a:off x="1" y="4094684"/>
            <a:ext cx="2129977" cy="691283"/>
            <a:chOff x="0" y="3090216"/>
            <a:chExt cx="1597483" cy="518462"/>
          </a:xfrm>
        </p:grpSpPr>
        <p:sp>
          <p:nvSpPr>
            <p:cNvPr id="46" name="Rectangle 43"/>
            <p:cNvSpPr/>
            <p:nvPr/>
          </p:nvSpPr>
          <p:spPr>
            <a:xfrm>
              <a:off x="0" y="3090216"/>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Text Placeholder 3"/>
            <p:cNvSpPr txBox="1"/>
            <p:nvPr/>
          </p:nvSpPr>
          <p:spPr>
            <a:xfrm>
              <a:off x="575072" y="3210948"/>
              <a:ext cx="747126"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400" dirty="0" smtClean="0">
                  <a:solidFill>
                    <a:schemeClr val="bg1"/>
                  </a:solidFill>
                  <a:latin typeface="Impact" panose="020B0806030902050204" pitchFamily="34" charset="0"/>
                </a:rPr>
                <a:t>03</a:t>
              </a:r>
              <a:endParaRPr lang="en-US" sz="2400" dirty="0">
                <a:solidFill>
                  <a:schemeClr val="bg1"/>
                </a:solidFill>
                <a:latin typeface="Impact" panose="020B0806030902050204" pitchFamily="34" charset="0"/>
              </a:endParaRPr>
            </a:p>
          </p:txBody>
        </p:sp>
      </p:grpSp>
      <p:grpSp>
        <p:nvGrpSpPr>
          <p:cNvPr id="48" name="Group 116"/>
          <p:cNvGrpSpPr/>
          <p:nvPr/>
        </p:nvGrpSpPr>
        <p:grpSpPr>
          <a:xfrm>
            <a:off x="1" y="5195619"/>
            <a:ext cx="2129977" cy="691283"/>
            <a:chOff x="0" y="3896714"/>
            <a:chExt cx="1597483" cy="518462"/>
          </a:xfrm>
          <a:solidFill>
            <a:schemeClr val="accent3"/>
          </a:solidFill>
        </p:grpSpPr>
        <p:sp>
          <p:nvSpPr>
            <p:cNvPr id="49" name="Rectangle 46"/>
            <p:cNvSpPr/>
            <p:nvPr/>
          </p:nvSpPr>
          <p:spPr>
            <a:xfrm>
              <a:off x="0" y="3896714"/>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1" name="Text Placeholder 3"/>
            <p:cNvSpPr txBox="1"/>
            <p:nvPr/>
          </p:nvSpPr>
          <p:spPr>
            <a:xfrm>
              <a:off x="575072" y="4017446"/>
              <a:ext cx="747125"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400" dirty="0" smtClean="0">
                  <a:solidFill>
                    <a:schemeClr val="bg1"/>
                  </a:solidFill>
                  <a:latin typeface="Impact" panose="020B0806030902050204" pitchFamily="34" charset="0"/>
                </a:rPr>
                <a:t>04</a:t>
              </a:r>
              <a:endParaRPr lang="en-US" sz="2400" dirty="0">
                <a:solidFill>
                  <a:schemeClr val="bg1"/>
                </a:solidFill>
                <a:latin typeface="Impact" panose="020B0806030902050204" pitchFamily="34" charset="0"/>
              </a:endParaRPr>
            </a:p>
          </p:txBody>
        </p:sp>
      </p:grpSp>
      <p:sp>
        <p:nvSpPr>
          <p:cNvPr id="82" name="Freeform 37"/>
          <p:cNvSpPr/>
          <p:nvPr/>
        </p:nvSpPr>
        <p:spPr>
          <a:xfrm rot="16200000">
            <a:off x="1523362" y="1978766"/>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3" name="Freeform 41"/>
          <p:cNvSpPr/>
          <p:nvPr/>
        </p:nvSpPr>
        <p:spPr>
          <a:xfrm rot="16200000">
            <a:off x="1523362" y="3079699"/>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4" name="Freeform 44"/>
          <p:cNvSpPr/>
          <p:nvPr/>
        </p:nvSpPr>
        <p:spPr>
          <a:xfrm rot="16200000">
            <a:off x="1523362" y="4180633"/>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5" name="Freeform 47"/>
          <p:cNvSpPr/>
          <p:nvPr/>
        </p:nvSpPr>
        <p:spPr>
          <a:xfrm rot="16200000">
            <a:off x="1523362" y="5281569"/>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Pentagon 39"/>
          <p:cNvSpPr/>
          <p:nvPr/>
        </p:nvSpPr>
        <p:spPr>
          <a:xfrm>
            <a:off x="1762931" y="1739195"/>
            <a:ext cx="4333069"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5" name="Pentagon 42"/>
          <p:cNvSpPr/>
          <p:nvPr/>
        </p:nvSpPr>
        <p:spPr>
          <a:xfrm>
            <a:off x="1762932" y="2840128"/>
            <a:ext cx="3641785"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8" name="Pentagon 45"/>
          <p:cNvSpPr/>
          <p:nvPr/>
        </p:nvSpPr>
        <p:spPr>
          <a:xfrm>
            <a:off x="1762933" y="3941061"/>
            <a:ext cx="2947064"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01" name="Pentagon 48"/>
          <p:cNvSpPr/>
          <p:nvPr/>
        </p:nvSpPr>
        <p:spPr>
          <a:xfrm>
            <a:off x="1762933" y="5041995"/>
            <a:ext cx="2235681"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0" name="TextBox 59"/>
          <p:cNvSpPr txBox="1">
            <a:spLocks noChangeArrowheads="1"/>
          </p:cNvSpPr>
          <p:nvPr/>
        </p:nvSpPr>
        <p:spPr bwMode="auto">
          <a:xfrm flipH="1">
            <a:off x="3248092" y="1864918"/>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7180126" y="1672353"/>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52" name="TextBox 59"/>
          <p:cNvSpPr txBox="1">
            <a:spLocks noChangeArrowheads="1"/>
          </p:cNvSpPr>
          <p:nvPr/>
        </p:nvSpPr>
        <p:spPr bwMode="auto">
          <a:xfrm flipH="1">
            <a:off x="2569044" y="2944903"/>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3" name="TextBox 59"/>
          <p:cNvSpPr txBox="1">
            <a:spLocks noChangeArrowheads="1"/>
          </p:cNvSpPr>
          <p:nvPr/>
        </p:nvSpPr>
        <p:spPr bwMode="auto">
          <a:xfrm flipH="1">
            <a:off x="1857638" y="4038812"/>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4" name="TextBox 59"/>
          <p:cNvSpPr txBox="1">
            <a:spLocks noChangeArrowheads="1"/>
          </p:cNvSpPr>
          <p:nvPr/>
        </p:nvSpPr>
        <p:spPr bwMode="auto">
          <a:xfrm flipH="1">
            <a:off x="1275050" y="5156421"/>
            <a:ext cx="2395325"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588161" y="2781175"/>
            <a:ext cx="792364" cy="792365"/>
            <a:chOff x="5556077" y="2781175"/>
            <a:chExt cx="792364" cy="792365"/>
          </a:xfrm>
        </p:grpSpPr>
        <p:sp>
          <p:nvSpPr>
            <p:cNvPr id="87" name="Oval 50"/>
            <p:cNvSpPr/>
            <p:nvPr/>
          </p:nvSpPr>
          <p:spPr>
            <a:xfrm>
              <a:off x="5556077" y="2781175"/>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57" name="组合 56"/>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58"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0"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166527" y="5008132"/>
            <a:ext cx="792364" cy="792365"/>
            <a:chOff x="4070275" y="5008132"/>
            <a:chExt cx="792364" cy="792365"/>
          </a:xfrm>
        </p:grpSpPr>
        <p:sp>
          <p:nvSpPr>
            <p:cNvPr id="89" name="Oval 57"/>
            <p:cNvSpPr/>
            <p:nvPr/>
          </p:nvSpPr>
          <p:spPr>
            <a:xfrm>
              <a:off x="4070275" y="5008132"/>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3"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275397" y="1690703"/>
            <a:ext cx="792364" cy="792365"/>
            <a:chOff x="6275397" y="1688395"/>
            <a:chExt cx="792364" cy="792365"/>
          </a:xfrm>
        </p:grpSpPr>
        <p:sp>
          <p:nvSpPr>
            <p:cNvPr id="86" name="Oval 49"/>
            <p:cNvSpPr/>
            <p:nvPr/>
          </p:nvSpPr>
          <p:spPr>
            <a:xfrm>
              <a:off x="6275397" y="1688395"/>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66" name="组合 65"/>
            <p:cNvGrpSpPr/>
            <p:nvPr/>
          </p:nvGrpSpPr>
          <p:grpSpPr>
            <a:xfrm>
              <a:off x="6414717" y="1849486"/>
              <a:ext cx="513724" cy="470183"/>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4886646" y="3916384"/>
            <a:ext cx="792364" cy="792365"/>
            <a:chOff x="4899179" y="3916384"/>
            <a:chExt cx="792364" cy="792365"/>
          </a:xfrm>
        </p:grpSpPr>
        <p:sp>
          <p:nvSpPr>
            <p:cNvPr id="88" name="Oval 56"/>
            <p:cNvSpPr/>
            <p:nvPr/>
          </p:nvSpPr>
          <p:spPr>
            <a:xfrm>
              <a:off x="4899179" y="3916384"/>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3" name="矩形 72"/>
          <p:cNvSpPr>
            <a:spLocks noChangeArrowheads="1"/>
          </p:cNvSpPr>
          <p:nvPr/>
        </p:nvSpPr>
        <p:spPr bwMode="auto">
          <a:xfrm>
            <a:off x="6485006" y="2798279"/>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74" name="矩形 73"/>
          <p:cNvSpPr>
            <a:spLocks noChangeArrowheads="1"/>
          </p:cNvSpPr>
          <p:nvPr/>
        </p:nvSpPr>
        <p:spPr bwMode="auto">
          <a:xfrm>
            <a:off x="5789885" y="3931911"/>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75" name="矩形 74"/>
          <p:cNvSpPr>
            <a:spLocks noChangeArrowheads="1"/>
          </p:cNvSpPr>
          <p:nvPr/>
        </p:nvSpPr>
        <p:spPr bwMode="auto">
          <a:xfrm>
            <a:off x="5094764" y="5057837"/>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Tree>
  </p:cSld>
  <p:clrMapOvr>
    <a:masterClrMapping/>
  </p:clrMapOvr>
  <p:transition spd="slow">
    <p:pull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250"/>
                                            <p:tgtEl>
                                              <p:spTgt spid="8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left)">
                                          <p:cBhvr>
                                            <p:cTn id="23" dur="500"/>
                                            <p:tgtEl>
                                              <p:spTgt spid="9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2" presetClass="entr" presetSubtype="2" fill="hold" nodeType="afterEffect" p14:presetBounceEnd="34000">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14:bounceEnd="34000">
                                          <p:cBhvr additive="base">
                                            <p:cTn id="31" dur="350" fill="hold"/>
                                            <p:tgtEl>
                                              <p:spTgt spid="4"/>
                                            </p:tgtEl>
                                            <p:attrNameLst>
                                              <p:attrName>ppt_x</p:attrName>
                                            </p:attrNameLst>
                                          </p:cBhvr>
                                          <p:tavLst>
                                            <p:tav tm="0">
                                              <p:val>
                                                <p:strVal val="1+#ppt_w/2"/>
                                              </p:val>
                                            </p:tav>
                                            <p:tav tm="100000">
                                              <p:val>
                                                <p:strVal val="#ppt_x"/>
                                              </p:val>
                                            </p:tav>
                                          </p:tavLst>
                                        </p:anim>
                                        <p:anim calcmode="lin" valueType="num" p14:bounceEnd="34000">
                                          <p:cBhvr additive="base">
                                            <p:cTn id="32" dur="35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34000">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14:bounceEnd="34000">
                                          <p:cBhvr additive="base">
                                            <p:cTn id="35" dur="350" fill="hold"/>
                                            <p:tgtEl>
                                              <p:spTgt spid="51"/>
                                            </p:tgtEl>
                                            <p:attrNameLst>
                                              <p:attrName>ppt_x</p:attrName>
                                            </p:attrNameLst>
                                          </p:cBhvr>
                                          <p:tavLst>
                                            <p:tav tm="0">
                                              <p:val>
                                                <p:strVal val="1+#ppt_w/2"/>
                                              </p:val>
                                            </p:tav>
                                            <p:tav tm="100000">
                                              <p:val>
                                                <p:strVal val="#ppt_x"/>
                                              </p:val>
                                            </p:tav>
                                          </p:tavLst>
                                        </p:anim>
                                        <p:anim calcmode="lin" valueType="num" p14:bounceEnd="34000">
                                          <p:cBhvr additive="base">
                                            <p:cTn id="36" dur="35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400"/>
                                            <p:tgtEl>
                                              <p:spTgt spid="40"/>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wipe(right)">
                                          <p:cBhvr>
                                            <p:cTn id="44" dur="250"/>
                                            <p:tgtEl>
                                              <p:spTgt spid="83"/>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5500"/>
                                </p:stCondLst>
                                <p:childTnLst>
                                  <p:par>
                                    <p:cTn id="54" presetID="2" presetClass="entr" presetSubtype="2" fill="hold" nodeType="afterEffect" p14:presetBounceEnd="34000">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14:bounceEnd="34000">
                                          <p:cBhvr additive="base">
                                            <p:cTn id="56" dur="350" fill="hold"/>
                                            <p:tgtEl>
                                              <p:spTgt spid="3"/>
                                            </p:tgtEl>
                                            <p:attrNameLst>
                                              <p:attrName>ppt_x</p:attrName>
                                            </p:attrNameLst>
                                          </p:cBhvr>
                                          <p:tavLst>
                                            <p:tav tm="0">
                                              <p:val>
                                                <p:strVal val="1+#ppt_w/2"/>
                                              </p:val>
                                            </p:tav>
                                            <p:tav tm="100000">
                                              <p:val>
                                                <p:strVal val="#ppt_x"/>
                                              </p:val>
                                            </p:tav>
                                          </p:tavLst>
                                        </p:anim>
                                        <p:anim calcmode="lin" valueType="num" p14:bounceEnd="34000">
                                          <p:cBhvr additive="base">
                                            <p:cTn id="57" dur="350" fill="hold"/>
                                            <p:tgtEl>
                                              <p:spTgt spid="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14:presetBounceEnd="34000">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14:bounceEnd="34000">
                                          <p:cBhvr additive="base">
                                            <p:cTn id="60" dur="350" fill="hold"/>
                                            <p:tgtEl>
                                              <p:spTgt spid="73"/>
                                            </p:tgtEl>
                                            <p:attrNameLst>
                                              <p:attrName>ppt_x</p:attrName>
                                            </p:attrNameLst>
                                          </p:cBhvr>
                                          <p:tavLst>
                                            <p:tav tm="0">
                                              <p:val>
                                                <p:strVal val="1+#ppt_w/2"/>
                                              </p:val>
                                            </p:tav>
                                            <p:tav tm="100000">
                                              <p:val>
                                                <p:strVal val="#ppt_x"/>
                                              </p:val>
                                            </p:tav>
                                          </p:tavLst>
                                        </p:anim>
                                        <p:anim calcmode="lin" valueType="num" p14:bounceEnd="34000">
                                          <p:cBhvr additive="base">
                                            <p:cTn id="61" dur="350" fill="hold"/>
                                            <p:tgtEl>
                                              <p:spTgt spid="7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400"/>
                                            <p:tgtEl>
                                              <p:spTgt spid="4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right)">
                                          <p:cBhvr>
                                            <p:cTn id="69" dur="250"/>
                                            <p:tgtEl>
                                              <p:spTgt spid="84"/>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wipe(left)">
                                          <p:cBhvr>
                                            <p:cTn id="73" dur="500"/>
                                            <p:tgtEl>
                                              <p:spTgt spid="98"/>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left)">
                                          <p:cBhvr>
                                            <p:cTn id="77" dur="500"/>
                                            <p:tgtEl>
                                              <p:spTgt spid="53"/>
                                            </p:tgtEl>
                                          </p:cBhvr>
                                        </p:animEffect>
                                      </p:childTnLst>
                                    </p:cTn>
                                  </p:par>
                                </p:childTnLst>
                              </p:cTn>
                            </p:par>
                            <p:par>
                              <p:cTn id="78" fill="hold">
                                <p:stCondLst>
                                  <p:cond delay="8000"/>
                                </p:stCondLst>
                                <p:childTnLst>
                                  <p:par>
                                    <p:cTn id="79" presetID="2" presetClass="entr" presetSubtype="2" fill="hold" nodeType="afterEffect" p14:presetBounceEnd="34000">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14:bounceEnd="34000">
                                          <p:cBhvr additive="base">
                                            <p:cTn id="81" dur="350" fill="hold"/>
                                            <p:tgtEl>
                                              <p:spTgt spid="2"/>
                                            </p:tgtEl>
                                            <p:attrNameLst>
                                              <p:attrName>ppt_x</p:attrName>
                                            </p:attrNameLst>
                                          </p:cBhvr>
                                          <p:tavLst>
                                            <p:tav tm="0">
                                              <p:val>
                                                <p:strVal val="1+#ppt_w/2"/>
                                              </p:val>
                                            </p:tav>
                                            <p:tav tm="100000">
                                              <p:val>
                                                <p:strVal val="#ppt_x"/>
                                              </p:val>
                                            </p:tav>
                                          </p:tavLst>
                                        </p:anim>
                                        <p:anim calcmode="lin" valueType="num" p14:bounceEnd="34000">
                                          <p:cBhvr additive="base">
                                            <p:cTn id="82" dur="350" fill="hold"/>
                                            <p:tgtEl>
                                              <p:spTgt spid="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14:presetBounceEnd="34000">
                                      <p:stCondLst>
                                        <p:cond delay="0"/>
                                      </p:stCondLst>
                                      <p:childTnLst>
                                        <p:set>
                                          <p:cBhvr>
                                            <p:cTn id="84" dur="1" fill="hold">
                                              <p:stCondLst>
                                                <p:cond delay="0"/>
                                              </p:stCondLst>
                                            </p:cTn>
                                            <p:tgtEl>
                                              <p:spTgt spid="74"/>
                                            </p:tgtEl>
                                            <p:attrNameLst>
                                              <p:attrName>style.visibility</p:attrName>
                                            </p:attrNameLst>
                                          </p:cBhvr>
                                          <p:to>
                                            <p:strVal val="visible"/>
                                          </p:to>
                                        </p:set>
                                        <p:anim calcmode="lin" valueType="num" p14:bounceEnd="34000">
                                          <p:cBhvr additive="base">
                                            <p:cTn id="85" dur="350" fill="hold"/>
                                            <p:tgtEl>
                                              <p:spTgt spid="74"/>
                                            </p:tgtEl>
                                            <p:attrNameLst>
                                              <p:attrName>ppt_x</p:attrName>
                                            </p:attrNameLst>
                                          </p:cBhvr>
                                          <p:tavLst>
                                            <p:tav tm="0">
                                              <p:val>
                                                <p:strVal val="1+#ppt_w/2"/>
                                              </p:val>
                                            </p:tav>
                                            <p:tav tm="100000">
                                              <p:val>
                                                <p:strVal val="#ppt_x"/>
                                              </p:val>
                                            </p:tav>
                                          </p:tavLst>
                                        </p:anim>
                                        <p:anim calcmode="lin" valueType="num" p14:bounceEnd="34000">
                                          <p:cBhvr additive="base">
                                            <p:cTn id="86" dur="350" fill="hold"/>
                                            <p:tgtEl>
                                              <p:spTgt spid="74"/>
                                            </p:tgtEl>
                                            <p:attrNameLst>
                                              <p:attrName>ppt_y</p:attrName>
                                            </p:attrNameLst>
                                          </p:cBhvr>
                                          <p:tavLst>
                                            <p:tav tm="0">
                                              <p:val>
                                                <p:strVal val="#ppt_y"/>
                                              </p:val>
                                            </p:tav>
                                            <p:tav tm="100000">
                                              <p:val>
                                                <p:strVal val="#ppt_y"/>
                                              </p:val>
                                            </p:tav>
                                          </p:tavLst>
                                        </p:anim>
                                      </p:childTnLst>
                                    </p:cTn>
                                  </p:par>
                                </p:childTnLst>
                              </p:cTn>
                            </p:par>
                            <p:par>
                              <p:cTn id="87" fill="hold">
                                <p:stCondLst>
                                  <p:cond delay="8500"/>
                                </p:stCondLst>
                                <p:childTnLst>
                                  <p:par>
                                    <p:cTn id="88" presetID="22" presetClass="entr" presetSubtype="8"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400"/>
                                            <p:tgtEl>
                                              <p:spTgt spid="48"/>
                                            </p:tgtEl>
                                          </p:cBhvr>
                                        </p:animEffect>
                                      </p:childTnLst>
                                    </p:cTn>
                                  </p:par>
                                </p:childTnLst>
                              </p:cTn>
                            </p:par>
                            <p:par>
                              <p:cTn id="91" fill="hold">
                                <p:stCondLst>
                                  <p:cond delay="9000"/>
                                </p:stCondLst>
                                <p:childTnLst>
                                  <p:par>
                                    <p:cTn id="92" presetID="22" presetClass="entr" presetSubtype="2" fill="hold" grpId="0"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right)">
                                          <p:cBhvr>
                                            <p:cTn id="94" dur="250"/>
                                            <p:tgtEl>
                                              <p:spTgt spid="85"/>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01"/>
                                            </p:tgtEl>
                                            <p:attrNameLst>
                                              <p:attrName>style.visibility</p:attrName>
                                            </p:attrNameLst>
                                          </p:cBhvr>
                                          <p:to>
                                            <p:strVal val="visible"/>
                                          </p:to>
                                        </p:set>
                                        <p:animEffect transition="in" filter="wipe(left)">
                                          <p:cBhvr>
                                            <p:cTn id="98" dur="500"/>
                                            <p:tgtEl>
                                              <p:spTgt spid="101"/>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childTnLst>
                              </p:cTn>
                            </p:par>
                            <p:par>
                              <p:cTn id="103" fill="hold">
                                <p:stCondLst>
                                  <p:cond delay="10500"/>
                                </p:stCondLst>
                                <p:childTnLst>
                                  <p:par>
                                    <p:cTn id="104" presetID="2" presetClass="entr" presetSubtype="2" fill="hold" nodeType="afterEffect" p14:presetBounceEnd="34000">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14:bounceEnd="34000">
                                          <p:cBhvr additive="base">
                                            <p:cTn id="106" dur="350" fill="hold"/>
                                            <p:tgtEl>
                                              <p:spTgt spid="5"/>
                                            </p:tgtEl>
                                            <p:attrNameLst>
                                              <p:attrName>ppt_x</p:attrName>
                                            </p:attrNameLst>
                                          </p:cBhvr>
                                          <p:tavLst>
                                            <p:tav tm="0">
                                              <p:val>
                                                <p:strVal val="1+#ppt_w/2"/>
                                              </p:val>
                                            </p:tav>
                                            <p:tav tm="100000">
                                              <p:val>
                                                <p:strVal val="#ppt_x"/>
                                              </p:val>
                                            </p:tav>
                                          </p:tavLst>
                                        </p:anim>
                                        <p:anim calcmode="lin" valueType="num" p14:bounceEnd="34000">
                                          <p:cBhvr additive="base">
                                            <p:cTn id="107" dur="350" fill="hold"/>
                                            <p:tgtEl>
                                              <p:spTgt spid="5"/>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14:presetBounceEnd="34000">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14:bounceEnd="34000">
                                          <p:cBhvr additive="base">
                                            <p:cTn id="110" dur="350" fill="hold"/>
                                            <p:tgtEl>
                                              <p:spTgt spid="75"/>
                                            </p:tgtEl>
                                            <p:attrNameLst>
                                              <p:attrName>ppt_x</p:attrName>
                                            </p:attrNameLst>
                                          </p:cBhvr>
                                          <p:tavLst>
                                            <p:tav tm="0">
                                              <p:val>
                                                <p:strVal val="1+#ppt_w/2"/>
                                              </p:val>
                                            </p:tav>
                                            <p:tav tm="100000">
                                              <p:val>
                                                <p:strVal val="#ppt_x"/>
                                              </p:val>
                                            </p:tav>
                                          </p:tavLst>
                                        </p:anim>
                                        <p:anim calcmode="lin" valueType="num" p14:bounceEnd="34000">
                                          <p:cBhvr additive="base">
                                            <p:cTn id="111"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250"/>
                                            <p:tgtEl>
                                              <p:spTgt spid="8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left)">
                                          <p:cBhvr>
                                            <p:cTn id="23" dur="500"/>
                                            <p:tgtEl>
                                              <p:spTgt spid="9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350" fill="hold"/>
                                            <p:tgtEl>
                                              <p:spTgt spid="4"/>
                                            </p:tgtEl>
                                            <p:attrNameLst>
                                              <p:attrName>ppt_x</p:attrName>
                                            </p:attrNameLst>
                                          </p:cBhvr>
                                          <p:tavLst>
                                            <p:tav tm="0">
                                              <p:val>
                                                <p:strVal val="1+#ppt_w/2"/>
                                              </p:val>
                                            </p:tav>
                                            <p:tav tm="100000">
                                              <p:val>
                                                <p:strVal val="#ppt_x"/>
                                              </p:val>
                                            </p:tav>
                                          </p:tavLst>
                                        </p:anim>
                                        <p:anim calcmode="lin" valueType="num">
                                          <p:cBhvr additive="base">
                                            <p:cTn id="32" dur="35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350" fill="hold"/>
                                            <p:tgtEl>
                                              <p:spTgt spid="51"/>
                                            </p:tgtEl>
                                            <p:attrNameLst>
                                              <p:attrName>ppt_x</p:attrName>
                                            </p:attrNameLst>
                                          </p:cBhvr>
                                          <p:tavLst>
                                            <p:tav tm="0">
                                              <p:val>
                                                <p:strVal val="1+#ppt_w/2"/>
                                              </p:val>
                                            </p:tav>
                                            <p:tav tm="100000">
                                              <p:val>
                                                <p:strVal val="#ppt_x"/>
                                              </p:val>
                                            </p:tav>
                                          </p:tavLst>
                                        </p:anim>
                                        <p:anim calcmode="lin" valueType="num">
                                          <p:cBhvr additive="base">
                                            <p:cTn id="36" dur="35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400"/>
                                            <p:tgtEl>
                                              <p:spTgt spid="40"/>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wipe(right)">
                                          <p:cBhvr>
                                            <p:cTn id="44" dur="250"/>
                                            <p:tgtEl>
                                              <p:spTgt spid="83"/>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5500"/>
                                </p:stCondLst>
                                <p:childTnLst>
                                  <p:par>
                                    <p:cTn id="54" presetID="2" presetClass="entr" presetSubtype="2"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350" fill="hold"/>
                                            <p:tgtEl>
                                              <p:spTgt spid="3"/>
                                            </p:tgtEl>
                                            <p:attrNameLst>
                                              <p:attrName>ppt_x</p:attrName>
                                            </p:attrNameLst>
                                          </p:cBhvr>
                                          <p:tavLst>
                                            <p:tav tm="0">
                                              <p:val>
                                                <p:strVal val="1+#ppt_w/2"/>
                                              </p:val>
                                            </p:tav>
                                            <p:tav tm="100000">
                                              <p:val>
                                                <p:strVal val="#ppt_x"/>
                                              </p:val>
                                            </p:tav>
                                          </p:tavLst>
                                        </p:anim>
                                        <p:anim calcmode="lin" valueType="num">
                                          <p:cBhvr additive="base">
                                            <p:cTn id="57" dur="350" fill="hold"/>
                                            <p:tgtEl>
                                              <p:spTgt spid="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350" fill="hold"/>
                                            <p:tgtEl>
                                              <p:spTgt spid="73"/>
                                            </p:tgtEl>
                                            <p:attrNameLst>
                                              <p:attrName>ppt_x</p:attrName>
                                            </p:attrNameLst>
                                          </p:cBhvr>
                                          <p:tavLst>
                                            <p:tav tm="0">
                                              <p:val>
                                                <p:strVal val="1+#ppt_w/2"/>
                                              </p:val>
                                            </p:tav>
                                            <p:tav tm="100000">
                                              <p:val>
                                                <p:strVal val="#ppt_x"/>
                                              </p:val>
                                            </p:tav>
                                          </p:tavLst>
                                        </p:anim>
                                        <p:anim calcmode="lin" valueType="num">
                                          <p:cBhvr additive="base">
                                            <p:cTn id="61" dur="350" fill="hold"/>
                                            <p:tgtEl>
                                              <p:spTgt spid="7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400"/>
                                            <p:tgtEl>
                                              <p:spTgt spid="4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right)">
                                          <p:cBhvr>
                                            <p:cTn id="69" dur="250"/>
                                            <p:tgtEl>
                                              <p:spTgt spid="84"/>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wipe(left)">
                                          <p:cBhvr>
                                            <p:cTn id="73" dur="500"/>
                                            <p:tgtEl>
                                              <p:spTgt spid="98"/>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left)">
                                          <p:cBhvr>
                                            <p:cTn id="77" dur="500"/>
                                            <p:tgtEl>
                                              <p:spTgt spid="53"/>
                                            </p:tgtEl>
                                          </p:cBhvr>
                                        </p:animEffect>
                                      </p:childTnLst>
                                    </p:cTn>
                                  </p:par>
                                </p:childTnLst>
                              </p:cTn>
                            </p:par>
                            <p:par>
                              <p:cTn id="78" fill="hold">
                                <p:stCondLst>
                                  <p:cond delay="8000"/>
                                </p:stCondLst>
                                <p:childTnLst>
                                  <p:par>
                                    <p:cTn id="79" presetID="2" presetClass="entr" presetSubtype="2"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350" fill="hold"/>
                                            <p:tgtEl>
                                              <p:spTgt spid="2"/>
                                            </p:tgtEl>
                                            <p:attrNameLst>
                                              <p:attrName>ppt_x</p:attrName>
                                            </p:attrNameLst>
                                          </p:cBhvr>
                                          <p:tavLst>
                                            <p:tav tm="0">
                                              <p:val>
                                                <p:strVal val="1+#ppt_w/2"/>
                                              </p:val>
                                            </p:tav>
                                            <p:tav tm="100000">
                                              <p:val>
                                                <p:strVal val="#ppt_x"/>
                                              </p:val>
                                            </p:tav>
                                          </p:tavLst>
                                        </p:anim>
                                        <p:anim calcmode="lin" valueType="num">
                                          <p:cBhvr additive="base">
                                            <p:cTn id="82" dur="350" fill="hold"/>
                                            <p:tgtEl>
                                              <p:spTgt spid="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74"/>
                                            </p:tgtEl>
                                            <p:attrNameLst>
                                              <p:attrName>style.visibility</p:attrName>
                                            </p:attrNameLst>
                                          </p:cBhvr>
                                          <p:to>
                                            <p:strVal val="visible"/>
                                          </p:to>
                                        </p:set>
                                        <p:anim calcmode="lin" valueType="num">
                                          <p:cBhvr additive="base">
                                            <p:cTn id="85" dur="350" fill="hold"/>
                                            <p:tgtEl>
                                              <p:spTgt spid="74"/>
                                            </p:tgtEl>
                                            <p:attrNameLst>
                                              <p:attrName>ppt_x</p:attrName>
                                            </p:attrNameLst>
                                          </p:cBhvr>
                                          <p:tavLst>
                                            <p:tav tm="0">
                                              <p:val>
                                                <p:strVal val="1+#ppt_w/2"/>
                                              </p:val>
                                            </p:tav>
                                            <p:tav tm="100000">
                                              <p:val>
                                                <p:strVal val="#ppt_x"/>
                                              </p:val>
                                            </p:tav>
                                          </p:tavLst>
                                        </p:anim>
                                        <p:anim calcmode="lin" valueType="num">
                                          <p:cBhvr additive="base">
                                            <p:cTn id="86" dur="350" fill="hold"/>
                                            <p:tgtEl>
                                              <p:spTgt spid="74"/>
                                            </p:tgtEl>
                                            <p:attrNameLst>
                                              <p:attrName>ppt_y</p:attrName>
                                            </p:attrNameLst>
                                          </p:cBhvr>
                                          <p:tavLst>
                                            <p:tav tm="0">
                                              <p:val>
                                                <p:strVal val="#ppt_y"/>
                                              </p:val>
                                            </p:tav>
                                            <p:tav tm="100000">
                                              <p:val>
                                                <p:strVal val="#ppt_y"/>
                                              </p:val>
                                            </p:tav>
                                          </p:tavLst>
                                        </p:anim>
                                      </p:childTnLst>
                                    </p:cTn>
                                  </p:par>
                                </p:childTnLst>
                              </p:cTn>
                            </p:par>
                            <p:par>
                              <p:cTn id="87" fill="hold">
                                <p:stCondLst>
                                  <p:cond delay="8500"/>
                                </p:stCondLst>
                                <p:childTnLst>
                                  <p:par>
                                    <p:cTn id="88" presetID="22" presetClass="entr" presetSubtype="8"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400"/>
                                            <p:tgtEl>
                                              <p:spTgt spid="48"/>
                                            </p:tgtEl>
                                          </p:cBhvr>
                                        </p:animEffect>
                                      </p:childTnLst>
                                    </p:cTn>
                                  </p:par>
                                </p:childTnLst>
                              </p:cTn>
                            </p:par>
                            <p:par>
                              <p:cTn id="91" fill="hold">
                                <p:stCondLst>
                                  <p:cond delay="9000"/>
                                </p:stCondLst>
                                <p:childTnLst>
                                  <p:par>
                                    <p:cTn id="92" presetID="22" presetClass="entr" presetSubtype="2" fill="hold" grpId="0"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right)">
                                          <p:cBhvr>
                                            <p:cTn id="94" dur="250"/>
                                            <p:tgtEl>
                                              <p:spTgt spid="85"/>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01"/>
                                            </p:tgtEl>
                                            <p:attrNameLst>
                                              <p:attrName>style.visibility</p:attrName>
                                            </p:attrNameLst>
                                          </p:cBhvr>
                                          <p:to>
                                            <p:strVal val="visible"/>
                                          </p:to>
                                        </p:set>
                                        <p:animEffect transition="in" filter="wipe(left)">
                                          <p:cBhvr>
                                            <p:cTn id="98" dur="500"/>
                                            <p:tgtEl>
                                              <p:spTgt spid="101"/>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childTnLst>
                              </p:cTn>
                            </p:par>
                            <p:par>
                              <p:cTn id="103" fill="hold">
                                <p:stCondLst>
                                  <p:cond delay="10500"/>
                                </p:stCondLst>
                                <p:childTnLst>
                                  <p:par>
                                    <p:cTn id="104" presetID="2" presetClass="entr" presetSubtype="2" fill="hold" nodeType="afterEffect">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cBhvr additive="base">
                                            <p:cTn id="106" dur="350" fill="hold"/>
                                            <p:tgtEl>
                                              <p:spTgt spid="5"/>
                                            </p:tgtEl>
                                            <p:attrNameLst>
                                              <p:attrName>ppt_x</p:attrName>
                                            </p:attrNameLst>
                                          </p:cBhvr>
                                          <p:tavLst>
                                            <p:tav tm="0">
                                              <p:val>
                                                <p:strVal val="1+#ppt_w/2"/>
                                              </p:val>
                                            </p:tav>
                                            <p:tav tm="100000">
                                              <p:val>
                                                <p:strVal val="#ppt_x"/>
                                              </p:val>
                                            </p:tav>
                                          </p:tavLst>
                                        </p:anim>
                                        <p:anim calcmode="lin" valueType="num">
                                          <p:cBhvr additive="base">
                                            <p:cTn id="107" dur="350" fill="hold"/>
                                            <p:tgtEl>
                                              <p:spTgt spid="5"/>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additive="base">
                                            <p:cTn id="110" dur="350" fill="hold"/>
                                            <p:tgtEl>
                                              <p:spTgt spid="75"/>
                                            </p:tgtEl>
                                            <p:attrNameLst>
                                              <p:attrName>ppt_x</p:attrName>
                                            </p:attrNameLst>
                                          </p:cBhvr>
                                          <p:tavLst>
                                            <p:tav tm="0">
                                              <p:val>
                                                <p:strVal val="1+#ppt_w/2"/>
                                              </p:val>
                                            </p:tav>
                                            <p:tav tm="100000">
                                              <p:val>
                                                <p:strVal val="#ppt_x"/>
                                              </p:val>
                                            </p:tav>
                                          </p:tavLst>
                                        </p:anim>
                                        <p:anim calcmode="lin" valueType="num">
                                          <p:cBhvr additive="base">
                                            <p:cTn id="111"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105"/>
          <p:cNvGrpSpPr/>
          <p:nvPr/>
        </p:nvGrpSpPr>
        <p:grpSpPr>
          <a:xfrm>
            <a:off x="9902477" y="1739195"/>
            <a:ext cx="1589617" cy="2786878"/>
            <a:chOff x="346652" y="843540"/>
            <a:chExt cx="1192213" cy="2090159"/>
          </a:xfrm>
        </p:grpSpPr>
        <p:cxnSp>
          <p:nvCxnSpPr>
            <p:cNvPr id="40" name="Straight Connector 107"/>
            <p:cNvCxnSpPr/>
            <p:nvPr/>
          </p:nvCxnSpPr>
          <p:spPr>
            <a:xfrm>
              <a:off x="942759" y="843540"/>
              <a:ext cx="0" cy="15338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1" name="Group 108"/>
            <p:cNvGrpSpPr/>
            <p:nvPr/>
          </p:nvGrpSpPr>
          <p:grpSpPr>
            <a:xfrm>
              <a:off x="346652" y="2184398"/>
              <a:ext cx="1192213" cy="749301"/>
              <a:chOff x="2563018" y="2933699"/>
              <a:chExt cx="1192213" cy="749301"/>
            </a:xfrm>
          </p:grpSpPr>
          <p:sp>
            <p:nvSpPr>
              <p:cNvPr id="4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45"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47" name="Group 74"/>
          <p:cNvGrpSpPr/>
          <p:nvPr/>
        </p:nvGrpSpPr>
        <p:grpSpPr>
          <a:xfrm>
            <a:off x="5151666" y="1047911"/>
            <a:ext cx="1589617" cy="2786879"/>
            <a:chOff x="346652" y="843540"/>
            <a:chExt cx="1192213" cy="2090159"/>
          </a:xfrm>
        </p:grpSpPr>
        <p:cxnSp>
          <p:nvCxnSpPr>
            <p:cNvPr id="49" name="Straight Connector 80"/>
            <p:cNvCxnSpPr/>
            <p:nvPr/>
          </p:nvCxnSpPr>
          <p:spPr>
            <a:xfrm>
              <a:off x="942759" y="843540"/>
              <a:ext cx="0" cy="15338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1" name="Group 81"/>
            <p:cNvGrpSpPr/>
            <p:nvPr/>
          </p:nvGrpSpPr>
          <p:grpSpPr>
            <a:xfrm>
              <a:off x="346652" y="2184398"/>
              <a:ext cx="1192213" cy="749301"/>
              <a:chOff x="2563018" y="2933699"/>
              <a:chExt cx="1192213" cy="749301"/>
            </a:xfrm>
          </p:grpSpPr>
          <p:sp>
            <p:nvSpPr>
              <p:cNvPr id="6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63"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65" name="Group 90"/>
          <p:cNvGrpSpPr/>
          <p:nvPr/>
        </p:nvGrpSpPr>
        <p:grpSpPr>
          <a:xfrm>
            <a:off x="7441137" y="1124721"/>
            <a:ext cx="1589617" cy="4040348"/>
            <a:chOff x="346652" y="-96562"/>
            <a:chExt cx="1192213" cy="3030261"/>
          </a:xfrm>
        </p:grpSpPr>
        <p:cxnSp>
          <p:nvCxnSpPr>
            <p:cNvPr id="67" name="Straight Connector 92"/>
            <p:cNvCxnSpPr/>
            <p:nvPr/>
          </p:nvCxnSpPr>
          <p:spPr>
            <a:xfrm flipH="1">
              <a:off x="942759" y="-96562"/>
              <a:ext cx="13493" cy="24739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8" name="Group 93"/>
            <p:cNvGrpSpPr/>
            <p:nvPr/>
          </p:nvGrpSpPr>
          <p:grpSpPr>
            <a:xfrm>
              <a:off x="346652" y="2184398"/>
              <a:ext cx="1192213" cy="749301"/>
              <a:chOff x="2563018" y="2933699"/>
              <a:chExt cx="1192213" cy="749301"/>
            </a:xfrm>
          </p:grpSpPr>
          <p:sp>
            <p:nvSpPr>
              <p:cNvPr id="69"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70"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72" name="Group 58"/>
          <p:cNvGrpSpPr/>
          <p:nvPr/>
        </p:nvGrpSpPr>
        <p:grpSpPr>
          <a:xfrm>
            <a:off x="915785" y="817483"/>
            <a:ext cx="1589617" cy="3094116"/>
            <a:chOff x="346652" y="613112"/>
            <a:chExt cx="1192213" cy="2320587"/>
          </a:xfrm>
        </p:grpSpPr>
        <p:cxnSp>
          <p:nvCxnSpPr>
            <p:cNvPr id="74" name="Straight Connector 38"/>
            <p:cNvCxnSpPr/>
            <p:nvPr/>
          </p:nvCxnSpPr>
          <p:spPr>
            <a:xfrm>
              <a:off x="942759" y="613112"/>
              <a:ext cx="0" cy="17642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5" name="Group 56"/>
            <p:cNvGrpSpPr/>
            <p:nvPr/>
          </p:nvGrpSpPr>
          <p:grpSpPr>
            <a:xfrm>
              <a:off x="346652" y="2184398"/>
              <a:ext cx="1192213" cy="749301"/>
              <a:chOff x="2563018" y="2933699"/>
              <a:chExt cx="1192213" cy="749301"/>
            </a:xfrm>
          </p:grpSpPr>
          <p:sp>
            <p:nvSpPr>
              <p:cNvPr id="77"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78"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80" name="Group 66"/>
          <p:cNvGrpSpPr/>
          <p:nvPr/>
        </p:nvGrpSpPr>
        <p:grpSpPr>
          <a:xfrm>
            <a:off x="3151874" y="1124720"/>
            <a:ext cx="1589617" cy="4040348"/>
            <a:chOff x="346652" y="-96562"/>
            <a:chExt cx="1192213" cy="3030261"/>
          </a:xfrm>
        </p:grpSpPr>
        <p:cxnSp>
          <p:nvCxnSpPr>
            <p:cNvPr id="82" name="Straight Connector 68"/>
            <p:cNvCxnSpPr/>
            <p:nvPr/>
          </p:nvCxnSpPr>
          <p:spPr>
            <a:xfrm flipH="1">
              <a:off x="942759" y="-96562"/>
              <a:ext cx="13493" cy="24739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3" name="Group 69"/>
            <p:cNvGrpSpPr/>
            <p:nvPr/>
          </p:nvGrpSpPr>
          <p:grpSpPr>
            <a:xfrm>
              <a:off x="346652" y="2184398"/>
              <a:ext cx="1192213" cy="749301"/>
              <a:chOff x="2563018" y="2933699"/>
              <a:chExt cx="1192213" cy="749301"/>
            </a:xfrm>
          </p:grpSpPr>
          <p:sp>
            <p:nvSpPr>
              <p:cNvPr id="84"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85"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sp>
        <p:nvSpPr>
          <p:cNvPr id="86" name="Freeform 22"/>
          <p:cNvSpPr/>
          <p:nvPr/>
        </p:nvSpPr>
        <p:spPr bwMode="auto">
          <a:xfrm rot="10800000">
            <a:off x="2118" y="-7296"/>
            <a:ext cx="12187767" cy="3177117"/>
          </a:xfrm>
          <a:custGeom>
            <a:avLst/>
            <a:gdLst/>
            <a:ahLst/>
            <a:cxnLst>
              <a:cxn ang="0">
                <a:pos x="7259" y="1534"/>
              </a:cxn>
              <a:cxn ang="0">
                <a:pos x="7363" y="1497"/>
              </a:cxn>
              <a:cxn ang="0">
                <a:pos x="7491" y="1557"/>
              </a:cxn>
              <a:cxn ang="0">
                <a:pos x="7536" y="1640"/>
              </a:cxn>
              <a:cxn ang="0">
                <a:pos x="7553" y="1617"/>
              </a:cxn>
              <a:cxn ang="0">
                <a:pos x="7578" y="1594"/>
              </a:cxn>
              <a:cxn ang="0">
                <a:pos x="7680" y="1557"/>
              </a:cxn>
              <a:cxn ang="0">
                <a:pos x="7680" y="2002"/>
              </a:cxn>
              <a:cxn ang="0">
                <a:pos x="0" y="2002"/>
              </a:cxn>
              <a:cxn ang="0">
                <a:pos x="0" y="317"/>
              </a:cxn>
              <a:cxn ang="0">
                <a:pos x="164" y="291"/>
              </a:cxn>
              <a:cxn ang="0">
                <a:pos x="501" y="421"/>
              </a:cxn>
              <a:cxn ang="0">
                <a:pos x="601" y="555"/>
              </a:cxn>
              <a:cxn ang="0">
                <a:pos x="642" y="491"/>
              </a:cxn>
              <a:cxn ang="0">
                <a:pos x="789" y="422"/>
              </a:cxn>
              <a:cxn ang="0">
                <a:pos x="896" y="455"/>
              </a:cxn>
              <a:cxn ang="0">
                <a:pos x="1029" y="273"/>
              </a:cxn>
              <a:cxn ang="0">
                <a:pos x="1480" y="93"/>
              </a:cxn>
              <a:cxn ang="0">
                <a:pos x="1932" y="270"/>
              </a:cxn>
              <a:cxn ang="0">
                <a:pos x="2086" y="500"/>
              </a:cxn>
              <a:cxn ang="0">
                <a:pos x="2254" y="259"/>
              </a:cxn>
              <a:cxn ang="0">
                <a:pos x="2858" y="0"/>
              </a:cxn>
              <a:cxn ang="0">
                <a:pos x="3463" y="259"/>
              </a:cxn>
              <a:cxn ang="0">
                <a:pos x="3683" y="644"/>
              </a:cxn>
              <a:cxn ang="0">
                <a:pos x="3834" y="618"/>
              </a:cxn>
              <a:cxn ang="0">
                <a:pos x="4165" y="773"/>
              </a:cxn>
              <a:cxn ang="0">
                <a:pos x="4258" y="919"/>
              </a:cxn>
              <a:cxn ang="0">
                <a:pos x="4839" y="704"/>
              </a:cxn>
              <a:cxn ang="0">
                <a:pos x="5442" y="938"/>
              </a:cxn>
              <a:cxn ang="0">
                <a:pos x="5673" y="1326"/>
              </a:cxn>
              <a:cxn ang="0">
                <a:pos x="6073" y="1168"/>
              </a:cxn>
              <a:cxn ang="0">
                <a:pos x="6495" y="1348"/>
              </a:cxn>
              <a:cxn ang="0">
                <a:pos x="6548" y="1410"/>
              </a:cxn>
              <a:cxn ang="0">
                <a:pos x="6587" y="1363"/>
              </a:cxn>
              <a:cxn ang="0">
                <a:pos x="6873" y="1242"/>
              </a:cxn>
              <a:cxn ang="0">
                <a:pos x="7158" y="1363"/>
              </a:cxn>
              <a:cxn ang="0">
                <a:pos x="7259" y="1534"/>
              </a:cxn>
            </a:cxnLst>
            <a:rect l="0" t="0" r="r" b="b"/>
            <a:pathLst>
              <a:path w="7680" h="2002">
                <a:moveTo>
                  <a:pt x="7259" y="1534"/>
                </a:moveTo>
                <a:cubicBezTo>
                  <a:pt x="7289" y="1509"/>
                  <a:pt x="7324" y="1497"/>
                  <a:pt x="7363" y="1497"/>
                </a:cubicBezTo>
                <a:cubicBezTo>
                  <a:pt x="7413" y="1497"/>
                  <a:pt x="7455" y="1517"/>
                  <a:pt x="7491" y="1557"/>
                </a:cubicBezTo>
                <a:cubicBezTo>
                  <a:pt x="7512" y="1582"/>
                  <a:pt x="7527" y="1609"/>
                  <a:pt x="7536" y="1640"/>
                </a:cubicBezTo>
                <a:cubicBezTo>
                  <a:pt x="7541" y="1632"/>
                  <a:pt x="7547" y="1625"/>
                  <a:pt x="7553" y="1617"/>
                </a:cubicBezTo>
                <a:cubicBezTo>
                  <a:pt x="7561" y="1609"/>
                  <a:pt x="7569" y="1601"/>
                  <a:pt x="7578" y="1594"/>
                </a:cubicBezTo>
                <a:cubicBezTo>
                  <a:pt x="7607" y="1570"/>
                  <a:pt x="7641" y="1557"/>
                  <a:pt x="7680" y="1557"/>
                </a:cubicBezTo>
                <a:cubicBezTo>
                  <a:pt x="7680" y="2002"/>
                  <a:pt x="7680" y="2002"/>
                  <a:pt x="7680" y="2002"/>
                </a:cubicBezTo>
                <a:cubicBezTo>
                  <a:pt x="0" y="2002"/>
                  <a:pt x="0" y="2002"/>
                  <a:pt x="0" y="2002"/>
                </a:cubicBezTo>
                <a:cubicBezTo>
                  <a:pt x="0" y="317"/>
                  <a:pt x="0" y="317"/>
                  <a:pt x="0" y="317"/>
                </a:cubicBezTo>
                <a:cubicBezTo>
                  <a:pt x="51" y="300"/>
                  <a:pt x="106" y="291"/>
                  <a:pt x="164" y="291"/>
                </a:cubicBezTo>
                <a:cubicBezTo>
                  <a:pt x="296" y="291"/>
                  <a:pt x="408" y="334"/>
                  <a:pt x="501" y="421"/>
                </a:cubicBezTo>
                <a:cubicBezTo>
                  <a:pt x="545" y="462"/>
                  <a:pt x="578" y="507"/>
                  <a:pt x="601" y="555"/>
                </a:cubicBezTo>
                <a:cubicBezTo>
                  <a:pt x="611" y="532"/>
                  <a:pt x="625" y="511"/>
                  <a:pt x="642" y="491"/>
                </a:cubicBezTo>
                <a:cubicBezTo>
                  <a:pt x="682" y="445"/>
                  <a:pt x="732" y="422"/>
                  <a:pt x="789" y="422"/>
                </a:cubicBezTo>
                <a:cubicBezTo>
                  <a:pt x="829" y="422"/>
                  <a:pt x="864" y="433"/>
                  <a:pt x="896" y="455"/>
                </a:cubicBezTo>
                <a:cubicBezTo>
                  <a:pt x="927" y="389"/>
                  <a:pt x="971" y="328"/>
                  <a:pt x="1029" y="273"/>
                </a:cubicBezTo>
                <a:cubicBezTo>
                  <a:pt x="1153" y="154"/>
                  <a:pt x="1304" y="94"/>
                  <a:pt x="1480" y="93"/>
                </a:cubicBezTo>
                <a:cubicBezTo>
                  <a:pt x="1657" y="92"/>
                  <a:pt x="1807" y="151"/>
                  <a:pt x="1932" y="270"/>
                </a:cubicBezTo>
                <a:cubicBezTo>
                  <a:pt x="2004" y="338"/>
                  <a:pt x="2055" y="415"/>
                  <a:pt x="2086" y="500"/>
                </a:cubicBezTo>
                <a:cubicBezTo>
                  <a:pt x="2127" y="413"/>
                  <a:pt x="2183" y="333"/>
                  <a:pt x="2254" y="259"/>
                </a:cubicBezTo>
                <a:cubicBezTo>
                  <a:pt x="2421" y="86"/>
                  <a:pt x="2622" y="0"/>
                  <a:pt x="2858" y="0"/>
                </a:cubicBezTo>
                <a:cubicBezTo>
                  <a:pt x="3095" y="0"/>
                  <a:pt x="3296" y="86"/>
                  <a:pt x="3463" y="259"/>
                </a:cubicBezTo>
                <a:cubicBezTo>
                  <a:pt x="3572" y="372"/>
                  <a:pt x="3646" y="501"/>
                  <a:pt x="3683" y="644"/>
                </a:cubicBezTo>
                <a:cubicBezTo>
                  <a:pt x="3730" y="626"/>
                  <a:pt x="3780" y="618"/>
                  <a:pt x="3834" y="618"/>
                </a:cubicBezTo>
                <a:cubicBezTo>
                  <a:pt x="3963" y="618"/>
                  <a:pt x="4074" y="670"/>
                  <a:pt x="4165" y="773"/>
                </a:cubicBezTo>
                <a:cubicBezTo>
                  <a:pt x="4204" y="818"/>
                  <a:pt x="4235" y="866"/>
                  <a:pt x="4258" y="919"/>
                </a:cubicBezTo>
                <a:cubicBezTo>
                  <a:pt x="4420" y="776"/>
                  <a:pt x="4614" y="704"/>
                  <a:pt x="4839" y="704"/>
                </a:cubicBezTo>
                <a:cubicBezTo>
                  <a:pt x="5075" y="704"/>
                  <a:pt x="5276" y="782"/>
                  <a:pt x="5442" y="938"/>
                </a:cubicBezTo>
                <a:cubicBezTo>
                  <a:pt x="5562" y="1051"/>
                  <a:pt x="5639" y="1180"/>
                  <a:pt x="5673" y="1326"/>
                </a:cubicBezTo>
                <a:cubicBezTo>
                  <a:pt x="5785" y="1221"/>
                  <a:pt x="5918" y="1168"/>
                  <a:pt x="6073" y="1168"/>
                </a:cubicBezTo>
                <a:cubicBezTo>
                  <a:pt x="6238" y="1168"/>
                  <a:pt x="6378" y="1228"/>
                  <a:pt x="6495" y="1348"/>
                </a:cubicBezTo>
                <a:cubicBezTo>
                  <a:pt x="6514" y="1368"/>
                  <a:pt x="6532" y="1388"/>
                  <a:pt x="6548" y="1410"/>
                </a:cubicBezTo>
                <a:cubicBezTo>
                  <a:pt x="6560" y="1393"/>
                  <a:pt x="6573" y="1378"/>
                  <a:pt x="6587" y="1363"/>
                </a:cubicBezTo>
                <a:cubicBezTo>
                  <a:pt x="6666" y="1282"/>
                  <a:pt x="6761" y="1242"/>
                  <a:pt x="6873" y="1242"/>
                </a:cubicBezTo>
                <a:cubicBezTo>
                  <a:pt x="6984" y="1242"/>
                  <a:pt x="7079" y="1282"/>
                  <a:pt x="7158" y="1363"/>
                </a:cubicBezTo>
                <a:cubicBezTo>
                  <a:pt x="7207" y="1414"/>
                  <a:pt x="7240" y="1470"/>
                  <a:pt x="7259" y="1534"/>
                </a:cubicBezTo>
                <a:close/>
              </a:path>
            </a:pathLst>
          </a:custGeom>
          <a:solidFill>
            <a:schemeClr val="accent1">
              <a:lumMod val="50000"/>
            </a:schemeClr>
          </a:solidFill>
          <a:ln w="9525">
            <a:noFill/>
            <a:round/>
          </a:ln>
        </p:spPr>
        <p:txBody>
          <a:bodyPr vert="horz" wrap="square" lIns="121920" tIns="60960" rIns="121920" bIns="60960" numCol="1" anchor="t" anchorCtr="0" compatLnSpc="1"/>
          <a:lstStyle/>
          <a:p>
            <a:endParaRPr lang="en-US" sz="3555"/>
          </a:p>
        </p:txBody>
      </p:sp>
      <p:sp>
        <p:nvSpPr>
          <p:cNvPr id="87" name="Freeform 23"/>
          <p:cNvSpPr/>
          <p:nvPr/>
        </p:nvSpPr>
        <p:spPr bwMode="auto">
          <a:xfrm rot="10800000">
            <a:off x="2118" y="-7295"/>
            <a:ext cx="12187767" cy="2385484"/>
          </a:xfrm>
          <a:custGeom>
            <a:avLst/>
            <a:gdLst/>
            <a:ahLst/>
            <a:cxnLst>
              <a:cxn ang="0">
                <a:pos x="7609" y="1134"/>
              </a:cxn>
              <a:cxn ang="0">
                <a:pos x="7680" y="1089"/>
              </a:cxn>
              <a:cxn ang="0">
                <a:pos x="7680" y="1503"/>
              </a:cxn>
              <a:cxn ang="0">
                <a:pos x="0" y="1503"/>
              </a:cxn>
              <a:cxn ang="0">
                <a:pos x="0" y="577"/>
              </a:cxn>
              <a:cxn ang="0">
                <a:pos x="32" y="576"/>
              </a:cxn>
              <a:cxn ang="0">
                <a:pos x="337" y="652"/>
              </a:cxn>
              <a:cxn ang="0">
                <a:pos x="411" y="572"/>
              </a:cxn>
              <a:cxn ang="0">
                <a:pos x="765" y="445"/>
              </a:cxn>
              <a:cxn ang="0">
                <a:pos x="892" y="458"/>
              </a:cxn>
              <a:cxn ang="0">
                <a:pos x="890" y="414"/>
              </a:cxn>
              <a:cxn ang="0">
                <a:pos x="1030" y="121"/>
              </a:cxn>
              <a:cxn ang="0">
                <a:pos x="1370" y="0"/>
              </a:cxn>
              <a:cxn ang="0">
                <a:pos x="1710" y="121"/>
              </a:cxn>
              <a:cxn ang="0">
                <a:pos x="1817" y="258"/>
              </a:cxn>
              <a:cxn ang="0">
                <a:pos x="1867" y="211"/>
              </a:cxn>
              <a:cxn ang="0">
                <a:pos x="2379" y="28"/>
              </a:cxn>
              <a:cxn ang="0">
                <a:pos x="2891" y="211"/>
              </a:cxn>
              <a:cxn ang="0">
                <a:pos x="3036" y="384"/>
              </a:cxn>
              <a:cxn ang="0">
                <a:pos x="3189" y="369"/>
              </a:cxn>
              <a:cxn ang="0">
                <a:pos x="3639" y="530"/>
              </a:cxn>
              <a:cxn ang="0">
                <a:pos x="3786" y="723"/>
              </a:cxn>
              <a:cxn ang="0">
                <a:pos x="4120" y="663"/>
              </a:cxn>
              <a:cxn ang="0">
                <a:pos x="4631" y="824"/>
              </a:cxn>
              <a:cxn ang="0">
                <a:pos x="4701" y="885"/>
              </a:cxn>
              <a:cxn ang="0">
                <a:pos x="4843" y="863"/>
              </a:cxn>
              <a:cxn ang="0">
                <a:pos x="5126" y="964"/>
              </a:cxn>
              <a:cxn ang="0">
                <a:pos x="5175" y="1014"/>
              </a:cxn>
              <a:cxn ang="0">
                <a:pos x="5256" y="1008"/>
              </a:cxn>
              <a:cxn ang="0">
                <a:pos x="5531" y="1086"/>
              </a:cxn>
              <a:cxn ang="0">
                <a:pos x="5600" y="1148"/>
              </a:cxn>
              <a:cxn ang="0">
                <a:pos x="5747" y="1115"/>
              </a:cxn>
              <a:cxn ang="0">
                <a:pos x="5950" y="1186"/>
              </a:cxn>
              <a:cxn ang="0">
                <a:pos x="5953" y="1184"/>
              </a:cxn>
              <a:cxn ang="0">
                <a:pos x="6263" y="1109"/>
              </a:cxn>
              <a:cxn ang="0">
                <a:pos x="6398" y="1120"/>
              </a:cxn>
              <a:cxn ang="0">
                <a:pos x="6479" y="1030"/>
              </a:cxn>
              <a:cxn ang="0">
                <a:pos x="6822" y="908"/>
              </a:cxn>
              <a:cxn ang="0">
                <a:pos x="7165" y="1030"/>
              </a:cxn>
              <a:cxn ang="0">
                <a:pos x="7289" y="1210"/>
              </a:cxn>
              <a:cxn ang="0">
                <a:pos x="7387" y="1191"/>
              </a:cxn>
              <a:cxn ang="0">
                <a:pos x="7537" y="1241"/>
              </a:cxn>
              <a:cxn ang="0">
                <a:pos x="7609" y="1134"/>
              </a:cxn>
            </a:cxnLst>
            <a:rect l="0" t="0" r="r" b="b"/>
            <a:pathLst>
              <a:path w="7680" h="1503">
                <a:moveTo>
                  <a:pt x="7609" y="1134"/>
                </a:moveTo>
                <a:cubicBezTo>
                  <a:pt x="7631" y="1115"/>
                  <a:pt x="7655" y="1100"/>
                  <a:pt x="7680" y="1089"/>
                </a:cubicBezTo>
                <a:cubicBezTo>
                  <a:pt x="7680" y="1503"/>
                  <a:pt x="7680" y="1503"/>
                  <a:pt x="7680" y="1503"/>
                </a:cubicBezTo>
                <a:cubicBezTo>
                  <a:pt x="0" y="1503"/>
                  <a:pt x="0" y="1503"/>
                  <a:pt x="0" y="1503"/>
                </a:cubicBezTo>
                <a:cubicBezTo>
                  <a:pt x="0" y="577"/>
                  <a:pt x="0" y="577"/>
                  <a:pt x="0" y="577"/>
                </a:cubicBezTo>
                <a:cubicBezTo>
                  <a:pt x="11" y="577"/>
                  <a:pt x="21" y="576"/>
                  <a:pt x="32" y="576"/>
                </a:cubicBezTo>
                <a:cubicBezTo>
                  <a:pt x="146" y="576"/>
                  <a:pt x="247" y="602"/>
                  <a:pt x="337" y="652"/>
                </a:cubicBezTo>
                <a:cubicBezTo>
                  <a:pt x="357" y="624"/>
                  <a:pt x="382" y="597"/>
                  <a:pt x="411" y="572"/>
                </a:cubicBezTo>
                <a:cubicBezTo>
                  <a:pt x="509" y="487"/>
                  <a:pt x="627" y="445"/>
                  <a:pt x="765" y="445"/>
                </a:cubicBezTo>
                <a:cubicBezTo>
                  <a:pt x="810" y="445"/>
                  <a:pt x="852" y="450"/>
                  <a:pt x="892" y="458"/>
                </a:cubicBezTo>
                <a:cubicBezTo>
                  <a:pt x="890" y="444"/>
                  <a:pt x="890" y="429"/>
                  <a:pt x="890" y="414"/>
                </a:cubicBezTo>
                <a:cubicBezTo>
                  <a:pt x="890" y="300"/>
                  <a:pt x="937" y="202"/>
                  <a:pt x="1030" y="121"/>
                </a:cubicBezTo>
                <a:cubicBezTo>
                  <a:pt x="1124" y="40"/>
                  <a:pt x="1238" y="0"/>
                  <a:pt x="1370" y="0"/>
                </a:cubicBezTo>
                <a:cubicBezTo>
                  <a:pt x="1503" y="0"/>
                  <a:pt x="1616" y="40"/>
                  <a:pt x="1710" y="121"/>
                </a:cubicBezTo>
                <a:cubicBezTo>
                  <a:pt x="1758" y="162"/>
                  <a:pt x="1794" y="208"/>
                  <a:pt x="1817" y="258"/>
                </a:cubicBezTo>
                <a:cubicBezTo>
                  <a:pt x="1833" y="242"/>
                  <a:pt x="1849" y="226"/>
                  <a:pt x="1867" y="211"/>
                </a:cubicBezTo>
                <a:cubicBezTo>
                  <a:pt x="2009" y="89"/>
                  <a:pt x="2179" y="28"/>
                  <a:pt x="2379" y="28"/>
                </a:cubicBezTo>
                <a:cubicBezTo>
                  <a:pt x="2579" y="28"/>
                  <a:pt x="2750" y="89"/>
                  <a:pt x="2891" y="211"/>
                </a:cubicBezTo>
                <a:cubicBezTo>
                  <a:pt x="2953" y="264"/>
                  <a:pt x="3001" y="321"/>
                  <a:pt x="3036" y="384"/>
                </a:cubicBezTo>
                <a:cubicBezTo>
                  <a:pt x="3084" y="374"/>
                  <a:pt x="3135" y="369"/>
                  <a:pt x="3189" y="369"/>
                </a:cubicBezTo>
                <a:cubicBezTo>
                  <a:pt x="3365" y="369"/>
                  <a:pt x="3515" y="423"/>
                  <a:pt x="3639" y="530"/>
                </a:cubicBezTo>
                <a:cubicBezTo>
                  <a:pt x="3706" y="588"/>
                  <a:pt x="3755" y="652"/>
                  <a:pt x="3786" y="723"/>
                </a:cubicBezTo>
                <a:cubicBezTo>
                  <a:pt x="3887" y="683"/>
                  <a:pt x="3998" y="663"/>
                  <a:pt x="4120" y="663"/>
                </a:cubicBezTo>
                <a:cubicBezTo>
                  <a:pt x="4320" y="663"/>
                  <a:pt x="4490" y="717"/>
                  <a:pt x="4631" y="824"/>
                </a:cubicBezTo>
                <a:cubicBezTo>
                  <a:pt x="4657" y="844"/>
                  <a:pt x="4680" y="864"/>
                  <a:pt x="4701" y="885"/>
                </a:cubicBezTo>
                <a:cubicBezTo>
                  <a:pt x="4745" y="870"/>
                  <a:pt x="4792" y="863"/>
                  <a:pt x="4843" y="863"/>
                </a:cubicBezTo>
                <a:cubicBezTo>
                  <a:pt x="4954" y="863"/>
                  <a:pt x="5048" y="897"/>
                  <a:pt x="5126" y="964"/>
                </a:cubicBezTo>
                <a:cubicBezTo>
                  <a:pt x="5144" y="980"/>
                  <a:pt x="5161" y="997"/>
                  <a:pt x="5175" y="1014"/>
                </a:cubicBezTo>
                <a:cubicBezTo>
                  <a:pt x="5201" y="1010"/>
                  <a:pt x="5228" y="1008"/>
                  <a:pt x="5256" y="1008"/>
                </a:cubicBezTo>
                <a:cubicBezTo>
                  <a:pt x="5363" y="1008"/>
                  <a:pt x="5455" y="1034"/>
                  <a:pt x="5531" y="1086"/>
                </a:cubicBezTo>
                <a:cubicBezTo>
                  <a:pt x="5559" y="1105"/>
                  <a:pt x="5582" y="1126"/>
                  <a:pt x="5600" y="1148"/>
                </a:cubicBezTo>
                <a:cubicBezTo>
                  <a:pt x="5644" y="1126"/>
                  <a:pt x="5692" y="1115"/>
                  <a:pt x="5747" y="1115"/>
                </a:cubicBezTo>
                <a:cubicBezTo>
                  <a:pt x="5826" y="1115"/>
                  <a:pt x="5894" y="1139"/>
                  <a:pt x="5950" y="1186"/>
                </a:cubicBezTo>
                <a:cubicBezTo>
                  <a:pt x="5951" y="1185"/>
                  <a:pt x="5952" y="1185"/>
                  <a:pt x="5953" y="1184"/>
                </a:cubicBezTo>
                <a:cubicBezTo>
                  <a:pt x="6039" y="1134"/>
                  <a:pt x="6142" y="1109"/>
                  <a:pt x="6263" y="1109"/>
                </a:cubicBezTo>
                <a:cubicBezTo>
                  <a:pt x="6311" y="1109"/>
                  <a:pt x="6356" y="1113"/>
                  <a:pt x="6398" y="1120"/>
                </a:cubicBezTo>
                <a:cubicBezTo>
                  <a:pt x="6420" y="1088"/>
                  <a:pt x="6447" y="1058"/>
                  <a:pt x="6479" y="1030"/>
                </a:cubicBezTo>
                <a:cubicBezTo>
                  <a:pt x="6574" y="949"/>
                  <a:pt x="6688" y="908"/>
                  <a:pt x="6822" y="908"/>
                </a:cubicBezTo>
                <a:cubicBezTo>
                  <a:pt x="6956" y="908"/>
                  <a:pt x="7070" y="949"/>
                  <a:pt x="7165" y="1030"/>
                </a:cubicBezTo>
                <a:cubicBezTo>
                  <a:pt x="7226" y="1083"/>
                  <a:pt x="7267" y="1143"/>
                  <a:pt x="7289" y="1210"/>
                </a:cubicBezTo>
                <a:cubicBezTo>
                  <a:pt x="7319" y="1197"/>
                  <a:pt x="7351" y="1191"/>
                  <a:pt x="7387" y="1191"/>
                </a:cubicBezTo>
                <a:cubicBezTo>
                  <a:pt x="7445" y="1191"/>
                  <a:pt x="7495" y="1208"/>
                  <a:pt x="7537" y="1241"/>
                </a:cubicBezTo>
                <a:cubicBezTo>
                  <a:pt x="7549" y="1201"/>
                  <a:pt x="7573" y="1165"/>
                  <a:pt x="7609" y="1134"/>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105" name="矩形 3"/>
          <p:cNvSpPr>
            <a:spLocks noChangeArrowheads="1"/>
          </p:cNvSpPr>
          <p:nvPr/>
        </p:nvSpPr>
        <p:spPr bwMode="auto">
          <a:xfrm>
            <a:off x="7788937" y="569220"/>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b="1" dirty="0">
                <a:solidFill>
                  <a:schemeClr val="bg1"/>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106" name="文本框 37"/>
          <p:cNvSpPr txBox="1"/>
          <p:nvPr/>
        </p:nvSpPr>
        <p:spPr>
          <a:xfrm>
            <a:off x="7958364" y="1187330"/>
            <a:ext cx="2308007" cy="338546"/>
          </a:xfrm>
          <a:prstGeom prst="rect">
            <a:avLst/>
          </a:prstGeom>
          <a:noFill/>
        </p:spPr>
        <p:txBody>
          <a:bodyPr wrap="square" lIns="91431" tIns="45716" rIns="91431" bIns="45716" rtlCol="0">
            <a:spAutoFit/>
          </a:bodyPr>
          <a:lstStyle/>
          <a:p>
            <a:pPr algn="ctr"/>
            <a:r>
              <a:rPr lang="en-US" altLang="zh-CN" sz="1600" dirty="0">
                <a:solidFill>
                  <a:schemeClr val="bg1"/>
                </a:solidFill>
                <a:latin typeface="Arial" panose="020B0604020202020204" pitchFamily="34" charset="0"/>
                <a:cs typeface="Arial" panose="020B0604020202020204" pitchFamily="34" charset="0"/>
              </a:rPr>
              <a:t>Add Your Title</a:t>
            </a:r>
            <a:endParaRPr lang="zh-CN" altLang="en-US" sz="1600" baseline="-3000" dirty="0">
              <a:solidFill>
                <a:schemeClr val="bg1"/>
              </a:solidFill>
              <a:latin typeface="Arial" panose="020B0604020202020204" pitchFamily="34" charset="0"/>
              <a:cs typeface="Arial" panose="020B0604020202020204" pitchFamily="34" charset="0"/>
            </a:endParaRPr>
          </a:p>
        </p:txBody>
      </p:sp>
      <p:sp>
        <p:nvSpPr>
          <p:cNvPr id="107" name="TextBox 59"/>
          <p:cNvSpPr txBox="1">
            <a:spLocks noChangeArrowheads="1"/>
          </p:cNvSpPr>
          <p:nvPr/>
        </p:nvSpPr>
        <p:spPr bwMode="auto">
          <a:xfrm flipH="1">
            <a:off x="3070262" y="5263102"/>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矩形 107"/>
          <p:cNvSpPr>
            <a:spLocks noChangeArrowheads="1"/>
          </p:cNvSpPr>
          <p:nvPr/>
        </p:nvSpPr>
        <p:spPr bwMode="auto">
          <a:xfrm>
            <a:off x="2648200" y="5719176"/>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59" name="TextBox 59"/>
          <p:cNvSpPr txBox="1">
            <a:spLocks noChangeArrowheads="1"/>
          </p:cNvSpPr>
          <p:nvPr/>
        </p:nvSpPr>
        <p:spPr bwMode="auto">
          <a:xfrm flipH="1">
            <a:off x="7359525" y="5263102"/>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a:spLocks noChangeArrowheads="1"/>
          </p:cNvSpPr>
          <p:nvPr/>
        </p:nvSpPr>
        <p:spPr bwMode="auto">
          <a:xfrm>
            <a:off x="6937463" y="5719176"/>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76" name="TextBox 59"/>
          <p:cNvSpPr txBox="1">
            <a:spLocks noChangeArrowheads="1"/>
          </p:cNvSpPr>
          <p:nvPr/>
        </p:nvSpPr>
        <p:spPr bwMode="auto">
          <a:xfrm flipH="1">
            <a:off x="851008" y="4031245"/>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矩形 101"/>
          <p:cNvSpPr>
            <a:spLocks noChangeArrowheads="1"/>
          </p:cNvSpPr>
          <p:nvPr/>
        </p:nvSpPr>
        <p:spPr bwMode="auto">
          <a:xfrm>
            <a:off x="428946" y="4487319"/>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103" name="TextBox 59"/>
          <p:cNvSpPr txBox="1">
            <a:spLocks noChangeArrowheads="1"/>
          </p:cNvSpPr>
          <p:nvPr/>
        </p:nvSpPr>
        <p:spPr bwMode="auto">
          <a:xfrm flipH="1">
            <a:off x="5098050" y="3932823"/>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矩形 108"/>
          <p:cNvSpPr>
            <a:spLocks noChangeArrowheads="1"/>
          </p:cNvSpPr>
          <p:nvPr/>
        </p:nvSpPr>
        <p:spPr bwMode="auto">
          <a:xfrm>
            <a:off x="4675988" y="4388897"/>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110" name="TextBox 59"/>
          <p:cNvSpPr txBox="1">
            <a:spLocks noChangeArrowheads="1"/>
          </p:cNvSpPr>
          <p:nvPr/>
        </p:nvSpPr>
        <p:spPr bwMode="auto">
          <a:xfrm flipH="1">
            <a:off x="9863862" y="4640019"/>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矩形 110"/>
          <p:cNvSpPr>
            <a:spLocks noChangeArrowheads="1"/>
          </p:cNvSpPr>
          <p:nvPr/>
        </p:nvSpPr>
        <p:spPr bwMode="auto">
          <a:xfrm>
            <a:off x="9441800" y="5096093"/>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Tree>
  </p:cSld>
  <p:clrMapOvr>
    <a:masterClrMapping/>
  </p:clrMapOvr>
  <p:transition spd="slow">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 calcmode="lin" valueType="num">
                                          <p:cBhvr additive="base">
                                            <p:cTn id="12" dur="500" fill="hold"/>
                                            <p:tgtEl>
                                              <p:spTgt spid="87"/>
                                            </p:tgtEl>
                                            <p:attrNameLst>
                                              <p:attrName>ppt_x</p:attrName>
                                            </p:attrNameLst>
                                          </p:cBhvr>
                                          <p:tavLst>
                                            <p:tav tm="0">
                                              <p:val>
                                                <p:strVal val="#ppt_x"/>
                                              </p:val>
                                            </p:tav>
                                            <p:tav tm="100000">
                                              <p:val>
                                                <p:strVal val="#ppt_x"/>
                                              </p:val>
                                            </p:tav>
                                          </p:tavLst>
                                        </p:anim>
                                        <p:anim calcmode="lin" valueType="num">
                                          <p:cBhvr additive="base">
                                            <p:cTn id="13" dur="500" fill="hold"/>
                                            <p:tgtEl>
                                              <p:spTgt spid="8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barn(outVertical)">
                                          <p:cBhvr>
                                            <p:cTn id="17" dur="500"/>
                                            <p:tgtEl>
                                              <p:spTgt spid="105"/>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barn(outVertical)">
                                          <p:cBhvr>
                                            <p:cTn id="21" dur="500"/>
                                            <p:tgtEl>
                                              <p:spTgt spid="106"/>
                                            </p:tgtEl>
                                          </p:cBhvr>
                                        </p:animEffect>
                                      </p:childTnLst>
                                    </p:cTn>
                                  </p:par>
                                </p:childTnLst>
                              </p:cTn>
                            </p:par>
                            <p:par>
                              <p:cTn id="22" fill="hold">
                                <p:stCondLst>
                                  <p:cond delay="2000"/>
                                </p:stCondLst>
                                <p:childTnLst>
                                  <p:par>
                                    <p:cTn id="23" presetID="2" presetClass="entr" presetSubtype="1" fill="hold" nodeType="afterEffect" p14:presetBounceEnd="40000">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14:bounceEnd="40000">
                                          <p:cBhvr additive="base">
                                            <p:cTn id="25" dur="500" fill="hold"/>
                                            <p:tgtEl>
                                              <p:spTgt spid="72"/>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2"/>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200"/>
                                      </p:stCondLst>
                                      <p:childTnLst>
                                        <p:set>
                                          <p:cBhvr>
                                            <p:cTn id="28" dur="1" fill="hold">
                                              <p:stCondLst>
                                                <p:cond delay="0"/>
                                              </p:stCondLst>
                                            </p:cTn>
                                            <p:tgtEl>
                                              <p:spTgt spid="80"/>
                                            </p:tgtEl>
                                            <p:attrNameLst>
                                              <p:attrName>style.visibility</p:attrName>
                                            </p:attrNameLst>
                                          </p:cBhvr>
                                          <p:to>
                                            <p:strVal val="visible"/>
                                          </p:to>
                                        </p:set>
                                        <p:anim calcmode="lin" valueType="num" p14:bounceEnd="40000">
                                          <p:cBhvr additive="base">
                                            <p:cTn id="29"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80"/>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14:presetBounceEnd="40000">
                                      <p:stCondLst>
                                        <p:cond delay="300"/>
                                      </p:stCondLst>
                                      <p:childTnLst>
                                        <p:set>
                                          <p:cBhvr>
                                            <p:cTn id="32" dur="1" fill="hold">
                                              <p:stCondLst>
                                                <p:cond delay="0"/>
                                              </p:stCondLst>
                                            </p:cTn>
                                            <p:tgtEl>
                                              <p:spTgt spid="47"/>
                                            </p:tgtEl>
                                            <p:attrNameLst>
                                              <p:attrName>style.visibility</p:attrName>
                                            </p:attrNameLst>
                                          </p:cBhvr>
                                          <p:to>
                                            <p:strVal val="visible"/>
                                          </p:to>
                                        </p:set>
                                        <p:anim calcmode="lin" valueType="num" p14:bounceEnd="40000">
                                          <p:cBhvr additive="base">
                                            <p:cTn id="33"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47"/>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14:presetBounceEnd="40000">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14:bounceEnd="40000">
                                          <p:cBhvr additive="base">
                                            <p:cTn id="37" dur="500" fill="hold"/>
                                            <p:tgtEl>
                                              <p:spTgt spid="65"/>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6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40000">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14:bounceEnd="40000">
                                          <p:cBhvr additive="base">
                                            <p:cTn id="41"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38"/>
                                            </p:tgtEl>
                                            <p:attrNameLst>
                                              <p:attrName>ppt_y</p:attrName>
                                            </p:attrNameLst>
                                          </p:cBhvr>
                                          <p:tavLst>
                                            <p:tav tm="0">
                                              <p:val>
                                                <p:strVal val="0-#ppt_h/2"/>
                                              </p:val>
                                            </p:tav>
                                            <p:tav tm="100000">
                                              <p:val>
                                                <p:strVal val="#ppt_y"/>
                                              </p:val>
                                            </p:tav>
                                          </p:tavLst>
                                        </p:anim>
                                      </p:childTnLst>
                                    </p:cTn>
                                  </p:par>
                                </p:childTnLst>
                              </p:cTn>
                            </p:par>
                            <p:par>
                              <p:cTn id="43" fill="hold">
                                <p:stCondLst>
                                  <p:cond delay="2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300" fill="hold"/>
                                            <p:tgtEl>
                                              <p:spTgt spid="107"/>
                                            </p:tgtEl>
                                            <p:attrNameLst>
                                              <p:attrName>ppt_x</p:attrName>
                                            </p:attrNameLst>
                                          </p:cBhvr>
                                          <p:tavLst>
                                            <p:tav tm="0">
                                              <p:val>
                                                <p:strVal val="#ppt_x"/>
                                              </p:val>
                                            </p:tav>
                                            <p:tav tm="100000">
                                              <p:val>
                                                <p:strVal val="#ppt_x"/>
                                              </p:val>
                                            </p:tav>
                                          </p:tavLst>
                                        </p:anim>
                                        <p:anim calcmode="lin" valueType="num">
                                          <p:cBhvr additive="base">
                                            <p:cTn id="47" dur="300" fill="hold"/>
                                            <p:tgtEl>
                                              <p:spTgt spid="107"/>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300" fill="hold"/>
                                            <p:tgtEl>
                                              <p:spTgt spid="108"/>
                                            </p:tgtEl>
                                            <p:attrNameLst>
                                              <p:attrName>ppt_x</p:attrName>
                                            </p:attrNameLst>
                                          </p:cBhvr>
                                          <p:tavLst>
                                            <p:tav tm="0">
                                              <p:val>
                                                <p:strVal val="#ppt_x"/>
                                              </p:val>
                                            </p:tav>
                                            <p:tav tm="100000">
                                              <p:val>
                                                <p:strVal val="#ppt_x"/>
                                              </p:val>
                                            </p:tav>
                                          </p:tavLst>
                                        </p:anim>
                                        <p:anim calcmode="lin" valueType="num">
                                          <p:cBhvr additive="base">
                                            <p:cTn id="51" dur="300" fill="hold"/>
                                            <p:tgtEl>
                                              <p:spTgt spid="108"/>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300" fill="hold"/>
                                            <p:tgtEl>
                                              <p:spTgt spid="59"/>
                                            </p:tgtEl>
                                            <p:attrNameLst>
                                              <p:attrName>ppt_x</p:attrName>
                                            </p:attrNameLst>
                                          </p:cBhvr>
                                          <p:tavLst>
                                            <p:tav tm="0">
                                              <p:val>
                                                <p:strVal val="#ppt_x"/>
                                              </p:val>
                                            </p:tav>
                                            <p:tav tm="100000">
                                              <p:val>
                                                <p:strVal val="#ppt_x"/>
                                              </p:val>
                                            </p:tav>
                                          </p:tavLst>
                                        </p:anim>
                                        <p:anim calcmode="lin" valueType="num">
                                          <p:cBhvr additive="base">
                                            <p:cTn id="56" dur="300" fill="hold"/>
                                            <p:tgtEl>
                                              <p:spTgt spid="59"/>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300" fill="hold"/>
                                            <p:tgtEl>
                                              <p:spTgt spid="60"/>
                                            </p:tgtEl>
                                            <p:attrNameLst>
                                              <p:attrName>ppt_x</p:attrName>
                                            </p:attrNameLst>
                                          </p:cBhvr>
                                          <p:tavLst>
                                            <p:tav tm="0">
                                              <p:val>
                                                <p:strVal val="#ppt_x"/>
                                              </p:val>
                                            </p:tav>
                                            <p:tav tm="100000">
                                              <p:val>
                                                <p:strVal val="#ppt_x"/>
                                              </p:val>
                                            </p:tav>
                                          </p:tavLst>
                                        </p:anim>
                                        <p:anim calcmode="lin" valueType="num">
                                          <p:cBhvr additive="base">
                                            <p:cTn id="60" dur="300" fill="hold"/>
                                            <p:tgtEl>
                                              <p:spTgt spid="60"/>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400" fill="hold"/>
                                            <p:tgtEl>
                                              <p:spTgt spid="76"/>
                                            </p:tgtEl>
                                            <p:attrNameLst>
                                              <p:attrName>ppt_x</p:attrName>
                                            </p:attrNameLst>
                                          </p:cBhvr>
                                          <p:tavLst>
                                            <p:tav tm="0">
                                              <p:val>
                                                <p:strVal val="#ppt_x"/>
                                              </p:val>
                                            </p:tav>
                                            <p:tav tm="100000">
                                              <p:val>
                                                <p:strVal val="#ppt_x"/>
                                              </p:val>
                                            </p:tav>
                                          </p:tavLst>
                                        </p:anim>
                                        <p:anim calcmode="lin" valueType="num">
                                          <p:cBhvr additive="base">
                                            <p:cTn id="65" dur="400" fill="hold"/>
                                            <p:tgtEl>
                                              <p:spTgt spid="76"/>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 calcmode="lin" valueType="num">
                                          <p:cBhvr additive="base">
                                            <p:cTn id="68" dur="400" fill="hold"/>
                                            <p:tgtEl>
                                              <p:spTgt spid="102"/>
                                            </p:tgtEl>
                                            <p:attrNameLst>
                                              <p:attrName>ppt_x</p:attrName>
                                            </p:attrNameLst>
                                          </p:cBhvr>
                                          <p:tavLst>
                                            <p:tav tm="0">
                                              <p:val>
                                                <p:strVal val="#ppt_x"/>
                                              </p:val>
                                            </p:tav>
                                            <p:tav tm="100000">
                                              <p:val>
                                                <p:strVal val="#ppt_x"/>
                                              </p:val>
                                            </p:tav>
                                          </p:tavLst>
                                        </p:anim>
                                        <p:anim calcmode="lin" valueType="num">
                                          <p:cBhvr additive="base">
                                            <p:cTn id="69" dur="400" fill="hold"/>
                                            <p:tgtEl>
                                              <p:spTgt spid="102"/>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400" fill="hold"/>
                                            <p:tgtEl>
                                              <p:spTgt spid="103"/>
                                            </p:tgtEl>
                                            <p:attrNameLst>
                                              <p:attrName>ppt_x</p:attrName>
                                            </p:attrNameLst>
                                          </p:cBhvr>
                                          <p:tavLst>
                                            <p:tav tm="0">
                                              <p:val>
                                                <p:strVal val="#ppt_x"/>
                                              </p:val>
                                            </p:tav>
                                            <p:tav tm="100000">
                                              <p:val>
                                                <p:strVal val="#ppt_x"/>
                                              </p:val>
                                            </p:tav>
                                          </p:tavLst>
                                        </p:anim>
                                        <p:anim calcmode="lin" valueType="num">
                                          <p:cBhvr additive="base">
                                            <p:cTn id="74" dur="400" fill="hold"/>
                                            <p:tgtEl>
                                              <p:spTgt spid="103"/>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400" fill="hold"/>
                                            <p:tgtEl>
                                              <p:spTgt spid="109"/>
                                            </p:tgtEl>
                                            <p:attrNameLst>
                                              <p:attrName>ppt_x</p:attrName>
                                            </p:attrNameLst>
                                          </p:cBhvr>
                                          <p:tavLst>
                                            <p:tav tm="0">
                                              <p:val>
                                                <p:strVal val="#ppt_x"/>
                                              </p:val>
                                            </p:tav>
                                            <p:tav tm="100000">
                                              <p:val>
                                                <p:strVal val="#ppt_x"/>
                                              </p:val>
                                            </p:tav>
                                          </p:tavLst>
                                        </p:anim>
                                        <p:anim calcmode="lin" valueType="num">
                                          <p:cBhvr additive="base">
                                            <p:cTn id="78" dur="400" fill="hold"/>
                                            <p:tgtEl>
                                              <p:spTgt spid="109"/>
                                            </p:tgtEl>
                                            <p:attrNameLst>
                                              <p:attrName>ppt_y</p:attrName>
                                            </p:attrNameLst>
                                          </p:cBhvr>
                                          <p:tavLst>
                                            <p:tav tm="0">
                                              <p:val>
                                                <p:strVal val="1+#ppt_h/2"/>
                                              </p:val>
                                            </p:tav>
                                            <p:tav tm="100000">
                                              <p:val>
                                                <p:strVal val="#ppt_y"/>
                                              </p:val>
                                            </p:tav>
                                          </p:tavLst>
                                        </p:anim>
                                      </p:childTnLst>
                                    </p:cTn>
                                  </p:par>
                                </p:childTnLst>
                              </p:cTn>
                            </p:par>
                            <p:par>
                              <p:cTn id="79" fill="hold">
                                <p:stCondLst>
                                  <p:cond delay="45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400" fill="hold"/>
                                            <p:tgtEl>
                                              <p:spTgt spid="110"/>
                                            </p:tgtEl>
                                            <p:attrNameLst>
                                              <p:attrName>ppt_x</p:attrName>
                                            </p:attrNameLst>
                                          </p:cBhvr>
                                          <p:tavLst>
                                            <p:tav tm="0">
                                              <p:val>
                                                <p:strVal val="#ppt_x"/>
                                              </p:val>
                                            </p:tav>
                                            <p:tav tm="100000">
                                              <p:val>
                                                <p:strVal val="#ppt_x"/>
                                              </p:val>
                                            </p:tav>
                                          </p:tavLst>
                                        </p:anim>
                                        <p:anim calcmode="lin" valueType="num">
                                          <p:cBhvr additive="base">
                                            <p:cTn id="83" dur="400" fill="hold"/>
                                            <p:tgtEl>
                                              <p:spTgt spid="110"/>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400" fill="hold"/>
                                            <p:tgtEl>
                                              <p:spTgt spid="111"/>
                                            </p:tgtEl>
                                            <p:attrNameLst>
                                              <p:attrName>ppt_x</p:attrName>
                                            </p:attrNameLst>
                                          </p:cBhvr>
                                          <p:tavLst>
                                            <p:tav tm="0">
                                              <p:val>
                                                <p:strVal val="#ppt_x"/>
                                              </p:val>
                                            </p:tav>
                                            <p:tav tm="100000">
                                              <p:val>
                                                <p:strVal val="#ppt_x"/>
                                              </p:val>
                                            </p:tav>
                                          </p:tavLst>
                                        </p:anim>
                                        <p:anim calcmode="lin" valueType="num">
                                          <p:cBhvr additive="base">
                                            <p:cTn id="87" dur="4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105" grpId="0"/>
          <p:bldP spid="106" grpId="0"/>
          <p:bldP spid="107" grpId="0"/>
          <p:bldP spid="108" grpId="0"/>
          <p:bldP spid="59" grpId="0"/>
          <p:bldP spid="60" grpId="0"/>
          <p:bldP spid="76" grpId="0"/>
          <p:bldP spid="102" grpId="0"/>
          <p:bldP spid="103" grpId="0"/>
          <p:bldP spid="109" grpId="0"/>
          <p:bldP spid="110" grpId="0"/>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 calcmode="lin" valueType="num">
                                          <p:cBhvr additive="base">
                                            <p:cTn id="12" dur="500" fill="hold"/>
                                            <p:tgtEl>
                                              <p:spTgt spid="87"/>
                                            </p:tgtEl>
                                            <p:attrNameLst>
                                              <p:attrName>ppt_x</p:attrName>
                                            </p:attrNameLst>
                                          </p:cBhvr>
                                          <p:tavLst>
                                            <p:tav tm="0">
                                              <p:val>
                                                <p:strVal val="#ppt_x"/>
                                              </p:val>
                                            </p:tav>
                                            <p:tav tm="100000">
                                              <p:val>
                                                <p:strVal val="#ppt_x"/>
                                              </p:val>
                                            </p:tav>
                                          </p:tavLst>
                                        </p:anim>
                                        <p:anim calcmode="lin" valueType="num">
                                          <p:cBhvr additive="base">
                                            <p:cTn id="13" dur="500" fill="hold"/>
                                            <p:tgtEl>
                                              <p:spTgt spid="8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barn(outVertical)">
                                          <p:cBhvr>
                                            <p:cTn id="17" dur="500"/>
                                            <p:tgtEl>
                                              <p:spTgt spid="105"/>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barn(outVertical)">
                                          <p:cBhvr>
                                            <p:cTn id="21" dur="500"/>
                                            <p:tgtEl>
                                              <p:spTgt spid="106"/>
                                            </p:tgtEl>
                                          </p:cBhvr>
                                        </p:animEffect>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additive="base">
                                            <p:cTn id="25" dur="500" fill="hold"/>
                                            <p:tgtEl>
                                              <p:spTgt spid="72"/>
                                            </p:tgtEl>
                                            <p:attrNameLst>
                                              <p:attrName>ppt_x</p:attrName>
                                            </p:attrNameLst>
                                          </p:cBhvr>
                                          <p:tavLst>
                                            <p:tav tm="0">
                                              <p:val>
                                                <p:strVal val="#ppt_x"/>
                                              </p:val>
                                            </p:tav>
                                            <p:tav tm="100000">
                                              <p:val>
                                                <p:strVal val="#ppt_x"/>
                                              </p:val>
                                            </p:tav>
                                          </p:tavLst>
                                        </p:anim>
                                        <p:anim calcmode="lin" valueType="num">
                                          <p:cBhvr additive="base">
                                            <p:cTn id="26" dur="500" fill="hold"/>
                                            <p:tgtEl>
                                              <p:spTgt spid="72"/>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20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ppt_x"/>
                                              </p:val>
                                            </p:tav>
                                            <p:tav tm="100000">
                                              <p:val>
                                                <p:strVal val="#ppt_x"/>
                                              </p:val>
                                            </p:tav>
                                          </p:tavLst>
                                        </p:anim>
                                        <p:anim calcmode="lin" valueType="num">
                                          <p:cBhvr additive="base">
                                            <p:cTn id="30" dur="500" fill="hold"/>
                                            <p:tgtEl>
                                              <p:spTgt spid="80"/>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30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ppt_x"/>
                                              </p:val>
                                            </p:tav>
                                            <p:tav tm="100000">
                                              <p:val>
                                                <p:strVal val="#ppt_x"/>
                                              </p:val>
                                            </p:tav>
                                          </p:tavLst>
                                        </p:anim>
                                        <p:anim calcmode="lin" valueType="num">
                                          <p:cBhvr additive="base">
                                            <p:cTn id="38" dur="500" fill="hold"/>
                                            <p:tgtEl>
                                              <p:spTgt spid="6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0-#ppt_h/2"/>
                                              </p:val>
                                            </p:tav>
                                            <p:tav tm="100000">
                                              <p:val>
                                                <p:strVal val="#ppt_y"/>
                                              </p:val>
                                            </p:tav>
                                          </p:tavLst>
                                        </p:anim>
                                      </p:childTnLst>
                                    </p:cTn>
                                  </p:par>
                                </p:childTnLst>
                              </p:cTn>
                            </p:par>
                            <p:par>
                              <p:cTn id="43" fill="hold">
                                <p:stCondLst>
                                  <p:cond delay="2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300" fill="hold"/>
                                            <p:tgtEl>
                                              <p:spTgt spid="107"/>
                                            </p:tgtEl>
                                            <p:attrNameLst>
                                              <p:attrName>ppt_x</p:attrName>
                                            </p:attrNameLst>
                                          </p:cBhvr>
                                          <p:tavLst>
                                            <p:tav tm="0">
                                              <p:val>
                                                <p:strVal val="#ppt_x"/>
                                              </p:val>
                                            </p:tav>
                                            <p:tav tm="100000">
                                              <p:val>
                                                <p:strVal val="#ppt_x"/>
                                              </p:val>
                                            </p:tav>
                                          </p:tavLst>
                                        </p:anim>
                                        <p:anim calcmode="lin" valueType="num">
                                          <p:cBhvr additive="base">
                                            <p:cTn id="47" dur="300" fill="hold"/>
                                            <p:tgtEl>
                                              <p:spTgt spid="107"/>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300" fill="hold"/>
                                            <p:tgtEl>
                                              <p:spTgt spid="108"/>
                                            </p:tgtEl>
                                            <p:attrNameLst>
                                              <p:attrName>ppt_x</p:attrName>
                                            </p:attrNameLst>
                                          </p:cBhvr>
                                          <p:tavLst>
                                            <p:tav tm="0">
                                              <p:val>
                                                <p:strVal val="#ppt_x"/>
                                              </p:val>
                                            </p:tav>
                                            <p:tav tm="100000">
                                              <p:val>
                                                <p:strVal val="#ppt_x"/>
                                              </p:val>
                                            </p:tav>
                                          </p:tavLst>
                                        </p:anim>
                                        <p:anim calcmode="lin" valueType="num">
                                          <p:cBhvr additive="base">
                                            <p:cTn id="51" dur="300" fill="hold"/>
                                            <p:tgtEl>
                                              <p:spTgt spid="108"/>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300" fill="hold"/>
                                            <p:tgtEl>
                                              <p:spTgt spid="59"/>
                                            </p:tgtEl>
                                            <p:attrNameLst>
                                              <p:attrName>ppt_x</p:attrName>
                                            </p:attrNameLst>
                                          </p:cBhvr>
                                          <p:tavLst>
                                            <p:tav tm="0">
                                              <p:val>
                                                <p:strVal val="#ppt_x"/>
                                              </p:val>
                                            </p:tav>
                                            <p:tav tm="100000">
                                              <p:val>
                                                <p:strVal val="#ppt_x"/>
                                              </p:val>
                                            </p:tav>
                                          </p:tavLst>
                                        </p:anim>
                                        <p:anim calcmode="lin" valueType="num">
                                          <p:cBhvr additive="base">
                                            <p:cTn id="56" dur="300" fill="hold"/>
                                            <p:tgtEl>
                                              <p:spTgt spid="59"/>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300" fill="hold"/>
                                            <p:tgtEl>
                                              <p:spTgt spid="60"/>
                                            </p:tgtEl>
                                            <p:attrNameLst>
                                              <p:attrName>ppt_x</p:attrName>
                                            </p:attrNameLst>
                                          </p:cBhvr>
                                          <p:tavLst>
                                            <p:tav tm="0">
                                              <p:val>
                                                <p:strVal val="#ppt_x"/>
                                              </p:val>
                                            </p:tav>
                                            <p:tav tm="100000">
                                              <p:val>
                                                <p:strVal val="#ppt_x"/>
                                              </p:val>
                                            </p:tav>
                                          </p:tavLst>
                                        </p:anim>
                                        <p:anim calcmode="lin" valueType="num">
                                          <p:cBhvr additive="base">
                                            <p:cTn id="60" dur="300" fill="hold"/>
                                            <p:tgtEl>
                                              <p:spTgt spid="60"/>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400" fill="hold"/>
                                            <p:tgtEl>
                                              <p:spTgt spid="76"/>
                                            </p:tgtEl>
                                            <p:attrNameLst>
                                              <p:attrName>ppt_x</p:attrName>
                                            </p:attrNameLst>
                                          </p:cBhvr>
                                          <p:tavLst>
                                            <p:tav tm="0">
                                              <p:val>
                                                <p:strVal val="#ppt_x"/>
                                              </p:val>
                                            </p:tav>
                                            <p:tav tm="100000">
                                              <p:val>
                                                <p:strVal val="#ppt_x"/>
                                              </p:val>
                                            </p:tav>
                                          </p:tavLst>
                                        </p:anim>
                                        <p:anim calcmode="lin" valueType="num">
                                          <p:cBhvr additive="base">
                                            <p:cTn id="65" dur="400" fill="hold"/>
                                            <p:tgtEl>
                                              <p:spTgt spid="76"/>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 calcmode="lin" valueType="num">
                                          <p:cBhvr additive="base">
                                            <p:cTn id="68" dur="400" fill="hold"/>
                                            <p:tgtEl>
                                              <p:spTgt spid="102"/>
                                            </p:tgtEl>
                                            <p:attrNameLst>
                                              <p:attrName>ppt_x</p:attrName>
                                            </p:attrNameLst>
                                          </p:cBhvr>
                                          <p:tavLst>
                                            <p:tav tm="0">
                                              <p:val>
                                                <p:strVal val="#ppt_x"/>
                                              </p:val>
                                            </p:tav>
                                            <p:tav tm="100000">
                                              <p:val>
                                                <p:strVal val="#ppt_x"/>
                                              </p:val>
                                            </p:tav>
                                          </p:tavLst>
                                        </p:anim>
                                        <p:anim calcmode="lin" valueType="num">
                                          <p:cBhvr additive="base">
                                            <p:cTn id="69" dur="400" fill="hold"/>
                                            <p:tgtEl>
                                              <p:spTgt spid="102"/>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400" fill="hold"/>
                                            <p:tgtEl>
                                              <p:spTgt spid="103"/>
                                            </p:tgtEl>
                                            <p:attrNameLst>
                                              <p:attrName>ppt_x</p:attrName>
                                            </p:attrNameLst>
                                          </p:cBhvr>
                                          <p:tavLst>
                                            <p:tav tm="0">
                                              <p:val>
                                                <p:strVal val="#ppt_x"/>
                                              </p:val>
                                            </p:tav>
                                            <p:tav tm="100000">
                                              <p:val>
                                                <p:strVal val="#ppt_x"/>
                                              </p:val>
                                            </p:tav>
                                          </p:tavLst>
                                        </p:anim>
                                        <p:anim calcmode="lin" valueType="num">
                                          <p:cBhvr additive="base">
                                            <p:cTn id="74" dur="400" fill="hold"/>
                                            <p:tgtEl>
                                              <p:spTgt spid="103"/>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400" fill="hold"/>
                                            <p:tgtEl>
                                              <p:spTgt spid="109"/>
                                            </p:tgtEl>
                                            <p:attrNameLst>
                                              <p:attrName>ppt_x</p:attrName>
                                            </p:attrNameLst>
                                          </p:cBhvr>
                                          <p:tavLst>
                                            <p:tav tm="0">
                                              <p:val>
                                                <p:strVal val="#ppt_x"/>
                                              </p:val>
                                            </p:tav>
                                            <p:tav tm="100000">
                                              <p:val>
                                                <p:strVal val="#ppt_x"/>
                                              </p:val>
                                            </p:tav>
                                          </p:tavLst>
                                        </p:anim>
                                        <p:anim calcmode="lin" valueType="num">
                                          <p:cBhvr additive="base">
                                            <p:cTn id="78" dur="400" fill="hold"/>
                                            <p:tgtEl>
                                              <p:spTgt spid="109"/>
                                            </p:tgtEl>
                                            <p:attrNameLst>
                                              <p:attrName>ppt_y</p:attrName>
                                            </p:attrNameLst>
                                          </p:cBhvr>
                                          <p:tavLst>
                                            <p:tav tm="0">
                                              <p:val>
                                                <p:strVal val="1+#ppt_h/2"/>
                                              </p:val>
                                            </p:tav>
                                            <p:tav tm="100000">
                                              <p:val>
                                                <p:strVal val="#ppt_y"/>
                                              </p:val>
                                            </p:tav>
                                          </p:tavLst>
                                        </p:anim>
                                      </p:childTnLst>
                                    </p:cTn>
                                  </p:par>
                                </p:childTnLst>
                              </p:cTn>
                            </p:par>
                            <p:par>
                              <p:cTn id="79" fill="hold">
                                <p:stCondLst>
                                  <p:cond delay="45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400" fill="hold"/>
                                            <p:tgtEl>
                                              <p:spTgt spid="110"/>
                                            </p:tgtEl>
                                            <p:attrNameLst>
                                              <p:attrName>ppt_x</p:attrName>
                                            </p:attrNameLst>
                                          </p:cBhvr>
                                          <p:tavLst>
                                            <p:tav tm="0">
                                              <p:val>
                                                <p:strVal val="#ppt_x"/>
                                              </p:val>
                                            </p:tav>
                                            <p:tav tm="100000">
                                              <p:val>
                                                <p:strVal val="#ppt_x"/>
                                              </p:val>
                                            </p:tav>
                                          </p:tavLst>
                                        </p:anim>
                                        <p:anim calcmode="lin" valueType="num">
                                          <p:cBhvr additive="base">
                                            <p:cTn id="83" dur="400" fill="hold"/>
                                            <p:tgtEl>
                                              <p:spTgt spid="110"/>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400" fill="hold"/>
                                            <p:tgtEl>
                                              <p:spTgt spid="111"/>
                                            </p:tgtEl>
                                            <p:attrNameLst>
                                              <p:attrName>ppt_x</p:attrName>
                                            </p:attrNameLst>
                                          </p:cBhvr>
                                          <p:tavLst>
                                            <p:tav tm="0">
                                              <p:val>
                                                <p:strVal val="#ppt_x"/>
                                              </p:val>
                                            </p:tav>
                                            <p:tav tm="100000">
                                              <p:val>
                                                <p:strVal val="#ppt_x"/>
                                              </p:val>
                                            </p:tav>
                                          </p:tavLst>
                                        </p:anim>
                                        <p:anim calcmode="lin" valueType="num">
                                          <p:cBhvr additive="base">
                                            <p:cTn id="87" dur="4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105" grpId="0"/>
          <p:bldP spid="106" grpId="0"/>
          <p:bldP spid="107" grpId="0"/>
          <p:bldP spid="108" grpId="0"/>
          <p:bldP spid="59" grpId="0"/>
          <p:bldP spid="60" grpId="0"/>
          <p:bldP spid="76" grpId="0"/>
          <p:bldP spid="102" grpId="0"/>
          <p:bldP spid="103" grpId="0"/>
          <p:bldP spid="109" grpId="0"/>
          <p:bldP spid="110" grpId="0"/>
          <p:bldP spid="111"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39403" y="3984274"/>
            <a:ext cx="937073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03</a:t>
              </a:r>
              <a:endParaRPr lang="en-US" sz="2000" dirty="0">
                <a:solidFill>
                  <a:schemeClr val="accent2"/>
                </a:solidFill>
                <a:latin typeface="Impact" panose="020B0806030902050204" pitchFamily="34" charset="0"/>
              </a:endParaRPr>
            </a:p>
          </p:txBody>
        </p:sp>
      </p:grpSp>
      <p:sp>
        <p:nvSpPr>
          <p:cNvPr id="36" name="TextBox 59"/>
          <p:cNvSpPr txBox="1">
            <a:spLocks noChangeArrowheads="1"/>
          </p:cNvSpPr>
          <p:nvPr/>
        </p:nvSpPr>
        <p:spPr bwMode="auto">
          <a:xfrm flipH="1">
            <a:off x="2531517" y="4092239"/>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2545166" y="4448383"/>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1" y="3984277"/>
            <a:ext cx="2135209"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5816" y="2740638"/>
            <a:ext cx="937073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02</a:t>
              </a:r>
              <a:endParaRPr lang="en-US" sz="2000" dirty="0">
                <a:solidFill>
                  <a:schemeClr val="accent2"/>
                </a:solidFill>
                <a:latin typeface="Impact" panose="020B0806030902050204" pitchFamily="34" charset="0"/>
              </a:endParaRPr>
            </a:p>
          </p:txBody>
        </p:sp>
      </p:grpSp>
      <p:sp>
        <p:nvSpPr>
          <p:cNvPr id="57" name="TextBox 59"/>
          <p:cNvSpPr txBox="1">
            <a:spLocks noChangeArrowheads="1"/>
          </p:cNvSpPr>
          <p:nvPr/>
        </p:nvSpPr>
        <p:spPr bwMode="auto">
          <a:xfrm flipH="1">
            <a:off x="7224214" y="2851192"/>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2068773" y="3207336"/>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3483" y="32827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1147" y="2740638"/>
            <a:ext cx="215066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965816" y="5227911"/>
            <a:ext cx="9370739" cy="1087000"/>
            <a:chOff x="949774" y="5192437"/>
            <a:chExt cx="9370739" cy="1087000"/>
          </a:xfrm>
        </p:grpSpPr>
        <p:sp>
          <p:nvSpPr>
            <p:cNvPr id="87" name="Notched Right Arrow 32"/>
            <p:cNvSpPr/>
            <p:nvPr/>
          </p:nvSpPr>
          <p:spPr>
            <a:xfrm rot="10800000">
              <a:off x="949774" y="5192437"/>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9" name="Oval 36"/>
            <p:cNvSpPr>
              <a:spLocks noChangeAspect="1"/>
            </p:cNvSpPr>
            <p:nvPr/>
          </p:nvSpPr>
          <p:spPr>
            <a:xfrm>
              <a:off x="1337222" y="5388816"/>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04</a:t>
              </a:r>
              <a:endParaRPr lang="en-US" sz="2000" dirty="0">
                <a:solidFill>
                  <a:schemeClr val="accent2"/>
                </a:solidFill>
                <a:latin typeface="Impact" panose="020B0806030902050204" pitchFamily="34" charset="0"/>
              </a:endParaRPr>
            </a:p>
          </p:txBody>
        </p:sp>
      </p:grpSp>
      <p:sp>
        <p:nvSpPr>
          <p:cNvPr id="44" name="TextBox 59"/>
          <p:cNvSpPr txBox="1">
            <a:spLocks noChangeArrowheads="1"/>
          </p:cNvSpPr>
          <p:nvPr/>
        </p:nvSpPr>
        <p:spPr bwMode="auto">
          <a:xfrm flipH="1">
            <a:off x="7224214" y="5333285"/>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068773" y="5689429"/>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5" name="组合 24"/>
          <p:cNvGrpSpPr/>
          <p:nvPr/>
        </p:nvGrpSpPr>
        <p:grpSpPr>
          <a:xfrm>
            <a:off x="10041340" y="5229622"/>
            <a:ext cx="2150661" cy="1087001"/>
            <a:chOff x="10041340" y="5162064"/>
            <a:chExt cx="2150661" cy="1087001"/>
          </a:xfrm>
        </p:grpSpPr>
        <p:sp>
          <p:nvSpPr>
            <p:cNvPr id="69" name="任意多边形 68"/>
            <p:cNvSpPr/>
            <p:nvPr/>
          </p:nvSpPr>
          <p:spPr>
            <a:xfrm rot="5400000">
              <a:off x="10573170" y="4630234"/>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1"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839403" y="1497001"/>
            <a:ext cx="937073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01</a:t>
              </a:r>
              <a:endParaRPr lang="en-US" sz="2000" dirty="0">
                <a:solidFill>
                  <a:schemeClr val="accent2"/>
                </a:solidFill>
                <a:latin typeface="Impact" panose="020B0806030902050204" pitchFamily="34" charset="0"/>
              </a:endParaRPr>
            </a:p>
          </p:txBody>
        </p:sp>
      </p:grpSp>
      <p:sp>
        <p:nvSpPr>
          <p:cNvPr id="55" name="TextBox 59"/>
          <p:cNvSpPr txBox="1">
            <a:spLocks noChangeArrowheads="1"/>
          </p:cNvSpPr>
          <p:nvPr/>
        </p:nvSpPr>
        <p:spPr bwMode="auto">
          <a:xfrm flipH="1">
            <a:off x="2499433" y="1610145"/>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2513082" y="1966289"/>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1" y="1497003"/>
            <a:ext cx="2135209"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3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 presetClass="entr" presetSubtype="8" fill="hold" nodeType="afterEffect" p14:presetBounceEnd="40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40000">
                                          <p:cBhvr additive="base">
                                            <p:cTn id="15" dur="4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40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40000">
                                          <p:cBhvr additive="base">
                                            <p:cTn id="20" dur="6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1" dur="6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750"/>
                                            <p:tgtEl>
                                              <p:spTgt spid="56"/>
                                            </p:tgtEl>
                                          </p:cBhvr>
                                        </p:animEffect>
                                      </p:childTnLst>
                                    </p:cTn>
                                  </p:par>
                                </p:childTnLst>
                              </p:cTn>
                            </p:par>
                            <p:par>
                              <p:cTn id="29" fill="hold">
                                <p:stCondLst>
                                  <p:cond delay="3000"/>
                                </p:stCondLst>
                                <p:childTnLst>
                                  <p:par>
                                    <p:cTn id="30" presetID="2" presetClass="entr" presetSubtype="2" fill="hold" nodeType="afterEffect" p14:presetBounceEnd="40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40000">
                                          <p:cBhvr additive="base">
                                            <p:cTn id="32" dur="4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33" dur="4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nodeType="afterEffect" p14:presetBounceEnd="40000">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14:bounceEnd="40000">
                                          <p:cBhvr additive="base">
                                            <p:cTn id="37" dur="6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8" dur="6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right)">
                                          <p:cBhvr>
                                            <p:cTn id="42" dur="500"/>
                                            <p:tgtEl>
                                              <p:spTgt spid="5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right)">
                                          <p:cBhvr>
                                            <p:cTn id="45" dur="750"/>
                                            <p:tgtEl>
                                              <p:spTgt spid="58"/>
                                            </p:tgtEl>
                                          </p:cBhvr>
                                        </p:animEffect>
                                      </p:childTnLst>
                                    </p:cTn>
                                  </p:par>
                                </p:childTnLst>
                              </p:cTn>
                            </p:par>
                            <p:par>
                              <p:cTn id="46" fill="hold">
                                <p:stCondLst>
                                  <p:cond delay="5000"/>
                                </p:stCondLst>
                                <p:childTnLst>
                                  <p:par>
                                    <p:cTn id="47" presetID="2" presetClass="entr" presetSubtype="8" fill="hold" nodeType="afterEffect" p14:presetBounceEnd="40000">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14:bounceEnd="40000">
                                          <p:cBhvr additive="base">
                                            <p:cTn id="49" dur="4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50" dur="400" fill="hold"/>
                                            <p:tgtEl>
                                              <p:spTgt spid="22"/>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14:presetBounceEnd="40000">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6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55" dur="60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750"/>
                                            <p:tgtEl>
                                              <p:spTgt spid="43"/>
                                            </p:tgtEl>
                                          </p:cBhvr>
                                        </p:animEffect>
                                      </p:childTnLst>
                                    </p:cTn>
                                  </p:par>
                                </p:childTnLst>
                              </p:cTn>
                            </p:par>
                            <p:par>
                              <p:cTn id="63" fill="hold">
                                <p:stCondLst>
                                  <p:cond delay="7000"/>
                                </p:stCondLst>
                                <p:childTnLst>
                                  <p:par>
                                    <p:cTn id="64" presetID="2" presetClass="entr" presetSubtype="2" fill="hold" nodeType="afterEffect" p14:presetBounceEnd="40000">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14:bounceEnd="40000">
                                          <p:cBhvr additive="base">
                                            <p:cTn id="66" dur="4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67" dur="400" fill="hold"/>
                                            <p:tgtEl>
                                              <p:spTgt spid="25"/>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2" presetClass="entr" presetSubtype="8" fill="hold" nodeType="afterEffect" p14:presetBounceEnd="40000">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14:bounceEnd="40000">
                                          <p:cBhvr additive="base">
                                            <p:cTn id="71" dur="6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72" dur="6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8500"/>
                                </p:stCondLst>
                                <p:childTnLst>
                                  <p:par>
                                    <p:cTn id="74" presetID="22" presetClass="entr" presetSubtype="2"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right)">
                                          <p:cBhvr>
                                            <p:cTn id="76" dur="500"/>
                                            <p:tgtEl>
                                              <p:spTgt spid="44"/>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right)">
                                          <p:cBhvr>
                                            <p:cTn id="7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P spid="37"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600" fill="hold"/>
                                            <p:tgtEl>
                                              <p:spTgt spid="10"/>
                                            </p:tgtEl>
                                            <p:attrNameLst>
                                              <p:attrName>ppt_x</p:attrName>
                                            </p:attrNameLst>
                                          </p:cBhvr>
                                          <p:tavLst>
                                            <p:tav tm="0">
                                              <p:val>
                                                <p:strVal val="1+#ppt_w/2"/>
                                              </p:val>
                                            </p:tav>
                                            <p:tav tm="100000">
                                              <p:val>
                                                <p:strVal val="#ppt_x"/>
                                              </p:val>
                                            </p:tav>
                                          </p:tavLst>
                                        </p:anim>
                                        <p:anim calcmode="lin" valueType="num">
                                          <p:cBhvr additive="base">
                                            <p:cTn id="21" dur="6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750"/>
                                            <p:tgtEl>
                                              <p:spTgt spid="56"/>
                                            </p:tgtEl>
                                          </p:cBhvr>
                                        </p:animEffect>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fill="hold"/>
                                            <p:tgtEl>
                                              <p:spTgt spid="24"/>
                                            </p:tgtEl>
                                            <p:attrNameLst>
                                              <p:attrName>ppt_x</p:attrName>
                                            </p:attrNameLst>
                                          </p:cBhvr>
                                          <p:tavLst>
                                            <p:tav tm="0">
                                              <p:val>
                                                <p:strVal val="1+#ppt_w/2"/>
                                              </p:val>
                                            </p:tav>
                                            <p:tav tm="100000">
                                              <p:val>
                                                <p:strVal val="#ppt_x"/>
                                              </p:val>
                                            </p:tav>
                                          </p:tavLst>
                                        </p:anim>
                                        <p:anim calcmode="lin" valueType="num">
                                          <p:cBhvr additive="base">
                                            <p:cTn id="33" dur="4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600" fill="hold"/>
                                            <p:tgtEl>
                                              <p:spTgt spid="11"/>
                                            </p:tgtEl>
                                            <p:attrNameLst>
                                              <p:attrName>ppt_x</p:attrName>
                                            </p:attrNameLst>
                                          </p:cBhvr>
                                          <p:tavLst>
                                            <p:tav tm="0">
                                              <p:val>
                                                <p:strVal val="0-#ppt_w/2"/>
                                              </p:val>
                                            </p:tav>
                                            <p:tav tm="100000">
                                              <p:val>
                                                <p:strVal val="#ppt_x"/>
                                              </p:val>
                                            </p:tav>
                                          </p:tavLst>
                                        </p:anim>
                                        <p:anim calcmode="lin" valueType="num">
                                          <p:cBhvr additive="base">
                                            <p:cTn id="38" dur="6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right)">
                                          <p:cBhvr>
                                            <p:cTn id="42" dur="500"/>
                                            <p:tgtEl>
                                              <p:spTgt spid="5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right)">
                                          <p:cBhvr>
                                            <p:cTn id="45" dur="750"/>
                                            <p:tgtEl>
                                              <p:spTgt spid="58"/>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400" fill="hold"/>
                                            <p:tgtEl>
                                              <p:spTgt spid="22"/>
                                            </p:tgtEl>
                                            <p:attrNameLst>
                                              <p:attrName>ppt_x</p:attrName>
                                            </p:attrNameLst>
                                          </p:cBhvr>
                                          <p:tavLst>
                                            <p:tav tm="0">
                                              <p:val>
                                                <p:strVal val="0-#ppt_w/2"/>
                                              </p:val>
                                            </p:tav>
                                            <p:tav tm="100000">
                                              <p:val>
                                                <p:strVal val="#ppt_x"/>
                                              </p:val>
                                            </p:tav>
                                          </p:tavLst>
                                        </p:anim>
                                        <p:anim calcmode="lin" valueType="num">
                                          <p:cBhvr additive="base">
                                            <p:cTn id="50" dur="400" fill="hold"/>
                                            <p:tgtEl>
                                              <p:spTgt spid="22"/>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600" fill="hold"/>
                                            <p:tgtEl>
                                              <p:spTgt spid="12"/>
                                            </p:tgtEl>
                                            <p:attrNameLst>
                                              <p:attrName>ppt_x</p:attrName>
                                            </p:attrNameLst>
                                          </p:cBhvr>
                                          <p:tavLst>
                                            <p:tav tm="0">
                                              <p:val>
                                                <p:strVal val="1+#ppt_w/2"/>
                                              </p:val>
                                            </p:tav>
                                            <p:tav tm="100000">
                                              <p:val>
                                                <p:strVal val="#ppt_x"/>
                                              </p:val>
                                            </p:tav>
                                          </p:tavLst>
                                        </p:anim>
                                        <p:anim calcmode="lin" valueType="num">
                                          <p:cBhvr additive="base">
                                            <p:cTn id="55" dur="60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750"/>
                                            <p:tgtEl>
                                              <p:spTgt spid="43"/>
                                            </p:tgtEl>
                                          </p:cBhvr>
                                        </p:animEffect>
                                      </p:childTnLst>
                                    </p:cTn>
                                  </p:par>
                                </p:childTnLst>
                              </p:cTn>
                            </p:par>
                            <p:par>
                              <p:cTn id="63" fill="hold">
                                <p:stCondLst>
                                  <p:cond delay="7000"/>
                                </p:stCondLst>
                                <p:childTnLst>
                                  <p:par>
                                    <p:cTn id="64" presetID="2" presetClass="entr" presetSubtype="2"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400" fill="hold"/>
                                            <p:tgtEl>
                                              <p:spTgt spid="25"/>
                                            </p:tgtEl>
                                            <p:attrNameLst>
                                              <p:attrName>ppt_x</p:attrName>
                                            </p:attrNameLst>
                                          </p:cBhvr>
                                          <p:tavLst>
                                            <p:tav tm="0">
                                              <p:val>
                                                <p:strVal val="1+#ppt_w/2"/>
                                              </p:val>
                                            </p:tav>
                                            <p:tav tm="100000">
                                              <p:val>
                                                <p:strVal val="#ppt_x"/>
                                              </p:val>
                                            </p:tav>
                                          </p:tavLst>
                                        </p:anim>
                                        <p:anim calcmode="lin" valueType="num">
                                          <p:cBhvr additive="base">
                                            <p:cTn id="67" dur="400" fill="hold"/>
                                            <p:tgtEl>
                                              <p:spTgt spid="25"/>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2" presetClass="entr" presetSubtype="8"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600" fill="hold"/>
                                            <p:tgtEl>
                                              <p:spTgt spid="13"/>
                                            </p:tgtEl>
                                            <p:attrNameLst>
                                              <p:attrName>ppt_x</p:attrName>
                                            </p:attrNameLst>
                                          </p:cBhvr>
                                          <p:tavLst>
                                            <p:tav tm="0">
                                              <p:val>
                                                <p:strVal val="0-#ppt_w/2"/>
                                              </p:val>
                                            </p:tav>
                                            <p:tav tm="100000">
                                              <p:val>
                                                <p:strVal val="#ppt_x"/>
                                              </p:val>
                                            </p:tav>
                                          </p:tavLst>
                                        </p:anim>
                                        <p:anim calcmode="lin" valueType="num">
                                          <p:cBhvr additive="base">
                                            <p:cTn id="72" dur="6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8500"/>
                                </p:stCondLst>
                                <p:childTnLst>
                                  <p:par>
                                    <p:cTn id="74" presetID="22" presetClass="entr" presetSubtype="2"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right)">
                                          <p:cBhvr>
                                            <p:cTn id="76" dur="500"/>
                                            <p:tgtEl>
                                              <p:spTgt spid="44"/>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right)">
                                          <p:cBhvr>
                                            <p:cTn id="7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P spid="37" grpId="0"/>
          <p:bldP spid="38"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2"/>
          <p:cNvSpPr/>
          <p:nvPr/>
        </p:nvSpPr>
        <p:spPr>
          <a:xfrm>
            <a:off x="7921256" y="0"/>
            <a:ext cx="4270744" cy="685800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56" name="Rectangle 4"/>
          <p:cNvSpPr/>
          <p:nvPr/>
        </p:nvSpPr>
        <p:spPr>
          <a:xfrm>
            <a:off x="7921256" y="1537746"/>
            <a:ext cx="2746744" cy="18288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8"/>
          <p:cNvSpPr/>
          <p:nvPr/>
        </p:nvSpPr>
        <p:spPr>
          <a:xfrm>
            <a:off x="1219200" y="1537746"/>
            <a:ext cx="670205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矩形 3"/>
          <p:cNvSpPr>
            <a:spLocks noChangeArrowheads="1"/>
          </p:cNvSpPr>
          <p:nvPr/>
        </p:nvSpPr>
        <p:spPr bwMode="auto">
          <a:xfrm>
            <a:off x="8393906" y="1979776"/>
            <a:ext cx="1825587" cy="9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a:t>
            </a: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此处</a:t>
            </a: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a:t>
            </a:r>
            <a:r>
              <a:rPr lang="zh-CN" altLang="en-US" sz="3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关键词</a:t>
            </a:r>
            <a:endPar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4" name="矩形 47"/>
          <p:cNvSpPr>
            <a:spLocks noChangeArrowheads="1"/>
          </p:cNvSpPr>
          <p:nvPr/>
        </p:nvSpPr>
        <p:spPr bwMode="auto">
          <a:xfrm>
            <a:off x="1219201" y="4213594"/>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65" name="矩形 47"/>
          <p:cNvSpPr>
            <a:spLocks noChangeArrowheads="1"/>
          </p:cNvSpPr>
          <p:nvPr/>
        </p:nvSpPr>
        <p:spPr bwMode="auto">
          <a:xfrm>
            <a:off x="4556347" y="4213594"/>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a:t>
            </a:r>
            <a:r>
              <a:rPr lang="zh-CN" altLang="en-US" sz="1400" dirty="0" smtClean="0">
                <a:solidFill>
                  <a:schemeClr val="tx1">
                    <a:lumMod val="75000"/>
                    <a:lumOff val="25000"/>
                  </a:schemeClr>
                </a:solidFill>
                <a:sym typeface="微软雅黑" panose="020B0503020204020204" pitchFamily="34" charset="-122"/>
              </a:rPr>
              <a:t>录入</a:t>
            </a:r>
            <a:r>
              <a:rPr lang="zh-CN" altLang="en-US" sz="1400" dirty="0">
                <a:solidFill>
                  <a:schemeClr val="tx1">
                    <a:lumMod val="75000"/>
                    <a:lumOff val="25000"/>
                  </a:schemeClr>
                </a:solidFill>
                <a:sym typeface="微软雅黑" panose="020B0503020204020204" pitchFamily="34" charset="-122"/>
              </a:rPr>
              <a:t>上述</a:t>
            </a:r>
            <a:r>
              <a:rPr lang="zh-CN" altLang="en-US" sz="1400" dirty="0" smtClean="0">
                <a:solidFill>
                  <a:schemeClr val="tx1">
                    <a:lumMod val="75000"/>
                    <a:lumOff val="25000"/>
                  </a:schemeClr>
                </a:solidFill>
                <a:sym typeface="微软雅黑" panose="020B0503020204020204" pitchFamily="34" charset="-122"/>
              </a:rPr>
              <a:t>图表的综合描述</a:t>
            </a:r>
            <a:r>
              <a:rPr lang="zh-CN" altLang="en-US" sz="1400" dirty="0">
                <a:solidFill>
                  <a:schemeClr val="tx1">
                    <a:lumMod val="75000"/>
                    <a:lumOff val="25000"/>
                  </a:schemeClr>
                </a:solidFill>
                <a:sym typeface="微软雅黑" panose="020B0503020204020204" pitchFamily="34" charset="-122"/>
              </a:rPr>
              <a:t>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a:t>
            </a:r>
            <a:endParaRPr lang="zh-CN" altLang="en-US" sz="1400" dirty="0">
              <a:solidFill>
                <a:schemeClr val="tx1">
                  <a:lumMod val="75000"/>
                  <a:lumOff val="25000"/>
                </a:schemeClr>
              </a:solidFill>
              <a:sym typeface="微软雅黑" panose="020B0503020204020204" pitchFamily="34" charset="-122"/>
            </a:endParaRPr>
          </a:p>
        </p:txBody>
      </p:sp>
      <p:sp>
        <p:nvSpPr>
          <p:cNvPr id="69" name="矩形 47"/>
          <p:cNvSpPr>
            <a:spLocks noChangeArrowheads="1"/>
          </p:cNvSpPr>
          <p:nvPr/>
        </p:nvSpPr>
        <p:spPr bwMode="auto">
          <a:xfrm>
            <a:off x="1219201" y="5114681"/>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a:t>
            </a:r>
            <a:r>
              <a:rPr lang="zh-CN" altLang="en-US" sz="1400" dirty="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70" name="矩形 47"/>
          <p:cNvSpPr>
            <a:spLocks noChangeArrowheads="1"/>
          </p:cNvSpPr>
          <p:nvPr/>
        </p:nvSpPr>
        <p:spPr bwMode="auto">
          <a:xfrm>
            <a:off x="4556347" y="5114681"/>
            <a:ext cx="2833406"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a:t>
            </a:r>
            <a:r>
              <a:rPr lang="zh-CN" altLang="en-US" sz="1400" dirty="0" smtClean="0">
                <a:solidFill>
                  <a:schemeClr val="tx1">
                    <a:lumMod val="75000"/>
                    <a:lumOff val="25000"/>
                  </a:schemeClr>
                </a:solidFill>
                <a:sym typeface="微软雅黑" panose="020B0503020204020204" pitchFamily="34" charset="-122"/>
              </a:rPr>
              <a:t>录入</a:t>
            </a:r>
            <a:r>
              <a:rPr lang="zh-CN" altLang="en-US" sz="1400" dirty="0">
                <a:solidFill>
                  <a:schemeClr val="tx1">
                    <a:lumMod val="75000"/>
                    <a:lumOff val="25000"/>
                  </a:schemeClr>
                </a:solidFill>
                <a:sym typeface="微软雅黑" panose="020B0503020204020204" pitchFamily="34" charset="-122"/>
              </a:rPr>
              <a:t>上述</a:t>
            </a:r>
            <a:r>
              <a:rPr lang="zh-CN" altLang="en-US" sz="1400" dirty="0" smtClean="0">
                <a:solidFill>
                  <a:schemeClr val="tx1">
                    <a:lumMod val="75000"/>
                    <a:lumOff val="25000"/>
                  </a:schemeClr>
                </a:solidFill>
                <a:sym typeface="微软雅黑" panose="020B0503020204020204" pitchFamily="34" charset="-122"/>
              </a:rPr>
              <a:t>图表的综合描述</a:t>
            </a:r>
            <a:r>
              <a:rPr lang="zh-CN" altLang="en-US" sz="1400" dirty="0">
                <a:solidFill>
                  <a:schemeClr val="tx1">
                    <a:lumMod val="75000"/>
                    <a:lumOff val="25000"/>
                  </a:schemeClr>
                </a:solidFill>
                <a:sym typeface="微软雅黑" panose="020B0503020204020204" pitchFamily="34" charset="-122"/>
              </a:rPr>
              <a:t>说明，在此</a:t>
            </a:r>
            <a:r>
              <a:rPr lang="zh-CN" altLang="en-US" sz="1400" dirty="0" smtClean="0">
                <a:solidFill>
                  <a:schemeClr val="tx1">
                    <a:lumMod val="75000"/>
                    <a:lumOff val="25000"/>
                  </a:schemeClr>
                </a:solidFill>
                <a:sym typeface="微软雅黑" panose="020B0503020204020204" pitchFamily="34" charset="-122"/>
              </a:rPr>
              <a:t>录入说明。</a:t>
            </a:r>
            <a:endParaRPr lang="zh-CN" altLang="en-US" sz="1400" dirty="0">
              <a:solidFill>
                <a:schemeClr val="tx1">
                  <a:lumMod val="75000"/>
                  <a:lumOff val="25000"/>
                </a:schemeClr>
              </a:solidFill>
              <a:sym typeface="微软雅黑" panose="020B0503020204020204" pitchFamily="34" charset="-122"/>
            </a:endParaRPr>
          </a:p>
        </p:txBody>
      </p:sp>
      <p:sp>
        <p:nvSpPr>
          <p:cNvPr id="72" name="矩形 47"/>
          <p:cNvSpPr>
            <a:spLocks noChangeArrowheads="1"/>
          </p:cNvSpPr>
          <p:nvPr/>
        </p:nvSpPr>
        <p:spPr bwMode="auto">
          <a:xfrm>
            <a:off x="1219201" y="3695113"/>
            <a:ext cx="6276737" cy="31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右键点击图片选择设置图片格式可直接替换图片，点击输入文字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1591522" y="1920517"/>
            <a:ext cx="1063256" cy="1063256"/>
            <a:chOff x="1522613" y="1982971"/>
            <a:chExt cx="1063256" cy="1063256"/>
          </a:xfrm>
          <a:solidFill>
            <a:schemeClr val="accent1"/>
          </a:solidFill>
        </p:grpSpPr>
        <p:sp>
          <p:nvSpPr>
            <p:cNvPr id="77" name="Oval 9"/>
            <p:cNvSpPr/>
            <p:nvPr/>
          </p:nvSpPr>
          <p:spPr>
            <a:xfrm>
              <a:off x="152261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78" name="任意多边形 77"/>
            <p:cNvSpPr/>
            <p:nvPr/>
          </p:nvSpPr>
          <p:spPr>
            <a:xfrm>
              <a:off x="1796945" y="2299599"/>
              <a:ext cx="514592" cy="430001"/>
            </a:xfrm>
            <a:custGeom>
              <a:avLst/>
              <a:gdLst>
                <a:gd name="connsiteX0" fmla="*/ 259777 w 514592"/>
                <a:gd name="connsiteY0" fmla="*/ 74012 h 430001"/>
                <a:gd name="connsiteX1" fmla="*/ 328031 w 514592"/>
                <a:gd name="connsiteY1" fmla="*/ 276499 h 430001"/>
                <a:gd name="connsiteX2" fmla="*/ 384910 w 514592"/>
                <a:gd name="connsiteY2" fmla="*/ 139991 h 430001"/>
                <a:gd name="connsiteX3" fmla="*/ 437238 w 514592"/>
                <a:gd name="connsiteY3" fmla="*/ 262849 h 430001"/>
                <a:gd name="connsiteX4" fmla="*/ 409936 w 514592"/>
                <a:gd name="connsiteY4" fmla="*/ 267399 h 430001"/>
                <a:gd name="connsiteX5" fmla="*/ 384910 w 514592"/>
                <a:gd name="connsiteY5" fmla="*/ 208245 h 430001"/>
                <a:gd name="connsiteX6" fmla="*/ 325756 w 514592"/>
                <a:gd name="connsiteY6" fmla="*/ 353854 h 430001"/>
                <a:gd name="connsiteX7" fmla="*/ 257502 w 514592"/>
                <a:gd name="connsiteY7" fmla="*/ 146817 h 430001"/>
                <a:gd name="connsiteX8" fmla="*/ 193798 w 514592"/>
                <a:gd name="connsiteY8" fmla="*/ 283325 h 430001"/>
                <a:gd name="connsiteX9" fmla="*/ 139195 w 514592"/>
                <a:gd name="connsiteY9" fmla="*/ 219621 h 430001"/>
                <a:gd name="connsiteX10" fmla="*/ 102793 w 514592"/>
                <a:gd name="connsiteY10" fmla="*/ 244647 h 430001"/>
                <a:gd name="connsiteX11" fmla="*/ 93692 w 514592"/>
                <a:gd name="connsiteY11" fmla="*/ 251473 h 430001"/>
                <a:gd name="connsiteX12" fmla="*/ 75491 w 514592"/>
                <a:gd name="connsiteY12" fmla="*/ 237822 h 430001"/>
                <a:gd name="connsiteX13" fmla="*/ 146020 w 514592"/>
                <a:gd name="connsiteY13" fmla="*/ 187769 h 430001"/>
                <a:gd name="connsiteX14" fmla="*/ 186973 w 514592"/>
                <a:gd name="connsiteY14" fmla="*/ 237822 h 430001"/>
                <a:gd name="connsiteX15" fmla="*/ 48986 w 514592"/>
                <a:gd name="connsiteY15" fmla="*/ 48986 h 430001"/>
                <a:gd name="connsiteX16" fmla="*/ 48986 w 514592"/>
                <a:gd name="connsiteY16" fmla="*/ 381015 h 430001"/>
                <a:gd name="connsiteX17" fmla="*/ 465606 w 514592"/>
                <a:gd name="connsiteY17" fmla="*/ 381015 h 430001"/>
                <a:gd name="connsiteX18" fmla="*/ 465606 w 514592"/>
                <a:gd name="connsiteY18" fmla="*/ 48986 h 430001"/>
                <a:gd name="connsiteX19" fmla="*/ 0 w 514592"/>
                <a:gd name="connsiteY19" fmla="*/ 0 h 430001"/>
                <a:gd name="connsiteX20" fmla="*/ 514592 w 514592"/>
                <a:gd name="connsiteY20" fmla="*/ 0 h 430001"/>
                <a:gd name="connsiteX21" fmla="*/ 514592 w 514592"/>
                <a:gd name="connsiteY21" fmla="*/ 430001 h 430001"/>
                <a:gd name="connsiteX22" fmla="*/ 0 w 514592"/>
                <a:gd name="connsiteY22"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592" h="430001">
                  <a:moveTo>
                    <a:pt x="259777" y="74012"/>
                  </a:moveTo>
                  <a:lnTo>
                    <a:pt x="328031" y="276499"/>
                  </a:lnTo>
                  <a:lnTo>
                    <a:pt x="384910" y="139991"/>
                  </a:lnTo>
                  <a:lnTo>
                    <a:pt x="437238" y="262849"/>
                  </a:lnTo>
                  <a:lnTo>
                    <a:pt x="409936" y="267399"/>
                  </a:lnTo>
                  <a:lnTo>
                    <a:pt x="384910" y="208245"/>
                  </a:lnTo>
                  <a:lnTo>
                    <a:pt x="325756" y="353854"/>
                  </a:lnTo>
                  <a:lnTo>
                    <a:pt x="257502" y="146817"/>
                  </a:lnTo>
                  <a:lnTo>
                    <a:pt x="193798" y="283325"/>
                  </a:lnTo>
                  <a:lnTo>
                    <a:pt x="139195" y="219621"/>
                  </a:lnTo>
                  <a:lnTo>
                    <a:pt x="102793" y="244647"/>
                  </a:lnTo>
                  <a:lnTo>
                    <a:pt x="93692" y="251473"/>
                  </a:lnTo>
                  <a:lnTo>
                    <a:pt x="75491" y="237822"/>
                  </a:lnTo>
                  <a:lnTo>
                    <a:pt x="146020" y="187769"/>
                  </a:lnTo>
                  <a:lnTo>
                    <a:pt x="186973" y="237822"/>
                  </a:lnTo>
                  <a:close/>
                  <a:moveTo>
                    <a:pt x="48986" y="48986"/>
                  </a:moveTo>
                  <a:lnTo>
                    <a:pt x="48986" y="381015"/>
                  </a:lnTo>
                  <a:lnTo>
                    <a:pt x="465606" y="381015"/>
                  </a:lnTo>
                  <a:lnTo>
                    <a:pt x="465606" y="48986"/>
                  </a:lnTo>
                  <a:close/>
                  <a:moveTo>
                    <a:pt x="0" y="0"/>
                  </a:moveTo>
                  <a:lnTo>
                    <a:pt x="514592" y="0"/>
                  </a:lnTo>
                  <a:lnTo>
                    <a:pt x="514592" y="430001"/>
                  </a:lnTo>
                  <a:lnTo>
                    <a:pt x="0" y="4300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9" name="组合 78"/>
          <p:cNvGrpSpPr/>
          <p:nvPr/>
        </p:nvGrpSpPr>
        <p:grpSpPr>
          <a:xfrm>
            <a:off x="6485678" y="1920517"/>
            <a:ext cx="1063256" cy="1063256"/>
            <a:chOff x="6448853" y="1982971"/>
            <a:chExt cx="1063256" cy="1063256"/>
          </a:xfrm>
          <a:solidFill>
            <a:schemeClr val="accent1"/>
          </a:solidFill>
        </p:grpSpPr>
        <p:sp>
          <p:nvSpPr>
            <p:cNvPr id="80" name="Oval 9"/>
            <p:cNvSpPr/>
            <p:nvPr/>
          </p:nvSpPr>
          <p:spPr>
            <a:xfrm>
              <a:off x="6448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0" name="任意多边形 89"/>
            <p:cNvSpPr/>
            <p:nvPr/>
          </p:nvSpPr>
          <p:spPr>
            <a:xfrm>
              <a:off x="6714803" y="2299599"/>
              <a:ext cx="531356" cy="430001"/>
            </a:xfrm>
            <a:custGeom>
              <a:avLst/>
              <a:gdLst>
                <a:gd name="connsiteX0" fmla="*/ 427018 w 531356"/>
                <a:gd name="connsiteY0" fmla="*/ 301423 h 430001"/>
                <a:gd name="connsiteX1" fmla="*/ 453367 w 531356"/>
                <a:gd name="connsiteY1" fmla="*/ 328825 h 430001"/>
                <a:gd name="connsiteX2" fmla="*/ 427018 w 531356"/>
                <a:gd name="connsiteY2" fmla="*/ 356227 h 430001"/>
                <a:gd name="connsiteX3" fmla="*/ 400669 w 531356"/>
                <a:gd name="connsiteY3" fmla="*/ 328825 h 430001"/>
                <a:gd name="connsiteX4" fmla="*/ 427018 w 531356"/>
                <a:gd name="connsiteY4" fmla="*/ 301423 h 430001"/>
                <a:gd name="connsiteX5" fmla="*/ 104517 w 531356"/>
                <a:gd name="connsiteY5" fmla="*/ 301423 h 430001"/>
                <a:gd name="connsiteX6" fmla="*/ 132974 w 531356"/>
                <a:gd name="connsiteY6" fmla="*/ 328825 h 430001"/>
                <a:gd name="connsiteX7" fmla="*/ 104517 w 531356"/>
                <a:gd name="connsiteY7" fmla="*/ 356227 h 430001"/>
                <a:gd name="connsiteX8" fmla="*/ 76060 w 531356"/>
                <a:gd name="connsiteY8" fmla="*/ 328825 h 430001"/>
                <a:gd name="connsiteX9" fmla="*/ 104517 w 531356"/>
                <a:gd name="connsiteY9" fmla="*/ 301423 h 430001"/>
                <a:gd name="connsiteX10" fmla="*/ 230531 w 531356"/>
                <a:gd name="connsiteY10" fmla="*/ 212000 h 430001"/>
                <a:gd name="connsiteX11" fmla="*/ 230531 w 531356"/>
                <a:gd name="connsiteY11" fmla="*/ 281991 h 430001"/>
                <a:gd name="connsiteX12" fmla="*/ 300826 w 531356"/>
                <a:gd name="connsiteY12" fmla="*/ 281991 h 430001"/>
                <a:gd name="connsiteX13" fmla="*/ 300826 w 531356"/>
                <a:gd name="connsiteY13" fmla="*/ 212000 h 430001"/>
                <a:gd name="connsiteX14" fmla="*/ 194237 w 531356"/>
                <a:gd name="connsiteY14" fmla="*/ 111716 h 430001"/>
                <a:gd name="connsiteX15" fmla="*/ 337120 w 531356"/>
                <a:gd name="connsiteY15" fmla="*/ 111716 h 430001"/>
                <a:gd name="connsiteX16" fmla="*/ 337120 w 531356"/>
                <a:gd name="connsiteY16" fmla="*/ 318285 h 430001"/>
                <a:gd name="connsiteX17" fmla="*/ 194237 w 531356"/>
                <a:gd name="connsiteY17" fmla="*/ 318285 h 430001"/>
                <a:gd name="connsiteX18" fmla="*/ 427018 w 531356"/>
                <a:gd name="connsiteY18" fmla="*/ 71668 h 430001"/>
                <a:gd name="connsiteX19" fmla="*/ 453367 w 531356"/>
                <a:gd name="connsiteY19" fmla="*/ 100125 h 430001"/>
                <a:gd name="connsiteX20" fmla="*/ 427018 w 531356"/>
                <a:gd name="connsiteY20" fmla="*/ 128582 h 430001"/>
                <a:gd name="connsiteX21" fmla="*/ 400669 w 531356"/>
                <a:gd name="connsiteY21" fmla="*/ 100125 h 430001"/>
                <a:gd name="connsiteX22" fmla="*/ 427018 w 531356"/>
                <a:gd name="connsiteY22" fmla="*/ 71668 h 430001"/>
                <a:gd name="connsiteX23" fmla="*/ 104517 w 531356"/>
                <a:gd name="connsiteY23" fmla="*/ 71668 h 430001"/>
                <a:gd name="connsiteX24" fmla="*/ 132974 w 531356"/>
                <a:gd name="connsiteY24" fmla="*/ 100125 h 430001"/>
                <a:gd name="connsiteX25" fmla="*/ 104517 w 531356"/>
                <a:gd name="connsiteY25" fmla="*/ 128582 h 430001"/>
                <a:gd name="connsiteX26" fmla="*/ 76060 w 531356"/>
                <a:gd name="connsiteY26" fmla="*/ 100125 h 430001"/>
                <a:gd name="connsiteX27" fmla="*/ 104517 w 531356"/>
                <a:gd name="connsiteY27" fmla="*/ 71668 h 430001"/>
                <a:gd name="connsiteX28" fmla="*/ 44325 w 531356"/>
                <a:gd name="connsiteY28" fmla="*/ 44325 h 430001"/>
                <a:gd name="connsiteX29" fmla="*/ 44325 w 531356"/>
                <a:gd name="connsiteY29" fmla="*/ 385676 h 430001"/>
                <a:gd name="connsiteX30" fmla="*/ 487031 w 531356"/>
                <a:gd name="connsiteY30" fmla="*/ 385676 h 430001"/>
                <a:gd name="connsiteX31" fmla="*/ 487031 w 531356"/>
                <a:gd name="connsiteY31" fmla="*/ 44325 h 430001"/>
                <a:gd name="connsiteX32" fmla="*/ 0 w 531356"/>
                <a:gd name="connsiteY32" fmla="*/ 0 h 430001"/>
                <a:gd name="connsiteX33" fmla="*/ 531356 w 531356"/>
                <a:gd name="connsiteY33" fmla="*/ 0 h 430001"/>
                <a:gd name="connsiteX34" fmla="*/ 531356 w 531356"/>
                <a:gd name="connsiteY34" fmla="*/ 430001 h 430001"/>
                <a:gd name="connsiteX35" fmla="*/ 0 w 531356"/>
                <a:gd name="connsiteY35"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356" h="430001">
                  <a:moveTo>
                    <a:pt x="427018" y="301423"/>
                  </a:moveTo>
                  <a:cubicBezTo>
                    <a:pt x="441570" y="301423"/>
                    <a:pt x="453367" y="313691"/>
                    <a:pt x="453367" y="328825"/>
                  </a:cubicBezTo>
                  <a:cubicBezTo>
                    <a:pt x="453367" y="343959"/>
                    <a:pt x="441570" y="356227"/>
                    <a:pt x="427018" y="356227"/>
                  </a:cubicBezTo>
                  <a:cubicBezTo>
                    <a:pt x="412466" y="356227"/>
                    <a:pt x="400669" y="343959"/>
                    <a:pt x="400669" y="328825"/>
                  </a:cubicBezTo>
                  <a:cubicBezTo>
                    <a:pt x="400669" y="313691"/>
                    <a:pt x="412466" y="301423"/>
                    <a:pt x="427018" y="301423"/>
                  </a:cubicBezTo>
                  <a:close/>
                  <a:moveTo>
                    <a:pt x="104517" y="301423"/>
                  </a:moveTo>
                  <a:cubicBezTo>
                    <a:pt x="120233" y="301423"/>
                    <a:pt x="132974" y="313691"/>
                    <a:pt x="132974" y="328825"/>
                  </a:cubicBezTo>
                  <a:cubicBezTo>
                    <a:pt x="132974" y="343959"/>
                    <a:pt x="120233" y="356227"/>
                    <a:pt x="104517" y="356227"/>
                  </a:cubicBezTo>
                  <a:cubicBezTo>
                    <a:pt x="88801" y="356227"/>
                    <a:pt x="76060" y="343959"/>
                    <a:pt x="76060" y="328825"/>
                  </a:cubicBezTo>
                  <a:cubicBezTo>
                    <a:pt x="76060" y="313691"/>
                    <a:pt x="88801" y="301423"/>
                    <a:pt x="104517" y="301423"/>
                  </a:cubicBezTo>
                  <a:close/>
                  <a:moveTo>
                    <a:pt x="230531" y="212000"/>
                  </a:moveTo>
                  <a:lnTo>
                    <a:pt x="230531" y="281991"/>
                  </a:lnTo>
                  <a:lnTo>
                    <a:pt x="300826" y="281991"/>
                  </a:lnTo>
                  <a:lnTo>
                    <a:pt x="300826" y="212000"/>
                  </a:lnTo>
                  <a:close/>
                  <a:moveTo>
                    <a:pt x="194237" y="111716"/>
                  </a:moveTo>
                  <a:lnTo>
                    <a:pt x="337120" y="111716"/>
                  </a:lnTo>
                  <a:lnTo>
                    <a:pt x="337120" y="318285"/>
                  </a:lnTo>
                  <a:lnTo>
                    <a:pt x="194237" y="318285"/>
                  </a:lnTo>
                  <a:close/>
                  <a:moveTo>
                    <a:pt x="427018" y="71668"/>
                  </a:moveTo>
                  <a:cubicBezTo>
                    <a:pt x="441570" y="71668"/>
                    <a:pt x="453367" y="84409"/>
                    <a:pt x="453367" y="100125"/>
                  </a:cubicBezTo>
                  <a:cubicBezTo>
                    <a:pt x="453367" y="115841"/>
                    <a:pt x="441570" y="128582"/>
                    <a:pt x="427018" y="128582"/>
                  </a:cubicBezTo>
                  <a:cubicBezTo>
                    <a:pt x="412466" y="128582"/>
                    <a:pt x="400669" y="115841"/>
                    <a:pt x="400669" y="100125"/>
                  </a:cubicBezTo>
                  <a:cubicBezTo>
                    <a:pt x="400669" y="84409"/>
                    <a:pt x="412466" y="71668"/>
                    <a:pt x="427018" y="71668"/>
                  </a:cubicBezTo>
                  <a:close/>
                  <a:moveTo>
                    <a:pt x="104517" y="71668"/>
                  </a:moveTo>
                  <a:cubicBezTo>
                    <a:pt x="120233" y="71668"/>
                    <a:pt x="132974" y="84409"/>
                    <a:pt x="132974" y="100125"/>
                  </a:cubicBezTo>
                  <a:cubicBezTo>
                    <a:pt x="132974" y="115841"/>
                    <a:pt x="120233" y="128582"/>
                    <a:pt x="104517" y="128582"/>
                  </a:cubicBezTo>
                  <a:cubicBezTo>
                    <a:pt x="88801" y="128582"/>
                    <a:pt x="76060" y="115841"/>
                    <a:pt x="76060" y="100125"/>
                  </a:cubicBezTo>
                  <a:cubicBezTo>
                    <a:pt x="76060" y="84409"/>
                    <a:pt x="88801" y="71668"/>
                    <a:pt x="104517" y="71668"/>
                  </a:cubicBezTo>
                  <a:close/>
                  <a:moveTo>
                    <a:pt x="44325" y="44325"/>
                  </a:moveTo>
                  <a:lnTo>
                    <a:pt x="44325" y="385676"/>
                  </a:lnTo>
                  <a:lnTo>
                    <a:pt x="487031" y="385676"/>
                  </a:lnTo>
                  <a:lnTo>
                    <a:pt x="487031" y="44325"/>
                  </a:lnTo>
                  <a:close/>
                  <a:moveTo>
                    <a:pt x="0" y="0"/>
                  </a:moveTo>
                  <a:lnTo>
                    <a:pt x="531356" y="0"/>
                  </a:lnTo>
                  <a:lnTo>
                    <a:pt x="531356" y="430001"/>
                  </a:lnTo>
                  <a:lnTo>
                    <a:pt x="0" y="4300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1" name="组合 90"/>
          <p:cNvGrpSpPr/>
          <p:nvPr/>
        </p:nvGrpSpPr>
        <p:grpSpPr>
          <a:xfrm>
            <a:off x="3222907" y="1920517"/>
            <a:ext cx="1063256" cy="1063256"/>
            <a:chOff x="3314079" y="1982971"/>
            <a:chExt cx="1063256" cy="1063256"/>
          </a:xfrm>
          <a:solidFill>
            <a:schemeClr val="accent1"/>
          </a:solidFill>
        </p:grpSpPr>
        <p:sp>
          <p:nvSpPr>
            <p:cNvPr id="93" name="Oval 9"/>
            <p:cNvSpPr/>
            <p:nvPr/>
          </p:nvSpPr>
          <p:spPr>
            <a:xfrm>
              <a:off x="3314079"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4" name="Freeform 195"/>
            <p:cNvSpPr>
              <a:spLocks noChangeAspect="1" noEditPoints="1"/>
            </p:cNvSpPr>
            <p:nvPr/>
          </p:nvSpPr>
          <p:spPr bwMode="auto">
            <a:xfrm>
              <a:off x="3561147" y="2284242"/>
              <a:ext cx="569121" cy="460715"/>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grp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grpSp>
        <p:nvGrpSpPr>
          <p:cNvPr id="96" name="组合 95"/>
          <p:cNvGrpSpPr/>
          <p:nvPr/>
        </p:nvGrpSpPr>
        <p:grpSpPr>
          <a:xfrm>
            <a:off x="4854292" y="1920517"/>
            <a:ext cx="1063256" cy="1063256"/>
            <a:chOff x="4924853" y="1982971"/>
            <a:chExt cx="1063256" cy="1063256"/>
          </a:xfrm>
          <a:solidFill>
            <a:schemeClr val="accent1"/>
          </a:solidFill>
        </p:grpSpPr>
        <p:sp>
          <p:nvSpPr>
            <p:cNvPr id="97" name="Oval 9"/>
            <p:cNvSpPr/>
            <p:nvPr/>
          </p:nvSpPr>
          <p:spPr>
            <a:xfrm>
              <a:off x="4924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9" name="任意多边形 98"/>
            <p:cNvSpPr>
              <a:spLocks noChangeArrowheads="1"/>
            </p:cNvSpPr>
            <p:nvPr/>
          </p:nvSpPr>
          <p:spPr bwMode="auto">
            <a:xfrm>
              <a:off x="5169814" y="2299599"/>
              <a:ext cx="573334" cy="430001"/>
            </a:xfrm>
            <a:custGeom>
              <a:avLst/>
              <a:gdLst>
                <a:gd name="connsiteX0" fmla="*/ 343544 w 573334"/>
                <a:gd name="connsiteY0" fmla="*/ 293493 h 430001"/>
                <a:gd name="connsiteX1" fmla="*/ 389047 w 573334"/>
                <a:gd name="connsiteY1" fmla="*/ 293493 h 430001"/>
                <a:gd name="connsiteX2" fmla="*/ 389047 w 573334"/>
                <a:gd name="connsiteY2" fmla="*/ 345822 h 430001"/>
                <a:gd name="connsiteX3" fmla="*/ 343544 w 573334"/>
                <a:gd name="connsiteY3" fmla="*/ 345822 h 430001"/>
                <a:gd name="connsiteX4" fmla="*/ 102379 w 573334"/>
                <a:gd name="connsiteY4" fmla="*/ 245714 h 430001"/>
                <a:gd name="connsiteX5" fmla="*/ 147882 w 573334"/>
                <a:gd name="connsiteY5" fmla="*/ 245714 h 430001"/>
                <a:gd name="connsiteX6" fmla="*/ 147882 w 573334"/>
                <a:gd name="connsiteY6" fmla="*/ 345820 h 430001"/>
                <a:gd name="connsiteX7" fmla="*/ 102379 w 573334"/>
                <a:gd name="connsiteY7" fmla="*/ 345820 h 430001"/>
                <a:gd name="connsiteX8" fmla="*/ 261639 w 573334"/>
                <a:gd name="connsiteY8" fmla="*/ 182011 h 430001"/>
                <a:gd name="connsiteX9" fmla="*/ 309418 w 573334"/>
                <a:gd name="connsiteY9" fmla="*/ 182011 h 430001"/>
                <a:gd name="connsiteX10" fmla="*/ 309418 w 573334"/>
                <a:gd name="connsiteY10" fmla="*/ 345821 h 430001"/>
                <a:gd name="connsiteX11" fmla="*/ 261639 w 573334"/>
                <a:gd name="connsiteY11" fmla="*/ 345821 h 430001"/>
                <a:gd name="connsiteX12" fmla="*/ 182010 w 573334"/>
                <a:gd name="connsiteY12" fmla="*/ 131958 h 430001"/>
                <a:gd name="connsiteX13" fmla="*/ 229789 w 573334"/>
                <a:gd name="connsiteY13" fmla="*/ 131958 h 430001"/>
                <a:gd name="connsiteX14" fmla="*/ 229789 w 573334"/>
                <a:gd name="connsiteY14" fmla="*/ 345821 h 430001"/>
                <a:gd name="connsiteX15" fmla="*/ 182010 w 573334"/>
                <a:gd name="connsiteY15" fmla="*/ 345821 h 430001"/>
                <a:gd name="connsiteX16" fmla="*/ 423174 w 573334"/>
                <a:gd name="connsiteY16" fmla="*/ 91005 h 430001"/>
                <a:gd name="connsiteX17" fmla="*/ 470953 w 573334"/>
                <a:gd name="connsiteY17" fmla="*/ 91005 h 430001"/>
                <a:gd name="connsiteX18" fmla="*/ 470953 w 573334"/>
                <a:gd name="connsiteY18" fmla="*/ 345820 h 430001"/>
                <a:gd name="connsiteX19" fmla="*/ 423174 w 573334"/>
                <a:gd name="connsiteY19" fmla="*/ 345820 h 430001"/>
                <a:gd name="connsiteX20" fmla="*/ 48990 w 573334"/>
                <a:gd name="connsiteY20" fmla="*/ 48990 h 430001"/>
                <a:gd name="connsiteX21" fmla="*/ 48990 w 573334"/>
                <a:gd name="connsiteY21" fmla="*/ 381011 h 430001"/>
                <a:gd name="connsiteX22" fmla="*/ 524344 w 573334"/>
                <a:gd name="connsiteY22" fmla="*/ 381011 h 430001"/>
                <a:gd name="connsiteX23" fmla="*/ 524344 w 573334"/>
                <a:gd name="connsiteY23" fmla="*/ 48990 h 430001"/>
                <a:gd name="connsiteX24" fmla="*/ 0 w 573334"/>
                <a:gd name="connsiteY24" fmla="*/ 0 h 430001"/>
                <a:gd name="connsiteX25" fmla="*/ 573334 w 573334"/>
                <a:gd name="connsiteY25" fmla="*/ 0 h 430001"/>
                <a:gd name="connsiteX26" fmla="*/ 573334 w 573334"/>
                <a:gd name="connsiteY26" fmla="*/ 430001 h 430001"/>
                <a:gd name="connsiteX27" fmla="*/ 0 w 573334"/>
                <a:gd name="connsiteY27"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334" h="430001">
                  <a:moveTo>
                    <a:pt x="343544" y="293493"/>
                  </a:moveTo>
                  <a:lnTo>
                    <a:pt x="389047" y="293493"/>
                  </a:lnTo>
                  <a:lnTo>
                    <a:pt x="389047" y="345822"/>
                  </a:lnTo>
                  <a:lnTo>
                    <a:pt x="343544" y="345822"/>
                  </a:lnTo>
                  <a:close/>
                  <a:moveTo>
                    <a:pt x="102379" y="245714"/>
                  </a:moveTo>
                  <a:lnTo>
                    <a:pt x="147882" y="245714"/>
                  </a:lnTo>
                  <a:lnTo>
                    <a:pt x="147882" y="345820"/>
                  </a:lnTo>
                  <a:lnTo>
                    <a:pt x="102379" y="345820"/>
                  </a:lnTo>
                  <a:close/>
                  <a:moveTo>
                    <a:pt x="261639" y="182011"/>
                  </a:moveTo>
                  <a:lnTo>
                    <a:pt x="309418" y="182011"/>
                  </a:lnTo>
                  <a:lnTo>
                    <a:pt x="309418" y="345821"/>
                  </a:lnTo>
                  <a:lnTo>
                    <a:pt x="261639" y="345821"/>
                  </a:lnTo>
                  <a:close/>
                  <a:moveTo>
                    <a:pt x="182010" y="131958"/>
                  </a:moveTo>
                  <a:lnTo>
                    <a:pt x="229789" y="131958"/>
                  </a:lnTo>
                  <a:lnTo>
                    <a:pt x="229789" y="345821"/>
                  </a:lnTo>
                  <a:lnTo>
                    <a:pt x="182010" y="345821"/>
                  </a:lnTo>
                  <a:close/>
                  <a:moveTo>
                    <a:pt x="423174" y="91005"/>
                  </a:moveTo>
                  <a:lnTo>
                    <a:pt x="470953" y="91005"/>
                  </a:lnTo>
                  <a:lnTo>
                    <a:pt x="470953" y="345820"/>
                  </a:lnTo>
                  <a:lnTo>
                    <a:pt x="423174" y="345820"/>
                  </a:lnTo>
                  <a:close/>
                  <a:moveTo>
                    <a:pt x="48990" y="48990"/>
                  </a:moveTo>
                  <a:lnTo>
                    <a:pt x="48990" y="381011"/>
                  </a:lnTo>
                  <a:lnTo>
                    <a:pt x="524344" y="381011"/>
                  </a:lnTo>
                  <a:lnTo>
                    <a:pt x="524344" y="48990"/>
                  </a:lnTo>
                  <a:close/>
                  <a:moveTo>
                    <a:pt x="0" y="0"/>
                  </a:moveTo>
                  <a:lnTo>
                    <a:pt x="573334" y="0"/>
                  </a:lnTo>
                  <a:lnTo>
                    <a:pt x="573334" y="430001"/>
                  </a:lnTo>
                  <a:lnTo>
                    <a:pt x="0" y="430001"/>
                  </a:lnTo>
                  <a:close/>
                </a:path>
              </a:pathLst>
            </a:custGeom>
            <a:grpFill/>
            <a:ln>
              <a:no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2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dissolve">
                                      <p:cBhvr>
                                        <p:cTn id="15" dur="500"/>
                                        <p:tgtEl>
                                          <p:spTgt spid="55"/>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1000"/>
                                        <p:tgtEl>
                                          <p:spTgt spid="6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left)">
                                      <p:cBhvr>
                                        <p:cTn id="22" dur="500"/>
                                        <p:tgtEl>
                                          <p:spTgt spid="56"/>
                                        </p:tgtEl>
                                      </p:cBhvr>
                                    </p:animEffect>
                                  </p:childTnLst>
                                </p:cTn>
                              </p:par>
                              <p:par>
                                <p:cTn id="23" presetID="10" presetClass="entr" presetSubtype="0" fill="hold" nodeType="withEffect">
                                  <p:stCondLst>
                                    <p:cond delay="15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250"/>
                                        <p:tgtEl>
                                          <p:spTgt spid="79"/>
                                        </p:tgtEl>
                                      </p:cBhvr>
                                    </p:animEffect>
                                  </p:childTnLst>
                                </p:cTn>
                              </p:par>
                              <p:par>
                                <p:cTn id="26" presetID="10" presetClass="entr" presetSubtype="0" fill="hold" nodeType="withEffect">
                                  <p:stCondLst>
                                    <p:cond delay="35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250"/>
                                        <p:tgtEl>
                                          <p:spTgt spid="96"/>
                                        </p:tgtEl>
                                      </p:cBhvr>
                                    </p:animEffect>
                                  </p:childTnLst>
                                </p:cTn>
                              </p:par>
                              <p:par>
                                <p:cTn id="29" presetID="10" presetClass="entr" presetSubtype="0" fill="hold" nodeType="withEffect">
                                  <p:stCondLst>
                                    <p:cond delay="55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250"/>
                                        <p:tgtEl>
                                          <p:spTgt spid="91"/>
                                        </p:tgtEl>
                                      </p:cBhvr>
                                    </p:animEffect>
                                  </p:childTnLst>
                                </p:cTn>
                              </p:par>
                              <p:par>
                                <p:cTn id="32" presetID="10" presetClass="entr" presetSubtype="0" fill="hold" nodeType="withEffect">
                                  <p:stCondLst>
                                    <p:cond delay="75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250"/>
                                        <p:tgtEl>
                                          <p:spTgt spid="76"/>
                                        </p:tgtEl>
                                      </p:cBhvr>
                                    </p:animEffect>
                                  </p:childTnLst>
                                </p:cTn>
                              </p:par>
                            </p:childTnLst>
                          </p:cTn>
                        </p:par>
                        <p:par>
                          <p:cTn id="35" fill="hold">
                            <p:stCondLst>
                              <p:cond delay="25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2"/>
                                        </p:tgtEl>
                                        <p:attrNameLst>
                                          <p:attrName>ppt_y</p:attrName>
                                        </p:attrNameLst>
                                      </p:cBhvr>
                                      <p:tavLst>
                                        <p:tav tm="0">
                                          <p:val>
                                            <p:strVal val="#ppt_y"/>
                                          </p:val>
                                        </p:tav>
                                        <p:tav tm="100000">
                                          <p:val>
                                            <p:strVal val="#ppt_y"/>
                                          </p:val>
                                        </p:tav>
                                      </p:tavLst>
                                    </p:anim>
                                    <p:anim calcmode="lin" valueType="num">
                                      <p:cBhvr>
                                        <p:cTn id="40"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2"/>
                                        </p:tgtEl>
                                      </p:cBhvr>
                                    </p:animEffect>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left)">
                                      <p:cBhvr>
                                        <p:cTn id="46" dur="500"/>
                                        <p:tgtEl>
                                          <p:spTgt spid="72"/>
                                        </p:tgtEl>
                                      </p:cBhvr>
                                    </p:animEffect>
                                  </p:childTnLst>
                                </p:cTn>
                              </p:par>
                            </p:childTnLst>
                          </p:cTn>
                        </p:par>
                        <p:par>
                          <p:cTn id="47" fill="hold">
                            <p:stCondLst>
                              <p:cond delay="3900"/>
                            </p:stCondLst>
                            <p:childTnLst>
                              <p:par>
                                <p:cTn id="48" presetID="42"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250"/>
                                        <p:tgtEl>
                                          <p:spTgt spid="64"/>
                                        </p:tgtEl>
                                      </p:cBhvr>
                                    </p:animEffect>
                                    <p:anim calcmode="lin" valueType="num">
                                      <p:cBhvr>
                                        <p:cTn id="51" dur="250" fill="hold"/>
                                        <p:tgtEl>
                                          <p:spTgt spid="64"/>
                                        </p:tgtEl>
                                        <p:attrNameLst>
                                          <p:attrName>ppt_x</p:attrName>
                                        </p:attrNameLst>
                                      </p:cBhvr>
                                      <p:tavLst>
                                        <p:tav tm="0">
                                          <p:val>
                                            <p:strVal val="#ppt_x"/>
                                          </p:val>
                                        </p:tav>
                                        <p:tav tm="100000">
                                          <p:val>
                                            <p:strVal val="#ppt_x"/>
                                          </p:val>
                                        </p:tav>
                                      </p:tavLst>
                                    </p:anim>
                                    <p:anim calcmode="lin" valueType="num">
                                      <p:cBhvr>
                                        <p:cTn id="52" dur="250" fill="hold"/>
                                        <p:tgtEl>
                                          <p:spTgt spid="64"/>
                                        </p:tgtEl>
                                        <p:attrNameLst>
                                          <p:attrName>ppt_y</p:attrName>
                                        </p:attrNameLst>
                                      </p:cBhvr>
                                      <p:tavLst>
                                        <p:tav tm="0">
                                          <p:val>
                                            <p:strVal val="#ppt_y+.1"/>
                                          </p:val>
                                        </p:tav>
                                        <p:tav tm="100000">
                                          <p:val>
                                            <p:strVal val="#ppt_y"/>
                                          </p:val>
                                        </p:tav>
                                      </p:tavLst>
                                    </p:anim>
                                  </p:childTnLst>
                                </p:cTn>
                              </p:par>
                            </p:childTnLst>
                          </p:cTn>
                        </p:par>
                        <p:par>
                          <p:cTn id="53" fill="hold">
                            <p:stCondLst>
                              <p:cond delay="4400"/>
                            </p:stCondLst>
                            <p:childTnLst>
                              <p:par>
                                <p:cTn id="54" presetID="42"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250"/>
                                        <p:tgtEl>
                                          <p:spTgt spid="65"/>
                                        </p:tgtEl>
                                      </p:cBhvr>
                                    </p:animEffect>
                                    <p:anim calcmode="lin" valueType="num">
                                      <p:cBhvr>
                                        <p:cTn id="57" dur="250" fill="hold"/>
                                        <p:tgtEl>
                                          <p:spTgt spid="65"/>
                                        </p:tgtEl>
                                        <p:attrNameLst>
                                          <p:attrName>ppt_x</p:attrName>
                                        </p:attrNameLst>
                                      </p:cBhvr>
                                      <p:tavLst>
                                        <p:tav tm="0">
                                          <p:val>
                                            <p:strVal val="#ppt_x"/>
                                          </p:val>
                                        </p:tav>
                                        <p:tav tm="100000">
                                          <p:val>
                                            <p:strVal val="#ppt_x"/>
                                          </p:val>
                                        </p:tav>
                                      </p:tavLst>
                                    </p:anim>
                                    <p:anim calcmode="lin" valueType="num">
                                      <p:cBhvr>
                                        <p:cTn id="58" dur="250" fill="hold"/>
                                        <p:tgtEl>
                                          <p:spTgt spid="65"/>
                                        </p:tgtEl>
                                        <p:attrNameLst>
                                          <p:attrName>ppt_y</p:attrName>
                                        </p:attrNameLst>
                                      </p:cBhvr>
                                      <p:tavLst>
                                        <p:tav tm="0">
                                          <p:val>
                                            <p:strVal val="#ppt_y+.1"/>
                                          </p:val>
                                        </p:tav>
                                        <p:tav tm="100000">
                                          <p:val>
                                            <p:strVal val="#ppt_y"/>
                                          </p:val>
                                        </p:tav>
                                      </p:tavLst>
                                    </p:anim>
                                  </p:childTnLst>
                                </p:cTn>
                              </p:par>
                            </p:childTnLst>
                          </p:cTn>
                        </p:par>
                        <p:par>
                          <p:cTn id="59" fill="hold">
                            <p:stCondLst>
                              <p:cond delay="4900"/>
                            </p:stCondLst>
                            <p:childTnLst>
                              <p:par>
                                <p:cTn id="60" presetID="42"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250"/>
                                        <p:tgtEl>
                                          <p:spTgt spid="69"/>
                                        </p:tgtEl>
                                      </p:cBhvr>
                                    </p:animEffect>
                                    <p:anim calcmode="lin" valueType="num">
                                      <p:cBhvr>
                                        <p:cTn id="63" dur="250" fill="hold"/>
                                        <p:tgtEl>
                                          <p:spTgt spid="69"/>
                                        </p:tgtEl>
                                        <p:attrNameLst>
                                          <p:attrName>ppt_x</p:attrName>
                                        </p:attrNameLst>
                                      </p:cBhvr>
                                      <p:tavLst>
                                        <p:tav tm="0">
                                          <p:val>
                                            <p:strVal val="#ppt_x"/>
                                          </p:val>
                                        </p:tav>
                                        <p:tav tm="100000">
                                          <p:val>
                                            <p:strVal val="#ppt_x"/>
                                          </p:val>
                                        </p:tav>
                                      </p:tavLst>
                                    </p:anim>
                                    <p:anim calcmode="lin" valueType="num">
                                      <p:cBhvr>
                                        <p:cTn id="64" dur="250" fill="hold"/>
                                        <p:tgtEl>
                                          <p:spTgt spid="69"/>
                                        </p:tgtEl>
                                        <p:attrNameLst>
                                          <p:attrName>ppt_y</p:attrName>
                                        </p:attrNameLst>
                                      </p:cBhvr>
                                      <p:tavLst>
                                        <p:tav tm="0">
                                          <p:val>
                                            <p:strVal val="#ppt_y+.1"/>
                                          </p:val>
                                        </p:tav>
                                        <p:tav tm="100000">
                                          <p:val>
                                            <p:strVal val="#ppt_y"/>
                                          </p:val>
                                        </p:tav>
                                      </p:tavLst>
                                    </p:anim>
                                  </p:childTnLst>
                                </p:cTn>
                              </p:par>
                            </p:childTnLst>
                          </p:cTn>
                        </p:par>
                        <p:par>
                          <p:cTn id="65" fill="hold">
                            <p:stCondLst>
                              <p:cond delay="5400"/>
                            </p:stCondLst>
                            <p:childTnLst>
                              <p:par>
                                <p:cTn id="66" presetID="42" presetClass="entr" presetSubtype="0"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250"/>
                                        <p:tgtEl>
                                          <p:spTgt spid="70"/>
                                        </p:tgtEl>
                                      </p:cBhvr>
                                    </p:animEffect>
                                    <p:anim calcmode="lin" valueType="num">
                                      <p:cBhvr>
                                        <p:cTn id="69" dur="250" fill="hold"/>
                                        <p:tgtEl>
                                          <p:spTgt spid="70"/>
                                        </p:tgtEl>
                                        <p:attrNameLst>
                                          <p:attrName>ppt_x</p:attrName>
                                        </p:attrNameLst>
                                      </p:cBhvr>
                                      <p:tavLst>
                                        <p:tav tm="0">
                                          <p:val>
                                            <p:strVal val="#ppt_x"/>
                                          </p:val>
                                        </p:tav>
                                        <p:tav tm="100000">
                                          <p:val>
                                            <p:strVal val="#ppt_x"/>
                                          </p:val>
                                        </p:tav>
                                      </p:tavLst>
                                    </p:anim>
                                    <p:anim calcmode="lin" valueType="num">
                                      <p:cBhvr>
                                        <p:cTn id="70" dur="25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1" grpId="0" animBg="1"/>
      <p:bldP spid="62" grpId="0"/>
      <p:bldP spid="64" grpId="0"/>
      <p:bldP spid="65" grpId="0"/>
      <p:bldP spid="69" grpId="0"/>
      <p:bldP spid="70" grpId="0"/>
      <p:bldP spid="72" grpId="0"/>
      <p:bldP spid="25" grpId="0"/>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200" y="1600200"/>
            <a:ext cx="5787656" cy="426720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423" y="2519916"/>
            <a:ext cx="5805377"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111" y="3094841"/>
            <a:ext cx="53461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3"/>
          <p:cNvSpPr>
            <a:spLocks noChangeArrowheads="1"/>
          </p:cNvSpPr>
          <p:nvPr/>
        </p:nvSpPr>
        <p:spPr bwMode="auto">
          <a:xfrm>
            <a:off x="5418112" y="263795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7" name="TextBox 14"/>
          <p:cNvSpPr txBox="1"/>
          <p:nvPr/>
        </p:nvSpPr>
        <p:spPr>
          <a:xfrm>
            <a:off x="7377704" y="4370229"/>
            <a:ext cx="3723432" cy="1169551"/>
          </a:xfrm>
          <a:prstGeom prst="rect">
            <a:avLst/>
          </a:prstGeom>
          <a:noFill/>
        </p:spPr>
        <p:txBody>
          <a:bodyPr wrap="square" rtlCol="0">
            <a:spAutoFit/>
          </a:bodyPr>
          <a:lstStyle/>
          <a:p>
            <a:pPr marL="360045" indent="-32385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2385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录入图表的说明。</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anim calcmode="lin" valueType="num">
                                      <p:cBhvr>
                                        <p:cTn id="16" dur="500" fill="hold"/>
                                        <p:tgtEl>
                                          <p:spTgt spid="82"/>
                                        </p:tgtEl>
                                        <p:attrNameLst>
                                          <p:attrName>ppt_x</p:attrName>
                                        </p:attrNameLst>
                                      </p:cBhvr>
                                      <p:tavLst>
                                        <p:tav tm="0">
                                          <p:val>
                                            <p:strVal val="#ppt_x"/>
                                          </p:val>
                                        </p:tav>
                                        <p:tav tm="100000">
                                          <p:val>
                                            <p:strVal val="#ppt_x"/>
                                          </p:val>
                                        </p:tav>
                                      </p:tavLst>
                                    </p:anim>
                                    <p:anim calcmode="lin" valueType="num">
                                      <p:cBhvr>
                                        <p:cTn id="17" dur="450" decel="100000" fill="hold"/>
                                        <p:tgtEl>
                                          <p:spTgt spid="82"/>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 calcmode="lin" valueType="num">
                                      <p:cBhvr>
                                        <p:cTn id="24" dur="500" fill="hold"/>
                                        <p:tgtEl>
                                          <p:spTgt spid="83"/>
                                        </p:tgtEl>
                                        <p:attrNameLst>
                                          <p:attrName>style.rotation</p:attrName>
                                        </p:attrNameLst>
                                      </p:cBhvr>
                                      <p:tavLst>
                                        <p:tav tm="0">
                                          <p:val>
                                            <p:fltVal val="360"/>
                                          </p:val>
                                        </p:tav>
                                        <p:tav tm="100000">
                                          <p:val>
                                            <p:fltVal val="0"/>
                                          </p:val>
                                        </p:tav>
                                      </p:tavLst>
                                    </p:anim>
                                    <p:animEffect transition="in" filter="fade">
                                      <p:cBhvr>
                                        <p:cTn id="25" dur="500"/>
                                        <p:tgtEl>
                                          <p:spTgt spid="83"/>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childTnLst>
                          </p:cTn>
                        </p:par>
                        <p:par>
                          <p:cTn id="33" fill="hold">
                            <p:stCondLst>
                              <p:cond delay="250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87"/>
                                        </p:tgtEl>
                                        <p:attrNameLst>
                                          <p:attrName>style.visibility</p:attrName>
                                        </p:attrNameLst>
                                      </p:cBhvr>
                                      <p:to>
                                        <p:strVal val="visible"/>
                                      </p:to>
                                    </p:set>
                                    <p:animEffect transition="in" filter="fade">
                                      <p:cBhvr>
                                        <p:cTn id="36"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2"/>
          <p:cNvSpPr/>
          <p:nvPr/>
        </p:nvSpPr>
        <p:spPr>
          <a:xfrm>
            <a:off x="0" y="1803396"/>
            <a:ext cx="12192000" cy="2745769"/>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37" name="Rectangle 21"/>
          <p:cNvSpPr/>
          <p:nvPr/>
        </p:nvSpPr>
        <p:spPr>
          <a:xfrm>
            <a:off x="0" y="1803396"/>
            <a:ext cx="12192000" cy="274576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组合 37"/>
          <p:cNvGrpSpPr/>
          <p:nvPr/>
        </p:nvGrpSpPr>
        <p:grpSpPr>
          <a:xfrm>
            <a:off x="1876631" y="2678265"/>
            <a:ext cx="678305" cy="678305"/>
            <a:chOff x="1749034" y="2518611"/>
            <a:chExt cx="678305" cy="678305"/>
          </a:xfrm>
          <a:effectLst>
            <a:outerShdw blurRad="76200" dir="18900000" sy="23000" kx="-1200000" algn="bl" rotWithShape="0">
              <a:prstClr val="black">
                <a:alpha val="20000"/>
              </a:prstClr>
            </a:outerShdw>
          </a:effectLst>
        </p:grpSpPr>
        <p:sp>
          <p:nvSpPr>
            <p:cNvPr id="39" name="矩形 38"/>
            <p:cNvSpPr/>
            <p:nvPr/>
          </p:nvSpPr>
          <p:spPr>
            <a:xfrm>
              <a:off x="1749034"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bwMode="auto">
            <a:xfrm>
              <a:off x="1876928" y="2640785"/>
              <a:ext cx="422517" cy="409893"/>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grpSp>
        <p:nvGrpSpPr>
          <p:cNvPr id="41" name="组合 40"/>
          <p:cNvGrpSpPr/>
          <p:nvPr/>
        </p:nvGrpSpPr>
        <p:grpSpPr>
          <a:xfrm>
            <a:off x="7050255" y="2678265"/>
            <a:ext cx="678305" cy="678305"/>
            <a:chOff x="7020885" y="2518611"/>
            <a:chExt cx="678305" cy="678305"/>
          </a:xfrm>
          <a:effectLst>
            <a:outerShdw blurRad="76200" dir="18900000" sy="23000" kx="-1200000" algn="bl" rotWithShape="0">
              <a:prstClr val="black">
                <a:alpha val="20000"/>
              </a:prstClr>
            </a:outerShdw>
          </a:effectLst>
        </p:grpSpPr>
        <p:sp>
          <p:nvSpPr>
            <p:cNvPr id="42" name="矩形 41"/>
            <p:cNvSpPr/>
            <p:nvPr/>
          </p:nvSpPr>
          <p:spPr>
            <a:xfrm>
              <a:off x="7020885"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18"/>
            <p:cNvSpPr>
              <a:spLocks noEditPoints="1"/>
            </p:cNvSpPr>
            <p:nvPr/>
          </p:nvSpPr>
          <p:spPr bwMode="auto">
            <a:xfrm>
              <a:off x="7146390" y="2647185"/>
              <a:ext cx="427294" cy="397093"/>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solidFill>
                <a:schemeClr val="accent1">
                  <a:lumMod val="75000"/>
                </a:schemeClr>
              </a:solid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9637066" y="2678265"/>
            <a:ext cx="678305" cy="678305"/>
            <a:chOff x="9504811" y="2518611"/>
            <a:chExt cx="678305" cy="678305"/>
          </a:xfrm>
          <a:effectLst>
            <a:outerShdw blurRad="76200" dir="18900000" sy="23000" kx="-1200000" algn="bl" rotWithShape="0">
              <a:prstClr val="black">
                <a:alpha val="20000"/>
              </a:prstClr>
            </a:outerShdw>
          </a:effectLst>
        </p:grpSpPr>
        <p:sp>
          <p:nvSpPr>
            <p:cNvPr id="47" name="矩形 46"/>
            <p:cNvSpPr/>
            <p:nvPr/>
          </p:nvSpPr>
          <p:spPr>
            <a:xfrm>
              <a:off x="9504811"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69"/>
            <p:cNvSpPr/>
            <p:nvPr/>
          </p:nvSpPr>
          <p:spPr bwMode="auto">
            <a:xfrm>
              <a:off x="9653076" y="2657549"/>
              <a:ext cx="381775" cy="37636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solidFill>
                <a:schemeClr val="accent1">
                  <a:lumMod val="75000"/>
                </a:schemeClr>
              </a:solidFill>
            </a:ln>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4463443" y="2678265"/>
            <a:ext cx="678305" cy="678305"/>
            <a:chOff x="4428623" y="2518611"/>
            <a:chExt cx="678305" cy="678305"/>
          </a:xfrm>
          <a:effectLst>
            <a:outerShdw blurRad="76200" dir="18900000" sy="23000" kx="-1200000" algn="bl" rotWithShape="0">
              <a:prstClr val="black">
                <a:alpha val="20000"/>
              </a:prstClr>
            </a:outerShdw>
          </a:effectLst>
        </p:grpSpPr>
        <p:sp>
          <p:nvSpPr>
            <p:cNvPr id="61" name="矩形 60"/>
            <p:cNvSpPr/>
            <p:nvPr/>
          </p:nvSpPr>
          <p:spPr>
            <a:xfrm>
              <a:off x="4428623"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bwMode="auto">
            <a:xfrm>
              <a:off x="4524983" y="2663841"/>
              <a:ext cx="485585" cy="363780"/>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solidFill>
                <a:schemeClr val="accent1">
                  <a:lumMod val="75000"/>
                </a:schemeClr>
              </a:solid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63" name="矩形 62"/>
          <p:cNvSpPr/>
          <p:nvPr/>
        </p:nvSpPr>
        <p:spPr>
          <a:xfrm>
            <a:off x="1100107"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8860542"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3686919"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6273731"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7" name="TextBox 14"/>
          <p:cNvSpPr txBox="1"/>
          <p:nvPr/>
        </p:nvSpPr>
        <p:spPr>
          <a:xfrm>
            <a:off x="1088724"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14"/>
          <p:cNvSpPr txBox="1"/>
          <p:nvPr/>
        </p:nvSpPr>
        <p:spPr>
          <a:xfrm>
            <a:off x="3675536"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4"/>
          <p:cNvSpPr txBox="1"/>
          <p:nvPr/>
        </p:nvSpPr>
        <p:spPr>
          <a:xfrm>
            <a:off x="8849159"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14"/>
          <p:cNvSpPr txBox="1"/>
          <p:nvPr/>
        </p:nvSpPr>
        <p:spPr>
          <a:xfrm>
            <a:off x="6262348"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childTnLst>
                          </p:cTn>
                        </p:par>
                        <p:par>
                          <p:cTn id="16" fill="hold">
                            <p:stCondLst>
                              <p:cond delay="1500"/>
                            </p:stCondLst>
                            <p:childTnLst>
                              <p:par>
                                <p:cTn id="17" presetID="16" presetClass="entr" presetSubtype="42"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arn(outHorizontal)">
                                      <p:cBhvr>
                                        <p:cTn id="19" dur="500"/>
                                        <p:tgtEl>
                                          <p:spTgt spid="37"/>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anim calcmode="lin" valueType="num">
                                      <p:cBhvr>
                                        <p:cTn id="24" dur="500" fill="hold"/>
                                        <p:tgtEl>
                                          <p:spTgt spid="38"/>
                                        </p:tgtEl>
                                        <p:attrNameLst>
                                          <p:attrName>ppt_x</p:attrName>
                                        </p:attrNameLst>
                                      </p:cBhvr>
                                      <p:tavLst>
                                        <p:tav tm="0">
                                          <p:val>
                                            <p:strVal val="#ppt_x"/>
                                          </p:val>
                                        </p:tav>
                                        <p:tav tm="100000">
                                          <p:val>
                                            <p:strVal val="#ppt_x"/>
                                          </p:val>
                                        </p:tav>
                                      </p:tavLst>
                                    </p:anim>
                                    <p:anim calcmode="lin" valueType="num">
                                      <p:cBhvr>
                                        <p:cTn id="25" dur="500" fill="hold"/>
                                        <p:tgtEl>
                                          <p:spTgt spid="38"/>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0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anim calcmode="lin" valueType="num">
                                      <p:cBhvr>
                                        <p:cTn id="29" dur="500" fill="hold"/>
                                        <p:tgtEl>
                                          <p:spTgt spid="49"/>
                                        </p:tgtEl>
                                        <p:attrNameLst>
                                          <p:attrName>ppt_x</p:attrName>
                                        </p:attrNameLst>
                                      </p:cBhvr>
                                      <p:tavLst>
                                        <p:tav tm="0">
                                          <p:val>
                                            <p:strVal val="#ppt_x"/>
                                          </p:val>
                                        </p:tav>
                                        <p:tav tm="100000">
                                          <p:val>
                                            <p:strVal val="#ppt_x"/>
                                          </p:val>
                                        </p:tav>
                                      </p:tavLst>
                                    </p:anim>
                                    <p:anim calcmode="lin" valueType="num">
                                      <p:cBhvr>
                                        <p:cTn id="30" dur="500" fill="hold"/>
                                        <p:tgtEl>
                                          <p:spTgt spid="49"/>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anim calcmode="lin" valueType="num">
                                      <p:cBhvr>
                                        <p:cTn id="34" dur="500" fill="hold"/>
                                        <p:tgtEl>
                                          <p:spTgt spid="41"/>
                                        </p:tgtEl>
                                        <p:attrNameLst>
                                          <p:attrName>ppt_x</p:attrName>
                                        </p:attrNameLst>
                                      </p:cBhvr>
                                      <p:tavLst>
                                        <p:tav tm="0">
                                          <p:val>
                                            <p:strVal val="#ppt_x"/>
                                          </p:val>
                                        </p:tav>
                                        <p:tav tm="100000">
                                          <p:val>
                                            <p:strVal val="#ppt_x"/>
                                          </p:val>
                                        </p:tav>
                                      </p:tavLst>
                                    </p:anim>
                                    <p:anim calcmode="lin" valueType="num">
                                      <p:cBhvr>
                                        <p:cTn id="35" dur="500" fill="hold"/>
                                        <p:tgtEl>
                                          <p:spTgt spid="4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20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anim calcmode="lin" valueType="num">
                                      <p:cBhvr>
                                        <p:cTn id="39" dur="500" fill="hold"/>
                                        <p:tgtEl>
                                          <p:spTgt spid="46"/>
                                        </p:tgtEl>
                                        <p:attrNameLst>
                                          <p:attrName>ppt_x</p:attrName>
                                        </p:attrNameLst>
                                      </p:cBhvr>
                                      <p:tavLst>
                                        <p:tav tm="0">
                                          <p:val>
                                            <p:strVal val="#ppt_x"/>
                                          </p:val>
                                        </p:tav>
                                        <p:tav tm="100000">
                                          <p:val>
                                            <p:strVal val="#ppt_x"/>
                                          </p:val>
                                        </p:tav>
                                      </p:tavLst>
                                    </p:anim>
                                    <p:anim calcmode="lin" valueType="num">
                                      <p:cBhvr>
                                        <p:cTn id="40" dur="500" fill="hold"/>
                                        <p:tgtEl>
                                          <p:spTgt spid="46"/>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par>
                          <p:cTn id="54" fill="hold">
                            <p:stCondLst>
                              <p:cond delay="3000"/>
                            </p:stCondLst>
                            <p:childTnLst>
                              <p:par>
                                <p:cTn id="55" presetID="2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edge">
                                      <p:cBhvr>
                                        <p:cTn id="57" dur="750"/>
                                        <p:tgtEl>
                                          <p:spTgt spid="67"/>
                                        </p:tgtEl>
                                      </p:cBhvr>
                                    </p:animEffect>
                                  </p:childTnLst>
                                </p:cTn>
                              </p:par>
                              <p:par>
                                <p:cTn id="58" presetID="20" presetClass="entr" presetSubtype="0"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edge">
                                      <p:cBhvr>
                                        <p:cTn id="60" dur="750"/>
                                        <p:tgtEl>
                                          <p:spTgt spid="68"/>
                                        </p:tgtEl>
                                      </p:cBhvr>
                                    </p:animEffect>
                                  </p:childTnLst>
                                </p:cTn>
                              </p:par>
                              <p:par>
                                <p:cTn id="61" presetID="20"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edge">
                                      <p:cBhvr>
                                        <p:cTn id="63" dur="750"/>
                                        <p:tgtEl>
                                          <p:spTgt spid="70"/>
                                        </p:tgtEl>
                                      </p:cBhvr>
                                    </p:animEffect>
                                  </p:childTnLst>
                                </p:cTn>
                              </p:par>
                              <p:par>
                                <p:cTn id="64" presetID="2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wedge">
                                      <p:cBhvr>
                                        <p:cTn id="66"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63" grpId="0"/>
      <p:bldP spid="64" grpId="0"/>
      <p:bldP spid="65" grpId="0"/>
      <p:bldP spid="66" grpId="0"/>
      <p:bldP spid="67" grpId="0"/>
      <p:bldP spid="68" grpId="0"/>
      <p:bldP spid="69" grpId="0"/>
      <p:bldP spid="70" grpId="0"/>
      <p:bldP spid="26" grpId="0"/>
      <p:bldP spid="2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4363233" y="2068863"/>
            <a:ext cx="3506539" cy="2069635"/>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6517213" y="1604209"/>
            <a:ext cx="2253807" cy="140346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
          <p:cNvSpPr txBox="1"/>
          <p:nvPr/>
        </p:nvSpPr>
        <p:spPr>
          <a:xfrm>
            <a:off x="3111380" y="2441959"/>
            <a:ext cx="4548778" cy="1323439"/>
          </a:xfrm>
          <a:prstGeom prst="rect">
            <a:avLst/>
          </a:prstGeom>
          <a:noFill/>
        </p:spPr>
        <p:txBody>
          <a:bodyPr wrap="square" rtlCol="0" anchor="ctr">
            <a:spAutoFit/>
          </a:bodyPr>
          <a:lstStyle/>
          <a:p>
            <a:pPr algn="ctr"/>
            <a:r>
              <a:rPr lang="zh-CN" altLang="en-US" sz="8000" b="1" dirty="0">
                <a:solidFill>
                  <a:schemeClr val="accent1"/>
                </a:solidFill>
                <a:latin typeface="Impact" panose="020B0806030902050204" pitchFamily="34" charset="0"/>
                <a:ea typeface="微软雅黑" panose="020B0503020204020204" pitchFamily="34" charset="-122"/>
                <a:cs typeface="Ebrima" panose="02000000000000000000" pitchFamily="2" charset="0"/>
              </a:rPr>
              <a:t>谢谢欣赏</a:t>
            </a:r>
            <a:endParaRPr lang="zh-CN" altLang="en-US" sz="8000" b="1" dirty="0">
              <a:solidFill>
                <a:schemeClr val="accent1"/>
              </a:solidFill>
              <a:latin typeface="Impact" panose="020B0806030902050204" pitchFamily="34" charset="0"/>
              <a:ea typeface="微软雅黑" panose="020B0503020204020204" pitchFamily="34" charset="-122"/>
              <a:cs typeface="Ebrima" panose="02000000000000000000" pitchFamily="2" charset="0"/>
            </a:endParaRPr>
          </a:p>
        </p:txBody>
      </p:sp>
      <p:sp>
        <p:nvSpPr>
          <p:cNvPr id="30" name="矩形 29"/>
          <p:cNvSpPr/>
          <p:nvPr/>
        </p:nvSpPr>
        <p:spPr>
          <a:xfrm>
            <a:off x="4502522" y="4927731"/>
            <a:ext cx="2382654" cy="306705"/>
          </a:xfrm>
          <a:prstGeom prst="rect">
            <a:avLst/>
          </a:prstGeom>
          <a:noFill/>
          <a:ln>
            <a:noFill/>
          </a:ln>
        </p:spPr>
        <p:txBody>
          <a:bodyPr wrap="square" rtlCol="0">
            <a:spAutoFit/>
          </a:bodyPr>
          <a:lstStyle/>
          <a:p>
            <a:pPr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Speaker</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xxx</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652323" y="4927731"/>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部门：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764849" y="4927731"/>
            <a:ext cx="2382654" cy="306705"/>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20xx</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18</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350" fill="hold"/>
                                        <p:tgtEl>
                                          <p:spTgt spid="23"/>
                                        </p:tgtEl>
                                        <p:attrNameLst>
                                          <p:attrName>ppt_w</p:attrName>
                                        </p:attrNameLst>
                                      </p:cBhvr>
                                      <p:tavLst>
                                        <p:tav tm="0">
                                          <p:val>
                                            <p:strVal val="4*#ppt_w"/>
                                          </p:val>
                                        </p:tav>
                                        <p:tav tm="100000">
                                          <p:val>
                                            <p:strVal val="#ppt_w"/>
                                          </p:val>
                                        </p:tav>
                                      </p:tavLst>
                                    </p:anim>
                                    <p:anim calcmode="lin" valueType="num">
                                      <p:cBhvr>
                                        <p:cTn id="8" dur="350" fill="hold"/>
                                        <p:tgtEl>
                                          <p:spTgt spid="23"/>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3333"/>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5"/>
                                        </p:tgtEl>
                                      </p:cBhvr>
                                    </p:animEffect>
                                  </p:childTnLst>
                                </p:cTn>
                              </p:par>
                            </p:childTnLst>
                          </p:cTn>
                        </p:par>
                        <p:par>
                          <p:cTn id="21" fill="hold">
                            <p:stCondLst>
                              <p:cond delay="1299"/>
                            </p:stCondLst>
                            <p:childTnLst>
                              <p:par>
                                <p:cTn id="22" presetID="37"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00"/>
                                        <p:tgtEl>
                                          <p:spTgt spid="31"/>
                                        </p:tgtEl>
                                      </p:cBhvr>
                                    </p:animEffect>
                                    <p:anim calcmode="lin" valueType="num">
                                      <p:cBhvr>
                                        <p:cTn id="25" dur="700" fill="hold"/>
                                        <p:tgtEl>
                                          <p:spTgt spid="31"/>
                                        </p:tgtEl>
                                        <p:attrNameLst>
                                          <p:attrName>ppt_x</p:attrName>
                                        </p:attrNameLst>
                                      </p:cBhvr>
                                      <p:tavLst>
                                        <p:tav tm="0">
                                          <p:val>
                                            <p:strVal val="#ppt_x"/>
                                          </p:val>
                                        </p:tav>
                                        <p:tav tm="100000">
                                          <p:val>
                                            <p:strVal val="#ppt_x"/>
                                          </p:val>
                                        </p:tav>
                                      </p:tavLst>
                                    </p:anim>
                                    <p:anim calcmode="lin" valueType="num">
                                      <p:cBhvr>
                                        <p:cTn id="26" dur="630" decel="100000" fill="hold"/>
                                        <p:tgtEl>
                                          <p:spTgt spid="31"/>
                                        </p:tgtEl>
                                        <p:attrNameLst>
                                          <p:attrName>ppt_y</p:attrName>
                                        </p:attrNameLst>
                                      </p:cBhvr>
                                      <p:tavLst>
                                        <p:tav tm="0">
                                          <p:val>
                                            <p:strVal val="#ppt_y+1"/>
                                          </p:val>
                                        </p:tav>
                                        <p:tav tm="100000">
                                          <p:val>
                                            <p:strVal val="#ppt_y-.03"/>
                                          </p:val>
                                        </p:tav>
                                      </p:tavLst>
                                    </p:anim>
                                    <p:anim calcmode="lin" valueType="num">
                                      <p:cBhvr>
                                        <p:cTn id="27" dur="70" accel="100000" fill="hold">
                                          <p:stCondLst>
                                            <p:cond delay="630"/>
                                          </p:stCondLst>
                                        </p:cTn>
                                        <p:tgtEl>
                                          <p:spTgt spid="31"/>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35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anim calcmode="lin" valueType="num">
                                      <p:cBhvr>
                                        <p:cTn id="31" dur="700" fill="hold"/>
                                        <p:tgtEl>
                                          <p:spTgt spid="30"/>
                                        </p:tgtEl>
                                        <p:attrNameLst>
                                          <p:attrName>ppt_x</p:attrName>
                                        </p:attrNameLst>
                                      </p:cBhvr>
                                      <p:tavLst>
                                        <p:tav tm="0">
                                          <p:val>
                                            <p:strVal val="#ppt_x"/>
                                          </p:val>
                                        </p:tav>
                                        <p:tav tm="100000">
                                          <p:val>
                                            <p:strVal val="#ppt_x"/>
                                          </p:val>
                                        </p:tav>
                                      </p:tavLst>
                                    </p:anim>
                                    <p:anim calcmode="lin" valueType="num">
                                      <p:cBhvr>
                                        <p:cTn id="32" dur="630" decel="100000" fill="hold"/>
                                        <p:tgtEl>
                                          <p:spTgt spid="30"/>
                                        </p:tgtEl>
                                        <p:attrNameLst>
                                          <p:attrName>ppt_y</p:attrName>
                                        </p:attrNameLst>
                                      </p:cBhvr>
                                      <p:tavLst>
                                        <p:tav tm="0">
                                          <p:val>
                                            <p:strVal val="#ppt_y+1"/>
                                          </p:val>
                                        </p:tav>
                                        <p:tav tm="100000">
                                          <p:val>
                                            <p:strVal val="#ppt_y-.03"/>
                                          </p:val>
                                        </p:tav>
                                      </p:tavLst>
                                    </p:anim>
                                    <p:anim calcmode="lin" valueType="num">
                                      <p:cBhvr>
                                        <p:cTn id="33" dur="70" accel="100000" fill="hold">
                                          <p:stCondLst>
                                            <p:cond delay="630"/>
                                          </p:stCondLst>
                                        </p:cTn>
                                        <p:tgtEl>
                                          <p:spTgt spid="30"/>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anim calcmode="lin" valueType="num">
                                      <p:cBhvr>
                                        <p:cTn id="37" dur="700" fill="hold"/>
                                        <p:tgtEl>
                                          <p:spTgt spid="32"/>
                                        </p:tgtEl>
                                        <p:attrNameLst>
                                          <p:attrName>ppt_x</p:attrName>
                                        </p:attrNameLst>
                                      </p:cBhvr>
                                      <p:tavLst>
                                        <p:tav tm="0">
                                          <p:val>
                                            <p:strVal val="#ppt_x"/>
                                          </p:val>
                                        </p:tav>
                                        <p:tav tm="100000">
                                          <p:val>
                                            <p:strVal val="#ppt_x"/>
                                          </p:val>
                                        </p:tav>
                                      </p:tavLst>
                                    </p:anim>
                                    <p:anim calcmode="lin" valueType="num">
                                      <p:cBhvr>
                                        <p:cTn id="38" dur="630" decel="100000" fill="hold"/>
                                        <p:tgtEl>
                                          <p:spTgt spid="32"/>
                                        </p:tgtEl>
                                        <p:attrNameLst>
                                          <p:attrName>ppt_y</p:attrName>
                                        </p:attrNameLst>
                                      </p:cBhvr>
                                      <p:tavLst>
                                        <p:tav tm="0">
                                          <p:val>
                                            <p:strVal val="#ppt_y+1"/>
                                          </p:val>
                                        </p:tav>
                                        <p:tav tm="100000">
                                          <p:val>
                                            <p:strVal val="#ppt_y-.03"/>
                                          </p:val>
                                        </p:tav>
                                      </p:tavLst>
                                    </p:anim>
                                    <p:anim calcmode="lin" valueType="num">
                                      <p:cBhvr>
                                        <p:cTn id="39" dur="70" accel="100000" fill="hold">
                                          <p:stCondLst>
                                            <p:cond delay="63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5" grpId="0"/>
      <p:bldP spid="30" grpId="0"/>
      <p:bldP spid="31" grpId="0"/>
      <p:bldP spid="32" grpId="0"/>
    </p:bldLst>
  </p:timing>
</p:sld>
</file>

<file path=ppt/tags/tag1.xml><?xml version="1.0" encoding="utf-8"?>
<p:tagLst xmlns:p="http://schemas.openxmlformats.org/presentationml/2006/main">
  <p:tag name="ISPRING_RESOURCE_PATHS_HASH_PRESENTER" val="1cfe325ac88af4cb1e315171a86c19382325f4f"/>
</p:tagLst>
</file>

<file path=ppt/theme/theme1.xml><?xml version="1.0" encoding="utf-8"?>
<a:theme xmlns:a="http://schemas.openxmlformats.org/drawingml/2006/main" name="www.ppt.cn">
  <a:themeElements>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fontScheme name="Lizzysu-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8823</Words>
  <Application>WPS 演示</Application>
  <PresentationFormat>自定义</PresentationFormat>
  <Paragraphs>903</Paragraphs>
  <Slides>45</Slides>
  <Notes>27</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45</vt:i4>
      </vt:variant>
    </vt:vector>
  </HeadingPairs>
  <TitlesOfParts>
    <vt:vector size="67" baseType="lpstr">
      <vt:lpstr>Arial</vt:lpstr>
      <vt:lpstr>宋体</vt:lpstr>
      <vt:lpstr>Wingdings</vt:lpstr>
      <vt:lpstr>微软雅黑</vt:lpstr>
      <vt:lpstr>Arial Unicode MS</vt:lpstr>
      <vt:lpstr>Impact</vt:lpstr>
      <vt:lpstr>Ebrima</vt:lpstr>
      <vt:lpstr>幼圆</vt:lpstr>
      <vt:lpstr>Arial Narrow</vt:lpstr>
      <vt:lpstr>方正大黑简体</vt:lpstr>
      <vt:lpstr>黑体</vt:lpstr>
      <vt:lpstr>Calibri</vt:lpstr>
      <vt:lpstr>FontAwesome</vt:lpstr>
      <vt:lpstr>Agency FB</vt:lpstr>
      <vt:lpstr>Arial Rounded MT Bold</vt:lpstr>
      <vt:lpstr>Times New Roman</vt:lpstr>
      <vt:lpstr>Open Sans</vt:lpstr>
      <vt:lpstr>Microsoft YaHei UI</vt:lpstr>
      <vt:lpstr>方正兰亭黑简体</vt:lpstr>
      <vt:lpstr>Calibri</vt:lpstr>
      <vt:lpstr>Segoe Print</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2410</cp:revision>
  <dcterms:created xsi:type="dcterms:W3CDTF">2014-10-29T09:18:00Z</dcterms:created>
  <dcterms:modified xsi:type="dcterms:W3CDTF">2020-09-04T09:08:41Z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