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4" r:id="rId26"/>
  </p:sldIdLst>
  <p:sldSz cx="9145588" cy="5145088"/>
  <p:notesSz cx="6858000" cy="9144000"/>
  <p:custDataLst>
    <p:tags r:id="rId28"/>
  </p:custDataLst>
  <p:defaultTextStyle>
    <a:defPPr>
      <a:defRPr lang="zh-CN"/>
    </a:defPPr>
    <a:lvl1pPr marL="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90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81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71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62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52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43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33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24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&#38468;&#23646;&#22270;&#34920;8.26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4</c:v>
                </c:pt>
                <c:pt idx="6">
                  <c:v>3.5</c:v>
                </c:pt>
                <c:pt idx="7">
                  <c:v>4.2</c:v>
                </c:pt>
                <c:pt idx="8">
                  <c:v>2.1</c:v>
                </c:pt>
                <c:pt idx="9">
                  <c:v>3.3</c:v>
                </c:pt>
                <c:pt idx="10">
                  <c:v>4.2</c:v>
                </c:pt>
                <c:pt idx="1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83-4B48-89AA-4CE75D04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69550080"/>
        <c:axId val="-1069568032"/>
      </c:barChart>
      <c:catAx>
        <c:axId val="-106955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069568032"/>
        <c:crosses val="autoZero"/>
        <c:auto val="1"/>
        <c:lblAlgn val="ctr"/>
        <c:lblOffset val="100"/>
        <c:noMultiLvlLbl val="0"/>
      </c:catAx>
      <c:valAx>
        <c:axId val="-106956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06955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9E3-487E-A977-32480D04F2F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9E3-487E-A977-32480D04F2F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9E3-487E-A977-32480D04F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C0-4FC2-B4D3-77C4B057966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C0-4FC2-B4D3-77C4B057966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C0-4FC2-B4D3-77C4B057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>
                  <a:alpha val="97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34-45B2-A0B3-A03C61775B6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34-45B2-A0B3-A03C61775B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34-45B2-A0B3-A03C61775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F5-48EF-9588-03DAD3E6CA4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F5-48EF-9588-03DAD3E6CA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F5-48EF-9588-03DAD3E6C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销售单价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Sheet1!$B$28:$B$33</c:f>
              <c:numCache>
                <c:formatCode>General</c:formatCode>
                <c:ptCount val="6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104</c:v>
                </c:pt>
                <c:pt idx="4">
                  <c:v>170</c:v>
                </c:pt>
                <c:pt idx="5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533908160"/>
        <c:axId val="-1533907072"/>
      </c:barChart>
      <c:lineChart>
        <c:grouping val="standard"/>
        <c:varyColors val="0"/>
        <c:ser>
          <c:idx val="1"/>
          <c:order val="1"/>
          <c:tx>
            <c:strRef>
              <c:f>Sheet1!$C$27</c:f>
              <c:strCache>
                <c:ptCount val="1"/>
                <c:pt idx="0">
                  <c:v>交易额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Sheet1!$C$28:$C$33</c:f>
              <c:numCache>
                <c:formatCode>General</c:formatCode>
                <c:ptCount val="6"/>
                <c:pt idx="0">
                  <c:v>1000</c:v>
                </c:pt>
                <c:pt idx="1">
                  <c:v>3000</c:v>
                </c:pt>
                <c:pt idx="2">
                  <c:v>2500</c:v>
                </c:pt>
                <c:pt idx="3">
                  <c:v>7000</c:v>
                </c:pt>
                <c:pt idx="4">
                  <c:v>5050</c:v>
                </c:pt>
                <c:pt idx="5">
                  <c:v>7500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33906528"/>
        <c:axId val="-1533897280"/>
      </c:lineChart>
      <c:catAx>
        <c:axId val="-153390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33907072"/>
        <c:crosses val="autoZero"/>
        <c:auto val="1"/>
        <c:lblAlgn val="ctr"/>
        <c:lblOffset val="100"/>
        <c:noMultiLvlLbl val="0"/>
      </c:catAx>
      <c:valAx>
        <c:axId val="-153390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33908160"/>
        <c:crosses val="autoZero"/>
        <c:crossBetween val="between"/>
        <c:majorUnit val="40"/>
      </c:valAx>
      <c:catAx>
        <c:axId val="-15339065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533897280"/>
        <c:crosses val="autoZero"/>
        <c:auto val="1"/>
        <c:lblAlgn val="ctr"/>
        <c:lblOffset val="100"/>
        <c:noMultiLvlLbl val="0"/>
      </c:catAx>
      <c:valAx>
        <c:axId val="-153389728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33906528"/>
        <c:crosses val="max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1B12F-6A0D-4FE8-BAE3-DB3D162E5156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A053C-24B9-4FA6-A8F8-2156AAF873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54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42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1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4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80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200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492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28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30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23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7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1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13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57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96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3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2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80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96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328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39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6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331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30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80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008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6619446" y="2801234"/>
            <a:ext cx="615260" cy="242568"/>
          </a:xfrm>
          <a:prstGeom prst="rect">
            <a:avLst/>
          </a:prstGeom>
        </p:spPr>
        <p:txBody>
          <a:bodyPr wrap="square" lIns="72581" tIns="36291" rIns="72581" bIns="36291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PPT</a:t>
            </a:r>
            <a:r>
              <a:rPr lang="zh-CN" altLang="en-US" sz="100" dirty="0">
                <a:solidFill>
                  <a:schemeClr val="bg1"/>
                </a:solidFill>
              </a:rPr>
              <a:t>素材：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  PPT</a:t>
            </a:r>
            <a:r>
              <a:rPr lang="zh-CN" altLang="en-US" sz="100" dirty="0">
                <a:solidFill>
                  <a:schemeClr val="bg1"/>
                </a:solidFill>
              </a:rPr>
              <a:t>图表：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精美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课件：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            </a:t>
            </a:r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www.1ppt.com/ziti/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工作总结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www.1ppt.com/xiazai/zongjie/ </a:t>
            </a:r>
            <a:r>
              <a:rPr lang="zh-CN" altLang="en-US" sz="100" dirty="0">
                <a:solidFill>
                  <a:schemeClr val="bg1"/>
                </a:solidFill>
              </a:rPr>
              <a:t>工作计划：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www.1ppt.com/xiazai/jihua/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商务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www.1ppt.com/moban/shangwu/  </a:t>
            </a:r>
            <a:r>
              <a:rPr lang="zh-CN" altLang="en-US" sz="100" dirty="0">
                <a:solidFill>
                  <a:schemeClr val="bg1"/>
                </a:solidFill>
              </a:rPr>
              <a:t>个人简历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www.1ppt.com/xiazai/jianli/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毕业答辩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www.1ppt.com/xiazai/dabian/  </a:t>
            </a:r>
            <a:r>
              <a:rPr lang="zh-CN" altLang="en-US" sz="100" dirty="0">
                <a:solidFill>
                  <a:schemeClr val="bg1"/>
                </a:solidFill>
              </a:rPr>
              <a:t>工作汇报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www.1ppt.com/xiazai/huibao/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9" y="1151690"/>
            <a:ext cx="4040890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9" y="1631661"/>
            <a:ext cx="4040890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833" y="1151690"/>
            <a:ext cx="4042477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833" y="1631661"/>
            <a:ext cx="4042477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4851"/>
            <a:ext cx="3008836" cy="871807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670" y="204851"/>
            <a:ext cx="5112638" cy="439119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80" y="1076658"/>
            <a:ext cx="3008836" cy="351938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599" y="3601562"/>
            <a:ext cx="5487353" cy="425185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599" y="459724"/>
            <a:ext cx="5487353" cy="308705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2600"/>
            </a:lvl1pPr>
            <a:lvl2pPr marL="362905" indent="0">
              <a:buNone/>
              <a:defRPr sz="2300"/>
            </a:lvl2pPr>
            <a:lvl3pPr marL="725810" indent="0">
              <a:buNone/>
              <a:defRPr sz="1900"/>
            </a:lvl3pPr>
            <a:lvl4pPr marL="1088715" indent="0">
              <a:buNone/>
              <a:defRPr sz="1600"/>
            </a:lvl4pPr>
            <a:lvl5pPr marL="1451621" indent="0">
              <a:buNone/>
              <a:defRPr sz="1600"/>
            </a:lvl5pPr>
            <a:lvl6pPr marL="1814526" indent="0">
              <a:buNone/>
              <a:defRPr sz="1600"/>
            </a:lvl6pPr>
            <a:lvl7pPr marL="2177431" indent="0">
              <a:buNone/>
              <a:defRPr sz="1600"/>
            </a:lvl7pPr>
            <a:lvl8pPr marL="2540336" indent="0">
              <a:buNone/>
              <a:defRPr sz="1600"/>
            </a:lvl8pPr>
            <a:lvl9pPr marL="2903241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599" y="4026746"/>
            <a:ext cx="5487353" cy="60383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552" y="206042"/>
            <a:ext cx="2057757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206042"/>
            <a:ext cx="6020845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4400"/>
          </a:xfrm>
          <a:prstGeom prst="rect">
            <a:avLst/>
          </a:prstGeom>
          <a:blipFill dpi="0" rotWithShape="1">
            <a:blip r:embed="rId13">
              <a:alphaModFix amt="26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7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:a14="http://schemas.microsoft.com/office/drawing/2010/main" xmlns="" id="{B0C36B27-3378-4552-85D1-DE1B024B29FA}"/>
              </a:ext>
            </a:extLst>
          </p:cNvPr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15">
              <a:alphaModFix amt="16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72581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79" indent="-272179" algn="l" defTabSz="7258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89721" indent="-226816" algn="l" defTabSz="72581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07263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70168" indent="-181453" algn="l" defTabSz="72581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3073" indent="-181453" algn="l" defTabSz="72581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597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888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78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8469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0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1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1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2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52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3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33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4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996480"/>
            <a:ext cx="5982262" cy="561702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学校创意团队介绍</a:t>
            </a:r>
            <a:r>
              <a:rPr lang="en-US" altLang="zh-CN" sz="3200" b="1" dirty="0" err="1">
                <a:solidFill>
                  <a:srgbClr val="1F2F50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模板</a:t>
            </a:r>
            <a:endParaRPr lang="en-US" altLang="zh-CN" sz="32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58957" y="2572544"/>
            <a:ext cx="3930061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="" id="{0CE85B31-692B-4D66-AC7C-2C7266188659}"/>
              </a:ext>
            </a:extLst>
          </p:cNvPr>
          <p:cNvGrpSpPr/>
          <p:nvPr/>
        </p:nvGrpSpPr>
        <p:grpSpPr>
          <a:xfrm>
            <a:off x="3060626" y="844352"/>
            <a:ext cx="2911652" cy="1101878"/>
            <a:chOff x="3124200" y="1641336"/>
            <a:chExt cx="5840064" cy="2209800"/>
          </a:xfrm>
        </p:grpSpPr>
        <p:sp>
          <p:nvSpPr>
            <p:cNvPr id="40" name="矩形: 圆角 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9C3DA8C-0B55-47B2-A266-07691A278C51}"/>
                </a:ext>
              </a:extLst>
            </p:cNvPr>
            <p:cNvSpPr/>
            <p:nvPr/>
          </p:nvSpPr>
          <p:spPr>
            <a:xfrm>
              <a:off x="3124200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1" name="矩形: 圆角 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EADF8E6-7BD2-40D0-AF0C-4C8629999943}"/>
                </a:ext>
              </a:extLst>
            </p:cNvPr>
            <p:cNvSpPr/>
            <p:nvPr/>
          </p:nvSpPr>
          <p:spPr>
            <a:xfrm>
              <a:off x="4607584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2" name="矩形: 圆角 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A709133F-D4BC-47EA-A954-53C178EE7CB4}"/>
                </a:ext>
              </a:extLst>
            </p:cNvPr>
            <p:cNvSpPr/>
            <p:nvPr/>
          </p:nvSpPr>
          <p:spPr>
            <a:xfrm>
              <a:off x="6084993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3" name="矩形: 圆角 8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23A3D3F-8A82-4B9B-9036-7161AAAFA52B}"/>
                </a:ext>
              </a:extLst>
            </p:cNvPr>
            <p:cNvSpPr/>
            <p:nvPr/>
          </p:nvSpPr>
          <p:spPr>
            <a:xfrm>
              <a:off x="7562402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4" name="文本框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66A1A23-42AF-4476-ABCA-32F536C2DDCE}"/>
                </a:ext>
              </a:extLst>
            </p:cNvPr>
            <p:cNvSpPr txBox="1"/>
            <p:nvPr/>
          </p:nvSpPr>
          <p:spPr>
            <a:xfrm>
              <a:off x="3149785" y="1676223"/>
              <a:ext cx="1362719" cy="203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2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5" name="文本框 1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354E437A-8989-46D6-B959-4B570D724A9F}"/>
                </a:ext>
              </a:extLst>
            </p:cNvPr>
            <p:cNvSpPr txBox="1"/>
            <p:nvPr/>
          </p:nvSpPr>
          <p:spPr>
            <a:xfrm>
              <a:off x="4639850" y="1665402"/>
              <a:ext cx="1254003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6" name="文本框 1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EEAB5E7-A509-4ED5-92B8-08AA6E586F37}"/>
                </a:ext>
              </a:extLst>
            </p:cNvPr>
            <p:cNvSpPr txBox="1"/>
            <p:nvPr/>
          </p:nvSpPr>
          <p:spPr>
            <a:xfrm>
              <a:off x="6094396" y="1676221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dirty="0">
                  <a:solidFill>
                    <a:srgbClr val="002060"/>
                  </a:solidFill>
                  <a:latin typeface="Agency FB" panose="020B0503020202020204" pitchFamily="34" charset="0"/>
                  <a:ea typeface="包图粗黑体" panose="02000800000000000000" pitchFamily="2" charset="-122"/>
                </a:rPr>
                <a:t>3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7" name="文本框 1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2865DD7D-4041-4B9D-818F-2A65A9F5CED3}"/>
                </a:ext>
              </a:extLst>
            </p:cNvPr>
            <p:cNvSpPr txBox="1"/>
            <p:nvPr/>
          </p:nvSpPr>
          <p:spPr>
            <a:xfrm>
              <a:off x="7601545" y="1676223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2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7">
            <a:extLst>
              <a:ext uri="{FF2B5EF4-FFF2-40B4-BE49-F238E27FC236}">
                <a16:creationId xmlns:a16="http://schemas.microsoft.com/office/drawing/2014/main" xmlns:p14="http://schemas.microsoft.com/office/powerpoint/2010/main" xmlns="" id="{F82F93B6-B5C8-4AF2-BBC8-60F276C7093E}"/>
              </a:ext>
            </a:extLst>
          </p:cNvPr>
          <p:cNvSpPr txBox="1"/>
          <p:nvPr/>
        </p:nvSpPr>
        <p:spPr>
          <a:xfrm>
            <a:off x="3054773" y="806411"/>
            <a:ext cx="3055321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002060"/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目 录 </a:t>
            </a:r>
            <a:r>
              <a:rPr kumimoji="0" lang="en-US" altLang="zh-CN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0" lang="en-US" altLang="zh-CN" sz="3000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sp>
        <p:nvSpPr>
          <p:cNvPr id="53" name="文本框 8">
            <a:extLst>
              <a:ext uri="{FF2B5EF4-FFF2-40B4-BE49-F238E27FC236}">
                <a16:creationId xmlns:a16="http://schemas.microsoft.com/office/drawing/2014/main" xmlns:p14="http://schemas.microsoft.com/office/powerpoint/2010/main" xmlns="" id="{E0548056-6E8F-4931-AE31-8D5EFBCF921D}"/>
              </a:ext>
            </a:extLst>
          </p:cNvPr>
          <p:cNvSpPr txBox="1"/>
          <p:nvPr/>
        </p:nvSpPr>
        <p:spPr>
          <a:xfrm>
            <a:off x="943066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3144F2EF-B88C-442F-ABB4-1CA30162CC6D}"/>
              </a:ext>
            </a:extLst>
          </p:cNvPr>
          <p:cNvSpPr/>
          <p:nvPr/>
        </p:nvSpPr>
        <p:spPr>
          <a:xfrm>
            <a:off x="1691384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5" name="文本框 10">
            <a:extLst>
              <a:ext uri="{FF2B5EF4-FFF2-40B4-BE49-F238E27FC236}">
                <a16:creationId xmlns:a16="http://schemas.microsoft.com/office/drawing/2014/main" xmlns:p14="http://schemas.microsoft.com/office/powerpoint/2010/main" xmlns="" id="{DF6F4FB1-C3A8-4C92-AE76-DB300922133A}"/>
              </a:ext>
            </a:extLst>
          </p:cNvPr>
          <p:cNvSpPr txBox="1"/>
          <p:nvPr/>
        </p:nvSpPr>
        <p:spPr>
          <a:xfrm>
            <a:off x="4793263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56" name="圆角矩形 10">
            <a:extLst>
              <a:ext uri="{FF2B5EF4-FFF2-40B4-BE49-F238E27FC236}">
                <a16:creationId xmlns:a16="http://schemas.microsoft.com/office/drawing/2014/main" xmlns:p14="http://schemas.microsoft.com/office/powerpoint/2010/main" xmlns="" id="{B906F18B-E210-4231-BA8F-DC9CFC55F54E}"/>
              </a:ext>
            </a:extLst>
          </p:cNvPr>
          <p:cNvSpPr/>
          <p:nvPr/>
        </p:nvSpPr>
        <p:spPr>
          <a:xfrm>
            <a:off x="5541581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完成情况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7" name="文本框 12">
            <a:extLst>
              <a:ext uri="{FF2B5EF4-FFF2-40B4-BE49-F238E27FC236}">
                <a16:creationId xmlns:a16="http://schemas.microsoft.com/office/drawing/2014/main" xmlns:p14="http://schemas.microsoft.com/office/powerpoint/2010/main" xmlns="" id="{BDDF525D-9834-40D0-AF47-1CA6FEFB9EA0}"/>
              </a:ext>
            </a:extLst>
          </p:cNvPr>
          <p:cNvSpPr txBox="1"/>
          <p:nvPr/>
        </p:nvSpPr>
        <p:spPr>
          <a:xfrm>
            <a:off x="943066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58" name="圆角矩形 12">
            <a:extLst>
              <a:ext uri="{FF2B5EF4-FFF2-40B4-BE49-F238E27FC236}">
                <a16:creationId xmlns:a16="http://schemas.microsoft.com/office/drawing/2014/main" xmlns:p14="http://schemas.microsoft.com/office/powerpoint/2010/main" xmlns="" id="{C1AD47E2-B97D-47CF-8D43-06FAF76C0C25}"/>
              </a:ext>
            </a:extLst>
          </p:cNvPr>
          <p:cNvSpPr/>
          <p:nvPr/>
        </p:nvSpPr>
        <p:spPr>
          <a:xfrm>
            <a:off x="1691384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项目展示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sp>
        <p:nvSpPr>
          <p:cNvPr id="59" name="文本框 14">
            <a:extLst>
              <a:ext uri="{FF2B5EF4-FFF2-40B4-BE49-F238E27FC236}">
                <a16:creationId xmlns:a16="http://schemas.microsoft.com/office/drawing/2014/main" xmlns:p14="http://schemas.microsoft.com/office/powerpoint/2010/main" xmlns="" id="{2097F224-0B68-4571-BBB3-2EC209DE1C6C}"/>
              </a:ext>
            </a:extLst>
          </p:cNvPr>
          <p:cNvSpPr txBox="1"/>
          <p:nvPr/>
        </p:nvSpPr>
        <p:spPr>
          <a:xfrm>
            <a:off x="4793263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60" name="圆角矩形 32">
            <a:extLst>
              <a:ext uri="{FF2B5EF4-FFF2-40B4-BE49-F238E27FC236}">
                <a16:creationId xmlns:a16="http://schemas.microsoft.com/office/drawing/2014/main" xmlns:p14="http://schemas.microsoft.com/office/powerpoint/2010/main" xmlns="" id="{FDCBEC5A-ECFF-46F6-A234-78FC4A5BF817}"/>
              </a:ext>
            </a:extLst>
          </p:cNvPr>
          <p:cNvSpPr/>
          <p:nvPr/>
        </p:nvSpPr>
        <p:spPr>
          <a:xfrm>
            <a:off x="5541581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明年计划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790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15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One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工作概述</a:t>
              </a:r>
            </a:p>
          </p:txBody>
        </p:sp>
        <p:sp>
          <p:nvSpPr>
            <p:cNvPr id="18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76582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4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5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21016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E4CEFA6-76F4-4D83-8606-B8CFEB0AE344}"/>
              </a:ext>
            </a:extLst>
          </p:cNvPr>
          <p:cNvGrpSpPr/>
          <p:nvPr/>
        </p:nvGrpSpPr>
        <p:grpSpPr>
          <a:xfrm>
            <a:off x="1058141" y="1377923"/>
            <a:ext cx="6947403" cy="2817302"/>
            <a:chOff x="1410610" y="1836663"/>
            <a:chExt cx="9261596" cy="375524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15B2CDA-9DD8-4490-89E9-39E4913E5DC7}"/>
                </a:ext>
              </a:extLst>
            </p:cNvPr>
            <p:cNvGrpSpPr/>
            <p:nvPr/>
          </p:nvGrpSpPr>
          <p:grpSpPr>
            <a:xfrm>
              <a:off x="1432358" y="1836663"/>
              <a:ext cx="9239848" cy="3755244"/>
              <a:chOff x="1269211" y="1970990"/>
              <a:chExt cx="9930919" cy="4036108"/>
            </a:xfrm>
          </p:grpSpPr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95527058-31B6-4AE5-BB5D-60F71EAA7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71894" y="1970990"/>
                <a:ext cx="4724106" cy="18480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875E37E-8F61-4F14-97A9-FFBF1081064B}"/>
                  </a:ext>
                </a:extLst>
              </p:cNvPr>
              <p:cNvGrpSpPr/>
              <p:nvPr/>
            </p:nvGrpSpPr>
            <p:grpSpPr>
              <a:xfrm>
                <a:off x="1269211" y="4108186"/>
                <a:ext cx="4826789" cy="1898912"/>
                <a:chOff x="1269211" y="4108186"/>
                <a:chExt cx="4826789" cy="1898912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829A250-ACE2-4691-B804-E36B18DCAEC4}"/>
                    </a:ext>
                  </a:extLst>
                </p:cNvPr>
                <p:cNvSpPr/>
                <p:nvPr/>
              </p:nvSpPr>
              <p:spPr>
                <a:xfrm>
                  <a:off x="1363188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54F8FA7-D2EA-4346-9BC2-03C2B1A1CAF3}"/>
                    </a:ext>
                  </a:extLst>
                </p:cNvPr>
                <p:cNvSpPr/>
                <p:nvPr/>
              </p:nvSpPr>
              <p:spPr>
                <a:xfrm>
                  <a:off x="1269211" y="5280122"/>
                  <a:ext cx="4732813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A6F42E7-3312-48C8-857E-EE1D553A0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67318" y="4108185"/>
                <a:ext cx="4732811" cy="1848050"/>
              </a:xfrm>
              <a:prstGeom prst="rect">
                <a:avLst/>
              </a:prstGeom>
            </p:spPr>
          </p:pic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486092C-5E85-4F98-BB73-B9950C4B912E}"/>
                  </a:ext>
                </a:extLst>
              </p:cNvPr>
              <p:cNvGrpSpPr/>
              <p:nvPr/>
            </p:nvGrpSpPr>
            <p:grpSpPr>
              <a:xfrm>
                <a:off x="6379303" y="2060002"/>
                <a:ext cx="4820827" cy="1759613"/>
                <a:chOff x="1471731" y="4108186"/>
                <a:chExt cx="4820827" cy="1759613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1293D0-109D-4ED0-A204-2A059FE62C32}"/>
                    </a:ext>
                  </a:extLst>
                </p:cNvPr>
                <p:cNvSpPr/>
                <p:nvPr/>
              </p:nvSpPr>
              <p:spPr>
                <a:xfrm>
                  <a:off x="1559746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7B940A8-C3D4-4E9C-84FA-E927D0805BD3}"/>
                    </a:ext>
                  </a:extLst>
                </p:cNvPr>
                <p:cNvSpPr/>
                <p:nvPr/>
              </p:nvSpPr>
              <p:spPr>
                <a:xfrm>
                  <a:off x="1471731" y="5140823"/>
                  <a:ext cx="4732812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6E42CDD-56E5-419D-BAE0-2E56C898D4B1}"/>
                </a:ext>
              </a:extLst>
            </p:cNvPr>
            <p:cNvSpPr/>
            <p:nvPr/>
          </p:nvSpPr>
          <p:spPr>
            <a:xfrm>
              <a:off x="1410610" y="4342277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D916E6-CD26-4945-997B-0D76DDC00798}"/>
                </a:ext>
              </a:extLst>
            </p:cNvPr>
            <p:cNvSpPr/>
            <p:nvPr/>
          </p:nvSpPr>
          <p:spPr>
            <a:xfrm>
              <a:off x="6177888" y="2304332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7" name="文本框 11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8" name="圆角矩形 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7700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D4757D-35CE-40BA-82DE-292AA91B1259}"/>
              </a:ext>
            </a:extLst>
          </p:cNvPr>
          <p:cNvGrpSpPr/>
          <p:nvPr/>
        </p:nvGrpSpPr>
        <p:grpSpPr>
          <a:xfrm>
            <a:off x="4191876" y="3703162"/>
            <a:ext cx="904003" cy="904125"/>
            <a:chOff x="635255" y="1683657"/>
            <a:chExt cx="1650054" cy="1650054"/>
          </a:xfrm>
        </p:grpSpPr>
        <p:sp>
          <p:nvSpPr>
            <p:cNvPr id="30" name="空心弧 2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C12BEE55-533E-4828-89C4-69912157C241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554281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FD3B4B7-0E24-43BB-A434-1308A09303DD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8E23FBC-E2B8-4911-B10F-998CA4012929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82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DD8EAF5-056B-44E2-B066-F60D7DF6CE91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ABA2DF6-E9FA-4C64-8661-352059724BE5}"/>
              </a:ext>
            </a:extLst>
          </p:cNvPr>
          <p:cNvGrpSpPr/>
          <p:nvPr/>
        </p:nvGrpSpPr>
        <p:grpSpPr>
          <a:xfrm>
            <a:off x="5545924" y="3703162"/>
            <a:ext cx="904003" cy="904125"/>
            <a:chOff x="635255" y="1683657"/>
            <a:chExt cx="1650054" cy="1650054"/>
          </a:xfrm>
        </p:grpSpPr>
        <p:sp>
          <p:nvSpPr>
            <p:cNvPr id="35" name="空心弧 34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7AD3533-F42E-40AB-A918-2D3A2499AB4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7202032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6268AA95-A65C-4CA6-920B-BD7E6896818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31E0076-6B34-444F-8581-ACE2DD518F81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76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D7113C2-2EC0-443E-95AD-9B4B0489A482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A13021C-4B75-4D94-9A0A-328CB410BE08}"/>
              </a:ext>
            </a:extLst>
          </p:cNvPr>
          <p:cNvGrpSpPr/>
          <p:nvPr/>
        </p:nvGrpSpPr>
        <p:grpSpPr>
          <a:xfrm>
            <a:off x="6859024" y="3703162"/>
            <a:ext cx="904003" cy="904125"/>
            <a:chOff x="635255" y="1683657"/>
            <a:chExt cx="1650054" cy="1650054"/>
          </a:xfrm>
        </p:grpSpPr>
        <p:sp>
          <p:nvSpPr>
            <p:cNvPr id="40" name="空心弧 3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B7C5D65-49FA-4267-A64A-F836FD138FD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131778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D658D3A-B6BC-4C76-97A4-7C256056CF0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4DC790AC-73E0-4444-8827-BCA39DC792A6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54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51CE5F5-BFEA-4A00-9410-8B59F1FC8614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sp>
        <p:nvSpPr>
          <p:cNvPr id="44" name="矩形 47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1D64561-9BF8-437D-AA02-3E0A48373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09" y="3690140"/>
            <a:ext cx="2255270" cy="72328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graphicFrame>
        <p:nvGraphicFramePr>
          <p:cNvPr id="45" name="图表 4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72D29EDA-87D0-4EF3-B2AC-24326474B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824127"/>
              </p:ext>
            </p:extLst>
          </p:nvPr>
        </p:nvGraphicFramePr>
        <p:xfrm>
          <a:off x="1053344" y="1097048"/>
          <a:ext cx="7056938" cy="2249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4" grpId="0"/>
      <p:bldGraphic spid="4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2C8632E-D2EE-44A4-9648-13C9AD83D63B}"/>
              </a:ext>
            </a:extLst>
          </p:cNvPr>
          <p:cNvGrpSpPr/>
          <p:nvPr/>
        </p:nvGrpSpPr>
        <p:grpSpPr>
          <a:xfrm>
            <a:off x="1013559" y="1356376"/>
            <a:ext cx="2563273" cy="2899400"/>
            <a:chOff x="6833809" y="2171164"/>
            <a:chExt cx="3525841" cy="398856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F67EF65-8579-4F44-A96D-EFF1E1AD2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2690277"/>
              <a:ext cx="1606550" cy="1587500"/>
            </a:xfrm>
            <a:custGeom>
              <a:avLst/>
              <a:gdLst>
                <a:gd name="T0" fmla="*/ 0 w 1012"/>
                <a:gd name="T1" fmla="*/ 1000 h 1000"/>
                <a:gd name="T2" fmla="*/ 1012 w 1012"/>
                <a:gd name="T3" fmla="*/ 1000 h 1000"/>
                <a:gd name="T4" fmla="*/ 1012 w 1012"/>
                <a:gd name="T5" fmla="*/ 262 h 1000"/>
                <a:gd name="T6" fmla="*/ 504 w 1012"/>
                <a:gd name="T7" fmla="*/ 0 h 1000"/>
                <a:gd name="T8" fmla="*/ 0 w 1012"/>
                <a:gd name="T9" fmla="*/ 262 h 1000"/>
                <a:gd name="T10" fmla="*/ 0 w 1012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1000">
                  <a:moveTo>
                    <a:pt x="0" y="1000"/>
                  </a:moveTo>
                  <a:lnTo>
                    <a:pt x="1012" y="1000"/>
                  </a:lnTo>
                  <a:lnTo>
                    <a:pt x="1012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49ACEC2-D7CC-46AE-BE90-9567E029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4558764"/>
              <a:ext cx="1606550" cy="1000125"/>
            </a:xfrm>
            <a:custGeom>
              <a:avLst/>
              <a:gdLst>
                <a:gd name="T0" fmla="*/ 0 w 1012"/>
                <a:gd name="T1" fmla="*/ 0 h 630"/>
                <a:gd name="T2" fmla="*/ 1012 w 1012"/>
                <a:gd name="T3" fmla="*/ 0 h 630"/>
                <a:gd name="T4" fmla="*/ 1012 w 1012"/>
                <a:gd name="T5" fmla="*/ 371 h 630"/>
                <a:gd name="T6" fmla="*/ 504 w 1012"/>
                <a:gd name="T7" fmla="*/ 630 h 630"/>
                <a:gd name="T8" fmla="*/ 0 w 1012"/>
                <a:gd name="T9" fmla="*/ 371 h 630"/>
                <a:gd name="T10" fmla="*/ 0 w 1012"/>
                <a:gd name="T11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630">
                  <a:moveTo>
                    <a:pt x="0" y="0"/>
                  </a:moveTo>
                  <a:lnTo>
                    <a:pt x="1012" y="0"/>
                  </a:lnTo>
                  <a:lnTo>
                    <a:pt x="1012" y="371"/>
                  </a:lnTo>
                  <a:lnTo>
                    <a:pt x="504" y="630"/>
                  </a:lnTo>
                  <a:lnTo>
                    <a:pt x="0" y="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20E322-11DE-4EBD-BA45-67443843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2171164"/>
              <a:ext cx="1600200" cy="2106613"/>
            </a:xfrm>
            <a:custGeom>
              <a:avLst/>
              <a:gdLst>
                <a:gd name="T0" fmla="*/ 0 w 1008"/>
                <a:gd name="T1" fmla="*/ 1327 h 1327"/>
                <a:gd name="T2" fmla="*/ 1008 w 1008"/>
                <a:gd name="T3" fmla="*/ 1327 h 1327"/>
                <a:gd name="T4" fmla="*/ 1008 w 1008"/>
                <a:gd name="T5" fmla="*/ 262 h 1327"/>
                <a:gd name="T6" fmla="*/ 504 w 1008"/>
                <a:gd name="T7" fmla="*/ 0 h 1327"/>
                <a:gd name="T8" fmla="*/ 0 w 1008"/>
                <a:gd name="T9" fmla="*/ 262 h 1327"/>
                <a:gd name="T10" fmla="*/ 0 w 1008"/>
                <a:gd name="T11" fmla="*/ 1327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1327">
                  <a:moveTo>
                    <a:pt x="0" y="1327"/>
                  </a:moveTo>
                  <a:lnTo>
                    <a:pt x="1008" y="1327"/>
                  </a:lnTo>
                  <a:lnTo>
                    <a:pt x="1008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327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0D7E7AD-B8DB-44E0-95D5-6AB64DC66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4558764"/>
              <a:ext cx="1600200" cy="685800"/>
            </a:xfrm>
            <a:custGeom>
              <a:avLst/>
              <a:gdLst>
                <a:gd name="T0" fmla="*/ 0 w 1008"/>
                <a:gd name="T1" fmla="*/ 0 h 432"/>
                <a:gd name="T2" fmla="*/ 1008 w 1008"/>
                <a:gd name="T3" fmla="*/ 0 h 432"/>
                <a:gd name="T4" fmla="*/ 1008 w 1008"/>
                <a:gd name="T5" fmla="*/ 170 h 432"/>
                <a:gd name="T6" fmla="*/ 504 w 1008"/>
                <a:gd name="T7" fmla="*/ 432 h 432"/>
                <a:gd name="T8" fmla="*/ 0 w 1008"/>
                <a:gd name="T9" fmla="*/ 170 h 432"/>
                <a:gd name="T10" fmla="*/ 0 w 1008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lnTo>
                    <a:pt x="1008" y="0"/>
                  </a:lnTo>
                  <a:lnTo>
                    <a:pt x="1008" y="170"/>
                  </a:lnTo>
                  <a:lnTo>
                    <a:pt x="504" y="432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B252-B639-48B4-9613-383D29861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267" y="4369852"/>
              <a:ext cx="3405188" cy="9207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文本框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3977F7-E887-4DEC-8749-65BA1ECF8993}"/>
                </a:ext>
              </a:extLst>
            </p:cNvPr>
            <p:cNvSpPr txBox="1"/>
            <p:nvPr/>
          </p:nvSpPr>
          <p:spPr>
            <a:xfrm>
              <a:off x="6833809" y="5556335"/>
              <a:ext cx="1706567" cy="603389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5" name="文本框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EAB5EE5-8C64-480D-BC23-F0F90F85176F}"/>
                </a:ext>
              </a:extLst>
            </p:cNvPr>
            <p:cNvSpPr txBox="1"/>
            <p:nvPr/>
          </p:nvSpPr>
          <p:spPr>
            <a:xfrm>
              <a:off x="8653083" y="5612677"/>
              <a:ext cx="1706567" cy="539992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938EADC-BC6B-41C1-9C25-811324742A8C}"/>
              </a:ext>
            </a:extLst>
          </p:cNvPr>
          <p:cNvCxnSpPr>
            <a:cxnSpLocks/>
          </p:cNvCxnSpPr>
          <p:nvPr/>
        </p:nvCxnSpPr>
        <p:spPr>
          <a:xfrm>
            <a:off x="3918648" y="1390229"/>
            <a:ext cx="0" cy="2803126"/>
          </a:xfrm>
          <a:prstGeom prst="line">
            <a:avLst/>
          </a:prstGeom>
          <a:noFill/>
          <a:ln w="6350" cap="flat" cmpd="sng" algn="ctr">
            <a:solidFill>
              <a:srgbClr val="203864"/>
            </a:solidFill>
            <a:prstDash val="solid"/>
            <a:miter lim="800000"/>
          </a:ln>
          <a:effectLst/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ACB615-B826-4E7D-93AE-1C94CF72C3B0}"/>
              </a:ext>
            </a:extLst>
          </p:cNvPr>
          <p:cNvGrpSpPr/>
          <p:nvPr/>
        </p:nvGrpSpPr>
        <p:grpSpPr>
          <a:xfrm>
            <a:off x="4299130" y="1500223"/>
            <a:ext cx="3681685" cy="2755558"/>
            <a:chOff x="4636165" y="1622587"/>
            <a:chExt cx="3681046" cy="2754706"/>
          </a:xfrm>
        </p:grpSpPr>
        <p:sp>
          <p:nvSpPr>
            <p:cNvPr id="3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CF22689-365E-4A45-99FF-940ECF2AB6CA}"/>
                </a:ext>
              </a:extLst>
            </p:cNvPr>
            <p:cNvSpPr/>
            <p:nvPr/>
          </p:nvSpPr>
          <p:spPr bwMode="auto">
            <a:xfrm>
              <a:off x="4641566" y="1870519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919B7E5-E0B1-4C63-97C2-4DC613E78C00}"/>
                </a:ext>
              </a:extLst>
            </p:cNvPr>
            <p:cNvSpPr txBox="1"/>
            <p:nvPr/>
          </p:nvSpPr>
          <p:spPr bwMode="auto">
            <a:xfrm>
              <a:off x="4643695" y="1622587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F3B022-3651-4AAF-9578-FE644F7DBFA2}"/>
                </a:ext>
              </a:extLst>
            </p:cNvPr>
            <p:cNvSpPr/>
            <p:nvPr/>
          </p:nvSpPr>
          <p:spPr bwMode="auto">
            <a:xfrm>
              <a:off x="4636165" y="2920134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D3C773-7331-4104-B1CA-F584BE36E8AD}"/>
                </a:ext>
              </a:extLst>
            </p:cNvPr>
            <p:cNvSpPr txBox="1"/>
            <p:nvPr/>
          </p:nvSpPr>
          <p:spPr bwMode="auto">
            <a:xfrm>
              <a:off x="4638295" y="2672205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5AEBCD8-1CC3-4010-8FB7-F4D1718E3C78}"/>
                </a:ext>
              </a:extLst>
            </p:cNvPr>
            <p:cNvSpPr/>
            <p:nvPr/>
          </p:nvSpPr>
          <p:spPr bwMode="auto">
            <a:xfrm>
              <a:off x="4636165" y="3959176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D28F84F-59F3-45AD-BB1A-2415B85A5F3A}"/>
                </a:ext>
              </a:extLst>
            </p:cNvPr>
            <p:cNvSpPr txBox="1"/>
            <p:nvPr/>
          </p:nvSpPr>
          <p:spPr bwMode="auto">
            <a:xfrm>
              <a:off x="4638295" y="3711244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2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4178170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 作 概 述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A8B6E57-2359-4870-8396-7497888F1F4E}"/>
              </a:ext>
            </a:extLst>
          </p:cNvPr>
          <p:cNvSpPr/>
          <p:nvPr/>
        </p:nvSpPr>
        <p:spPr>
          <a:xfrm>
            <a:off x="4510273" y="3728950"/>
            <a:ext cx="3934878" cy="535258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3A023D7-531B-4789-A5C6-57BB0A5E2E2C}"/>
              </a:ext>
            </a:extLst>
          </p:cNvPr>
          <p:cNvGrpSpPr/>
          <p:nvPr/>
        </p:nvGrpSpPr>
        <p:grpSpPr>
          <a:xfrm>
            <a:off x="892122" y="1553654"/>
            <a:ext cx="3213382" cy="369332"/>
            <a:chOff x="1258957" y="1653806"/>
            <a:chExt cx="4283766" cy="49229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0603DA0-5E64-42AE-873A-10A5B0B24E30}"/>
                </a:ext>
              </a:extLst>
            </p:cNvPr>
            <p:cNvSpPr/>
            <p:nvPr/>
          </p:nvSpPr>
          <p:spPr>
            <a:xfrm>
              <a:off x="1258957" y="1716818"/>
              <a:ext cx="4283766" cy="429014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BC5BA0-474E-4AC1-9B83-5A0347E92F75}"/>
                </a:ext>
              </a:extLst>
            </p:cNvPr>
            <p:cNvSpPr txBox="1"/>
            <p:nvPr/>
          </p:nvSpPr>
          <p:spPr>
            <a:xfrm>
              <a:off x="1328638" y="1653806"/>
              <a:ext cx="2487990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800" dirty="0">
                  <a:solidFill>
                    <a:prstClr val="white"/>
                  </a:solidFill>
                  <a:cs typeface="+mn-ea"/>
                  <a:sym typeface="+mn-lt"/>
                </a:rPr>
                <a:t>在此处添加标题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6A53713-4794-46EE-B078-DB2CE8CD93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6679" y="1612579"/>
            <a:ext cx="3958947" cy="2384000"/>
          </a:xfrm>
          <a:prstGeom prst="rect">
            <a:avLst/>
          </a:prstGeom>
        </p:spPr>
      </p:pic>
      <p:sp>
        <p:nvSpPr>
          <p:cNvPr id="1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8E4EB3A-0A35-4929-BB28-182C7EAA64FC}"/>
              </a:ext>
            </a:extLst>
          </p:cNvPr>
          <p:cNvSpPr/>
          <p:nvPr/>
        </p:nvSpPr>
        <p:spPr bwMode="auto">
          <a:xfrm>
            <a:off x="833043" y="2508083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E101930-8897-480B-AF08-D1BF53B5D382}"/>
              </a:ext>
            </a:extLst>
          </p:cNvPr>
          <p:cNvSpPr txBox="1"/>
          <p:nvPr/>
        </p:nvSpPr>
        <p:spPr bwMode="auto">
          <a:xfrm>
            <a:off x="835173" y="2208879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4EC46CB-6BDD-4254-82DA-1C8A7E5FDEB3}"/>
              </a:ext>
            </a:extLst>
          </p:cNvPr>
          <p:cNvSpPr/>
          <p:nvPr/>
        </p:nvSpPr>
        <p:spPr bwMode="auto">
          <a:xfrm>
            <a:off x="827641" y="3598979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98FE440-9DD0-4143-9058-37D6435AE195}"/>
              </a:ext>
            </a:extLst>
          </p:cNvPr>
          <p:cNvSpPr txBox="1"/>
          <p:nvPr/>
        </p:nvSpPr>
        <p:spPr bwMode="auto">
          <a:xfrm>
            <a:off x="829772" y="329977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874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6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Part TWO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3300" b="1" spc="4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完成情况</a:t>
              </a:r>
            </a:p>
          </p:txBody>
        </p:sp>
        <p:sp>
          <p:nvSpPr>
            <p:cNvPr id="9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50"/>
                </a:lnSpc>
                <a:defRPr/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lang="en-US" sz="600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4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完 成 情 况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414BA253-C227-43B4-8EDB-C818DE853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776" y="1295913"/>
            <a:ext cx="6888022" cy="141122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CD9F7E0-D5E2-4941-82DD-D799D8142E38}"/>
              </a:ext>
            </a:extLst>
          </p:cNvPr>
          <p:cNvGrpSpPr/>
          <p:nvPr/>
        </p:nvGrpSpPr>
        <p:grpSpPr>
          <a:xfrm>
            <a:off x="1234826" y="3030624"/>
            <a:ext cx="6640733" cy="1381960"/>
            <a:chOff x="1479370" y="4039587"/>
            <a:chExt cx="8852773" cy="18420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67C8C84F-2940-44E3-90D2-9E390EB55E10}"/>
                </a:ext>
              </a:extLst>
            </p:cNvPr>
            <p:cNvGrpSpPr/>
            <p:nvPr/>
          </p:nvGrpSpPr>
          <p:grpSpPr>
            <a:xfrm>
              <a:off x="1479370" y="4039587"/>
              <a:ext cx="2128487" cy="1828292"/>
              <a:chOff x="1479370" y="3685777"/>
              <a:chExt cx="2128487" cy="1828292"/>
            </a:xfrm>
          </p:grpSpPr>
          <p:sp>
            <p:nvSpPr>
              <p:cNvPr id="22" name="文本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25EB7BB-31B1-4322-9A9D-3DEC5443A054}"/>
                  </a:ext>
                </a:extLst>
              </p:cNvPr>
              <p:cNvSpPr txBox="1"/>
              <p:nvPr/>
            </p:nvSpPr>
            <p:spPr>
              <a:xfrm>
                <a:off x="1616891" y="4481697"/>
                <a:ext cx="1767362" cy="43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9D6B25-20E3-4044-AA4F-206390EACF1C}"/>
                  </a:ext>
                </a:extLst>
              </p:cNvPr>
              <p:cNvSpPr/>
              <p:nvPr/>
            </p:nvSpPr>
            <p:spPr>
              <a:xfrm>
                <a:off x="1479370" y="4845887"/>
                <a:ext cx="2128487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4" name="图形 34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3E7C957D-2D0C-4438-B8A6-C55B5DBC8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F4FDA7E-2E3B-4BF7-A0BB-1443E4B77567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D800AAA6-A31A-45B9-AABE-A954507F6CDD}"/>
                </a:ext>
              </a:extLst>
            </p:cNvPr>
            <p:cNvGrpSpPr/>
            <p:nvPr/>
          </p:nvGrpSpPr>
          <p:grpSpPr>
            <a:xfrm>
              <a:off x="4840152" y="4039587"/>
              <a:ext cx="2128484" cy="1842045"/>
              <a:chOff x="1411505" y="3685777"/>
              <a:chExt cx="2128484" cy="1842045"/>
            </a:xfrm>
          </p:grpSpPr>
          <p:sp>
            <p:nvSpPr>
              <p:cNvPr id="18" name="文本框 2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D568EA8-83B7-4471-9F8F-5355D604B8DF}"/>
                  </a:ext>
                </a:extLst>
              </p:cNvPr>
              <p:cNvSpPr txBox="1"/>
              <p:nvPr/>
            </p:nvSpPr>
            <p:spPr>
              <a:xfrm>
                <a:off x="1616891" y="4481217"/>
                <a:ext cx="1767363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AF2F9B9-57F1-4012-AB7B-30D32C7E567D}"/>
                  </a:ext>
                </a:extLst>
              </p:cNvPr>
              <p:cNvSpPr/>
              <p:nvPr/>
            </p:nvSpPr>
            <p:spPr>
              <a:xfrm>
                <a:off x="1411505" y="4859640"/>
                <a:ext cx="2128484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形 30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2EB1EE5-BC09-4150-8A10-DF378E14E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C17557B-A6D4-42FB-A8D1-BE77936876EB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888E768-636A-4ED3-9BCD-63DECBCA2452}"/>
                </a:ext>
              </a:extLst>
            </p:cNvPr>
            <p:cNvGrpSpPr/>
            <p:nvPr/>
          </p:nvGrpSpPr>
          <p:grpSpPr>
            <a:xfrm>
              <a:off x="8318451" y="4039587"/>
              <a:ext cx="2013692" cy="1828303"/>
              <a:chOff x="1461158" y="3685777"/>
              <a:chExt cx="2013692" cy="1828303"/>
            </a:xfrm>
          </p:grpSpPr>
          <p:sp>
            <p:nvSpPr>
              <p:cNvPr id="14" name="文本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491EE4-BBEF-4D0E-A7E2-FCBF72093113}"/>
                  </a:ext>
                </a:extLst>
              </p:cNvPr>
              <p:cNvSpPr txBox="1"/>
              <p:nvPr/>
            </p:nvSpPr>
            <p:spPr>
              <a:xfrm>
                <a:off x="1616891" y="4494280"/>
                <a:ext cx="1767361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E015CFC-300E-4960-BD03-7C2EB827546C}"/>
                  </a:ext>
                </a:extLst>
              </p:cNvPr>
              <p:cNvSpPr/>
              <p:nvPr/>
            </p:nvSpPr>
            <p:spPr>
              <a:xfrm>
                <a:off x="1461158" y="4845898"/>
                <a:ext cx="2013692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6" name="图形 26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4DB82FC-7F3C-4FE9-9B95-0CE5D768E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813D7737-F8F7-4459-9100-7F724F79F070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67C08B3-FEA9-4A5C-89EA-FB4F1A2F4829}"/>
                </a:ext>
              </a:extLst>
            </p:cNvPr>
            <p:cNvCxnSpPr/>
            <p:nvPr/>
          </p:nvCxnSpPr>
          <p:spPr>
            <a:xfrm>
              <a:off x="4214896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91622A2-907F-447F-AFBA-28BCFA642E40}"/>
                </a:ext>
              </a:extLst>
            </p:cNvPr>
            <p:cNvCxnSpPr/>
            <p:nvPr/>
          </p:nvCxnSpPr>
          <p:spPr>
            <a:xfrm>
              <a:off x="7643543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4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7073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FBDE555-09DF-439C-8DB9-5A872A9DE8B1}"/>
              </a:ext>
            </a:extLst>
          </p:cNvPr>
          <p:cNvGrpSpPr/>
          <p:nvPr/>
        </p:nvGrpSpPr>
        <p:grpSpPr>
          <a:xfrm>
            <a:off x="851891" y="1871877"/>
            <a:ext cx="3728530" cy="938719"/>
            <a:chOff x="-190315" y="2097872"/>
            <a:chExt cx="5159842" cy="1299931"/>
          </a:xfrm>
        </p:grpSpPr>
        <p:sp>
          <p:nvSpPr>
            <p:cNvPr id="48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11F4A97-EF68-417C-A5F9-398502D45E0B}"/>
                </a:ext>
              </a:extLst>
            </p:cNvPr>
            <p:cNvSpPr txBox="1"/>
            <p:nvPr/>
          </p:nvSpPr>
          <p:spPr>
            <a:xfrm>
              <a:off x="-190315" y="2292244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89439AA-780B-40A5-AC29-3EBB6FA7EB53}"/>
                </a:ext>
              </a:extLst>
            </p:cNvPr>
            <p:cNvSpPr txBox="1"/>
            <p:nvPr/>
          </p:nvSpPr>
          <p:spPr>
            <a:xfrm>
              <a:off x="1127646" y="2097872"/>
              <a:ext cx="3841881" cy="1299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D6E418-B876-4F06-B86D-37F9710DDA8D}"/>
              </a:ext>
            </a:extLst>
          </p:cNvPr>
          <p:cNvGrpSpPr/>
          <p:nvPr/>
        </p:nvGrpSpPr>
        <p:grpSpPr>
          <a:xfrm>
            <a:off x="851890" y="2685910"/>
            <a:ext cx="3579435" cy="501291"/>
            <a:chOff x="-194546" y="3174339"/>
            <a:chExt cx="4953511" cy="694184"/>
          </a:xfrm>
        </p:grpSpPr>
        <p:sp>
          <p:nvSpPr>
            <p:cNvPr id="51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9F743A0-4805-44D2-9422-B101B40BBEE8}"/>
                </a:ext>
              </a:extLst>
            </p:cNvPr>
            <p:cNvSpPr txBox="1"/>
            <p:nvPr/>
          </p:nvSpPr>
          <p:spPr>
            <a:xfrm>
              <a:off x="-194546" y="3342644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2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961F73-F28B-4591-8F72-D7C9435E6D07}"/>
                </a:ext>
              </a:extLst>
            </p:cNvPr>
            <p:cNvSpPr txBox="1"/>
            <p:nvPr/>
          </p:nvSpPr>
          <p:spPr>
            <a:xfrm>
              <a:off x="1127651" y="3174339"/>
              <a:ext cx="3631314" cy="69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F80ECC7-2DAE-4E90-BD7E-67D974C35F65}"/>
              </a:ext>
            </a:extLst>
          </p:cNvPr>
          <p:cNvGrpSpPr/>
          <p:nvPr/>
        </p:nvGrpSpPr>
        <p:grpSpPr>
          <a:xfrm>
            <a:off x="851891" y="3641784"/>
            <a:ext cx="2946482" cy="300737"/>
            <a:chOff x="-194546" y="4498038"/>
            <a:chExt cx="4077581" cy="416459"/>
          </a:xfrm>
        </p:grpSpPr>
        <p:sp>
          <p:nvSpPr>
            <p:cNvPr id="54" name="TextBox 9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653541D-0EE3-4AA0-8FEA-3E7F6F1A3786}"/>
                </a:ext>
              </a:extLst>
            </p:cNvPr>
            <p:cNvSpPr txBox="1"/>
            <p:nvPr/>
          </p:nvSpPr>
          <p:spPr>
            <a:xfrm>
              <a:off x="-194546" y="4498038"/>
              <a:ext cx="1308768" cy="383603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5" name="TextBox 9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24F4D26-CA16-4C9E-9C05-D590DD37C99F}"/>
                </a:ext>
              </a:extLst>
            </p:cNvPr>
            <p:cNvSpPr txBox="1"/>
            <p:nvPr/>
          </p:nvSpPr>
          <p:spPr>
            <a:xfrm>
              <a:off x="1166050" y="4523895"/>
              <a:ext cx="2716985" cy="39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94AFD9C-1616-4159-ABF6-062A12105A04}"/>
              </a:ext>
            </a:extLst>
          </p:cNvPr>
          <p:cNvCxnSpPr>
            <a:cxnSpLocks/>
          </p:cNvCxnSpPr>
          <p:nvPr/>
        </p:nvCxnSpPr>
        <p:spPr>
          <a:xfrm>
            <a:off x="917966" y="235046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CC9BE40-7CFF-49FB-8086-3C4BDA7A7E44}"/>
              </a:ext>
            </a:extLst>
          </p:cNvPr>
          <p:cNvCxnSpPr/>
          <p:nvPr/>
        </p:nvCxnSpPr>
        <p:spPr>
          <a:xfrm>
            <a:off x="917966" y="315777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267757E-E006-47C2-8B21-F456870592D0}"/>
              </a:ext>
            </a:extLst>
          </p:cNvPr>
          <p:cNvCxnSpPr/>
          <p:nvPr/>
        </p:nvCxnSpPr>
        <p:spPr>
          <a:xfrm>
            <a:off x="917966" y="3965089"/>
            <a:ext cx="3009145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1C25AC1-75B1-4C3C-AFF9-B5E42966D071}"/>
              </a:ext>
            </a:extLst>
          </p:cNvPr>
          <p:cNvGrpSpPr/>
          <p:nvPr/>
        </p:nvGrpSpPr>
        <p:grpSpPr>
          <a:xfrm>
            <a:off x="5409677" y="1708383"/>
            <a:ext cx="3001036" cy="2700131"/>
            <a:chOff x="1024487" y="2039594"/>
            <a:chExt cx="4001728" cy="3600000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5EFA587-D014-4D7F-BEDC-5F922AB649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487" y="2039594"/>
              <a:ext cx="4001728" cy="3600000"/>
              <a:chOff x="1024487" y="1810994"/>
              <a:chExt cx="4001728" cy="3600000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68616833-012C-49FB-AF66-D0782BF75178}"/>
                  </a:ext>
                </a:extLst>
              </p:cNvPr>
              <p:cNvGrpSpPr/>
              <p:nvPr/>
            </p:nvGrpSpPr>
            <p:grpSpPr>
              <a:xfrm>
                <a:off x="3758471" y="2287552"/>
                <a:ext cx="1267744" cy="3123442"/>
                <a:chOff x="2994577" y="1497372"/>
                <a:chExt cx="1061829" cy="2616116"/>
              </a:xfrm>
            </p:grpSpPr>
            <p:sp>
              <p:nvSpPr>
                <p:cNvPr id="77" name="Oval 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C084551-1906-4840-9433-D0516E34143E}"/>
                    </a:ext>
                  </a:extLst>
                </p:cNvPr>
                <p:cNvSpPr/>
                <p:nvPr/>
              </p:nvSpPr>
              <p:spPr>
                <a:xfrm>
                  <a:off x="3355641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78" name="Oval 1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3A1B89-B33B-4808-92EF-E7F7185BE7C4}"/>
                    </a:ext>
                  </a:extLst>
                </p:cNvPr>
                <p:cNvSpPr/>
                <p:nvPr/>
              </p:nvSpPr>
              <p:spPr>
                <a:xfrm>
                  <a:off x="3446717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9" name="Straight Connector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42D1A74-7E5F-4777-B223-0DF4FAE247E5}"/>
                    </a:ext>
                  </a:extLst>
                </p:cNvPr>
                <p:cNvCxnSpPr>
                  <a:stCxn id="77" idx="0"/>
                  <a:endCxn id="78" idx="4"/>
                </p:cNvCxnSpPr>
                <p:nvPr/>
              </p:nvCxnSpPr>
              <p:spPr>
                <a:xfrm flipV="1">
                  <a:off x="3514258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80" name="Oval 2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E5E7D1D-0477-4EFC-A908-777E98186F39}"/>
                    </a:ext>
                  </a:extLst>
                </p:cNvPr>
                <p:cNvSpPr/>
                <p:nvPr/>
              </p:nvSpPr>
              <p:spPr>
                <a:xfrm>
                  <a:off x="3090975" y="1497372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    </a:t>
                  </a:r>
                  <a:endParaRPr kumimoji="0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TextBox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D04F1E8-FFCF-4259-9764-65FFE5B7D612}"/>
                    </a:ext>
                  </a:extLst>
                </p:cNvPr>
                <p:cNvSpPr txBox="1"/>
                <p:nvPr/>
              </p:nvSpPr>
              <p:spPr>
                <a:xfrm>
                  <a:off x="29945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2821A36-A303-4488-82F3-D4A7CCB932D8}"/>
                  </a:ext>
                </a:extLst>
              </p:cNvPr>
              <p:cNvGrpSpPr/>
              <p:nvPr/>
            </p:nvGrpSpPr>
            <p:grpSpPr>
              <a:xfrm>
                <a:off x="1024487" y="1810994"/>
                <a:ext cx="1511110" cy="3600000"/>
                <a:chOff x="704664" y="1098219"/>
                <a:chExt cx="1265666" cy="3015269"/>
              </a:xfrm>
            </p:grpSpPr>
            <p:sp>
              <p:nvSpPr>
                <p:cNvPr id="72" name="Oval 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6D0F7A-0DC4-4866-A9E6-D9FE3ECF7AE2}"/>
                    </a:ext>
                  </a:extLst>
                </p:cNvPr>
                <p:cNvSpPr/>
                <p:nvPr/>
              </p:nvSpPr>
              <p:spPr>
                <a:xfrm>
                  <a:off x="1182475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73" name="Oval 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799399A-A413-45D3-B030-E2DC79586D82}"/>
                    </a:ext>
                  </a:extLst>
                </p:cNvPr>
                <p:cNvSpPr/>
                <p:nvPr/>
              </p:nvSpPr>
              <p:spPr>
                <a:xfrm>
                  <a:off x="1273551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4" name="Straight Connector 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86AC655-B57E-432C-BD96-63EA4D7C5771}"/>
                    </a:ext>
                  </a:extLst>
                </p:cNvPr>
                <p:cNvCxnSpPr>
                  <a:stCxn id="72" idx="0"/>
                  <a:endCxn id="73" idx="4"/>
                </p:cNvCxnSpPr>
                <p:nvPr/>
              </p:nvCxnSpPr>
              <p:spPr>
                <a:xfrm flipV="1">
                  <a:off x="1341091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5" name="Oval 2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C1AEF2B-AFB9-4F26-8A95-EF722E947FDB}"/>
                    </a:ext>
                  </a:extLst>
                </p:cNvPr>
                <p:cNvSpPr/>
                <p:nvPr/>
              </p:nvSpPr>
              <p:spPr>
                <a:xfrm>
                  <a:off x="704664" y="1098219"/>
                  <a:ext cx="1265666" cy="12656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TextBox 3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8CA38C-BCE6-45CE-A880-329C704D636F}"/>
                    </a:ext>
                  </a:extLst>
                </p:cNvPr>
                <p:cNvSpPr txBox="1"/>
                <p:nvPr/>
              </p:nvSpPr>
              <p:spPr>
                <a:xfrm>
                  <a:off x="8101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967B189-BDB4-4E88-956A-AB4383C75A6A}"/>
                  </a:ext>
                </a:extLst>
              </p:cNvPr>
              <p:cNvGrpSpPr/>
              <p:nvPr/>
            </p:nvGrpSpPr>
            <p:grpSpPr>
              <a:xfrm>
                <a:off x="2436271" y="2946691"/>
                <a:ext cx="1267744" cy="2464303"/>
                <a:chOff x="1887137" y="2049450"/>
                <a:chExt cx="1061829" cy="2064038"/>
              </a:xfrm>
            </p:grpSpPr>
            <p:sp>
              <p:nvSpPr>
                <p:cNvPr id="67" name="Oval 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CC3CBE6-0155-40B2-BDA4-9CA294FEB772}"/>
                    </a:ext>
                  </a:extLst>
                </p:cNvPr>
                <p:cNvSpPr/>
                <p:nvPr/>
              </p:nvSpPr>
              <p:spPr>
                <a:xfrm>
                  <a:off x="2269057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68" name="Oval 1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9123E27-5F4A-4F23-99DC-5C9546DE95F1}"/>
                    </a:ext>
                  </a:extLst>
                </p:cNvPr>
                <p:cNvSpPr/>
                <p:nvPr/>
              </p:nvSpPr>
              <p:spPr>
                <a:xfrm>
                  <a:off x="2360134" y="296249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69" name="Straight Connector 1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618E723-0BFA-491D-AF58-648451A72D61}"/>
                    </a:ext>
                  </a:extLst>
                </p:cNvPr>
                <p:cNvCxnSpPr>
                  <a:stCxn id="67" idx="0"/>
                  <a:endCxn id="68" idx="4"/>
                </p:cNvCxnSpPr>
                <p:nvPr/>
              </p:nvCxnSpPr>
              <p:spPr>
                <a:xfrm flipV="1">
                  <a:off x="2427675" y="3097572"/>
                  <a:ext cx="0" cy="3048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0" name="Oval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4639369-9923-4DE0-B6D1-88937BBFF764}"/>
                    </a:ext>
                  </a:extLst>
                </p:cNvPr>
                <p:cNvSpPr/>
                <p:nvPr/>
              </p:nvSpPr>
              <p:spPr>
                <a:xfrm>
                  <a:off x="1991173" y="2049450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TextBox 3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C94301B-BF54-4A94-BD92-2E9CC172799E}"/>
                    </a:ext>
                  </a:extLst>
                </p:cNvPr>
                <p:cNvSpPr txBox="1"/>
                <p:nvPr/>
              </p:nvSpPr>
              <p:spPr>
                <a:xfrm>
                  <a:off x="188713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EC89F00-4545-4D12-9ECC-1E55724414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1946" y="2412024"/>
              <a:ext cx="716192" cy="712970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25C5B6E-6D74-40FF-B4EF-EED6DD670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262" y="3454922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98F306-06C2-4E40-BD71-0E7015BCA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60" y="2795148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7209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991907E2-A955-4D44-859E-896807BEC65C}"/>
              </a:ext>
            </a:extLst>
          </p:cNvPr>
          <p:cNvGrpSpPr/>
          <p:nvPr/>
        </p:nvGrpSpPr>
        <p:grpSpPr>
          <a:xfrm>
            <a:off x="600178" y="1353953"/>
            <a:ext cx="8015454" cy="2993415"/>
            <a:chOff x="800099" y="1804713"/>
            <a:chExt cx="10685416" cy="398998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05DD4A-0BFE-495B-A69E-D90A7E33C897}"/>
                </a:ext>
              </a:extLst>
            </p:cNvPr>
            <p:cNvGrpSpPr/>
            <p:nvPr/>
          </p:nvGrpSpPr>
          <p:grpSpPr>
            <a:xfrm>
              <a:off x="800099" y="1804713"/>
              <a:ext cx="10685416" cy="3989989"/>
              <a:chOff x="1" y="1660394"/>
              <a:chExt cx="12191999" cy="4552557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641B0351-8691-44E0-920F-D2B28212C559}"/>
                  </a:ext>
                </a:extLst>
              </p:cNvPr>
              <p:cNvCxnSpPr/>
              <p:nvPr/>
            </p:nvCxnSpPr>
            <p:spPr>
              <a:xfrm>
                <a:off x="6857572" y="2947247"/>
                <a:ext cx="0" cy="1606961"/>
              </a:xfrm>
              <a:prstGeom prst="line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32" name="自由: 形状 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59C9C489-1B29-4378-ABD6-0F277A5F74E0}"/>
                  </a:ext>
                </a:extLst>
              </p:cNvPr>
              <p:cNvSpPr/>
              <p:nvPr/>
            </p:nvSpPr>
            <p:spPr>
              <a:xfrm>
                <a:off x="1" y="2538206"/>
                <a:ext cx="12191999" cy="2669159"/>
              </a:xfrm>
              <a:custGeom>
                <a:avLst/>
                <a:gdLst>
                  <a:gd name="connsiteX0" fmla="*/ 0 w 10859678"/>
                  <a:gd name="connsiteY0" fmla="*/ 3213922 h 3213922"/>
                  <a:gd name="connsiteX1" fmla="*/ 2036190 w 10859678"/>
                  <a:gd name="connsiteY1" fmla="*/ 1705633 h 3213922"/>
                  <a:gd name="connsiteX2" fmla="*/ 5279010 w 10859678"/>
                  <a:gd name="connsiteY2" fmla="*/ 2403216 h 3213922"/>
                  <a:gd name="connsiteX3" fmla="*/ 7777113 w 10859678"/>
                  <a:gd name="connsiteY3" fmla="*/ 1187159 h 3213922"/>
                  <a:gd name="connsiteX4" fmla="*/ 9577633 w 10859678"/>
                  <a:gd name="connsiteY4" fmla="*/ 46515 h 3213922"/>
                  <a:gd name="connsiteX5" fmla="*/ 10859678 w 10859678"/>
                  <a:gd name="connsiteY5" fmla="*/ 329319 h 3213922"/>
                  <a:gd name="connsiteX0-1" fmla="*/ 0 w 10859678"/>
                  <a:gd name="connsiteY0-2" fmla="*/ 3213922 h 3213922"/>
                  <a:gd name="connsiteX1-3" fmla="*/ 2036190 w 10859678"/>
                  <a:gd name="connsiteY1-4" fmla="*/ 1705633 h 3213922"/>
                  <a:gd name="connsiteX2-5" fmla="*/ 5279010 w 10859678"/>
                  <a:gd name="connsiteY2-6" fmla="*/ 2403216 h 3213922"/>
                  <a:gd name="connsiteX3-7" fmla="*/ 7777113 w 10859678"/>
                  <a:gd name="connsiteY3-8" fmla="*/ 1187159 h 3213922"/>
                  <a:gd name="connsiteX4-9" fmla="*/ 9577633 w 10859678"/>
                  <a:gd name="connsiteY4-10" fmla="*/ 46515 h 3213922"/>
                  <a:gd name="connsiteX5-11" fmla="*/ 10859678 w 10859678"/>
                  <a:gd name="connsiteY5-12" fmla="*/ 329319 h 3213922"/>
                  <a:gd name="connsiteX0-13" fmla="*/ 0 w 10859678"/>
                  <a:gd name="connsiteY0-14" fmla="*/ 3430678 h 3430678"/>
                  <a:gd name="connsiteX1-15" fmla="*/ 2036190 w 10859678"/>
                  <a:gd name="connsiteY1-16" fmla="*/ 1922389 h 3430678"/>
                  <a:gd name="connsiteX2-17" fmla="*/ 5279010 w 10859678"/>
                  <a:gd name="connsiteY2-18" fmla="*/ 2619972 h 3430678"/>
                  <a:gd name="connsiteX3-19" fmla="*/ 7777113 w 10859678"/>
                  <a:gd name="connsiteY3-20" fmla="*/ 1403915 h 3430678"/>
                  <a:gd name="connsiteX4-21" fmla="*/ 8983744 w 10859678"/>
                  <a:gd name="connsiteY4-22" fmla="*/ 27601 h 3430678"/>
                  <a:gd name="connsiteX5-23" fmla="*/ 10859678 w 10859678"/>
                  <a:gd name="connsiteY5-24" fmla="*/ 546075 h 3430678"/>
                  <a:gd name="connsiteX0-25" fmla="*/ 0 w 10859678"/>
                  <a:gd name="connsiteY0-26" fmla="*/ 3452030 h 3452030"/>
                  <a:gd name="connsiteX1-27" fmla="*/ 2036190 w 10859678"/>
                  <a:gd name="connsiteY1-28" fmla="*/ 1943741 h 3452030"/>
                  <a:gd name="connsiteX2-29" fmla="*/ 5279010 w 10859678"/>
                  <a:gd name="connsiteY2-30" fmla="*/ 2641324 h 3452030"/>
                  <a:gd name="connsiteX3-31" fmla="*/ 7777113 w 10859678"/>
                  <a:gd name="connsiteY3-32" fmla="*/ 1425267 h 3452030"/>
                  <a:gd name="connsiteX4-33" fmla="*/ 8983744 w 10859678"/>
                  <a:gd name="connsiteY4-34" fmla="*/ 48953 h 3452030"/>
                  <a:gd name="connsiteX5-35" fmla="*/ 10859678 w 10859678"/>
                  <a:gd name="connsiteY5-36" fmla="*/ 567427 h 3452030"/>
                  <a:gd name="connsiteX0-37" fmla="*/ 0 w 10859678"/>
                  <a:gd name="connsiteY0-38" fmla="*/ 3452030 h 3452030"/>
                  <a:gd name="connsiteX1-39" fmla="*/ 2036190 w 10859678"/>
                  <a:gd name="connsiteY1-40" fmla="*/ 1943741 h 3452030"/>
                  <a:gd name="connsiteX2-41" fmla="*/ 5279010 w 10859678"/>
                  <a:gd name="connsiteY2-42" fmla="*/ 2641324 h 3452030"/>
                  <a:gd name="connsiteX3-43" fmla="*/ 7777113 w 10859678"/>
                  <a:gd name="connsiteY3-44" fmla="*/ 1425267 h 3452030"/>
                  <a:gd name="connsiteX4-45" fmla="*/ 8983744 w 10859678"/>
                  <a:gd name="connsiteY4-46" fmla="*/ 48953 h 3452030"/>
                  <a:gd name="connsiteX5-47" fmla="*/ 10859678 w 10859678"/>
                  <a:gd name="connsiteY5-48" fmla="*/ 567427 h 3452030"/>
                  <a:gd name="connsiteX0-49" fmla="*/ 0 w 10859678"/>
                  <a:gd name="connsiteY0-50" fmla="*/ 3452030 h 3452030"/>
                  <a:gd name="connsiteX1-51" fmla="*/ 2036190 w 10859678"/>
                  <a:gd name="connsiteY1-52" fmla="*/ 1943741 h 3452030"/>
                  <a:gd name="connsiteX2-53" fmla="*/ 5279010 w 10859678"/>
                  <a:gd name="connsiteY2-54" fmla="*/ 2641324 h 3452030"/>
                  <a:gd name="connsiteX3-55" fmla="*/ 7777113 w 10859678"/>
                  <a:gd name="connsiteY3-56" fmla="*/ 1425267 h 3452030"/>
                  <a:gd name="connsiteX4-57" fmla="*/ 8983744 w 10859678"/>
                  <a:gd name="connsiteY4-58" fmla="*/ 48953 h 3452030"/>
                  <a:gd name="connsiteX5-59" fmla="*/ 10859678 w 10859678"/>
                  <a:gd name="connsiteY5-60" fmla="*/ 567427 h 3452030"/>
                  <a:gd name="connsiteX0-61" fmla="*/ 0 w 10859678"/>
                  <a:gd name="connsiteY0-62" fmla="*/ 3452030 h 3452030"/>
                  <a:gd name="connsiteX1-63" fmla="*/ 2036190 w 10859678"/>
                  <a:gd name="connsiteY1-64" fmla="*/ 1943741 h 3452030"/>
                  <a:gd name="connsiteX2-65" fmla="*/ 5279010 w 10859678"/>
                  <a:gd name="connsiteY2-66" fmla="*/ 2641324 h 3452030"/>
                  <a:gd name="connsiteX3-67" fmla="*/ 7777113 w 10859678"/>
                  <a:gd name="connsiteY3-68" fmla="*/ 1425267 h 3452030"/>
                  <a:gd name="connsiteX4-69" fmla="*/ 8983744 w 10859678"/>
                  <a:gd name="connsiteY4-70" fmla="*/ 48953 h 3452030"/>
                  <a:gd name="connsiteX5-71" fmla="*/ 10859678 w 10859678"/>
                  <a:gd name="connsiteY5-72" fmla="*/ 567427 h 3452030"/>
                  <a:gd name="connsiteX0-73" fmla="*/ 0 w 10859678"/>
                  <a:gd name="connsiteY0-74" fmla="*/ 3531472 h 3531472"/>
                  <a:gd name="connsiteX1-75" fmla="*/ 2036190 w 10859678"/>
                  <a:gd name="connsiteY1-76" fmla="*/ 2023183 h 3531472"/>
                  <a:gd name="connsiteX2-77" fmla="*/ 5279010 w 10859678"/>
                  <a:gd name="connsiteY2-78" fmla="*/ 2720766 h 3531472"/>
                  <a:gd name="connsiteX3-79" fmla="*/ 7777113 w 10859678"/>
                  <a:gd name="connsiteY3-80" fmla="*/ 1504709 h 3531472"/>
                  <a:gd name="connsiteX4-81" fmla="*/ 9144000 w 10859678"/>
                  <a:gd name="connsiteY4-82" fmla="*/ 43554 h 3531472"/>
                  <a:gd name="connsiteX5-83" fmla="*/ 10859678 w 10859678"/>
                  <a:gd name="connsiteY5-84" fmla="*/ 646869 h 3531472"/>
                  <a:gd name="connsiteX0-85" fmla="*/ 0 w 10859678"/>
                  <a:gd name="connsiteY0-86" fmla="*/ 3502408 h 3502408"/>
                  <a:gd name="connsiteX1-87" fmla="*/ 2036190 w 10859678"/>
                  <a:gd name="connsiteY1-88" fmla="*/ 1994119 h 3502408"/>
                  <a:gd name="connsiteX2-89" fmla="*/ 5279010 w 10859678"/>
                  <a:gd name="connsiteY2-90" fmla="*/ 2691702 h 3502408"/>
                  <a:gd name="connsiteX3-91" fmla="*/ 7777113 w 10859678"/>
                  <a:gd name="connsiteY3-92" fmla="*/ 1475645 h 3502408"/>
                  <a:gd name="connsiteX4-93" fmla="*/ 9144000 w 10859678"/>
                  <a:gd name="connsiteY4-94" fmla="*/ 14490 h 3502408"/>
                  <a:gd name="connsiteX5-95" fmla="*/ 10859678 w 10859678"/>
                  <a:gd name="connsiteY5-96" fmla="*/ 617805 h 3502408"/>
                  <a:gd name="connsiteX0-97" fmla="*/ 0 w 10784263"/>
                  <a:gd name="connsiteY0-98" fmla="*/ 3490946 h 3490946"/>
                  <a:gd name="connsiteX1-99" fmla="*/ 2036190 w 10784263"/>
                  <a:gd name="connsiteY1-100" fmla="*/ 1982657 h 3490946"/>
                  <a:gd name="connsiteX2-101" fmla="*/ 5279010 w 10784263"/>
                  <a:gd name="connsiteY2-102" fmla="*/ 2680240 h 3490946"/>
                  <a:gd name="connsiteX3-103" fmla="*/ 7777113 w 10784263"/>
                  <a:gd name="connsiteY3-104" fmla="*/ 1464183 h 3490946"/>
                  <a:gd name="connsiteX4-105" fmla="*/ 9144000 w 10784263"/>
                  <a:gd name="connsiteY4-106" fmla="*/ 3028 h 3490946"/>
                  <a:gd name="connsiteX5-107" fmla="*/ 10784263 w 10784263"/>
                  <a:gd name="connsiteY5-108" fmla="*/ 1087110 h 3490946"/>
                  <a:gd name="connsiteX0-109" fmla="*/ 0 w 10784263"/>
                  <a:gd name="connsiteY0-110" fmla="*/ 3491408 h 3491408"/>
                  <a:gd name="connsiteX1-111" fmla="*/ 2036190 w 10784263"/>
                  <a:gd name="connsiteY1-112" fmla="*/ 1983119 h 3491408"/>
                  <a:gd name="connsiteX2-113" fmla="*/ 5279010 w 10784263"/>
                  <a:gd name="connsiteY2-114" fmla="*/ 2680702 h 3491408"/>
                  <a:gd name="connsiteX3-115" fmla="*/ 7777113 w 10784263"/>
                  <a:gd name="connsiteY3-116" fmla="*/ 1464645 h 3491408"/>
                  <a:gd name="connsiteX4-117" fmla="*/ 9144000 w 10784263"/>
                  <a:gd name="connsiteY4-118" fmla="*/ 3490 h 3491408"/>
                  <a:gd name="connsiteX5-119" fmla="*/ 10784263 w 10784263"/>
                  <a:gd name="connsiteY5-120" fmla="*/ 1087572 h 3491408"/>
                  <a:gd name="connsiteX0-121" fmla="*/ 0 w 11076494"/>
                  <a:gd name="connsiteY0-122" fmla="*/ 3491828 h 3491828"/>
                  <a:gd name="connsiteX1-123" fmla="*/ 2036190 w 11076494"/>
                  <a:gd name="connsiteY1-124" fmla="*/ 1983539 h 3491828"/>
                  <a:gd name="connsiteX2-125" fmla="*/ 5279010 w 11076494"/>
                  <a:gd name="connsiteY2-126" fmla="*/ 2681122 h 3491828"/>
                  <a:gd name="connsiteX3-127" fmla="*/ 7777113 w 11076494"/>
                  <a:gd name="connsiteY3-128" fmla="*/ 1465065 h 3491828"/>
                  <a:gd name="connsiteX4-129" fmla="*/ 9144000 w 11076494"/>
                  <a:gd name="connsiteY4-130" fmla="*/ 3910 h 3491828"/>
                  <a:gd name="connsiteX5-131" fmla="*/ 11076494 w 11076494"/>
                  <a:gd name="connsiteY5-132" fmla="*/ 1069138 h 3491828"/>
                  <a:gd name="connsiteX0-133" fmla="*/ 0 w 11076494"/>
                  <a:gd name="connsiteY0-134" fmla="*/ 3491786 h 3491786"/>
                  <a:gd name="connsiteX1-135" fmla="*/ 2036190 w 11076494"/>
                  <a:gd name="connsiteY1-136" fmla="*/ 1983497 h 3491786"/>
                  <a:gd name="connsiteX2-137" fmla="*/ 5279010 w 11076494"/>
                  <a:gd name="connsiteY2-138" fmla="*/ 2681080 h 3491786"/>
                  <a:gd name="connsiteX3-139" fmla="*/ 7777113 w 11076494"/>
                  <a:gd name="connsiteY3-140" fmla="*/ 1465023 h 3491786"/>
                  <a:gd name="connsiteX4-141" fmla="*/ 9144000 w 11076494"/>
                  <a:gd name="connsiteY4-142" fmla="*/ 3868 h 3491786"/>
                  <a:gd name="connsiteX5-143" fmla="*/ 11076494 w 11076494"/>
                  <a:gd name="connsiteY5-144" fmla="*/ 1069096 h 3491786"/>
                  <a:gd name="connsiteX0-145" fmla="*/ 0 w 11076494"/>
                  <a:gd name="connsiteY0-146" fmla="*/ 3491786 h 3491786"/>
                  <a:gd name="connsiteX1-147" fmla="*/ 2036190 w 11076494"/>
                  <a:gd name="connsiteY1-148" fmla="*/ 1983497 h 3491786"/>
                  <a:gd name="connsiteX2-149" fmla="*/ 5279010 w 11076494"/>
                  <a:gd name="connsiteY2-150" fmla="*/ 2681080 h 3491786"/>
                  <a:gd name="connsiteX3-151" fmla="*/ 7777113 w 11076494"/>
                  <a:gd name="connsiteY3-152" fmla="*/ 1465023 h 3491786"/>
                  <a:gd name="connsiteX4-153" fmla="*/ 9144000 w 11076494"/>
                  <a:gd name="connsiteY4-154" fmla="*/ 3868 h 3491786"/>
                  <a:gd name="connsiteX5-155" fmla="*/ 11076494 w 11076494"/>
                  <a:gd name="connsiteY5-156" fmla="*/ 1069096 h 3491786"/>
                  <a:gd name="connsiteX0-157" fmla="*/ 0 w 11076494"/>
                  <a:gd name="connsiteY0-158" fmla="*/ 3491786 h 3491786"/>
                  <a:gd name="connsiteX1-159" fmla="*/ 2036190 w 11076494"/>
                  <a:gd name="connsiteY1-160" fmla="*/ 1983497 h 3491786"/>
                  <a:gd name="connsiteX2-161" fmla="*/ 5344998 w 11076494"/>
                  <a:gd name="connsiteY2-162" fmla="*/ 2747068 h 3491786"/>
                  <a:gd name="connsiteX3-163" fmla="*/ 7777113 w 11076494"/>
                  <a:gd name="connsiteY3-164" fmla="*/ 1465023 h 3491786"/>
                  <a:gd name="connsiteX4-165" fmla="*/ 9144000 w 11076494"/>
                  <a:gd name="connsiteY4-166" fmla="*/ 3868 h 3491786"/>
                  <a:gd name="connsiteX5-167" fmla="*/ 11076494 w 11076494"/>
                  <a:gd name="connsiteY5-168" fmla="*/ 1069096 h 3491786"/>
                  <a:gd name="connsiteX0-169" fmla="*/ 0 w 11076494"/>
                  <a:gd name="connsiteY0-170" fmla="*/ 3491786 h 3491786"/>
                  <a:gd name="connsiteX1-171" fmla="*/ 2036190 w 11076494"/>
                  <a:gd name="connsiteY1-172" fmla="*/ 1983497 h 3491786"/>
                  <a:gd name="connsiteX2-173" fmla="*/ 5344998 w 11076494"/>
                  <a:gd name="connsiteY2-174" fmla="*/ 2747068 h 3491786"/>
                  <a:gd name="connsiteX3-175" fmla="*/ 7777113 w 11076494"/>
                  <a:gd name="connsiteY3-176" fmla="*/ 1465023 h 3491786"/>
                  <a:gd name="connsiteX4-177" fmla="*/ 9144000 w 11076494"/>
                  <a:gd name="connsiteY4-178" fmla="*/ 3868 h 3491786"/>
                  <a:gd name="connsiteX5-179" fmla="*/ 11076494 w 11076494"/>
                  <a:gd name="connsiteY5-180" fmla="*/ 1069096 h 3491786"/>
                  <a:gd name="connsiteX0-181" fmla="*/ 0 w 11076494"/>
                  <a:gd name="connsiteY0-182" fmla="*/ 3491786 h 3491786"/>
                  <a:gd name="connsiteX1-183" fmla="*/ 2036190 w 11076494"/>
                  <a:gd name="connsiteY1-184" fmla="*/ 1983497 h 3491786"/>
                  <a:gd name="connsiteX2-185" fmla="*/ 5344998 w 11076494"/>
                  <a:gd name="connsiteY2-186" fmla="*/ 2747068 h 3491786"/>
                  <a:gd name="connsiteX3-187" fmla="*/ 7777113 w 11076494"/>
                  <a:gd name="connsiteY3-188" fmla="*/ 1465023 h 3491786"/>
                  <a:gd name="connsiteX4-189" fmla="*/ 9144000 w 11076494"/>
                  <a:gd name="connsiteY4-190" fmla="*/ 3868 h 3491786"/>
                  <a:gd name="connsiteX5-191" fmla="*/ 11076494 w 11076494"/>
                  <a:gd name="connsiteY5-192" fmla="*/ 1069096 h 3491786"/>
                  <a:gd name="connsiteX0-193" fmla="*/ 0 w 11076494"/>
                  <a:gd name="connsiteY0-194" fmla="*/ 3491786 h 3491786"/>
                  <a:gd name="connsiteX1-195" fmla="*/ 2036190 w 11076494"/>
                  <a:gd name="connsiteY1-196" fmla="*/ 1983497 h 3491786"/>
                  <a:gd name="connsiteX2-197" fmla="*/ 5344998 w 11076494"/>
                  <a:gd name="connsiteY2-198" fmla="*/ 2747068 h 3491786"/>
                  <a:gd name="connsiteX3-199" fmla="*/ 7777113 w 11076494"/>
                  <a:gd name="connsiteY3-200" fmla="*/ 1465023 h 3491786"/>
                  <a:gd name="connsiteX4-201" fmla="*/ 9144000 w 11076494"/>
                  <a:gd name="connsiteY4-202" fmla="*/ 3868 h 3491786"/>
                  <a:gd name="connsiteX5-203" fmla="*/ 11076494 w 11076494"/>
                  <a:gd name="connsiteY5-204" fmla="*/ 1069096 h 3491786"/>
                  <a:gd name="connsiteX0-205" fmla="*/ 0 w 11076494"/>
                  <a:gd name="connsiteY0-206" fmla="*/ 3491786 h 3491786"/>
                  <a:gd name="connsiteX1-207" fmla="*/ 2036190 w 11076494"/>
                  <a:gd name="connsiteY1-208" fmla="*/ 1983497 h 3491786"/>
                  <a:gd name="connsiteX2-209" fmla="*/ 5344998 w 11076494"/>
                  <a:gd name="connsiteY2-210" fmla="*/ 2747068 h 3491786"/>
                  <a:gd name="connsiteX3-211" fmla="*/ 7777113 w 11076494"/>
                  <a:gd name="connsiteY3-212" fmla="*/ 1465023 h 3491786"/>
                  <a:gd name="connsiteX4-213" fmla="*/ 9144000 w 11076494"/>
                  <a:gd name="connsiteY4-214" fmla="*/ 3868 h 3491786"/>
                  <a:gd name="connsiteX5-215" fmla="*/ 11076494 w 11076494"/>
                  <a:gd name="connsiteY5-216" fmla="*/ 1069096 h 3491786"/>
                  <a:gd name="connsiteX0-217" fmla="*/ 0 w 11095348"/>
                  <a:gd name="connsiteY0-218" fmla="*/ 3510071 h 3510071"/>
                  <a:gd name="connsiteX1-219" fmla="*/ 2036190 w 11095348"/>
                  <a:gd name="connsiteY1-220" fmla="*/ 2001782 h 3510071"/>
                  <a:gd name="connsiteX2-221" fmla="*/ 5344998 w 11095348"/>
                  <a:gd name="connsiteY2-222" fmla="*/ 2765353 h 3510071"/>
                  <a:gd name="connsiteX3-223" fmla="*/ 7777113 w 11095348"/>
                  <a:gd name="connsiteY3-224" fmla="*/ 1483308 h 3510071"/>
                  <a:gd name="connsiteX4-225" fmla="*/ 9144000 w 11095348"/>
                  <a:gd name="connsiteY4-226" fmla="*/ 22153 h 3510071"/>
                  <a:gd name="connsiteX5-227" fmla="*/ 11095348 w 11095348"/>
                  <a:gd name="connsiteY5-228" fmla="*/ 700882 h 3510071"/>
                  <a:gd name="connsiteX0-229" fmla="*/ 0 w 11095348"/>
                  <a:gd name="connsiteY0-230" fmla="*/ 3510071 h 3510071"/>
                  <a:gd name="connsiteX1-231" fmla="*/ 2036190 w 11095348"/>
                  <a:gd name="connsiteY1-232" fmla="*/ 2001782 h 3510071"/>
                  <a:gd name="connsiteX2-233" fmla="*/ 5344998 w 11095348"/>
                  <a:gd name="connsiteY2-234" fmla="*/ 2765353 h 3510071"/>
                  <a:gd name="connsiteX3-235" fmla="*/ 7777113 w 11095348"/>
                  <a:gd name="connsiteY3-236" fmla="*/ 1483308 h 3510071"/>
                  <a:gd name="connsiteX4-237" fmla="*/ 9144000 w 11095348"/>
                  <a:gd name="connsiteY4-238" fmla="*/ 22153 h 3510071"/>
                  <a:gd name="connsiteX5-239" fmla="*/ 11095348 w 11095348"/>
                  <a:gd name="connsiteY5-240" fmla="*/ 700882 h 3510071"/>
                  <a:gd name="connsiteX0-241" fmla="*/ 0 w 11095348"/>
                  <a:gd name="connsiteY0-242" fmla="*/ 3501940 h 3501940"/>
                  <a:gd name="connsiteX1-243" fmla="*/ 2036190 w 11095348"/>
                  <a:gd name="connsiteY1-244" fmla="*/ 1993651 h 3501940"/>
                  <a:gd name="connsiteX2-245" fmla="*/ 5344998 w 11095348"/>
                  <a:gd name="connsiteY2-246" fmla="*/ 2757222 h 3501940"/>
                  <a:gd name="connsiteX3-247" fmla="*/ 7777113 w 11095348"/>
                  <a:gd name="connsiteY3-248" fmla="*/ 1475177 h 3501940"/>
                  <a:gd name="connsiteX4-249" fmla="*/ 9144000 w 11095348"/>
                  <a:gd name="connsiteY4-250" fmla="*/ 14022 h 3501940"/>
                  <a:gd name="connsiteX5-251" fmla="*/ 11095348 w 11095348"/>
                  <a:gd name="connsiteY5-252" fmla="*/ 692751 h 3501940"/>
                  <a:gd name="connsiteX0-253" fmla="*/ 0 w 11076495"/>
                  <a:gd name="connsiteY0-254" fmla="*/ 3494111 h 3494111"/>
                  <a:gd name="connsiteX1-255" fmla="*/ 2036190 w 11076495"/>
                  <a:gd name="connsiteY1-256" fmla="*/ 1985822 h 3494111"/>
                  <a:gd name="connsiteX2-257" fmla="*/ 5344998 w 11076495"/>
                  <a:gd name="connsiteY2-258" fmla="*/ 2749393 h 3494111"/>
                  <a:gd name="connsiteX3-259" fmla="*/ 7777113 w 11076495"/>
                  <a:gd name="connsiteY3-260" fmla="*/ 1467348 h 3494111"/>
                  <a:gd name="connsiteX4-261" fmla="*/ 9144000 w 11076495"/>
                  <a:gd name="connsiteY4-262" fmla="*/ 6193 h 3494111"/>
                  <a:gd name="connsiteX5-263" fmla="*/ 11076495 w 11076495"/>
                  <a:gd name="connsiteY5-264" fmla="*/ 1834992 h 3494111"/>
                  <a:gd name="connsiteX0-265" fmla="*/ 0 w 11076495"/>
                  <a:gd name="connsiteY0-266" fmla="*/ 2678076 h 2678076"/>
                  <a:gd name="connsiteX1-267" fmla="*/ 2036190 w 11076495"/>
                  <a:gd name="connsiteY1-268" fmla="*/ 1169787 h 2678076"/>
                  <a:gd name="connsiteX2-269" fmla="*/ 5344998 w 11076495"/>
                  <a:gd name="connsiteY2-270" fmla="*/ 1933358 h 2678076"/>
                  <a:gd name="connsiteX3-271" fmla="*/ 7777113 w 11076495"/>
                  <a:gd name="connsiteY3-272" fmla="*/ 651313 h 2678076"/>
                  <a:gd name="connsiteX4-273" fmla="*/ 9172280 w 11076495"/>
                  <a:gd name="connsiteY4-274" fmla="*/ 10290 h 2678076"/>
                  <a:gd name="connsiteX5-275" fmla="*/ 11076495 w 11076495"/>
                  <a:gd name="connsiteY5-276" fmla="*/ 1018957 h 2678076"/>
                  <a:gd name="connsiteX0-277" fmla="*/ 0 w 11076495"/>
                  <a:gd name="connsiteY0-278" fmla="*/ 2678076 h 2678076"/>
                  <a:gd name="connsiteX1-279" fmla="*/ 2036190 w 11076495"/>
                  <a:gd name="connsiteY1-280" fmla="*/ 1169787 h 2678076"/>
                  <a:gd name="connsiteX2-281" fmla="*/ 5344998 w 11076495"/>
                  <a:gd name="connsiteY2-282" fmla="*/ 1933358 h 2678076"/>
                  <a:gd name="connsiteX3-283" fmla="*/ 7777113 w 11076495"/>
                  <a:gd name="connsiteY3-284" fmla="*/ 651313 h 2678076"/>
                  <a:gd name="connsiteX4-285" fmla="*/ 9172280 w 11076495"/>
                  <a:gd name="connsiteY4-286" fmla="*/ 10290 h 2678076"/>
                  <a:gd name="connsiteX5-287" fmla="*/ 11076495 w 11076495"/>
                  <a:gd name="connsiteY5-288" fmla="*/ 1018957 h 2678076"/>
                  <a:gd name="connsiteX0-289" fmla="*/ 0 w 11076495"/>
                  <a:gd name="connsiteY0-290" fmla="*/ 2678076 h 2678076"/>
                  <a:gd name="connsiteX1-291" fmla="*/ 2036190 w 11076495"/>
                  <a:gd name="connsiteY1-292" fmla="*/ 1169787 h 2678076"/>
                  <a:gd name="connsiteX2-293" fmla="*/ 5344998 w 11076495"/>
                  <a:gd name="connsiteY2-294" fmla="*/ 1933358 h 2678076"/>
                  <a:gd name="connsiteX3-295" fmla="*/ 7635711 w 11076495"/>
                  <a:gd name="connsiteY3-296" fmla="*/ 1009531 h 2678076"/>
                  <a:gd name="connsiteX4-297" fmla="*/ 9172280 w 11076495"/>
                  <a:gd name="connsiteY4-298" fmla="*/ 10290 h 2678076"/>
                  <a:gd name="connsiteX5-299" fmla="*/ 11076495 w 11076495"/>
                  <a:gd name="connsiteY5-300" fmla="*/ 1018957 h 2678076"/>
                  <a:gd name="connsiteX0-301" fmla="*/ 0 w 11076495"/>
                  <a:gd name="connsiteY0-302" fmla="*/ 2678076 h 2678076"/>
                  <a:gd name="connsiteX1-303" fmla="*/ 2036190 w 11076495"/>
                  <a:gd name="connsiteY1-304" fmla="*/ 1169787 h 2678076"/>
                  <a:gd name="connsiteX2-305" fmla="*/ 5344998 w 11076495"/>
                  <a:gd name="connsiteY2-306" fmla="*/ 1933358 h 2678076"/>
                  <a:gd name="connsiteX3-307" fmla="*/ 7635711 w 11076495"/>
                  <a:gd name="connsiteY3-308" fmla="*/ 1009531 h 2678076"/>
                  <a:gd name="connsiteX4-309" fmla="*/ 9172280 w 11076495"/>
                  <a:gd name="connsiteY4-310" fmla="*/ 10290 h 2678076"/>
                  <a:gd name="connsiteX5-311" fmla="*/ 11076495 w 11076495"/>
                  <a:gd name="connsiteY5-312" fmla="*/ 1018957 h 2678076"/>
                  <a:gd name="connsiteX0-313" fmla="*/ 0 w 11076495"/>
                  <a:gd name="connsiteY0-314" fmla="*/ 2678076 h 2678076"/>
                  <a:gd name="connsiteX1-315" fmla="*/ 2036190 w 11076495"/>
                  <a:gd name="connsiteY1-316" fmla="*/ 1169787 h 2678076"/>
                  <a:gd name="connsiteX2-317" fmla="*/ 5344998 w 11076495"/>
                  <a:gd name="connsiteY2-318" fmla="*/ 1933358 h 2678076"/>
                  <a:gd name="connsiteX3-319" fmla="*/ 7635711 w 11076495"/>
                  <a:gd name="connsiteY3-320" fmla="*/ 1009531 h 2678076"/>
                  <a:gd name="connsiteX4-321" fmla="*/ 9172280 w 11076495"/>
                  <a:gd name="connsiteY4-322" fmla="*/ 10290 h 2678076"/>
                  <a:gd name="connsiteX5-323" fmla="*/ 11076495 w 11076495"/>
                  <a:gd name="connsiteY5-324" fmla="*/ 1018957 h 2678076"/>
                  <a:gd name="connsiteX0-325" fmla="*/ 0 w 11076495"/>
                  <a:gd name="connsiteY0-326" fmla="*/ 2673264 h 2673264"/>
                  <a:gd name="connsiteX1-327" fmla="*/ 2036190 w 11076495"/>
                  <a:gd name="connsiteY1-328" fmla="*/ 1164975 h 2673264"/>
                  <a:gd name="connsiteX2-329" fmla="*/ 5344998 w 11076495"/>
                  <a:gd name="connsiteY2-330" fmla="*/ 1928546 h 2673264"/>
                  <a:gd name="connsiteX3-331" fmla="*/ 7635711 w 11076495"/>
                  <a:gd name="connsiteY3-332" fmla="*/ 1004719 h 2673264"/>
                  <a:gd name="connsiteX4-333" fmla="*/ 9172280 w 11076495"/>
                  <a:gd name="connsiteY4-334" fmla="*/ 5478 h 2673264"/>
                  <a:gd name="connsiteX5-335" fmla="*/ 11076495 w 11076495"/>
                  <a:gd name="connsiteY5-336" fmla="*/ 1014145 h 2673264"/>
                  <a:gd name="connsiteX0-337" fmla="*/ 0 w 11076495"/>
                  <a:gd name="connsiteY0-338" fmla="*/ 2673264 h 2673264"/>
                  <a:gd name="connsiteX1-339" fmla="*/ 2036190 w 11076495"/>
                  <a:gd name="connsiteY1-340" fmla="*/ 1164975 h 2673264"/>
                  <a:gd name="connsiteX2-341" fmla="*/ 5344998 w 11076495"/>
                  <a:gd name="connsiteY2-342" fmla="*/ 1928546 h 2673264"/>
                  <a:gd name="connsiteX3-343" fmla="*/ 7635711 w 11076495"/>
                  <a:gd name="connsiteY3-344" fmla="*/ 1004719 h 2673264"/>
                  <a:gd name="connsiteX4-345" fmla="*/ 9172280 w 11076495"/>
                  <a:gd name="connsiteY4-346" fmla="*/ 5478 h 2673264"/>
                  <a:gd name="connsiteX5-347" fmla="*/ 11076495 w 11076495"/>
                  <a:gd name="connsiteY5-348" fmla="*/ 1014145 h 2673264"/>
                  <a:gd name="connsiteX0-349" fmla="*/ 0 w 11076495"/>
                  <a:gd name="connsiteY0-350" fmla="*/ 2673264 h 2673264"/>
                  <a:gd name="connsiteX1-351" fmla="*/ 2036190 w 11076495"/>
                  <a:gd name="connsiteY1-352" fmla="*/ 1164975 h 2673264"/>
                  <a:gd name="connsiteX2-353" fmla="*/ 5344998 w 11076495"/>
                  <a:gd name="connsiteY2-354" fmla="*/ 1928546 h 2673264"/>
                  <a:gd name="connsiteX3-355" fmla="*/ 7635711 w 11076495"/>
                  <a:gd name="connsiteY3-356" fmla="*/ 1004719 h 2673264"/>
                  <a:gd name="connsiteX4-357" fmla="*/ 9172280 w 11076495"/>
                  <a:gd name="connsiteY4-358" fmla="*/ 5478 h 2673264"/>
                  <a:gd name="connsiteX5-359" fmla="*/ 11076495 w 11076495"/>
                  <a:gd name="connsiteY5-360" fmla="*/ 1014145 h 2673264"/>
                  <a:gd name="connsiteX0-361" fmla="*/ 0 w 11076495"/>
                  <a:gd name="connsiteY0-362" fmla="*/ 2673264 h 2673264"/>
                  <a:gd name="connsiteX1-363" fmla="*/ 2036190 w 11076495"/>
                  <a:gd name="connsiteY1-364" fmla="*/ 1164975 h 2673264"/>
                  <a:gd name="connsiteX2-365" fmla="*/ 5344998 w 11076495"/>
                  <a:gd name="connsiteY2-366" fmla="*/ 1928546 h 2673264"/>
                  <a:gd name="connsiteX3-367" fmla="*/ 7635711 w 11076495"/>
                  <a:gd name="connsiteY3-368" fmla="*/ 1004719 h 2673264"/>
                  <a:gd name="connsiteX4-369" fmla="*/ 9172280 w 11076495"/>
                  <a:gd name="connsiteY4-370" fmla="*/ 5478 h 2673264"/>
                  <a:gd name="connsiteX5-371" fmla="*/ 11076495 w 11076495"/>
                  <a:gd name="connsiteY5-372" fmla="*/ 1014145 h 2673264"/>
                  <a:gd name="connsiteX0-373" fmla="*/ 0 w 11076495"/>
                  <a:gd name="connsiteY0-374" fmla="*/ 2673264 h 2673264"/>
                  <a:gd name="connsiteX1-375" fmla="*/ 2036190 w 11076495"/>
                  <a:gd name="connsiteY1-376" fmla="*/ 1164975 h 2673264"/>
                  <a:gd name="connsiteX2-377" fmla="*/ 5344998 w 11076495"/>
                  <a:gd name="connsiteY2-378" fmla="*/ 1928546 h 2673264"/>
                  <a:gd name="connsiteX3-379" fmla="*/ 7635711 w 11076495"/>
                  <a:gd name="connsiteY3-380" fmla="*/ 1004719 h 2673264"/>
                  <a:gd name="connsiteX4-381" fmla="*/ 9172280 w 11076495"/>
                  <a:gd name="connsiteY4-382" fmla="*/ 5478 h 2673264"/>
                  <a:gd name="connsiteX5-383" fmla="*/ 11076495 w 11076495"/>
                  <a:gd name="connsiteY5-384" fmla="*/ 1014145 h 2673264"/>
                  <a:gd name="connsiteX0-385" fmla="*/ 0 w 11076495"/>
                  <a:gd name="connsiteY0-386" fmla="*/ 2673264 h 2673264"/>
                  <a:gd name="connsiteX1-387" fmla="*/ 2036190 w 11076495"/>
                  <a:gd name="connsiteY1-388" fmla="*/ 1164975 h 2673264"/>
                  <a:gd name="connsiteX2-389" fmla="*/ 5344998 w 11076495"/>
                  <a:gd name="connsiteY2-390" fmla="*/ 1928546 h 2673264"/>
                  <a:gd name="connsiteX3-391" fmla="*/ 7635711 w 11076495"/>
                  <a:gd name="connsiteY3-392" fmla="*/ 1004719 h 2673264"/>
                  <a:gd name="connsiteX4-393" fmla="*/ 9172280 w 11076495"/>
                  <a:gd name="connsiteY4-394" fmla="*/ 5478 h 2673264"/>
                  <a:gd name="connsiteX5-395" fmla="*/ 11076495 w 11076495"/>
                  <a:gd name="connsiteY5-396" fmla="*/ 1014145 h 2673264"/>
                  <a:gd name="connsiteX0-397" fmla="*/ 0 w 11076495"/>
                  <a:gd name="connsiteY0-398" fmla="*/ 2668288 h 2668288"/>
                  <a:gd name="connsiteX1-399" fmla="*/ 2036190 w 11076495"/>
                  <a:gd name="connsiteY1-400" fmla="*/ 1159999 h 2668288"/>
                  <a:gd name="connsiteX2-401" fmla="*/ 5344998 w 11076495"/>
                  <a:gd name="connsiteY2-402" fmla="*/ 1923570 h 2668288"/>
                  <a:gd name="connsiteX3-403" fmla="*/ 7635711 w 11076495"/>
                  <a:gd name="connsiteY3-404" fmla="*/ 999743 h 2668288"/>
                  <a:gd name="connsiteX4-405" fmla="*/ 9172280 w 11076495"/>
                  <a:gd name="connsiteY4-406" fmla="*/ 502 h 2668288"/>
                  <a:gd name="connsiteX5-407" fmla="*/ 11076495 w 11076495"/>
                  <a:gd name="connsiteY5-408" fmla="*/ 1009169 h 2668288"/>
                  <a:gd name="connsiteX0-409" fmla="*/ 0 w 10878532"/>
                  <a:gd name="connsiteY0-410" fmla="*/ 2669159 h 2669159"/>
                  <a:gd name="connsiteX1-411" fmla="*/ 2036190 w 10878532"/>
                  <a:gd name="connsiteY1-412" fmla="*/ 1160870 h 2669159"/>
                  <a:gd name="connsiteX2-413" fmla="*/ 5344998 w 10878532"/>
                  <a:gd name="connsiteY2-414" fmla="*/ 1924441 h 2669159"/>
                  <a:gd name="connsiteX3-415" fmla="*/ 7635711 w 10878532"/>
                  <a:gd name="connsiteY3-416" fmla="*/ 1000614 h 2669159"/>
                  <a:gd name="connsiteX4-417" fmla="*/ 9172280 w 10878532"/>
                  <a:gd name="connsiteY4-418" fmla="*/ 1373 h 2669159"/>
                  <a:gd name="connsiteX5-419" fmla="*/ 10878532 w 10878532"/>
                  <a:gd name="connsiteY5-420" fmla="*/ 764943 h 26691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878532" h="2669159">
                    <a:moveTo>
                      <a:pt x="0" y="2669159"/>
                    </a:moveTo>
                    <a:cubicBezTo>
                      <a:pt x="634738" y="2057988"/>
                      <a:pt x="1145357" y="1284990"/>
                      <a:pt x="2036190" y="1160870"/>
                    </a:cubicBezTo>
                    <a:cubicBezTo>
                      <a:pt x="2927023" y="1036750"/>
                      <a:pt x="4411745" y="1856882"/>
                      <a:pt x="5344998" y="1924441"/>
                    </a:cubicBezTo>
                    <a:cubicBezTo>
                      <a:pt x="6278251" y="1992000"/>
                      <a:pt x="6978977" y="1707625"/>
                      <a:pt x="7635711" y="1000614"/>
                    </a:cubicBezTo>
                    <a:cubicBezTo>
                      <a:pt x="8292445" y="293603"/>
                      <a:pt x="8631810" y="40652"/>
                      <a:pt x="9172280" y="1373"/>
                    </a:cubicBezTo>
                    <a:cubicBezTo>
                      <a:pt x="9712750" y="-37906"/>
                      <a:pt x="10579231" y="778296"/>
                      <a:pt x="10878532" y="764943"/>
                    </a:cubicBezTo>
                  </a:path>
                </a:pathLst>
              </a:cu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5895AFE-4EA8-49FD-A4E9-99013B7FF499}"/>
                  </a:ext>
                </a:extLst>
              </p:cNvPr>
              <p:cNvSpPr/>
              <p:nvPr/>
            </p:nvSpPr>
            <p:spPr>
              <a:xfrm>
                <a:off x="1928814" y="3600404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C52E26A-1483-4F46-8856-714FEA5CC32F}"/>
                  </a:ext>
                </a:extLst>
              </p:cNvPr>
              <p:cNvSpPr/>
              <p:nvPr/>
            </p:nvSpPr>
            <p:spPr>
              <a:xfrm>
                <a:off x="4087599" y="3888436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082FA628-14D9-49E6-8383-14A51D2BA03F}"/>
                  </a:ext>
                </a:extLst>
              </p:cNvPr>
              <p:cNvSpPr/>
              <p:nvPr/>
            </p:nvSpPr>
            <p:spPr>
              <a:xfrm>
                <a:off x="6696168" y="4276427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7A73C18-B775-41E5-BB20-89BD0EBCD580}"/>
                  </a:ext>
                </a:extLst>
              </p:cNvPr>
              <p:cNvSpPr/>
              <p:nvPr/>
            </p:nvSpPr>
            <p:spPr>
              <a:xfrm>
                <a:off x="9945442" y="2395062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4F91F1CE-1502-4227-B9D5-2584C2880092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>
                <a:off x="2090218" y="2833814"/>
                <a:ext cx="0" cy="766590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8793899B-C521-4D23-BB6A-A5EBCEB7F21D}"/>
                  </a:ext>
                </a:extLst>
              </p:cNvPr>
              <p:cNvCxnSpPr/>
              <p:nvPr/>
            </p:nvCxnSpPr>
            <p:spPr>
              <a:xfrm>
                <a:off x="4249003" y="4176468"/>
                <a:ext cx="0" cy="878021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1ED1A390-41AF-4FE2-A4C9-9152BCFECA03}"/>
                  </a:ext>
                </a:extLst>
              </p:cNvPr>
              <p:cNvCxnSpPr/>
              <p:nvPr/>
            </p:nvCxnSpPr>
            <p:spPr>
              <a:xfrm>
                <a:off x="10106846" y="2683094"/>
                <a:ext cx="0" cy="1091396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FF4A17E5-7C3F-4CA8-842A-8E494C160648}"/>
                  </a:ext>
                </a:extLst>
              </p:cNvPr>
              <p:cNvSpPr/>
              <p:nvPr/>
            </p:nvSpPr>
            <p:spPr>
              <a:xfrm>
                <a:off x="927817" y="1660394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9DFEE62-B966-41E4-9A76-E8A4F9A2298A}"/>
                  </a:ext>
                </a:extLst>
              </p:cNvPr>
              <p:cNvSpPr/>
              <p:nvPr/>
            </p:nvSpPr>
            <p:spPr>
              <a:xfrm>
                <a:off x="3087872" y="5452411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D52CAA51-D784-4902-9FBF-6EF79C736B83}"/>
                  </a:ext>
                </a:extLst>
              </p:cNvPr>
              <p:cNvSpPr/>
              <p:nvPr/>
            </p:nvSpPr>
            <p:spPr>
              <a:xfrm>
                <a:off x="5699429" y="1699407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9EE083FC-7FC0-4265-91F2-969E71B1D0C7}"/>
                  </a:ext>
                </a:extLst>
              </p:cNvPr>
              <p:cNvSpPr/>
              <p:nvPr/>
            </p:nvSpPr>
            <p:spPr>
              <a:xfrm>
                <a:off x="8956281" y="4080353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9F83A44-91ED-4710-B6F9-90C8C180A43E}"/>
                </a:ext>
              </a:extLst>
            </p:cNvPr>
            <p:cNvSpPr txBox="1"/>
            <p:nvPr/>
          </p:nvSpPr>
          <p:spPr>
            <a:xfrm>
              <a:off x="1748344" y="2446264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1C17719-B87B-468A-8BDF-B1B60C0FD166}"/>
                </a:ext>
              </a:extLst>
            </p:cNvPr>
            <p:cNvSpPr txBox="1"/>
            <p:nvPr/>
          </p:nvSpPr>
          <p:spPr>
            <a:xfrm>
              <a:off x="5935100" y="2500981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文本框 2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586E7FF-0659-444A-8FE3-5B341A0BEFE1}"/>
                </a:ext>
              </a:extLst>
            </p:cNvPr>
            <p:cNvSpPr txBox="1"/>
            <p:nvPr/>
          </p:nvSpPr>
          <p:spPr>
            <a:xfrm>
              <a:off x="3648562" y="4793139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文本框 2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F81CEF1-CD7A-498F-9052-D82D32D6C2BC}"/>
                </a:ext>
              </a:extLst>
            </p:cNvPr>
            <p:cNvSpPr txBox="1"/>
            <p:nvPr/>
          </p:nvSpPr>
          <p:spPr>
            <a:xfrm>
              <a:off x="8774345" y="3557376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8AA476B-7A32-43EC-A2CF-2B35F0788AC7}"/>
              </a:ext>
            </a:extLst>
          </p:cNvPr>
          <p:cNvGrpSpPr/>
          <p:nvPr/>
        </p:nvGrpSpPr>
        <p:grpSpPr>
          <a:xfrm>
            <a:off x="4999781" y="1629547"/>
            <a:ext cx="3393225" cy="1367972"/>
            <a:chOff x="6665217" y="2172058"/>
            <a:chExt cx="4523514" cy="1823400"/>
          </a:xfrm>
        </p:grpSpPr>
        <p:sp>
          <p:nvSpPr>
            <p:cNvPr id="16" name="圆角矩形 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627B41-A38F-492B-9AED-C3B1882D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2422627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圆角矩形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0822A6-D976-4353-B705-EE9AEEDF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2172058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18" name="文本框 4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84F7D44-05E5-4715-BAB4-766A6B997A60}"/>
                </a:ext>
              </a:extLst>
            </p:cNvPr>
            <p:cNvSpPr txBox="1"/>
            <p:nvPr/>
          </p:nvSpPr>
          <p:spPr>
            <a:xfrm>
              <a:off x="7144758" y="2915301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B47B4E5-242D-4DB5-93E0-BE94A423E677}"/>
              </a:ext>
            </a:extLst>
          </p:cNvPr>
          <p:cNvGrpSpPr/>
          <p:nvPr/>
        </p:nvGrpSpPr>
        <p:grpSpPr>
          <a:xfrm>
            <a:off x="4999781" y="3176611"/>
            <a:ext cx="3393225" cy="1334949"/>
            <a:chOff x="6665217" y="4234175"/>
            <a:chExt cx="4523514" cy="1779382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18DB4A7-EE52-4B97-9460-E9C5A52AF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4440726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圆角矩形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CA5EB9-E70E-4DEF-BC1F-4D7AD88E3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4234175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22" name="文本框 5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0DC31D8-5DCD-4842-A86D-EDF46D885438}"/>
                </a:ext>
              </a:extLst>
            </p:cNvPr>
            <p:cNvSpPr txBox="1"/>
            <p:nvPr/>
          </p:nvSpPr>
          <p:spPr>
            <a:xfrm>
              <a:off x="7157395" y="4933248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矩形: 圆角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194B97B-C326-43EA-B26A-4EFA4DAAAA02}"/>
              </a:ext>
            </a:extLst>
          </p:cNvPr>
          <p:cNvSpPr/>
          <p:nvPr/>
        </p:nvSpPr>
        <p:spPr>
          <a:xfrm>
            <a:off x="749612" y="1561202"/>
            <a:ext cx="3907882" cy="2956413"/>
          </a:xfrm>
          <a:prstGeom prst="roundRect">
            <a:avLst>
              <a:gd name="adj" fmla="val 7385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Three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项目展示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1066816" y="247876"/>
            <a:ext cx="22818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5F43EB0-4985-4FAE-B4F8-773841DB6756}"/>
              </a:ext>
            </a:extLst>
          </p:cNvPr>
          <p:cNvGrpSpPr/>
          <p:nvPr/>
        </p:nvGrpSpPr>
        <p:grpSpPr>
          <a:xfrm>
            <a:off x="1066817" y="1892410"/>
            <a:ext cx="3171668" cy="501291"/>
            <a:chOff x="2102127" y="1938850"/>
            <a:chExt cx="4228156" cy="66818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BF740E1-A80C-49A3-BC34-CD66CCF961B5}"/>
                </a:ext>
              </a:extLst>
            </p:cNvPr>
            <p:cNvSpPr/>
            <p:nvPr/>
          </p:nvSpPr>
          <p:spPr>
            <a:xfrm>
              <a:off x="2102127" y="199206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89B652-4C14-442F-90D4-5213FAF18EED}"/>
                </a:ext>
              </a:extLst>
            </p:cNvPr>
            <p:cNvSpPr/>
            <p:nvPr/>
          </p:nvSpPr>
          <p:spPr>
            <a:xfrm>
              <a:off x="2772163" y="193885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00B44B-C80C-40FB-AD64-688DC2B21205}"/>
              </a:ext>
            </a:extLst>
          </p:cNvPr>
          <p:cNvGrpSpPr/>
          <p:nvPr/>
        </p:nvGrpSpPr>
        <p:grpSpPr>
          <a:xfrm>
            <a:off x="1066817" y="2640773"/>
            <a:ext cx="3171668" cy="501291"/>
            <a:chOff x="2102127" y="2779605"/>
            <a:chExt cx="4228156" cy="66818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8CBEBFF-97EB-44EA-BCCD-E9AAB499ED04}"/>
                </a:ext>
              </a:extLst>
            </p:cNvPr>
            <p:cNvSpPr/>
            <p:nvPr/>
          </p:nvSpPr>
          <p:spPr>
            <a:xfrm>
              <a:off x="2102127" y="2832815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D66AC0D-F969-41EA-9408-79A253E5AC52}"/>
                </a:ext>
              </a:extLst>
            </p:cNvPr>
            <p:cNvSpPr/>
            <p:nvPr/>
          </p:nvSpPr>
          <p:spPr>
            <a:xfrm>
              <a:off x="2772163" y="2779605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9748A81-259A-4D04-916D-AD41B403F5F2}"/>
              </a:ext>
            </a:extLst>
          </p:cNvPr>
          <p:cNvGrpSpPr/>
          <p:nvPr/>
        </p:nvGrpSpPr>
        <p:grpSpPr>
          <a:xfrm>
            <a:off x="1066817" y="3369538"/>
            <a:ext cx="3171668" cy="501291"/>
            <a:chOff x="2102127" y="3620360"/>
            <a:chExt cx="4228156" cy="66818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CC43B-BF30-4874-87A3-D7FF0BBCD3D6}"/>
                </a:ext>
              </a:extLst>
            </p:cNvPr>
            <p:cNvSpPr/>
            <p:nvPr/>
          </p:nvSpPr>
          <p:spPr>
            <a:xfrm>
              <a:off x="2102127" y="367357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3F42C05-21A7-41B8-8857-C039E40D6510}"/>
                </a:ext>
              </a:extLst>
            </p:cNvPr>
            <p:cNvSpPr/>
            <p:nvPr/>
          </p:nvSpPr>
          <p:spPr>
            <a:xfrm>
              <a:off x="2772163" y="362036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CBF8AC7-7204-4F05-9E3A-6D76AAC336D9}"/>
              </a:ext>
            </a:extLst>
          </p:cNvPr>
          <p:cNvGrpSpPr/>
          <p:nvPr/>
        </p:nvGrpSpPr>
        <p:grpSpPr>
          <a:xfrm>
            <a:off x="4594437" y="1666029"/>
            <a:ext cx="3702049" cy="2137266"/>
            <a:chOff x="6124852" y="1992060"/>
            <a:chExt cx="5331274" cy="3077435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E40D596-5EC2-4EF1-8E49-01D16E80D62B}"/>
                </a:ext>
              </a:extLst>
            </p:cNvPr>
            <p:cNvCxnSpPr>
              <a:cxnSpLocks/>
            </p:cNvCxnSpPr>
            <p:nvPr/>
          </p:nvCxnSpPr>
          <p:spPr>
            <a:xfrm>
              <a:off x="6129207" y="5069495"/>
              <a:ext cx="5326919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6416A09-54B0-4572-9E37-7213942F005F}"/>
                </a:ext>
              </a:extLst>
            </p:cNvPr>
            <p:cNvCxnSpPr/>
            <p:nvPr/>
          </p:nvCxnSpPr>
          <p:spPr>
            <a:xfrm flipV="1">
              <a:off x="6124852" y="1992060"/>
              <a:ext cx="0" cy="3077435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81564E3-96BF-4468-BAE4-2FF8CB2B0BF0}"/>
                </a:ext>
              </a:extLst>
            </p:cNvPr>
            <p:cNvGrpSpPr/>
            <p:nvPr/>
          </p:nvGrpSpPr>
          <p:grpSpPr>
            <a:xfrm>
              <a:off x="6469237" y="2488398"/>
              <a:ext cx="4516630" cy="2216827"/>
              <a:chOff x="6469237" y="2488398"/>
              <a:chExt cx="4516630" cy="2216827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C33C7EC9-B83E-45E3-81C5-D6532C270E48}"/>
                  </a:ext>
                </a:extLst>
              </p:cNvPr>
              <p:cNvGrpSpPr/>
              <p:nvPr/>
            </p:nvGrpSpPr>
            <p:grpSpPr>
              <a:xfrm>
                <a:off x="6469237" y="3189925"/>
                <a:ext cx="4516630" cy="1515300"/>
                <a:chOff x="6469237" y="3189925"/>
                <a:chExt cx="4516630" cy="1515300"/>
              </a:xfrm>
            </p:grpSpPr>
            <p:sp>
              <p:nvSpPr>
                <p:cNvPr id="45" name="Freeform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6129562-8BE7-4872-BAB4-2006D9AA5350}"/>
                    </a:ext>
                  </a:extLst>
                </p:cNvPr>
                <p:cNvSpPr/>
                <p:nvPr/>
              </p:nvSpPr>
              <p:spPr bwMode="auto">
                <a:xfrm>
                  <a:off x="6469237" y="3769070"/>
                  <a:ext cx="1193527" cy="930809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FB2642E-5826-4770-9DCD-416BF37AF910}"/>
                    </a:ext>
                  </a:extLst>
                </p:cNvPr>
                <p:cNvSpPr/>
                <p:nvPr/>
              </p:nvSpPr>
              <p:spPr bwMode="auto">
                <a:xfrm>
                  <a:off x="7259369" y="4082575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D1301A7-2772-43A7-9BFD-018A4550B807}"/>
                    </a:ext>
                  </a:extLst>
                </p:cNvPr>
                <p:cNvSpPr/>
                <p:nvPr/>
              </p:nvSpPr>
              <p:spPr bwMode="auto">
                <a:xfrm>
                  <a:off x="8971721" y="3635637"/>
                  <a:ext cx="1193527" cy="106501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62D2EF18-DE97-45BF-87EF-8DFBEA3B1E7C}"/>
                    </a:ext>
                  </a:extLst>
                </p:cNvPr>
                <p:cNvSpPr/>
                <p:nvPr/>
              </p:nvSpPr>
              <p:spPr bwMode="auto">
                <a:xfrm>
                  <a:off x="8084020" y="3189925"/>
                  <a:ext cx="1194157" cy="150949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0EC939-354C-4406-98FF-12F52D4BAA4A}"/>
                    </a:ext>
                  </a:extLst>
                </p:cNvPr>
                <p:cNvSpPr/>
                <p:nvPr/>
              </p:nvSpPr>
              <p:spPr bwMode="auto">
                <a:xfrm>
                  <a:off x="9792340" y="4088699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48A9BF4-C023-4483-A700-F42A91A08073}"/>
                  </a:ext>
                </a:extLst>
              </p:cNvPr>
              <p:cNvSpPr/>
              <p:nvPr/>
            </p:nvSpPr>
            <p:spPr>
              <a:xfrm>
                <a:off x="8403512" y="248839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CD644E5-4840-4F03-973C-F8ADC8E3637D}"/>
                  </a:ext>
                </a:extLst>
              </p:cNvPr>
              <p:cNvSpPr/>
              <p:nvPr/>
            </p:nvSpPr>
            <p:spPr>
              <a:xfrm>
                <a:off x="7578546" y="341121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AA5FF98-9CDC-47CB-B0F1-DDD20EE6658A}"/>
                  </a:ext>
                </a:extLst>
              </p:cNvPr>
              <p:cNvSpPr/>
              <p:nvPr/>
            </p:nvSpPr>
            <p:spPr>
              <a:xfrm>
                <a:off x="9290898" y="2944777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309708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:p14="http://schemas.microsoft.com/office/powerpoint/2010/main" xmlns="" id="{491248D6-AC93-40AF-A9FD-50E05BF9CD95}"/>
              </a:ext>
            </a:extLst>
          </p:cNvPr>
          <p:cNvGrpSpPr/>
          <p:nvPr/>
        </p:nvGrpSpPr>
        <p:grpSpPr>
          <a:xfrm>
            <a:off x="700027" y="1662566"/>
            <a:ext cx="4000153" cy="2845250"/>
            <a:chOff x="1068568" y="1571996"/>
            <a:chExt cx="5423529" cy="4572984"/>
          </a:xfrm>
        </p:grpSpPr>
        <p:sp>
          <p:nvSpPr>
            <p:cNvPr id="18" name="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6A9190E5-BDAF-4855-9336-0C0025931690}"/>
                </a:ext>
              </a:extLst>
            </p:cNvPr>
            <p:cNvSpPr/>
            <p:nvPr/>
          </p:nvSpPr>
          <p:spPr>
            <a:xfrm>
              <a:off x="1068568" y="1571996"/>
              <a:ext cx="5400000" cy="4572984"/>
            </a:xfrm>
            <a:custGeom>
              <a:avLst/>
              <a:gdLst/>
              <a:ahLst/>
              <a:cxnLst/>
              <a:rect l="l" t="t" r="r" b="b"/>
              <a:pathLst>
                <a:path w="5400000" h="4572984">
                  <a:moveTo>
                    <a:pt x="0" y="3140084"/>
                  </a:moveTo>
                  <a:lnTo>
                    <a:pt x="5400000" y="3140084"/>
                  </a:lnTo>
                  <a:lnTo>
                    <a:pt x="5400000" y="4572984"/>
                  </a:lnTo>
                  <a:lnTo>
                    <a:pt x="0" y="4572984"/>
                  </a:lnTo>
                  <a:close/>
                  <a:moveTo>
                    <a:pt x="0" y="1585300"/>
                  </a:moveTo>
                  <a:lnTo>
                    <a:pt x="5400000" y="1585300"/>
                  </a:lnTo>
                  <a:lnTo>
                    <a:pt x="5400000" y="3018200"/>
                  </a:lnTo>
                  <a:lnTo>
                    <a:pt x="0" y="3018200"/>
                  </a:lnTo>
                  <a:close/>
                  <a:moveTo>
                    <a:pt x="0" y="0"/>
                  </a:moveTo>
                  <a:lnTo>
                    <a:pt x="5400000" y="0"/>
                  </a:lnTo>
                  <a:lnTo>
                    <a:pt x="5400000" y="1432900"/>
                  </a:lnTo>
                  <a:lnTo>
                    <a:pt x="0" y="143290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0000"/>
              </a:stretch>
            </a:blip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0358D21-C7FF-4110-A2A6-DDF921341CA3}"/>
                </a:ext>
              </a:extLst>
            </p:cNvPr>
            <p:cNvSpPr/>
            <p:nvPr/>
          </p:nvSpPr>
          <p:spPr>
            <a:xfrm>
              <a:off x="6191517" y="1571996"/>
              <a:ext cx="277051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9F607C0-49DA-4A55-B62F-F068F135C8EF}"/>
                </a:ext>
              </a:extLst>
            </p:cNvPr>
            <p:cNvSpPr/>
            <p:nvPr/>
          </p:nvSpPr>
          <p:spPr>
            <a:xfrm>
              <a:off x="6191517" y="3142034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8A0D433-B1AA-4CC7-845B-426DB7074988}"/>
                </a:ext>
              </a:extLst>
            </p:cNvPr>
            <p:cNvSpPr/>
            <p:nvPr/>
          </p:nvSpPr>
          <p:spPr>
            <a:xfrm>
              <a:off x="6191517" y="4712077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:p14="http://schemas.microsoft.com/office/powerpoint/2010/main" xmlns="" id="{5A7F09A4-A20C-4A1B-9FF6-D567B2C33CB5}"/>
              </a:ext>
            </a:extLst>
          </p:cNvPr>
          <p:cNvGrpSpPr/>
          <p:nvPr/>
        </p:nvGrpSpPr>
        <p:grpSpPr>
          <a:xfrm>
            <a:off x="5211109" y="2628051"/>
            <a:ext cx="2928355" cy="738701"/>
            <a:chOff x="6445839" y="2345878"/>
            <a:chExt cx="4116371" cy="98488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923D411-569B-406A-82B9-485DBD9565D5}"/>
                </a:ext>
              </a:extLst>
            </p:cNvPr>
            <p:cNvSpPr/>
            <p:nvPr/>
          </p:nvSpPr>
          <p:spPr>
            <a:xfrm>
              <a:off x="6445840" y="2785514"/>
              <a:ext cx="4116370" cy="5452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96535750-6AEE-47DF-A798-40CEF9FC6772}"/>
                </a:ext>
              </a:extLst>
            </p:cNvPr>
            <p:cNvSpPr txBox="1"/>
            <p:nvPr/>
          </p:nvSpPr>
          <p:spPr>
            <a:xfrm>
              <a:off x="6445839" y="2345878"/>
              <a:ext cx="1967600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 defTabSz="91236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1500" kern="0" dirty="0">
                  <a:solidFill>
                    <a:prstClr val="white"/>
                  </a:solidFill>
                  <a:cs typeface="+mn-ea"/>
                  <a:sym typeface="+mn-lt"/>
                </a:rPr>
                <a:t>单击编辑标题</a:t>
              </a:r>
              <a:endParaRPr lang="en-US" sz="15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701F7F1E-BCB0-464D-83F6-81BCA2040C61}"/>
              </a:ext>
            </a:extLst>
          </p:cNvPr>
          <p:cNvGrpSpPr/>
          <p:nvPr/>
        </p:nvGrpSpPr>
        <p:grpSpPr>
          <a:xfrm>
            <a:off x="5211109" y="3699299"/>
            <a:ext cx="3006746" cy="749269"/>
            <a:chOff x="6445839" y="3500922"/>
            <a:chExt cx="4226564" cy="99897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FB81B78-C423-4334-B8AA-DF08751CD5BE}"/>
                </a:ext>
              </a:extLst>
            </p:cNvPr>
            <p:cNvSpPr/>
            <p:nvPr/>
          </p:nvSpPr>
          <p:spPr>
            <a:xfrm>
              <a:off x="6445840" y="3954647"/>
              <a:ext cx="4226563" cy="5452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739DFD-8219-4873-88F5-864ECAE5405E}"/>
                </a:ext>
              </a:extLst>
            </p:cNvPr>
            <p:cNvSpPr txBox="1"/>
            <p:nvPr/>
          </p:nvSpPr>
          <p:spPr>
            <a:xfrm>
              <a:off x="6445839" y="3500922"/>
              <a:ext cx="1967599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>
              <a:defPPr>
                <a:defRPr lang="zh-CN"/>
              </a:defPPr>
              <a:lvl1pPr marR="0" lvl="0" indent="0" algn="ctr" defTabSz="1216324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00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/>
                  <a:ea typeface="字魂59号-创粗黑"/>
                  <a:cs typeface="+mn-ea"/>
                </a:defRPr>
              </a:lvl1pPr>
            </a:lstStyle>
            <a:p>
              <a:pPr marL="0" marR="0" lvl="0" indent="0" algn="ctr" defTabSz="1216324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单击编辑标题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65540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1" name="图片占位符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77B6F61-9233-4B6F-BC38-125B42AB00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99" y="1513369"/>
            <a:ext cx="2240539" cy="1493262"/>
          </a:xfrm>
          <a:prstGeom prst="rect">
            <a:avLst/>
          </a:prstGeom>
          <a:solidFill>
            <a:srgbClr val="ED7D31"/>
          </a:solidFill>
        </p:spPr>
      </p:pic>
      <p:sp>
        <p:nvSpPr>
          <p:cNvPr id="22" name="Oval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D1F1A0C-632D-41B8-9154-21BD38DB60DA}"/>
              </a:ext>
            </a:extLst>
          </p:cNvPr>
          <p:cNvSpPr/>
          <p:nvPr/>
        </p:nvSpPr>
        <p:spPr>
          <a:xfrm>
            <a:off x="933499" y="3468046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F8E18FC-B13E-4C41-9784-02B3C9C4C680}"/>
              </a:ext>
            </a:extLst>
          </p:cNvPr>
          <p:cNvSpPr/>
          <p:nvPr/>
        </p:nvSpPr>
        <p:spPr>
          <a:xfrm>
            <a:off x="5413266" y="3472479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2240CAD-0C82-475C-8B2D-963640B1F4D4}"/>
              </a:ext>
            </a:extLst>
          </p:cNvPr>
          <p:cNvGrpSpPr/>
          <p:nvPr/>
        </p:nvGrpSpPr>
        <p:grpSpPr>
          <a:xfrm>
            <a:off x="3310081" y="1505684"/>
            <a:ext cx="2414332" cy="1500946"/>
            <a:chOff x="4412674" y="2006959"/>
            <a:chExt cx="3218551" cy="2000644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F68E85-AE98-4984-AC87-C1D1131B673B}"/>
                </a:ext>
              </a:extLst>
            </p:cNvPr>
            <p:cNvSpPr/>
            <p:nvPr/>
          </p:nvSpPr>
          <p:spPr>
            <a:xfrm>
              <a:off x="4412674" y="2006959"/>
              <a:ext cx="3218551" cy="2000644"/>
            </a:xfrm>
            <a:prstGeom prst="rect">
              <a:avLst/>
            </a:prstGeom>
            <a:solidFill>
              <a:srgbClr val="203864">
                <a:alpha val="4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F13C827-BA75-4C68-AE15-A39A29D0965F}"/>
                </a:ext>
              </a:extLst>
            </p:cNvPr>
            <p:cNvSpPr/>
            <p:nvPr/>
          </p:nvSpPr>
          <p:spPr bwMode="auto">
            <a:xfrm>
              <a:off x="4641650" y="2731678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9499BC9-35A1-41E3-876C-6E04FB81ECDF}"/>
                </a:ext>
              </a:extLst>
            </p:cNvPr>
            <p:cNvSpPr txBox="1"/>
            <p:nvPr/>
          </p:nvSpPr>
          <p:spPr bwMode="auto">
            <a:xfrm>
              <a:off x="4643255" y="2283399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C97B4D0-2590-4B8E-B17D-FC8F7B1D5BC1}"/>
              </a:ext>
            </a:extLst>
          </p:cNvPr>
          <p:cNvGrpSpPr/>
          <p:nvPr/>
        </p:nvGrpSpPr>
        <p:grpSpPr>
          <a:xfrm>
            <a:off x="5860635" y="1505332"/>
            <a:ext cx="2414333" cy="1500947"/>
            <a:chOff x="7812823" y="2006490"/>
            <a:chExt cx="3218552" cy="2000645"/>
          </a:xfrm>
        </p:grpSpPr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5A1A66-F194-4373-9869-3CF0E98F3B6D}"/>
                </a:ext>
              </a:extLst>
            </p:cNvPr>
            <p:cNvSpPr/>
            <p:nvPr/>
          </p:nvSpPr>
          <p:spPr>
            <a:xfrm>
              <a:off x="7812823" y="2006490"/>
              <a:ext cx="3218552" cy="2000645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85BDB3-EFBA-4C98-900B-A0FB968E4AE3}"/>
                </a:ext>
              </a:extLst>
            </p:cNvPr>
            <p:cNvSpPr/>
            <p:nvPr/>
          </p:nvSpPr>
          <p:spPr bwMode="auto">
            <a:xfrm>
              <a:off x="8160935" y="2732749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F13B1C1-931B-4D47-84C1-3AE32F98BEBF}"/>
                </a:ext>
              </a:extLst>
            </p:cNvPr>
            <p:cNvSpPr txBox="1"/>
            <p:nvPr/>
          </p:nvSpPr>
          <p:spPr bwMode="auto">
            <a:xfrm>
              <a:off x="8162540" y="2284470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D52E068-3188-4C73-8D56-1F32BF1002B6}"/>
              </a:ext>
            </a:extLst>
          </p:cNvPr>
          <p:cNvSpPr/>
          <p:nvPr/>
        </p:nvSpPr>
        <p:spPr bwMode="auto">
          <a:xfrm>
            <a:off x="1474007" y="3668224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5C498BB-59D6-4638-9F6E-B1418D9F3CBB}"/>
              </a:ext>
            </a:extLst>
          </p:cNvPr>
          <p:cNvSpPr txBox="1"/>
          <p:nvPr/>
        </p:nvSpPr>
        <p:spPr bwMode="auto">
          <a:xfrm>
            <a:off x="1436256" y="3420216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A2DA9-E760-4993-800D-2AC6CB602514}"/>
              </a:ext>
            </a:extLst>
          </p:cNvPr>
          <p:cNvSpPr/>
          <p:nvPr/>
        </p:nvSpPr>
        <p:spPr bwMode="auto">
          <a:xfrm>
            <a:off x="5958173" y="3654503"/>
            <a:ext cx="230881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38569F8-F4B1-4F4E-B460-4C1739A046CD}"/>
              </a:ext>
            </a:extLst>
          </p:cNvPr>
          <p:cNvSpPr txBox="1"/>
          <p:nvPr/>
        </p:nvSpPr>
        <p:spPr bwMode="auto">
          <a:xfrm>
            <a:off x="5920422" y="3406495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  <p:bldP spid="23" grpId="0" animBg="1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80904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174C88D5-C2C6-4221-969D-65679CDB5485}"/>
              </a:ext>
            </a:extLst>
          </p:cNvPr>
          <p:cNvGrpSpPr/>
          <p:nvPr/>
        </p:nvGrpSpPr>
        <p:grpSpPr>
          <a:xfrm>
            <a:off x="935633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27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0B2578C-F88A-4695-8773-04BF769A97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8224837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文本框 9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FAA1088-74C6-4624-97DB-A5647E46E95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60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B22890D9-BEF1-4674-A769-1936840879F6}"/>
              </a:ext>
            </a:extLst>
          </p:cNvPr>
          <p:cNvGrpSpPr/>
          <p:nvPr/>
        </p:nvGrpSpPr>
        <p:grpSpPr>
          <a:xfrm>
            <a:off x="935633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0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F642CF6-7E78-4DC9-9314-76270C7751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0895342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文本框 15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2B1FBEC-ED7A-41B5-8512-376515204792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50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835ACE8-6A9F-4400-B6C3-1B3067100490}"/>
              </a:ext>
            </a:extLst>
          </p:cNvPr>
          <p:cNvGrpSpPr/>
          <p:nvPr/>
        </p:nvGrpSpPr>
        <p:grpSpPr>
          <a:xfrm>
            <a:off x="4950478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33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4302DF0-FFDA-4A79-8856-4BB04856FE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228591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4" name="文本框 18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436F4B76-82AC-4319-B42E-23FD15C71D1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90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4627FFA-54CF-4382-9661-F8E3D9808DD1}"/>
              </a:ext>
            </a:extLst>
          </p:cNvPr>
          <p:cNvGrpSpPr/>
          <p:nvPr/>
        </p:nvGrpSpPr>
        <p:grpSpPr>
          <a:xfrm>
            <a:off x="4950478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6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7FD3CC2-4FB8-4985-B4E9-1B96466AEF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83649034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B5FF8A-3858-43CD-BF6A-1E587A555634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80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668E563-7033-4F09-94F1-45B2BE6B134E}"/>
              </a:ext>
            </a:extLst>
          </p:cNvPr>
          <p:cNvSpPr/>
          <p:nvPr/>
        </p:nvSpPr>
        <p:spPr bwMode="auto">
          <a:xfrm>
            <a:off x="2374462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9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A2673D7-5F87-4ACC-A991-5D4DD0C357B8}"/>
              </a:ext>
            </a:extLst>
          </p:cNvPr>
          <p:cNvSpPr txBox="1"/>
          <p:nvPr/>
        </p:nvSpPr>
        <p:spPr bwMode="auto">
          <a:xfrm>
            <a:off x="2376592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9C67D8D-8531-48D4-B501-E427F65EF87B}"/>
              </a:ext>
            </a:extLst>
          </p:cNvPr>
          <p:cNvSpPr/>
          <p:nvPr/>
        </p:nvSpPr>
        <p:spPr bwMode="auto">
          <a:xfrm>
            <a:off x="2374435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3374055-76CB-4788-B26A-DA0B995638C5}"/>
              </a:ext>
            </a:extLst>
          </p:cNvPr>
          <p:cNvSpPr txBox="1"/>
          <p:nvPr/>
        </p:nvSpPr>
        <p:spPr bwMode="auto">
          <a:xfrm>
            <a:off x="2376565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6CB7CF2-97CA-4840-8AF6-16D12FBDD8E4}"/>
              </a:ext>
            </a:extLst>
          </p:cNvPr>
          <p:cNvSpPr/>
          <p:nvPr/>
        </p:nvSpPr>
        <p:spPr bwMode="auto">
          <a:xfrm>
            <a:off x="6380120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31001B-0727-4276-88DA-F52BD76FEFF4}"/>
              </a:ext>
            </a:extLst>
          </p:cNvPr>
          <p:cNvSpPr txBox="1"/>
          <p:nvPr/>
        </p:nvSpPr>
        <p:spPr bwMode="auto">
          <a:xfrm>
            <a:off x="6382250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C09D1A-DF7F-4E5E-888D-4309F68EC8B9}"/>
              </a:ext>
            </a:extLst>
          </p:cNvPr>
          <p:cNvSpPr/>
          <p:nvPr/>
        </p:nvSpPr>
        <p:spPr bwMode="auto">
          <a:xfrm>
            <a:off x="6380093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15660F3-DC51-463E-A684-35D1F5860825}"/>
              </a:ext>
            </a:extLst>
          </p:cNvPr>
          <p:cNvSpPr txBox="1"/>
          <p:nvPr/>
        </p:nvSpPr>
        <p:spPr bwMode="auto">
          <a:xfrm>
            <a:off x="6382223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Four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明年计划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1048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AF3713F-EF4C-42DA-ACBB-D8498EBF8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88396"/>
            <a:ext cx="4028304" cy="2462454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E1A1BC2-08A9-4A30-9B92-294093CEAA96}"/>
              </a:ext>
            </a:extLst>
          </p:cNvPr>
          <p:cNvGrpSpPr/>
          <p:nvPr/>
        </p:nvGrpSpPr>
        <p:grpSpPr>
          <a:xfrm>
            <a:off x="2198295" y="2572545"/>
            <a:ext cx="1419775" cy="1516189"/>
            <a:chOff x="2930551" y="3429001"/>
            <a:chExt cx="1892704" cy="2020962"/>
          </a:xfrm>
        </p:grpSpPr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5E0F8B-0748-4AD1-9D5C-492EC64273C6}"/>
                </a:ext>
              </a:extLst>
            </p:cNvPr>
            <p:cNvSpPr/>
            <p:nvPr/>
          </p:nvSpPr>
          <p:spPr>
            <a:xfrm>
              <a:off x="2930551" y="3429001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F3CA84A-4A47-4281-8258-113EF9812BA4}"/>
                </a:ext>
              </a:extLst>
            </p:cNvPr>
            <p:cNvSpPr/>
            <p:nvPr/>
          </p:nvSpPr>
          <p:spPr>
            <a:xfrm>
              <a:off x="3585622" y="3595966"/>
              <a:ext cx="669298" cy="5538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2ACB012-1C29-4761-AC21-0A9005DF8664}"/>
                </a:ext>
              </a:extLst>
            </p:cNvPr>
            <p:cNvSpPr/>
            <p:nvPr/>
          </p:nvSpPr>
          <p:spPr bwMode="auto">
            <a:xfrm>
              <a:off x="3026034" y="4409246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9CBD27-59A4-434C-ACAB-EBCF03E60F87}"/>
                </a:ext>
              </a:extLst>
            </p:cNvPr>
            <p:cNvSpPr txBox="1"/>
            <p:nvPr/>
          </p:nvSpPr>
          <p:spPr bwMode="auto">
            <a:xfrm>
              <a:off x="3303741" y="4032137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5809935-D315-4ECD-880C-5E512F066326}"/>
              </a:ext>
            </a:extLst>
          </p:cNvPr>
          <p:cNvGrpSpPr/>
          <p:nvPr/>
        </p:nvGrpSpPr>
        <p:grpSpPr>
          <a:xfrm>
            <a:off x="3665354" y="3270483"/>
            <a:ext cx="1419775" cy="1359983"/>
            <a:chOff x="4886291" y="4359298"/>
            <a:chExt cx="1892704" cy="1812751"/>
          </a:xfrm>
        </p:grpSpPr>
        <p:sp>
          <p:nvSpPr>
            <p:cNvPr id="35" name="Rectangle 1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2F24D21-8B14-41C6-9176-BA6F89EA4B40}"/>
                </a:ext>
              </a:extLst>
            </p:cNvPr>
            <p:cNvSpPr/>
            <p:nvPr/>
          </p:nvSpPr>
          <p:spPr>
            <a:xfrm>
              <a:off x="4886291" y="4359298"/>
              <a:ext cx="1892704" cy="1812751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2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188C8B5-BCA7-4F14-8D0C-93C82FD54323}"/>
                </a:ext>
              </a:extLst>
            </p:cNvPr>
            <p:cNvSpPr/>
            <p:nvPr/>
          </p:nvSpPr>
          <p:spPr>
            <a:xfrm>
              <a:off x="5551243" y="4445198"/>
              <a:ext cx="669298" cy="553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7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D202ED9-4D67-4A23-A91C-F5130EB1749C}"/>
                </a:ext>
              </a:extLst>
            </p:cNvPr>
            <p:cNvSpPr/>
            <p:nvPr/>
          </p:nvSpPr>
          <p:spPr bwMode="auto">
            <a:xfrm>
              <a:off x="4983305" y="5244695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CBF5EA3-3AF0-47D0-A9B3-2E4F9E475387}"/>
                </a:ext>
              </a:extLst>
            </p:cNvPr>
            <p:cNvSpPr txBox="1"/>
            <p:nvPr/>
          </p:nvSpPr>
          <p:spPr bwMode="auto">
            <a:xfrm>
              <a:off x="5261012" y="4867586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6CDE149-4226-4384-ADD7-329E12425FA5}"/>
              </a:ext>
            </a:extLst>
          </p:cNvPr>
          <p:cNvGrpSpPr/>
          <p:nvPr/>
        </p:nvGrpSpPr>
        <p:grpSpPr>
          <a:xfrm>
            <a:off x="4684460" y="1698454"/>
            <a:ext cx="1419775" cy="1516189"/>
            <a:chOff x="6244862" y="2263906"/>
            <a:chExt cx="1892704" cy="2020962"/>
          </a:xfrm>
        </p:grpSpPr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658D8C-ECAC-4B4C-851C-6FD529A3293F}"/>
                </a:ext>
              </a:extLst>
            </p:cNvPr>
            <p:cNvSpPr/>
            <p:nvPr/>
          </p:nvSpPr>
          <p:spPr>
            <a:xfrm>
              <a:off x="6244862" y="2263906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TextBox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34C2E03-5FE4-4E39-BCD4-DF45E5362F5B}"/>
                </a:ext>
              </a:extLst>
            </p:cNvPr>
            <p:cNvSpPr txBox="1"/>
            <p:nvPr/>
          </p:nvSpPr>
          <p:spPr>
            <a:xfrm>
              <a:off x="6888111" y="2545584"/>
              <a:ext cx="669298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49B018B-72FD-4628-A5EA-A76EBEE8D69F}"/>
                </a:ext>
              </a:extLst>
            </p:cNvPr>
            <p:cNvSpPr/>
            <p:nvPr/>
          </p:nvSpPr>
          <p:spPr bwMode="auto">
            <a:xfrm>
              <a:off x="6346864" y="3296228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D64D1-0A7E-4D1C-B27B-0F6A0DA0291C}"/>
                </a:ext>
              </a:extLst>
            </p:cNvPr>
            <p:cNvSpPr txBox="1"/>
            <p:nvPr/>
          </p:nvSpPr>
          <p:spPr bwMode="auto">
            <a:xfrm>
              <a:off x="6624571" y="2919119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C4F4A24-EBC5-41CC-A108-64DAAEA9D53F}"/>
              </a:ext>
            </a:extLst>
          </p:cNvPr>
          <p:cNvGrpSpPr/>
          <p:nvPr/>
        </p:nvGrpSpPr>
        <p:grpSpPr>
          <a:xfrm>
            <a:off x="6157989" y="2500669"/>
            <a:ext cx="2272888" cy="889003"/>
            <a:chOff x="909436" y="1729057"/>
            <a:chExt cx="3145406" cy="1231084"/>
          </a:xfrm>
        </p:grpSpPr>
        <p:sp>
          <p:nvSpPr>
            <p:cNvPr id="45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B3D5DE2-DC7E-43F6-B5B2-B19B4B03C5B5}"/>
                </a:ext>
              </a:extLst>
            </p:cNvPr>
            <p:cNvSpPr txBox="1"/>
            <p:nvPr/>
          </p:nvSpPr>
          <p:spPr>
            <a:xfrm>
              <a:off x="909436" y="1729057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6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BA22DAF-F441-4031-8318-0B3DCC79357A}"/>
                </a:ext>
              </a:extLst>
            </p:cNvPr>
            <p:cNvSpPr txBox="1"/>
            <p:nvPr/>
          </p:nvSpPr>
          <p:spPr>
            <a:xfrm>
              <a:off x="1127646" y="2097871"/>
              <a:ext cx="2927196" cy="86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don‘t want.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1B146F8-C43F-4731-8F26-0A40461D7D3D}"/>
              </a:ext>
            </a:extLst>
          </p:cNvPr>
          <p:cNvGrpSpPr/>
          <p:nvPr/>
        </p:nvGrpSpPr>
        <p:grpSpPr>
          <a:xfrm>
            <a:off x="5386549" y="3942854"/>
            <a:ext cx="2744574" cy="776115"/>
            <a:chOff x="960802" y="2793766"/>
            <a:chExt cx="3798163" cy="1074757"/>
          </a:xfrm>
        </p:grpSpPr>
        <p:sp>
          <p:nvSpPr>
            <p:cNvPr id="48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3827486-6554-4F45-BAF8-A3C2F7378384}"/>
                </a:ext>
              </a:extLst>
            </p:cNvPr>
            <p:cNvSpPr txBox="1"/>
            <p:nvPr/>
          </p:nvSpPr>
          <p:spPr>
            <a:xfrm>
              <a:off x="960802" y="2793766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72B1479-831C-4E6A-A1D9-508F4B80C042}"/>
                </a:ext>
              </a:extLst>
            </p:cNvPr>
            <p:cNvSpPr txBox="1"/>
            <p:nvPr/>
          </p:nvSpPr>
          <p:spPr>
            <a:xfrm>
              <a:off x="1127651" y="3174340"/>
              <a:ext cx="3631314" cy="69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525563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4A10A8C-E3A8-48E8-A469-BBB44DF26F04}"/>
              </a:ext>
            </a:extLst>
          </p:cNvPr>
          <p:cNvGrpSpPr/>
          <p:nvPr/>
        </p:nvGrpSpPr>
        <p:grpSpPr>
          <a:xfrm>
            <a:off x="965278" y="1237346"/>
            <a:ext cx="2025741" cy="2098628"/>
            <a:chOff x="1286813" y="1649285"/>
            <a:chExt cx="2700519" cy="2797307"/>
          </a:xfrm>
        </p:grpSpPr>
        <p:sp>
          <p:nvSpPr>
            <p:cNvPr id="2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16FB89-6C05-4DF3-B921-67642C3E03F6}"/>
                </a:ext>
              </a:extLst>
            </p:cNvPr>
            <p:cNvSpPr/>
            <p:nvPr/>
          </p:nvSpPr>
          <p:spPr>
            <a:xfrm rot="17792835">
              <a:off x="1238419" y="1697679"/>
              <a:ext cx="2797307" cy="2700519"/>
            </a:xfrm>
            <a:prstGeom prst="pie">
              <a:avLst>
                <a:gd name="adj1" fmla="val 20124222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9315AEC-6250-46FE-B95C-CB9614AE5E84}"/>
                </a:ext>
              </a:extLst>
            </p:cNvPr>
            <p:cNvGrpSpPr/>
            <p:nvPr/>
          </p:nvGrpSpPr>
          <p:grpSpPr>
            <a:xfrm>
              <a:off x="1471672" y="2099899"/>
              <a:ext cx="2086475" cy="2088063"/>
              <a:chOff x="1471672" y="2099899"/>
              <a:chExt cx="2086475" cy="2088063"/>
            </a:xfrm>
          </p:grpSpPr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5A4904C6-D7C6-4AE1-9644-C9F7DF30F80B}"/>
                  </a:ext>
                </a:extLst>
              </p:cNvPr>
              <p:cNvSpPr/>
              <p:nvPr/>
            </p:nvSpPr>
            <p:spPr>
              <a:xfrm>
                <a:off x="1471672" y="2099899"/>
                <a:ext cx="2086475" cy="2088063"/>
              </a:xfrm>
              <a:prstGeom prst="pie">
                <a:avLst>
                  <a:gd name="adj1" fmla="val 99989"/>
                  <a:gd name="adj2" fmla="val 16337545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0296FF4-E2D0-48DE-B3C1-628906E8CF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2390" y="3166816"/>
                <a:ext cx="1513561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3BDB50-2F1D-4008-B4F9-2D0D75367EE6}"/>
              </a:ext>
            </a:extLst>
          </p:cNvPr>
          <p:cNvGrpSpPr/>
          <p:nvPr/>
        </p:nvGrpSpPr>
        <p:grpSpPr>
          <a:xfrm>
            <a:off x="3559329" y="1243688"/>
            <a:ext cx="2026931" cy="2098628"/>
            <a:chOff x="4744947" y="1657738"/>
            <a:chExt cx="2702105" cy="2797307"/>
          </a:xfrm>
        </p:grpSpPr>
        <p:sp>
          <p:nvSpPr>
            <p:cNvPr id="32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E99FC0F-7C7D-4704-B2FA-E6B3EECC03FB}"/>
                </a:ext>
              </a:extLst>
            </p:cNvPr>
            <p:cNvSpPr/>
            <p:nvPr/>
          </p:nvSpPr>
          <p:spPr>
            <a:xfrm rot="17792835">
              <a:off x="4697346" y="1705339"/>
              <a:ext cx="2797307" cy="2702105"/>
            </a:xfrm>
            <a:prstGeom prst="pie">
              <a:avLst>
                <a:gd name="adj1" fmla="val 259568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FB804CD-4549-4341-9115-9C5B0FB5AB05}"/>
                </a:ext>
              </a:extLst>
            </p:cNvPr>
            <p:cNvGrpSpPr/>
            <p:nvPr/>
          </p:nvGrpSpPr>
          <p:grpSpPr>
            <a:xfrm>
              <a:off x="4911581" y="2104660"/>
              <a:ext cx="2107261" cy="2086475"/>
              <a:chOff x="4911581" y="2104660"/>
              <a:chExt cx="2107261" cy="2086475"/>
            </a:xfrm>
          </p:grpSpPr>
          <p:sp>
            <p:nvSpPr>
              <p:cNvPr id="34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6599CD3-B81E-4A45-B679-031DCE3CFA5F}"/>
                  </a:ext>
                </a:extLst>
              </p:cNvPr>
              <p:cNvSpPr/>
              <p:nvPr/>
            </p:nvSpPr>
            <p:spPr>
              <a:xfrm>
                <a:off x="4911581" y="2104660"/>
                <a:ext cx="2088063" cy="2086475"/>
              </a:xfrm>
              <a:prstGeom prst="pie">
                <a:avLst>
                  <a:gd name="adj1" fmla="val 0"/>
                  <a:gd name="adj2" fmla="val 17922913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540E8A1-4CCD-4FD3-9229-922CB0664D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8555" y="3166816"/>
                <a:ext cx="1680287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4400">
                    <a:gradFill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5BD2325-A299-435C-A011-EBE8101EA1BE}"/>
              </a:ext>
            </a:extLst>
          </p:cNvPr>
          <p:cNvGrpSpPr/>
          <p:nvPr/>
        </p:nvGrpSpPr>
        <p:grpSpPr>
          <a:xfrm>
            <a:off x="6221857" y="1495657"/>
            <a:ext cx="1735330" cy="1679615"/>
            <a:chOff x="8294369" y="1993593"/>
            <a:chExt cx="2313371" cy="2238796"/>
          </a:xfrm>
        </p:grpSpPr>
        <p:sp>
          <p:nvSpPr>
            <p:cNvPr id="3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A41838C-F8B7-4BA8-ADF5-D0EC5561883E}"/>
                </a:ext>
              </a:extLst>
            </p:cNvPr>
            <p:cNvSpPr/>
            <p:nvPr/>
          </p:nvSpPr>
          <p:spPr>
            <a:xfrm>
              <a:off x="8294369" y="2144326"/>
              <a:ext cx="2088063" cy="2088063"/>
            </a:xfrm>
            <a:prstGeom prst="pie">
              <a:avLst>
                <a:gd name="adj1" fmla="val 0"/>
                <a:gd name="adj2" fmla="val 19042771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0A671DC-D133-4780-91DE-4BBB6B82ACE4}"/>
                </a:ext>
              </a:extLst>
            </p:cNvPr>
            <p:cNvSpPr/>
            <p:nvPr/>
          </p:nvSpPr>
          <p:spPr>
            <a:xfrm rot="16431819">
              <a:off x="8472870" y="2075307"/>
              <a:ext cx="2216583" cy="2053156"/>
            </a:xfrm>
            <a:prstGeom prst="pie">
              <a:avLst>
                <a:gd name="adj1" fmla="val 2758241"/>
                <a:gd name="adj2" fmla="val 5162176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CAB2D8-4726-491F-A963-1B95E7ED1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2271" y="3166816"/>
              <a:ext cx="1543244" cy="799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44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zh-CN" altLang="en-US" sz="3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1BEB890-6834-4BDA-ADEF-ADC1A7B56725}"/>
              </a:ext>
            </a:extLst>
          </p:cNvPr>
          <p:cNvSpPr/>
          <p:nvPr/>
        </p:nvSpPr>
        <p:spPr bwMode="auto">
          <a:xfrm>
            <a:off x="1065558" y="35279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21F97-4BBA-4E5B-AB7E-9AC5CFE1CAE2}"/>
              </a:ext>
            </a:extLst>
          </p:cNvPr>
          <p:cNvSpPr txBox="1"/>
          <p:nvPr/>
        </p:nvSpPr>
        <p:spPr bwMode="auto">
          <a:xfrm>
            <a:off x="1179205" y="32577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2DEEB09-CEA9-41C6-BCDB-539D0BEA823D}"/>
              </a:ext>
            </a:extLst>
          </p:cNvPr>
          <p:cNvSpPr/>
          <p:nvPr/>
        </p:nvSpPr>
        <p:spPr bwMode="auto">
          <a:xfrm>
            <a:off x="3701896" y="3526582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73EEB8-44D6-44E8-AF68-F5CC4F0E81B8}"/>
              </a:ext>
            </a:extLst>
          </p:cNvPr>
          <p:cNvSpPr txBox="1"/>
          <p:nvPr/>
        </p:nvSpPr>
        <p:spPr bwMode="auto">
          <a:xfrm>
            <a:off x="3815544" y="325646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94DCD8-9D3C-4F16-AD38-5EE742DF4E82}"/>
              </a:ext>
            </a:extLst>
          </p:cNvPr>
          <p:cNvSpPr/>
          <p:nvPr/>
        </p:nvSpPr>
        <p:spPr bwMode="auto">
          <a:xfrm>
            <a:off x="6291987" y="35340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4DC917F-E309-4282-9079-9D09D91C4512}"/>
              </a:ext>
            </a:extLst>
          </p:cNvPr>
          <p:cNvSpPr txBox="1"/>
          <p:nvPr/>
        </p:nvSpPr>
        <p:spPr bwMode="auto">
          <a:xfrm>
            <a:off x="6405635" y="32638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65032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557A65-DE4B-4A4C-9B5C-E94B264AED65}"/>
              </a:ext>
            </a:extLst>
          </p:cNvPr>
          <p:cNvGrpSpPr/>
          <p:nvPr/>
        </p:nvGrpSpPr>
        <p:grpSpPr>
          <a:xfrm>
            <a:off x="555649" y="1437237"/>
            <a:ext cx="8302990" cy="2707044"/>
            <a:chOff x="740736" y="1915725"/>
            <a:chExt cx="11068731" cy="3608278"/>
          </a:xfrm>
        </p:grpSpPr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4BB6DA1-2EBB-439A-8DD9-73F4D67580BF}"/>
                </a:ext>
              </a:extLst>
            </p:cNvPr>
            <p:cNvSpPr/>
            <p:nvPr/>
          </p:nvSpPr>
          <p:spPr>
            <a:xfrm flipV="1">
              <a:off x="3501185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BAD899B-2E54-41CE-86D3-B89D9520DA65}"/>
                </a:ext>
              </a:extLst>
            </p:cNvPr>
            <p:cNvSpPr/>
            <p:nvPr/>
          </p:nvSpPr>
          <p:spPr>
            <a:xfrm>
              <a:off x="5662494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47E124-08F6-4EF4-AB37-B160F928D09C}"/>
                </a:ext>
              </a:extLst>
            </p:cNvPr>
            <p:cNvSpPr/>
            <p:nvPr/>
          </p:nvSpPr>
          <p:spPr>
            <a:xfrm flipV="1">
              <a:off x="7823803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9483CD6-26B1-4F49-A072-A72A3D2230E4}"/>
                </a:ext>
              </a:extLst>
            </p:cNvPr>
            <p:cNvSpPr/>
            <p:nvPr/>
          </p:nvSpPr>
          <p:spPr>
            <a:xfrm>
              <a:off x="1339876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407B684-80E7-470D-B108-69835E7F3C3B}"/>
                </a:ext>
              </a:extLst>
            </p:cNvPr>
            <p:cNvSpPr/>
            <p:nvPr/>
          </p:nvSpPr>
          <p:spPr>
            <a:xfrm>
              <a:off x="9985113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D8F80FE-F1D7-4D05-97BF-C4596EA56996}"/>
                </a:ext>
              </a:extLst>
            </p:cNvPr>
            <p:cNvSpPr txBox="1"/>
            <p:nvPr/>
          </p:nvSpPr>
          <p:spPr>
            <a:xfrm>
              <a:off x="1289375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文本框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7DB1269-32C8-4542-849B-03786CAACD46}"/>
                </a:ext>
              </a:extLst>
            </p:cNvPr>
            <p:cNvSpPr txBox="1"/>
            <p:nvPr/>
          </p:nvSpPr>
          <p:spPr>
            <a:xfrm>
              <a:off x="5611994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文本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D355-F90B-4285-AE8E-9BCCBE24B457}"/>
                </a:ext>
              </a:extLst>
            </p:cNvPr>
            <p:cNvSpPr txBox="1"/>
            <p:nvPr/>
          </p:nvSpPr>
          <p:spPr>
            <a:xfrm>
              <a:off x="9934613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80619FB-0D71-474E-AF3E-CB21A8975199}"/>
                </a:ext>
              </a:extLst>
            </p:cNvPr>
            <p:cNvSpPr txBox="1"/>
            <p:nvPr/>
          </p:nvSpPr>
          <p:spPr>
            <a:xfrm>
              <a:off x="7773303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E10B13E-7591-43FC-BBAD-A06D6BD1201A}"/>
                </a:ext>
              </a:extLst>
            </p:cNvPr>
            <p:cNvSpPr txBox="1"/>
            <p:nvPr/>
          </p:nvSpPr>
          <p:spPr>
            <a:xfrm>
              <a:off x="3450685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51B8F1A-BF21-4ECC-AE4B-3AC979CBD4C5}"/>
                </a:ext>
              </a:extLst>
            </p:cNvPr>
            <p:cNvCxnSpPr>
              <a:stCxn id="35" idx="4"/>
            </p:cNvCxnSpPr>
            <p:nvPr/>
          </p:nvCxnSpPr>
          <p:spPr>
            <a:xfrm flipV="1">
              <a:off x="2135404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A4C00E-4BE7-47C8-9308-6D6B5EB928CF}"/>
                </a:ext>
              </a:extLst>
            </p:cNvPr>
            <p:cNvCxnSpPr/>
            <p:nvPr/>
          </p:nvCxnSpPr>
          <p:spPr>
            <a:xfrm flipV="1">
              <a:off x="6458022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D339AA7-117C-4817-AF95-8E2AA3739810}"/>
                </a:ext>
              </a:extLst>
            </p:cNvPr>
            <p:cNvCxnSpPr/>
            <p:nvPr/>
          </p:nvCxnSpPr>
          <p:spPr>
            <a:xfrm>
              <a:off x="8619331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F7E986-3626-4920-B1E7-759CE6CEC899}"/>
                </a:ext>
              </a:extLst>
            </p:cNvPr>
            <p:cNvCxnSpPr/>
            <p:nvPr/>
          </p:nvCxnSpPr>
          <p:spPr>
            <a:xfrm>
              <a:off x="4282860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2C0BC9A-0EB1-45E9-B819-F1BA44B052BE}"/>
                </a:ext>
              </a:extLst>
            </p:cNvPr>
            <p:cNvSpPr/>
            <p:nvPr/>
          </p:nvSpPr>
          <p:spPr bwMode="auto">
            <a:xfrm>
              <a:off x="740736" y="4953449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75C075-BB92-4DAD-8DED-38AAF32C8132}"/>
                </a:ext>
              </a:extLst>
            </p:cNvPr>
            <p:cNvSpPr txBox="1"/>
            <p:nvPr/>
          </p:nvSpPr>
          <p:spPr bwMode="auto">
            <a:xfrm>
              <a:off x="956024" y="4602253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CAC779A-7369-43C0-9C74-EB89820D58D5}"/>
                </a:ext>
              </a:extLst>
            </p:cNvPr>
            <p:cNvSpPr/>
            <p:nvPr/>
          </p:nvSpPr>
          <p:spPr bwMode="auto">
            <a:xfrm>
              <a:off x="2765479" y="2266921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8923E2-4117-429C-8EF7-B739CA94182E}"/>
                </a:ext>
              </a:extLst>
            </p:cNvPr>
            <p:cNvSpPr txBox="1"/>
            <p:nvPr/>
          </p:nvSpPr>
          <p:spPr bwMode="auto">
            <a:xfrm>
              <a:off x="2980767" y="1915725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60B2D39-CC5D-45D2-95E4-AA187E7E3C2B}"/>
                </a:ext>
              </a:extLst>
            </p:cNvPr>
            <p:cNvSpPr/>
            <p:nvPr/>
          </p:nvSpPr>
          <p:spPr bwMode="auto">
            <a:xfrm>
              <a:off x="5079186" y="4966513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84C8689-D53A-45A4-BB87-3D558070032E}"/>
                </a:ext>
              </a:extLst>
            </p:cNvPr>
            <p:cNvSpPr txBox="1"/>
            <p:nvPr/>
          </p:nvSpPr>
          <p:spPr bwMode="auto">
            <a:xfrm>
              <a:off x="5294474" y="4615317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AC28A74-0848-429B-9DE0-D035AB5F833F}"/>
                </a:ext>
              </a:extLst>
            </p:cNvPr>
            <p:cNvSpPr/>
            <p:nvPr/>
          </p:nvSpPr>
          <p:spPr bwMode="auto">
            <a:xfrm>
              <a:off x="7103929" y="2279988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EE84C6D-1494-4013-9E82-318D4D32050C}"/>
                </a:ext>
              </a:extLst>
            </p:cNvPr>
            <p:cNvSpPr txBox="1"/>
            <p:nvPr/>
          </p:nvSpPr>
          <p:spPr bwMode="auto">
            <a:xfrm>
              <a:off x="7319217" y="1928792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2A7491-21A4-4583-B5B0-C0FCBE10149F}"/>
                </a:ext>
              </a:extLst>
            </p:cNvPr>
            <p:cNvSpPr/>
            <p:nvPr/>
          </p:nvSpPr>
          <p:spPr bwMode="auto">
            <a:xfrm>
              <a:off x="9398348" y="4960514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CC3D3DD-5AF0-4BFD-8C76-32713B4DE45F}"/>
                </a:ext>
              </a:extLst>
            </p:cNvPr>
            <p:cNvSpPr txBox="1"/>
            <p:nvPr/>
          </p:nvSpPr>
          <p:spPr bwMode="auto">
            <a:xfrm>
              <a:off x="9613636" y="4609318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72EE5B9-B31C-492F-9FA9-44EB6778ECED}"/>
              </a:ext>
            </a:extLst>
          </p:cNvPr>
          <p:cNvGrpSpPr>
            <a:grpSpLocks noChangeAspect="1"/>
          </p:cNvGrpSpPr>
          <p:nvPr/>
        </p:nvGrpSpPr>
        <p:grpSpPr>
          <a:xfrm>
            <a:off x="926807" y="1518540"/>
            <a:ext cx="7503617" cy="2740812"/>
            <a:chOff x="666750" y="2160118"/>
            <a:chExt cx="10858499" cy="396570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AB34D2-338E-4F96-A78D-437F85880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6750" y="3595030"/>
              <a:ext cx="10858499" cy="2530793"/>
            </a:xfrm>
            <a:custGeom>
              <a:avLst/>
              <a:gdLst>
                <a:gd name="connsiteX0" fmla="*/ 0 w 10858500"/>
                <a:gd name="connsiteY0" fmla="*/ 0 h 1808440"/>
                <a:gd name="connsiteX1" fmla="*/ 10858500 w 10858500"/>
                <a:gd name="connsiteY1" fmla="*/ 0 h 1808440"/>
                <a:gd name="connsiteX2" fmla="*/ 10858500 w 10858500"/>
                <a:gd name="connsiteY2" fmla="*/ 1808440 h 1808440"/>
                <a:gd name="connsiteX3" fmla="*/ 0 w 10858500"/>
                <a:gd name="connsiteY3" fmla="*/ 1808440 h 1808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8500" h="1808440">
                  <a:moveTo>
                    <a:pt x="0" y="0"/>
                  </a:moveTo>
                  <a:lnTo>
                    <a:pt x="10858500" y="0"/>
                  </a:lnTo>
                  <a:lnTo>
                    <a:pt x="10858500" y="1808440"/>
                  </a:lnTo>
                  <a:lnTo>
                    <a:pt x="0" y="1808440"/>
                  </a:lnTo>
                  <a:close/>
                </a:path>
              </a:pathLst>
            </a:custGeom>
            <a:ln>
              <a:solidFill>
                <a:sysClr val="window" lastClr="FFFFFF"/>
              </a:solidFill>
            </a:ln>
          </p:spPr>
        </p:pic>
        <p:sp>
          <p:nvSpPr>
            <p:cNvPr id="16" name="1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DC31E6B-8415-4EE9-B2E2-998DFACB76D3}"/>
                </a:ext>
              </a:extLst>
            </p:cNvPr>
            <p:cNvSpPr txBox="1"/>
            <p:nvPr/>
          </p:nvSpPr>
          <p:spPr>
            <a:xfrm>
              <a:off x="1141506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167220-A417-4F31-851F-B2D7165CBB53}"/>
                </a:ext>
              </a:extLst>
            </p:cNvPr>
            <p:cNvSpPr/>
            <p:nvPr/>
          </p:nvSpPr>
          <p:spPr bwMode="auto">
            <a:xfrm>
              <a:off x="2123142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8E06A37-D1A0-425D-B745-00B41E5FBA0F}"/>
                </a:ext>
              </a:extLst>
            </p:cNvPr>
            <p:cNvSpPr txBox="1"/>
            <p:nvPr/>
          </p:nvSpPr>
          <p:spPr>
            <a:xfrm>
              <a:off x="4655671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D435C12-3A19-4793-A6DB-DAE0B67D4745}"/>
                </a:ext>
              </a:extLst>
            </p:cNvPr>
            <p:cNvSpPr/>
            <p:nvPr/>
          </p:nvSpPr>
          <p:spPr bwMode="auto">
            <a:xfrm>
              <a:off x="5637307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EE17A7E-6BC1-489D-A68F-60504DF603BE}"/>
                </a:ext>
              </a:extLst>
            </p:cNvPr>
            <p:cNvSpPr txBox="1"/>
            <p:nvPr/>
          </p:nvSpPr>
          <p:spPr>
            <a:xfrm>
              <a:off x="8169835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A75F84-966D-4955-AFBD-1C20554F5452}"/>
                </a:ext>
              </a:extLst>
            </p:cNvPr>
            <p:cNvSpPr/>
            <p:nvPr/>
          </p:nvSpPr>
          <p:spPr bwMode="auto">
            <a:xfrm>
              <a:off x="9151471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0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8FEDAC0-D2D0-405F-9FC9-A572ACC0C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904959"/>
              </p:ext>
            </p:extLst>
          </p:nvPr>
        </p:nvGraphicFramePr>
        <p:xfrm>
          <a:off x="717352" y="1793113"/>
          <a:ext cx="4034599" cy="24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F5B439-9F6F-4CA1-A778-AE266AFAB917}"/>
              </a:ext>
            </a:extLst>
          </p:cNvPr>
          <p:cNvSpPr/>
          <p:nvPr/>
        </p:nvSpPr>
        <p:spPr bwMode="auto">
          <a:xfrm>
            <a:off x="5235267" y="2466150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CA73EE0-A350-4DD1-836A-929D7DC6EA9B}"/>
              </a:ext>
            </a:extLst>
          </p:cNvPr>
          <p:cNvSpPr txBox="1"/>
          <p:nvPr/>
        </p:nvSpPr>
        <p:spPr bwMode="auto">
          <a:xfrm>
            <a:off x="5237397" y="221814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20A9EE7-207D-4B8F-87F3-6311335C102E}"/>
              </a:ext>
            </a:extLst>
          </p:cNvPr>
          <p:cNvSpPr/>
          <p:nvPr/>
        </p:nvSpPr>
        <p:spPr bwMode="auto">
          <a:xfrm>
            <a:off x="5229866" y="3516089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2415248-C978-4FD8-B210-7FEC3C456D20}"/>
              </a:ext>
            </a:extLst>
          </p:cNvPr>
          <p:cNvSpPr txBox="1"/>
          <p:nvPr/>
        </p:nvSpPr>
        <p:spPr bwMode="auto">
          <a:xfrm>
            <a:off x="5231996" y="326808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6012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DDA3C6E-4B68-4D6D-83BF-AD8C210B3EF2}"/>
              </a:ext>
            </a:extLst>
          </p:cNvPr>
          <p:cNvGrpSpPr/>
          <p:nvPr/>
        </p:nvGrpSpPr>
        <p:grpSpPr>
          <a:xfrm>
            <a:off x="1200358" y="1261465"/>
            <a:ext cx="6577936" cy="3228480"/>
            <a:chOff x="1321240" y="987058"/>
            <a:chExt cx="9612893" cy="4717414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5E9FF7-39B2-499A-BDD1-2717C6D52234}"/>
                </a:ext>
              </a:extLst>
            </p:cNvPr>
            <p:cNvGrpSpPr/>
            <p:nvPr/>
          </p:nvGrpSpPr>
          <p:grpSpPr bwMode="auto">
            <a:xfrm>
              <a:off x="1998922" y="3439415"/>
              <a:ext cx="1269656" cy="1271417"/>
              <a:chOff x="0" y="0"/>
              <a:chExt cx="1080120" cy="1080120"/>
            </a:xfrm>
          </p:grpSpPr>
          <p:grpSp>
            <p:nvGrpSpPr>
              <p:cNvPr id="64" name="Group 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ECA32B7-FE39-43EF-B4FA-A8A106413625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6" name="椭圆 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A63E8CA-B6B9-4B8F-8A68-7FE82AB82C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31AD533-37E7-4015-AD33-8821A003C5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5" name="文本框 1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524AD0B-119D-4EBF-8150-835CC3EC8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331" y="244738"/>
                <a:ext cx="612219" cy="573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0" name="Group 1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79239A0-8873-4769-A194-16740F90EDFC}"/>
                </a:ext>
              </a:extLst>
            </p:cNvPr>
            <p:cNvGrpSpPr/>
            <p:nvPr/>
          </p:nvGrpSpPr>
          <p:grpSpPr bwMode="auto">
            <a:xfrm>
              <a:off x="3309841" y="1748954"/>
              <a:ext cx="1741019" cy="1741253"/>
              <a:chOff x="0" y="0"/>
              <a:chExt cx="1080120" cy="1080120"/>
            </a:xfrm>
          </p:grpSpPr>
          <p:grpSp>
            <p:nvGrpSpPr>
              <p:cNvPr id="60" name="Group 1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25DE3674-18EB-44D7-9B1B-69BC2B80A8D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2" name="椭圆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4239772-0D6B-4F0A-B377-A13DAAF80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2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B061642-E436-42A0-B942-7C6EC13EF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1" name="文本框 2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3B7F9C0-7D5C-4B3E-9911-3B848469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27" y="289204"/>
                <a:ext cx="516228" cy="502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1" name="Group 1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23E5F1-0C84-4F84-91DA-875B9E47C272}"/>
                </a:ext>
              </a:extLst>
            </p:cNvPr>
            <p:cNvGrpSpPr/>
            <p:nvPr/>
          </p:nvGrpSpPr>
          <p:grpSpPr bwMode="auto">
            <a:xfrm>
              <a:off x="5614270" y="3439415"/>
              <a:ext cx="1560092" cy="1560301"/>
              <a:chOff x="0" y="0"/>
              <a:chExt cx="1080120" cy="1080120"/>
            </a:xfrm>
          </p:grpSpPr>
          <p:grpSp>
            <p:nvGrpSpPr>
              <p:cNvPr id="56" name="Group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8E30540-0EC0-4C27-8171-682977C8347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8" name="椭圆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7D6904-236A-4E55-90CD-6E9A9462B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AB8A40D-1E3D-4C36-B3FA-3418A63BF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7" name="文本框 3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962F2FE-0D98-4036-B95F-9002ED78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599" y="238331"/>
                <a:ext cx="576096" cy="560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2" name="Group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A9A933-79C0-4D13-A4EF-B6D273CD5F1E}"/>
                </a:ext>
              </a:extLst>
            </p:cNvPr>
            <p:cNvGrpSpPr/>
            <p:nvPr/>
          </p:nvGrpSpPr>
          <p:grpSpPr bwMode="auto">
            <a:xfrm>
              <a:off x="7440989" y="987058"/>
              <a:ext cx="2286970" cy="2285692"/>
              <a:chOff x="0" y="0"/>
              <a:chExt cx="1080120" cy="1080120"/>
            </a:xfrm>
          </p:grpSpPr>
          <p:grpSp>
            <p:nvGrpSpPr>
              <p:cNvPr id="52" name="Group 2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93E7F40-09ED-4040-B3E3-B4DBAC73CF99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4" name="椭圆 3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B11259D7-6029-4C22-98AC-52A837233A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3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247D210-5461-4696-90A6-E7271E4C4C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3" name="文本框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6FA5079-CD87-4785-8EDF-F9AC59ACC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43" y="310665"/>
                <a:ext cx="446099" cy="44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cxnSp>
          <p:nvCxnSpPr>
            <p:cNvPr id="43" name="直接连接符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F6BB00-1232-4343-8013-1BECDC7F9B86}"/>
                </a:ext>
              </a:extLst>
            </p:cNvPr>
            <p:cNvCxnSpPr>
              <a:cxnSpLocks noChangeShapeType="1"/>
              <a:stCxn id="66" idx="7"/>
              <a:endCxn id="62" idx="3"/>
            </p:cNvCxnSpPr>
            <p:nvPr/>
          </p:nvCxnSpPr>
          <p:spPr bwMode="auto">
            <a:xfrm flipV="1">
              <a:off x="3082889" y="3234654"/>
              <a:ext cx="480884" cy="39047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直接连接符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A0CC748-E806-4FA7-BC2D-105DC75BD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5001" y="3014022"/>
              <a:ext cx="907805" cy="653962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12" tIns="45706" rIns="91412" bIns="45706"/>
            <a:lstStyle/>
            <a:p>
              <a:pPr defTabSz="685891"/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6D55AA-A557-4FD9-9089-AEBA9D40A39C}"/>
                </a:ext>
              </a:extLst>
            </p:cNvPr>
            <p:cNvCxnSpPr>
              <a:cxnSpLocks noChangeShapeType="1"/>
              <a:stCxn id="58" idx="7"/>
              <a:endCxn id="54" idx="3"/>
            </p:cNvCxnSpPr>
            <p:nvPr/>
          </p:nvCxnSpPr>
          <p:spPr bwMode="auto">
            <a:xfrm flipV="1">
              <a:off x="6944234" y="2937832"/>
              <a:ext cx="831625" cy="731738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直接连接符 2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162586C-5154-4675-82E8-BFFFFCBBFC50}"/>
                </a:ext>
              </a:extLst>
            </p:cNvPr>
            <p:cNvCxnSpPr>
              <a:cxnSpLocks noChangeShapeType="1"/>
              <a:stCxn id="49" idx="5"/>
              <a:endCxn id="66" idx="1"/>
            </p:cNvCxnSpPr>
            <p:nvPr/>
          </p:nvCxnSpPr>
          <p:spPr bwMode="auto">
            <a:xfrm>
              <a:off x="1786254" y="3341003"/>
              <a:ext cx="398356" cy="28412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231DDCB-F481-47CB-9C34-FE51C6F84831}"/>
                </a:ext>
              </a:extLst>
            </p:cNvPr>
            <p:cNvCxnSpPr>
              <a:cxnSpLocks noChangeShapeType="1"/>
              <a:stCxn id="50" idx="7"/>
              <a:endCxn id="58" idx="3"/>
            </p:cNvCxnSpPr>
            <p:nvPr/>
          </p:nvCxnSpPr>
          <p:spPr bwMode="auto">
            <a:xfrm flipV="1">
              <a:off x="5441280" y="4771147"/>
              <a:ext cx="401528" cy="371424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接连接符 7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EB9253A-F54F-4815-9E0B-40285C344E9C}"/>
                </a:ext>
              </a:extLst>
            </p:cNvPr>
            <p:cNvCxnSpPr>
              <a:cxnSpLocks noChangeShapeType="1"/>
              <a:stCxn id="54" idx="6"/>
              <a:endCxn id="51" idx="1"/>
            </p:cNvCxnSpPr>
            <p:nvPr/>
          </p:nvCxnSpPr>
          <p:spPr bwMode="auto">
            <a:xfrm>
              <a:off x="9727959" y="2129904"/>
              <a:ext cx="557063" cy="374599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椭圆 5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CC52651-31BE-4B7C-A0CF-CC005813B0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19160">
              <a:off x="1321240" y="2937831"/>
              <a:ext cx="512623" cy="511108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椭圆 5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07C2676-C590-45F6-83FD-7ED4E53D5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454" y="5045749"/>
              <a:ext cx="657048" cy="658723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椭圆 7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4E48F04-5BA8-4C31-B368-CB17E6068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926" y="2393392"/>
              <a:ext cx="760207" cy="760311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686F477-3A44-49BD-93B4-E503F8242853}"/>
              </a:ext>
            </a:extLst>
          </p:cNvPr>
          <p:cNvSpPr/>
          <p:nvPr/>
        </p:nvSpPr>
        <p:spPr bwMode="auto">
          <a:xfrm>
            <a:off x="5930482" y="3585234"/>
            <a:ext cx="216552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69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B3E648D-1345-40F0-BFFE-B62C7EA54E1B}"/>
              </a:ext>
            </a:extLst>
          </p:cNvPr>
          <p:cNvSpPr txBox="1"/>
          <p:nvPr/>
        </p:nvSpPr>
        <p:spPr bwMode="auto">
          <a:xfrm>
            <a:off x="5932613" y="3286030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348408"/>
            <a:ext cx="5982262" cy="900257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5400" b="1" dirty="0">
                <a:solidFill>
                  <a:srgbClr val="1F2F50"/>
                </a:solidFill>
                <a:cs typeface="+mn-ea"/>
                <a:sym typeface="+mn-lt"/>
              </a:rPr>
              <a:t>感谢观看</a:t>
            </a:r>
            <a:endParaRPr lang="en-US" altLang="zh-CN" sz="54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28578" y="2394848"/>
            <a:ext cx="3642029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84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群山工作总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5b2h0d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1379</Words>
  <Application>Microsoft Office PowerPoint</Application>
  <PresentationFormat>自定义</PresentationFormat>
  <Paragraphs>241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包图粗黑体</vt:lpstr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大气群山工作总结</dc:title>
  <dc:creator>第一PPT</dc:creator>
  <cp:keywords>www.1ppt.com</cp:keywords>
  <dc:description>www.1ppt.com</dc:description>
  <cp:lastModifiedBy>faith123</cp:lastModifiedBy>
  <cp:revision>22</cp:revision>
  <dcterms:created xsi:type="dcterms:W3CDTF">2019-12-24T09:15:27Z</dcterms:created>
  <dcterms:modified xsi:type="dcterms:W3CDTF">2020-08-18T06:17:59Z</dcterms:modified>
</cp:coreProperties>
</file>