
<file path=[Content_Types].xml><?xml version="1.0" encoding="utf-8"?>
<Types xmlns="http://schemas.openxmlformats.org/package/2006/content-types">
  <Default Extension="png" ContentType="image/png"/>
  <Default Extension="mp3" ContentType="audio/mpe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handoutMasterIdLst>
    <p:handoutMasterId r:id="rId28"/>
  </p:handoutMasterIdLst>
  <p:sldIdLst>
    <p:sldId id="256" r:id="rId2"/>
    <p:sldId id="259" r:id="rId3"/>
    <p:sldId id="257" r:id="rId4"/>
    <p:sldId id="262"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A53E"/>
    <a:srgbClr val="E6792A"/>
    <a:srgbClr val="E3F6F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258" y="84"/>
      </p:cViewPr>
      <p:guideLst>
        <p:guide orient="horz" pos="2160"/>
        <p:guide pos="3840"/>
      </p:guideLst>
    </p:cSldViewPr>
  </p:slideViewPr>
  <p:notesTextViewPr>
    <p:cViewPr>
      <p:scale>
        <a:sx n="100" d="100"/>
        <a:sy n="100" d="100"/>
      </p:scale>
      <p:origin x="0" y="0"/>
    </p:cViewPr>
  </p:notesTextViewPr>
  <p:notesViewPr>
    <p:cSldViewPr showGuides="1">
      <p:cViewPr varScale="1">
        <p:scale>
          <a:sx n="60" d="100"/>
          <a:sy n="60" d="100"/>
        </p:scale>
        <p:origin x="2357" y="3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 Id="rId35"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a:extLst>
              <a:ext uri="{FF2B5EF4-FFF2-40B4-BE49-F238E27FC236}">
                <a16:creationId xmlns="" xmlns:a16="http://schemas.microsoft.com/office/drawing/2014/main" id="{F6ABB8DD-7E1F-4CE3-8417-162D5282B40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a:extLst>
              <a:ext uri="{FF2B5EF4-FFF2-40B4-BE49-F238E27FC236}">
                <a16:creationId xmlns="" xmlns:a16="http://schemas.microsoft.com/office/drawing/2014/main" id="{41657EC0-1A07-4AA7-A6C2-B8D3AE3EF41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E362B61-E8F9-417F-BF6D-9DA10BE39DBB}" type="datetimeFigureOut">
              <a:rPr lang="zh-CN" altLang="en-US" smtClean="0"/>
              <a:t>2017/11/2</a:t>
            </a:fld>
            <a:endParaRPr lang="zh-CN" altLang="en-US"/>
          </a:p>
        </p:txBody>
      </p:sp>
      <p:sp>
        <p:nvSpPr>
          <p:cNvPr id="4" name="页脚占位符 3">
            <a:extLst>
              <a:ext uri="{FF2B5EF4-FFF2-40B4-BE49-F238E27FC236}">
                <a16:creationId xmlns="" xmlns:a16="http://schemas.microsoft.com/office/drawing/2014/main" id="{A750A1ED-835B-414C-8AD1-423FFF687E6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a:extLst>
              <a:ext uri="{FF2B5EF4-FFF2-40B4-BE49-F238E27FC236}">
                <a16:creationId xmlns="" xmlns:a16="http://schemas.microsoft.com/office/drawing/2014/main" id="{B543A937-C0C9-4879-9F12-E54885CF0D6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394095B-0838-42C3-BEDC-369341F1B7A8}" type="slidenum">
              <a:rPr lang="zh-CN" altLang="en-US" smtClean="0"/>
              <a:t>‹#›</a:t>
            </a:fld>
            <a:endParaRPr lang="zh-CN" altLang="en-US"/>
          </a:p>
        </p:txBody>
      </p:sp>
    </p:spTree>
    <p:extLst>
      <p:ext uri="{BB962C8B-B14F-4D97-AF65-F5344CB8AC3E}">
        <p14:creationId xmlns:p14="http://schemas.microsoft.com/office/powerpoint/2010/main" val="29402968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B816AEE-EC0A-4808-86CA-53357914CE7C}" type="datetimeFigureOut">
              <a:rPr lang="zh-CN" altLang="en-US" smtClean="0"/>
              <a:t>2017/11/2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C66AD6C-9DC4-4A0D-A2E1-154048A1B3D3}" type="slidenum">
              <a:rPr lang="zh-CN" altLang="en-US" smtClean="0"/>
              <a:t>‹#›</a:t>
            </a:fld>
            <a:endParaRPr lang="zh-CN" altLang="en-US"/>
          </a:p>
        </p:txBody>
      </p:sp>
    </p:spTree>
    <p:extLst>
      <p:ext uri="{BB962C8B-B14F-4D97-AF65-F5344CB8AC3E}">
        <p14:creationId xmlns:p14="http://schemas.microsoft.com/office/powerpoint/2010/main" val="27262765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C66AD6C-9DC4-4A0D-A2E1-154048A1B3D3}" type="slidenum">
              <a:rPr lang="zh-CN" altLang="en-US" smtClean="0"/>
              <a:t>1</a:t>
            </a:fld>
            <a:endParaRPr lang="zh-CN" altLang="en-US"/>
          </a:p>
        </p:txBody>
      </p:sp>
    </p:spTree>
    <p:extLst>
      <p:ext uri="{BB962C8B-B14F-4D97-AF65-F5344CB8AC3E}">
        <p14:creationId xmlns:p14="http://schemas.microsoft.com/office/powerpoint/2010/main" val="10954346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C66AD6C-9DC4-4A0D-A2E1-154048A1B3D3}" type="slidenum">
              <a:rPr lang="zh-CN" altLang="en-US" smtClean="0"/>
              <a:t>2</a:t>
            </a:fld>
            <a:endParaRPr lang="zh-CN" altLang="en-US"/>
          </a:p>
        </p:txBody>
      </p:sp>
    </p:spTree>
    <p:extLst>
      <p:ext uri="{BB962C8B-B14F-4D97-AF65-F5344CB8AC3E}">
        <p14:creationId xmlns:p14="http://schemas.microsoft.com/office/powerpoint/2010/main" val="1928615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C66AD6C-9DC4-4A0D-A2E1-154048A1B3D3}" type="slidenum">
              <a:rPr lang="zh-CN" altLang="en-US" smtClean="0"/>
              <a:t>3</a:t>
            </a:fld>
            <a:endParaRPr lang="zh-CN" altLang="en-US"/>
          </a:p>
        </p:txBody>
      </p:sp>
    </p:spTree>
    <p:extLst>
      <p:ext uri="{BB962C8B-B14F-4D97-AF65-F5344CB8AC3E}">
        <p14:creationId xmlns:p14="http://schemas.microsoft.com/office/powerpoint/2010/main" val="29414687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4</a:t>
            </a:fld>
            <a:endParaRPr lang="zh-CN" altLang="en-US"/>
          </a:p>
        </p:txBody>
      </p:sp>
    </p:spTree>
    <p:extLst>
      <p:ext uri="{BB962C8B-B14F-4D97-AF65-F5344CB8AC3E}">
        <p14:creationId xmlns:p14="http://schemas.microsoft.com/office/powerpoint/2010/main" val="14316235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5</a:t>
            </a:fld>
            <a:endParaRPr lang="zh-CN" altLang="en-US"/>
          </a:p>
        </p:txBody>
      </p:sp>
    </p:spTree>
    <p:extLst>
      <p:ext uri="{BB962C8B-B14F-4D97-AF65-F5344CB8AC3E}">
        <p14:creationId xmlns:p14="http://schemas.microsoft.com/office/powerpoint/2010/main" val="24903966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6</a:t>
            </a:fld>
            <a:endParaRPr lang="zh-CN" altLang="en-US"/>
          </a:p>
        </p:txBody>
      </p:sp>
    </p:spTree>
    <p:extLst>
      <p:ext uri="{BB962C8B-B14F-4D97-AF65-F5344CB8AC3E}">
        <p14:creationId xmlns:p14="http://schemas.microsoft.com/office/powerpoint/2010/main" val="20926465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7</a:t>
            </a:fld>
            <a:endParaRPr lang="zh-CN" altLang="en-US"/>
          </a:p>
        </p:txBody>
      </p:sp>
    </p:spTree>
    <p:extLst>
      <p:ext uri="{BB962C8B-B14F-4D97-AF65-F5344CB8AC3E}">
        <p14:creationId xmlns:p14="http://schemas.microsoft.com/office/powerpoint/2010/main" val="20662843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8</a:t>
            </a:fld>
            <a:endParaRPr lang="zh-CN" altLang="en-US"/>
          </a:p>
        </p:txBody>
      </p:sp>
    </p:spTree>
    <p:extLst>
      <p:ext uri="{BB962C8B-B14F-4D97-AF65-F5344CB8AC3E}">
        <p14:creationId xmlns:p14="http://schemas.microsoft.com/office/powerpoint/2010/main" val="14703331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9</a:t>
            </a:fld>
            <a:endParaRPr lang="zh-CN" altLang="en-US"/>
          </a:p>
        </p:txBody>
      </p:sp>
    </p:spTree>
    <p:extLst>
      <p:ext uri="{BB962C8B-B14F-4D97-AF65-F5344CB8AC3E}">
        <p14:creationId xmlns:p14="http://schemas.microsoft.com/office/powerpoint/2010/main" val="13357266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10</a:t>
            </a:fld>
            <a:endParaRPr lang="zh-CN" altLang="en-US"/>
          </a:p>
        </p:txBody>
      </p:sp>
    </p:spTree>
    <p:extLst>
      <p:ext uri="{BB962C8B-B14F-4D97-AF65-F5344CB8AC3E}">
        <p14:creationId xmlns:p14="http://schemas.microsoft.com/office/powerpoint/2010/main" val="26648472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11</a:t>
            </a:fld>
            <a:endParaRPr lang="zh-CN" altLang="en-US"/>
          </a:p>
        </p:txBody>
      </p:sp>
    </p:spTree>
    <p:extLst>
      <p:ext uri="{BB962C8B-B14F-4D97-AF65-F5344CB8AC3E}">
        <p14:creationId xmlns:p14="http://schemas.microsoft.com/office/powerpoint/2010/main" val="13396913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C66AD6C-9DC4-4A0D-A2E1-154048A1B3D3}" type="slidenum">
              <a:rPr lang="zh-CN" altLang="en-US" smtClean="0"/>
              <a:t>12</a:t>
            </a:fld>
            <a:endParaRPr lang="zh-CN" altLang="en-US"/>
          </a:p>
        </p:txBody>
      </p:sp>
    </p:spTree>
    <p:extLst>
      <p:ext uri="{BB962C8B-B14F-4D97-AF65-F5344CB8AC3E}">
        <p14:creationId xmlns:p14="http://schemas.microsoft.com/office/powerpoint/2010/main" val="14827569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13</a:t>
            </a:fld>
            <a:endParaRPr lang="zh-CN" altLang="en-US"/>
          </a:p>
        </p:txBody>
      </p:sp>
    </p:spTree>
    <p:extLst>
      <p:ext uri="{BB962C8B-B14F-4D97-AF65-F5344CB8AC3E}">
        <p14:creationId xmlns:p14="http://schemas.microsoft.com/office/powerpoint/2010/main" val="23589578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14</a:t>
            </a:fld>
            <a:endParaRPr lang="zh-CN" altLang="en-US"/>
          </a:p>
        </p:txBody>
      </p:sp>
    </p:spTree>
    <p:extLst>
      <p:ext uri="{BB962C8B-B14F-4D97-AF65-F5344CB8AC3E}">
        <p14:creationId xmlns:p14="http://schemas.microsoft.com/office/powerpoint/2010/main" val="35204751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15</a:t>
            </a:fld>
            <a:endParaRPr lang="zh-CN" altLang="en-US"/>
          </a:p>
        </p:txBody>
      </p:sp>
    </p:spTree>
    <p:extLst>
      <p:ext uri="{BB962C8B-B14F-4D97-AF65-F5344CB8AC3E}">
        <p14:creationId xmlns:p14="http://schemas.microsoft.com/office/powerpoint/2010/main" val="3750405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16</a:t>
            </a:fld>
            <a:endParaRPr lang="zh-CN" altLang="en-US"/>
          </a:p>
        </p:txBody>
      </p:sp>
    </p:spTree>
    <p:extLst>
      <p:ext uri="{BB962C8B-B14F-4D97-AF65-F5344CB8AC3E}">
        <p14:creationId xmlns:p14="http://schemas.microsoft.com/office/powerpoint/2010/main" val="748601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C66AD6C-9DC4-4A0D-A2E1-154048A1B3D3}" type="slidenum">
              <a:rPr lang="zh-CN" altLang="en-US" smtClean="0"/>
              <a:t>17</a:t>
            </a:fld>
            <a:endParaRPr lang="zh-CN" altLang="en-US"/>
          </a:p>
        </p:txBody>
      </p:sp>
    </p:spTree>
    <p:extLst>
      <p:ext uri="{BB962C8B-B14F-4D97-AF65-F5344CB8AC3E}">
        <p14:creationId xmlns:p14="http://schemas.microsoft.com/office/powerpoint/2010/main" val="15480282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C66AD6C-9DC4-4A0D-A2E1-154048A1B3D3}" type="slidenum">
              <a:rPr lang="zh-CN" altLang="en-US" smtClean="0"/>
              <a:t>18</a:t>
            </a:fld>
            <a:endParaRPr lang="zh-CN" altLang="en-US"/>
          </a:p>
        </p:txBody>
      </p:sp>
    </p:spTree>
    <p:extLst>
      <p:ext uri="{BB962C8B-B14F-4D97-AF65-F5344CB8AC3E}">
        <p14:creationId xmlns:p14="http://schemas.microsoft.com/office/powerpoint/2010/main" val="31388188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C66AD6C-9DC4-4A0D-A2E1-154048A1B3D3}" type="slidenum">
              <a:rPr lang="zh-CN" altLang="en-US" smtClean="0"/>
              <a:t>19</a:t>
            </a:fld>
            <a:endParaRPr lang="zh-CN" altLang="en-US"/>
          </a:p>
        </p:txBody>
      </p:sp>
    </p:spTree>
    <p:extLst>
      <p:ext uri="{BB962C8B-B14F-4D97-AF65-F5344CB8AC3E}">
        <p14:creationId xmlns:p14="http://schemas.microsoft.com/office/powerpoint/2010/main" val="788531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C66AD6C-9DC4-4A0D-A2E1-154048A1B3D3}" type="slidenum">
              <a:rPr lang="zh-CN" altLang="en-US" smtClean="0"/>
              <a:t>20</a:t>
            </a:fld>
            <a:endParaRPr lang="zh-CN" altLang="en-US"/>
          </a:p>
        </p:txBody>
      </p:sp>
    </p:spTree>
    <p:extLst>
      <p:ext uri="{BB962C8B-B14F-4D97-AF65-F5344CB8AC3E}">
        <p14:creationId xmlns:p14="http://schemas.microsoft.com/office/powerpoint/2010/main" val="1524547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C66AD6C-9DC4-4A0D-A2E1-154048A1B3D3}" type="slidenum">
              <a:rPr lang="zh-CN" altLang="en-US" smtClean="0"/>
              <a:t>21</a:t>
            </a:fld>
            <a:endParaRPr lang="zh-CN" altLang="en-US"/>
          </a:p>
        </p:txBody>
      </p:sp>
    </p:spTree>
    <p:extLst>
      <p:ext uri="{BB962C8B-B14F-4D97-AF65-F5344CB8AC3E}">
        <p14:creationId xmlns:p14="http://schemas.microsoft.com/office/powerpoint/2010/main" val="14215062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C66AD6C-9DC4-4A0D-A2E1-154048A1B3D3}" type="slidenum">
              <a:rPr lang="zh-CN" altLang="en-US" smtClean="0"/>
              <a:t>22</a:t>
            </a:fld>
            <a:endParaRPr lang="zh-CN" altLang="en-US"/>
          </a:p>
        </p:txBody>
      </p:sp>
    </p:spTree>
    <p:extLst>
      <p:ext uri="{BB962C8B-B14F-4D97-AF65-F5344CB8AC3E}">
        <p14:creationId xmlns:p14="http://schemas.microsoft.com/office/powerpoint/2010/main" val="33971388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23</a:t>
            </a:fld>
            <a:endParaRPr lang="zh-CN" altLang="en-US"/>
          </a:p>
        </p:txBody>
      </p:sp>
    </p:spTree>
    <p:extLst>
      <p:ext uri="{BB962C8B-B14F-4D97-AF65-F5344CB8AC3E}">
        <p14:creationId xmlns:p14="http://schemas.microsoft.com/office/powerpoint/2010/main" val="18796158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24</a:t>
            </a:fld>
            <a:endParaRPr lang="zh-CN" altLang="en-US"/>
          </a:p>
        </p:txBody>
      </p:sp>
    </p:spTree>
    <p:extLst>
      <p:ext uri="{BB962C8B-B14F-4D97-AF65-F5344CB8AC3E}">
        <p14:creationId xmlns:p14="http://schemas.microsoft.com/office/powerpoint/2010/main" val="176953513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C66AD6C-9DC4-4A0D-A2E1-154048A1B3D3}" type="slidenum">
              <a:rPr lang="zh-CN" altLang="en-US" smtClean="0"/>
              <a:t>25</a:t>
            </a:fld>
            <a:endParaRPr lang="zh-CN" altLang="en-US"/>
          </a:p>
        </p:txBody>
      </p:sp>
    </p:spTree>
    <p:extLst>
      <p:ext uri="{BB962C8B-B14F-4D97-AF65-F5344CB8AC3E}">
        <p14:creationId xmlns:p14="http://schemas.microsoft.com/office/powerpoint/2010/main" val="7060835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3.emf"/><Relationship Id="rId5" Type="http://schemas.openxmlformats.org/officeDocument/2006/relationships/image" Target="../media/image4.sv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3.emf"/><Relationship Id="rId5" Type="http://schemas.openxmlformats.org/officeDocument/2006/relationships/image" Target="../media/image8.sv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10.sv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2017/11/2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advTm="3000">
        <p15:prstTrans prst="airplane"/>
      </p:transition>
    </mc:Choice>
    <mc:Fallback xmlns="">
      <p:transition spd="slow" advTm="3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2017/11/2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advTm="3000">
        <p15:prstTrans prst="airplane"/>
      </p:transition>
    </mc:Choice>
    <mc:Fallback xmlns="">
      <p:transition spd="slow" advTm="3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2017/11/2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advTm="3000">
        <p15:prstTrans prst="airplane"/>
      </p:transition>
    </mc:Choice>
    <mc:Fallback xmlns="">
      <p:transition spd="slow" advTm="3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5" name="日期占位符 4"/>
          <p:cNvSpPr>
            <a:spLocks noGrp="1"/>
          </p:cNvSpPr>
          <p:nvPr>
            <p:ph type="dt" sz="half" idx="10"/>
          </p:nvPr>
        </p:nvSpPr>
        <p:spPr/>
        <p:txBody>
          <a:bodyPr/>
          <a:lstStyle/>
          <a:p>
            <a:fld id="{530820CF-B880-4189-942D-D702A7CBA730}" type="datetimeFigureOut">
              <a:rPr lang="zh-CN" altLang="en-US" smtClean="0"/>
              <a:t>2017/11/2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advTm="3000">
        <p15:prstTrans prst="airplane"/>
      </p:transition>
    </mc:Choice>
    <mc:Fallback xmlns="">
      <p:transition spd="slow" advTm="3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两栏内容">
    <p:spTree>
      <p:nvGrpSpPr>
        <p:cNvPr id="1" name=""/>
        <p:cNvGrpSpPr/>
        <p:nvPr/>
      </p:nvGrpSpPr>
      <p:grpSpPr>
        <a:xfrm>
          <a:off x="0" y="0"/>
          <a:ext cx="0" cy="0"/>
          <a:chOff x="0" y="0"/>
          <a:chExt cx="0" cy="0"/>
        </a:xfrm>
      </p:grpSpPr>
      <p:sp>
        <p:nvSpPr>
          <p:cNvPr id="5" name="日期占位符 4"/>
          <p:cNvSpPr>
            <a:spLocks noGrp="1"/>
          </p:cNvSpPr>
          <p:nvPr>
            <p:ph type="dt" sz="half" idx="10"/>
          </p:nvPr>
        </p:nvSpPr>
        <p:spPr/>
        <p:txBody>
          <a:bodyPr/>
          <a:lstStyle/>
          <a:p>
            <a:fld id="{530820CF-B880-4189-942D-D702A7CBA730}" type="datetimeFigureOut">
              <a:rPr lang="zh-CN" altLang="en-US" smtClean="0"/>
              <a:t>2017/11/2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pic>
        <p:nvPicPr>
          <p:cNvPr id="9" name="图片 8">
            <a:extLst>
              <a:ext uri="{FF2B5EF4-FFF2-40B4-BE49-F238E27FC236}">
                <a16:creationId xmlns="" xmlns:a16="http://schemas.microsoft.com/office/drawing/2014/main" id="{778240F9-63B6-4591-994C-9AE4157643A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4300" r="46840" b="68486"/>
          <a:stretch/>
        </p:blipFill>
        <p:spPr>
          <a:xfrm rot="21428448">
            <a:off x="9870330" y="-138614"/>
            <a:ext cx="2594274" cy="1264148"/>
          </a:xfrm>
          <a:prstGeom prst="rect">
            <a:avLst/>
          </a:prstGeom>
        </p:spPr>
      </p:pic>
      <p:pic>
        <p:nvPicPr>
          <p:cNvPr id="13" name="图形 12">
            <a:extLst>
              <a:ext uri="{FF2B5EF4-FFF2-40B4-BE49-F238E27FC236}">
                <a16:creationId xmlns="" xmlns:a16="http://schemas.microsoft.com/office/drawing/2014/main" id="{DE5490DA-A9DF-4724-8756-42E690C815CC}"/>
              </a:ext>
            </a:extLst>
          </p:cNvPr>
          <p:cNvPicPr>
            <a:picLocks noChangeAspect="1"/>
          </p:cNvPicPr>
          <p:nvPr userDrawn="1"/>
        </p:nvPicPr>
        <p:blipFill>
          <a:blip r:embed="rId3">
            <a:extLst>
              <a:ext uri="{96DAC541-7B7A-43D3-8B79-37D633B846F1}">
                <asvg:svgBlip xmlns="" xmlns:asvg="http://schemas.microsoft.com/office/drawing/2016/SVG/main" r:embed="rId5"/>
              </a:ext>
            </a:extLst>
          </a:blip>
          <a:stretch>
            <a:fillRect/>
          </a:stretch>
        </p:blipFill>
        <p:spPr>
          <a:xfrm>
            <a:off x="0" y="139622"/>
            <a:ext cx="1123156" cy="826939"/>
          </a:xfrm>
          <a:prstGeom prst="rect">
            <a:avLst/>
          </a:prstGeom>
        </p:spPr>
      </p:pic>
      <p:sp>
        <p:nvSpPr>
          <p:cNvPr id="14" name="Copyright Notice">
            <a:extLst>
              <a:ext uri="{FF2B5EF4-FFF2-40B4-BE49-F238E27FC236}">
                <a16:creationId xmlns="" xmlns:a16="http://schemas.microsoft.com/office/drawing/2014/main" id="{258788CE-BC1A-4B5D-A210-91C22D70CD0F}"/>
              </a:ext>
            </a:extLst>
          </p:cNvPr>
          <p:cNvSpPr>
            <a:spLocks/>
          </p:cNvSpPr>
          <p:nvPr userDrawn="1"/>
        </p:nvSpPr>
        <p:spPr bwMode="auto">
          <a:xfrm>
            <a:off x="983432" y="493460"/>
            <a:ext cx="345139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2400" cap="small" dirty="0">
                <a:solidFill>
                  <a:srgbClr val="00A53E"/>
                </a:solidFill>
                <a:latin typeface="微软雅黑" panose="020B0503020204020204" pitchFamily="34" charset="-122"/>
                <a:ea typeface="微软雅黑" panose="020B0503020204020204" pitchFamily="34" charset="-122"/>
              </a:rPr>
              <a:t>01  </a:t>
            </a:r>
            <a:r>
              <a:rPr lang="zh-CN" altLang="en-US" sz="2400" cap="small" dirty="0">
                <a:solidFill>
                  <a:srgbClr val="00A53E"/>
                </a:solidFill>
                <a:latin typeface="微软雅黑" panose="020B0503020204020204" pitchFamily="34" charset="-122"/>
                <a:ea typeface="微软雅黑" panose="020B0503020204020204" pitchFamily="34" charset="-122"/>
              </a:rPr>
              <a:t>点击加入标题文字</a:t>
            </a:r>
            <a:endParaRPr lang="en-US" sz="2400" cap="small" dirty="0">
              <a:solidFill>
                <a:srgbClr val="00A53E"/>
              </a:solidFill>
              <a:latin typeface="微软雅黑" panose="020B0503020204020204" pitchFamily="34" charset="-122"/>
              <a:ea typeface="微软雅黑" panose="020B0503020204020204" pitchFamily="34" charset="-122"/>
            </a:endParaRPr>
          </a:p>
        </p:txBody>
      </p:sp>
      <p:pic>
        <p:nvPicPr>
          <p:cNvPr id="10" name="图片 9">
            <a:extLst>
              <a:ext uri="{FF2B5EF4-FFF2-40B4-BE49-F238E27FC236}">
                <a16:creationId xmlns="" xmlns:a16="http://schemas.microsoft.com/office/drawing/2014/main" id="{242CBC82-0650-4EA7-BD1C-C6A090605451}"/>
              </a:ext>
            </a:extLst>
          </p:cNvPr>
          <p:cNvPicPr>
            <a:picLocks noChangeAspect="1"/>
          </p:cNvPicPr>
          <p:nvPr userDrawn="1"/>
        </p:nvPicPr>
        <p:blipFill>
          <a:blip r:embed="rId6"/>
          <a:stretch>
            <a:fillRect/>
          </a:stretch>
        </p:blipFill>
        <p:spPr>
          <a:xfrm>
            <a:off x="8544272" y="188640"/>
            <a:ext cx="1512168" cy="753657"/>
          </a:xfrm>
          <a:prstGeom prst="rect">
            <a:avLst/>
          </a:prstGeom>
        </p:spPr>
      </p:pic>
    </p:spTree>
    <p:extLst>
      <p:ext uri="{BB962C8B-B14F-4D97-AF65-F5344CB8AC3E}">
        <p14:creationId xmlns:p14="http://schemas.microsoft.com/office/powerpoint/2010/main" val="6677987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advTm="3000">
        <p15:prstTrans prst="airplan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50" fill="hold">
                                          <p:stCondLst>
                                            <p:cond delay="0"/>
                                          </p:stCondLst>
                                        </p:cTn>
                                        <p:tgtEl>
                                          <p:spTgt spid="10"/>
                                        </p:tgtEl>
                                        <p:attrNameLst>
                                          <p:attrName>r</p:attrName>
                                        </p:attrNameLst>
                                      </p:cBhvr>
                                    </p:animRot>
                                    <p:animRot by="-240000">
                                      <p:cBhvr>
                                        <p:cTn id="7" dur="100" fill="hold">
                                          <p:stCondLst>
                                            <p:cond delay="100"/>
                                          </p:stCondLst>
                                        </p:cTn>
                                        <p:tgtEl>
                                          <p:spTgt spid="10"/>
                                        </p:tgtEl>
                                        <p:attrNameLst>
                                          <p:attrName>r</p:attrName>
                                        </p:attrNameLst>
                                      </p:cBhvr>
                                    </p:animRot>
                                    <p:animRot by="240000">
                                      <p:cBhvr>
                                        <p:cTn id="8" dur="100" fill="hold">
                                          <p:stCondLst>
                                            <p:cond delay="200"/>
                                          </p:stCondLst>
                                        </p:cTn>
                                        <p:tgtEl>
                                          <p:spTgt spid="10"/>
                                        </p:tgtEl>
                                        <p:attrNameLst>
                                          <p:attrName>r</p:attrName>
                                        </p:attrNameLst>
                                      </p:cBhvr>
                                    </p:animRot>
                                    <p:animRot by="-240000">
                                      <p:cBhvr>
                                        <p:cTn id="9" dur="100" fill="hold">
                                          <p:stCondLst>
                                            <p:cond delay="300"/>
                                          </p:stCondLst>
                                        </p:cTn>
                                        <p:tgtEl>
                                          <p:spTgt spid="10"/>
                                        </p:tgtEl>
                                        <p:attrNameLst>
                                          <p:attrName>r</p:attrName>
                                        </p:attrNameLst>
                                      </p:cBhvr>
                                    </p:animRot>
                                    <p:animRot by="120000">
                                      <p:cBhvr>
                                        <p:cTn id="10" dur="100" fill="hold">
                                          <p:stCondLst>
                                            <p:cond delay="400"/>
                                          </p:stCondLst>
                                        </p:cTn>
                                        <p:tgtEl>
                                          <p:spTgt spid="1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两栏内容">
    <p:spTree>
      <p:nvGrpSpPr>
        <p:cNvPr id="1" name=""/>
        <p:cNvGrpSpPr/>
        <p:nvPr/>
      </p:nvGrpSpPr>
      <p:grpSpPr>
        <a:xfrm>
          <a:off x="0" y="0"/>
          <a:ext cx="0" cy="0"/>
          <a:chOff x="0" y="0"/>
          <a:chExt cx="0" cy="0"/>
        </a:xfrm>
      </p:grpSpPr>
      <p:sp>
        <p:nvSpPr>
          <p:cNvPr id="5" name="日期占位符 4"/>
          <p:cNvSpPr>
            <a:spLocks noGrp="1"/>
          </p:cNvSpPr>
          <p:nvPr>
            <p:ph type="dt" sz="half" idx="10"/>
          </p:nvPr>
        </p:nvSpPr>
        <p:spPr/>
        <p:txBody>
          <a:bodyPr/>
          <a:lstStyle/>
          <a:p>
            <a:fld id="{530820CF-B880-4189-942D-D702A7CBA730}" type="datetimeFigureOut">
              <a:rPr lang="zh-CN" altLang="en-US" smtClean="0"/>
              <a:t>2017/11/2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pic>
        <p:nvPicPr>
          <p:cNvPr id="9" name="图片 8">
            <a:extLst>
              <a:ext uri="{FF2B5EF4-FFF2-40B4-BE49-F238E27FC236}">
                <a16:creationId xmlns="" xmlns:a16="http://schemas.microsoft.com/office/drawing/2014/main" id="{778240F9-63B6-4591-994C-9AE4157643A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4300" r="46840" b="68486"/>
          <a:stretch/>
        </p:blipFill>
        <p:spPr>
          <a:xfrm rot="21428448">
            <a:off x="9870330" y="-138614"/>
            <a:ext cx="2594274" cy="1264148"/>
          </a:xfrm>
          <a:prstGeom prst="rect">
            <a:avLst/>
          </a:prstGeom>
        </p:spPr>
      </p:pic>
      <p:pic>
        <p:nvPicPr>
          <p:cNvPr id="10" name="图片 9">
            <a:extLst>
              <a:ext uri="{FF2B5EF4-FFF2-40B4-BE49-F238E27FC236}">
                <a16:creationId xmlns="" xmlns:a16="http://schemas.microsoft.com/office/drawing/2014/main" id="{D255C0DE-EA42-4121-B392-CFEDE3D7932D}"/>
              </a:ext>
            </a:extLst>
          </p:cNvPr>
          <p:cNvPicPr>
            <a:picLocks noChangeAspect="1"/>
          </p:cNvPicPr>
          <p:nvPr userDrawn="1"/>
        </p:nvPicPr>
        <p:blipFill>
          <a:blip r:embed="rId3"/>
          <a:stretch>
            <a:fillRect/>
          </a:stretch>
        </p:blipFill>
        <p:spPr>
          <a:xfrm>
            <a:off x="80628" y="136525"/>
            <a:ext cx="902804" cy="859119"/>
          </a:xfrm>
          <a:prstGeom prst="rect">
            <a:avLst/>
          </a:prstGeom>
        </p:spPr>
      </p:pic>
      <p:sp>
        <p:nvSpPr>
          <p:cNvPr id="14" name="Copyright Notice">
            <a:extLst>
              <a:ext uri="{FF2B5EF4-FFF2-40B4-BE49-F238E27FC236}">
                <a16:creationId xmlns="" xmlns:a16="http://schemas.microsoft.com/office/drawing/2014/main" id="{258788CE-BC1A-4B5D-A210-91C22D70CD0F}"/>
              </a:ext>
            </a:extLst>
          </p:cNvPr>
          <p:cNvSpPr>
            <a:spLocks/>
          </p:cNvSpPr>
          <p:nvPr userDrawn="1"/>
        </p:nvSpPr>
        <p:spPr bwMode="auto">
          <a:xfrm>
            <a:off x="983432" y="493460"/>
            <a:ext cx="345139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2400" cap="small" dirty="0">
                <a:solidFill>
                  <a:srgbClr val="E6792A"/>
                </a:solidFill>
                <a:latin typeface="微软雅黑" panose="020B0503020204020204" pitchFamily="34" charset="-122"/>
                <a:ea typeface="微软雅黑" panose="020B0503020204020204" pitchFamily="34" charset="-122"/>
              </a:rPr>
              <a:t>02  </a:t>
            </a:r>
            <a:r>
              <a:rPr lang="zh-CN" altLang="en-US" sz="2400" cap="small" dirty="0">
                <a:solidFill>
                  <a:srgbClr val="E6792A"/>
                </a:solidFill>
                <a:latin typeface="微软雅黑" panose="020B0503020204020204" pitchFamily="34" charset="-122"/>
                <a:ea typeface="微软雅黑" panose="020B0503020204020204" pitchFamily="34" charset="-122"/>
              </a:rPr>
              <a:t>点击加入标题文字</a:t>
            </a:r>
            <a:endParaRPr lang="en-US" sz="2400" cap="small" dirty="0">
              <a:solidFill>
                <a:srgbClr val="E6792A"/>
              </a:solidFill>
              <a:latin typeface="微软雅黑" panose="020B0503020204020204" pitchFamily="34" charset="-122"/>
              <a:ea typeface="微软雅黑" panose="020B0503020204020204" pitchFamily="34" charset="-122"/>
            </a:endParaRPr>
          </a:p>
        </p:txBody>
      </p:sp>
      <p:pic>
        <p:nvPicPr>
          <p:cNvPr id="15" name="图片 14">
            <a:extLst>
              <a:ext uri="{FF2B5EF4-FFF2-40B4-BE49-F238E27FC236}">
                <a16:creationId xmlns="" xmlns:a16="http://schemas.microsoft.com/office/drawing/2014/main" id="{C6784C58-9B03-4EB6-84ED-422331DDD50F}"/>
              </a:ext>
            </a:extLst>
          </p:cNvPr>
          <p:cNvPicPr>
            <a:picLocks noChangeAspect="1"/>
          </p:cNvPicPr>
          <p:nvPr userDrawn="1"/>
        </p:nvPicPr>
        <p:blipFill>
          <a:blip r:embed="rId4"/>
          <a:stretch>
            <a:fillRect/>
          </a:stretch>
        </p:blipFill>
        <p:spPr>
          <a:xfrm>
            <a:off x="8544272" y="188640"/>
            <a:ext cx="1512168" cy="753657"/>
          </a:xfrm>
          <a:prstGeom prst="rect">
            <a:avLst/>
          </a:prstGeom>
        </p:spPr>
      </p:pic>
    </p:spTree>
    <p:extLst>
      <p:ext uri="{BB962C8B-B14F-4D97-AF65-F5344CB8AC3E}">
        <p14:creationId xmlns:p14="http://schemas.microsoft.com/office/powerpoint/2010/main" val="27790964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advTm="3000">
        <p15:prstTrans prst="airplan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50" fill="hold">
                                          <p:stCondLst>
                                            <p:cond delay="0"/>
                                          </p:stCondLst>
                                        </p:cTn>
                                        <p:tgtEl>
                                          <p:spTgt spid="15"/>
                                        </p:tgtEl>
                                        <p:attrNameLst>
                                          <p:attrName>r</p:attrName>
                                        </p:attrNameLst>
                                      </p:cBhvr>
                                    </p:animRot>
                                    <p:animRot by="-240000">
                                      <p:cBhvr>
                                        <p:cTn id="7" dur="100" fill="hold">
                                          <p:stCondLst>
                                            <p:cond delay="100"/>
                                          </p:stCondLst>
                                        </p:cTn>
                                        <p:tgtEl>
                                          <p:spTgt spid="15"/>
                                        </p:tgtEl>
                                        <p:attrNameLst>
                                          <p:attrName>r</p:attrName>
                                        </p:attrNameLst>
                                      </p:cBhvr>
                                    </p:animRot>
                                    <p:animRot by="240000">
                                      <p:cBhvr>
                                        <p:cTn id="8" dur="100" fill="hold">
                                          <p:stCondLst>
                                            <p:cond delay="200"/>
                                          </p:stCondLst>
                                        </p:cTn>
                                        <p:tgtEl>
                                          <p:spTgt spid="15"/>
                                        </p:tgtEl>
                                        <p:attrNameLst>
                                          <p:attrName>r</p:attrName>
                                        </p:attrNameLst>
                                      </p:cBhvr>
                                    </p:animRot>
                                    <p:animRot by="-240000">
                                      <p:cBhvr>
                                        <p:cTn id="9" dur="100" fill="hold">
                                          <p:stCondLst>
                                            <p:cond delay="300"/>
                                          </p:stCondLst>
                                        </p:cTn>
                                        <p:tgtEl>
                                          <p:spTgt spid="15"/>
                                        </p:tgtEl>
                                        <p:attrNameLst>
                                          <p:attrName>r</p:attrName>
                                        </p:attrNameLst>
                                      </p:cBhvr>
                                    </p:animRot>
                                    <p:animRot by="120000">
                                      <p:cBhvr>
                                        <p:cTn id="10" dur="100" fill="hold">
                                          <p:stCondLst>
                                            <p:cond delay="400"/>
                                          </p:stCondLst>
                                        </p:cTn>
                                        <p:tgtEl>
                                          <p:spTgt spid="1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两栏内容">
    <p:spTree>
      <p:nvGrpSpPr>
        <p:cNvPr id="1" name=""/>
        <p:cNvGrpSpPr/>
        <p:nvPr/>
      </p:nvGrpSpPr>
      <p:grpSpPr>
        <a:xfrm>
          <a:off x="0" y="0"/>
          <a:ext cx="0" cy="0"/>
          <a:chOff x="0" y="0"/>
          <a:chExt cx="0" cy="0"/>
        </a:xfrm>
      </p:grpSpPr>
      <p:sp>
        <p:nvSpPr>
          <p:cNvPr id="5" name="日期占位符 4"/>
          <p:cNvSpPr>
            <a:spLocks noGrp="1"/>
          </p:cNvSpPr>
          <p:nvPr>
            <p:ph type="dt" sz="half" idx="10"/>
          </p:nvPr>
        </p:nvSpPr>
        <p:spPr/>
        <p:txBody>
          <a:bodyPr/>
          <a:lstStyle/>
          <a:p>
            <a:fld id="{530820CF-B880-4189-942D-D702A7CBA730}" type="datetimeFigureOut">
              <a:rPr lang="zh-CN" altLang="en-US" smtClean="0"/>
              <a:t>2017/11/2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pic>
        <p:nvPicPr>
          <p:cNvPr id="9" name="图片 8">
            <a:extLst>
              <a:ext uri="{FF2B5EF4-FFF2-40B4-BE49-F238E27FC236}">
                <a16:creationId xmlns="" xmlns:a16="http://schemas.microsoft.com/office/drawing/2014/main" id="{778240F9-63B6-4591-994C-9AE4157643A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4300" r="46840" b="68486"/>
          <a:stretch/>
        </p:blipFill>
        <p:spPr>
          <a:xfrm rot="21428448">
            <a:off x="9870330" y="-138614"/>
            <a:ext cx="2594274" cy="1264148"/>
          </a:xfrm>
          <a:prstGeom prst="rect">
            <a:avLst/>
          </a:prstGeom>
        </p:spPr>
      </p:pic>
      <p:pic>
        <p:nvPicPr>
          <p:cNvPr id="11" name="图形 10">
            <a:extLst>
              <a:ext uri="{FF2B5EF4-FFF2-40B4-BE49-F238E27FC236}">
                <a16:creationId xmlns="" xmlns:a16="http://schemas.microsoft.com/office/drawing/2014/main" id="{140D4A71-ED54-4388-9E8F-C80785511102}"/>
              </a:ext>
            </a:extLst>
          </p:cNvPr>
          <p:cNvPicPr>
            <a:picLocks noChangeAspect="1"/>
          </p:cNvPicPr>
          <p:nvPr userDrawn="1"/>
        </p:nvPicPr>
        <p:blipFill>
          <a:blip r:embed="rId3">
            <a:extLst>
              <a:ext uri="{96DAC541-7B7A-43D3-8B79-37D633B846F1}">
                <asvg:svgBlip xmlns="" xmlns:asvg="http://schemas.microsoft.com/office/drawing/2016/SVG/main" r:embed="rId5"/>
              </a:ext>
            </a:extLst>
          </a:blip>
          <a:stretch>
            <a:fillRect/>
          </a:stretch>
        </p:blipFill>
        <p:spPr>
          <a:xfrm>
            <a:off x="219232" y="137630"/>
            <a:ext cx="972722" cy="790595"/>
          </a:xfrm>
          <a:prstGeom prst="rect">
            <a:avLst/>
          </a:prstGeom>
        </p:spPr>
      </p:pic>
      <p:sp>
        <p:nvSpPr>
          <p:cNvPr id="14" name="Copyright Notice">
            <a:extLst>
              <a:ext uri="{FF2B5EF4-FFF2-40B4-BE49-F238E27FC236}">
                <a16:creationId xmlns="" xmlns:a16="http://schemas.microsoft.com/office/drawing/2014/main" id="{258788CE-BC1A-4B5D-A210-91C22D70CD0F}"/>
              </a:ext>
            </a:extLst>
          </p:cNvPr>
          <p:cNvSpPr>
            <a:spLocks/>
          </p:cNvSpPr>
          <p:nvPr userDrawn="1"/>
        </p:nvSpPr>
        <p:spPr bwMode="auto">
          <a:xfrm>
            <a:off x="983432" y="493460"/>
            <a:ext cx="345139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2400" cap="small" dirty="0">
                <a:solidFill>
                  <a:srgbClr val="00A53E"/>
                </a:solidFill>
                <a:latin typeface="微软雅黑" panose="020B0503020204020204" pitchFamily="34" charset="-122"/>
                <a:ea typeface="微软雅黑" panose="020B0503020204020204" pitchFamily="34" charset="-122"/>
              </a:rPr>
              <a:t>03  </a:t>
            </a:r>
            <a:r>
              <a:rPr lang="zh-CN" altLang="en-US" sz="2400" cap="small" dirty="0">
                <a:solidFill>
                  <a:srgbClr val="00A53E"/>
                </a:solidFill>
                <a:latin typeface="微软雅黑" panose="020B0503020204020204" pitchFamily="34" charset="-122"/>
                <a:ea typeface="微软雅黑" panose="020B0503020204020204" pitchFamily="34" charset="-122"/>
              </a:rPr>
              <a:t>点击加入标题文字</a:t>
            </a:r>
            <a:endParaRPr lang="en-US" sz="2400" cap="small" dirty="0">
              <a:solidFill>
                <a:srgbClr val="00A53E"/>
              </a:solidFill>
              <a:latin typeface="微软雅黑" panose="020B0503020204020204" pitchFamily="34" charset="-122"/>
              <a:ea typeface="微软雅黑" panose="020B0503020204020204" pitchFamily="34" charset="-122"/>
            </a:endParaRPr>
          </a:p>
        </p:txBody>
      </p:sp>
      <p:pic>
        <p:nvPicPr>
          <p:cNvPr id="15" name="图片 14">
            <a:extLst>
              <a:ext uri="{FF2B5EF4-FFF2-40B4-BE49-F238E27FC236}">
                <a16:creationId xmlns="" xmlns:a16="http://schemas.microsoft.com/office/drawing/2014/main" id="{4EFDEAB1-CB43-4EAB-9C84-6D75C2A3015E}"/>
              </a:ext>
            </a:extLst>
          </p:cNvPr>
          <p:cNvPicPr>
            <a:picLocks noChangeAspect="1"/>
          </p:cNvPicPr>
          <p:nvPr userDrawn="1"/>
        </p:nvPicPr>
        <p:blipFill>
          <a:blip r:embed="rId6"/>
          <a:stretch>
            <a:fillRect/>
          </a:stretch>
        </p:blipFill>
        <p:spPr>
          <a:xfrm>
            <a:off x="8544272" y="188640"/>
            <a:ext cx="1512168" cy="753657"/>
          </a:xfrm>
          <a:prstGeom prst="rect">
            <a:avLst/>
          </a:prstGeom>
        </p:spPr>
      </p:pic>
      <p:pic>
        <p:nvPicPr>
          <p:cNvPr id="16" name="图片 15">
            <a:extLst>
              <a:ext uri="{FF2B5EF4-FFF2-40B4-BE49-F238E27FC236}">
                <a16:creationId xmlns="" xmlns:a16="http://schemas.microsoft.com/office/drawing/2014/main" id="{0F032C62-270D-4827-A2A8-AB08163BF422}"/>
              </a:ext>
            </a:extLst>
          </p:cNvPr>
          <p:cNvPicPr>
            <a:picLocks noChangeAspect="1"/>
          </p:cNvPicPr>
          <p:nvPr userDrawn="1"/>
        </p:nvPicPr>
        <p:blipFill>
          <a:blip r:embed="rId6"/>
          <a:stretch>
            <a:fillRect/>
          </a:stretch>
        </p:blipFill>
        <p:spPr>
          <a:xfrm>
            <a:off x="8696672" y="341040"/>
            <a:ext cx="1512168" cy="753657"/>
          </a:xfrm>
          <a:prstGeom prst="rect">
            <a:avLst/>
          </a:prstGeom>
        </p:spPr>
      </p:pic>
    </p:spTree>
    <p:extLst>
      <p:ext uri="{BB962C8B-B14F-4D97-AF65-F5344CB8AC3E}">
        <p14:creationId xmlns:p14="http://schemas.microsoft.com/office/powerpoint/2010/main" val="21501479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advTm="3000">
        <p15:prstTrans prst="airplan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50" fill="hold">
                                          <p:stCondLst>
                                            <p:cond delay="0"/>
                                          </p:stCondLst>
                                        </p:cTn>
                                        <p:tgtEl>
                                          <p:spTgt spid="15"/>
                                        </p:tgtEl>
                                        <p:attrNameLst>
                                          <p:attrName>r</p:attrName>
                                        </p:attrNameLst>
                                      </p:cBhvr>
                                    </p:animRot>
                                    <p:animRot by="-240000">
                                      <p:cBhvr>
                                        <p:cTn id="7" dur="100" fill="hold">
                                          <p:stCondLst>
                                            <p:cond delay="100"/>
                                          </p:stCondLst>
                                        </p:cTn>
                                        <p:tgtEl>
                                          <p:spTgt spid="15"/>
                                        </p:tgtEl>
                                        <p:attrNameLst>
                                          <p:attrName>r</p:attrName>
                                        </p:attrNameLst>
                                      </p:cBhvr>
                                    </p:animRot>
                                    <p:animRot by="240000">
                                      <p:cBhvr>
                                        <p:cTn id="8" dur="100" fill="hold">
                                          <p:stCondLst>
                                            <p:cond delay="200"/>
                                          </p:stCondLst>
                                        </p:cTn>
                                        <p:tgtEl>
                                          <p:spTgt spid="15"/>
                                        </p:tgtEl>
                                        <p:attrNameLst>
                                          <p:attrName>r</p:attrName>
                                        </p:attrNameLst>
                                      </p:cBhvr>
                                    </p:animRot>
                                    <p:animRot by="-240000">
                                      <p:cBhvr>
                                        <p:cTn id="9" dur="100" fill="hold">
                                          <p:stCondLst>
                                            <p:cond delay="300"/>
                                          </p:stCondLst>
                                        </p:cTn>
                                        <p:tgtEl>
                                          <p:spTgt spid="15"/>
                                        </p:tgtEl>
                                        <p:attrNameLst>
                                          <p:attrName>r</p:attrName>
                                        </p:attrNameLst>
                                      </p:cBhvr>
                                    </p:animRot>
                                    <p:animRot by="120000">
                                      <p:cBhvr>
                                        <p:cTn id="10" dur="100" fill="hold">
                                          <p:stCondLst>
                                            <p:cond delay="400"/>
                                          </p:stCondLst>
                                        </p:cTn>
                                        <p:tgtEl>
                                          <p:spTgt spid="15"/>
                                        </p:tgtEl>
                                        <p:attrNameLst>
                                          <p:attrName>r</p:attrName>
                                        </p:attrNameLst>
                                      </p:cBhvr>
                                    </p:animRot>
                                  </p:childTnLst>
                                </p:cTn>
                              </p:par>
                              <p:par>
                                <p:cTn id="11" presetID="32" presetClass="emph" presetSubtype="0" repeatCount="indefinite" fill="hold" nodeType="withEffect">
                                  <p:stCondLst>
                                    <p:cond delay="0"/>
                                  </p:stCondLst>
                                  <p:childTnLst>
                                    <p:animRot by="120000">
                                      <p:cBhvr>
                                        <p:cTn id="12" dur="50" fill="hold">
                                          <p:stCondLst>
                                            <p:cond delay="0"/>
                                          </p:stCondLst>
                                        </p:cTn>
                                        <p:tgtEl>
                                          <p:spTgt spid="16"/>
                                        </p:tgtEl>
                                        <p:attrNameLst>
                                          <p:attrName>r</p:attrName>
                                        </p:attrNameLst>
                                      </p:cBhvr>
                                    </p:animRot>
                                    <p:animRot by="-240000">
                                      <p:cBhvr>
                                        <p:cTn id="13" dur="100" fill="hold">
                                          <p:stCondLst>
                                            <p:cond delay="100"/>
                                          </p:stCondLst>
                                        </p:cTn>
                                        <p:tgtEl>
                                          <p:spTgt spid="16"/>
                                        </p:tgtEl>
                                        <p:attrNameLst>
                                          <p:attrName>r</p:attrName>
                                        </p:attrNameLst>
                                      </p:cBhvr>
                                    </p:animRot>
                                    <p:animRot by="240000">
                                      <p:cBhvr>
                                        <p:cTn id="14" dur="100" fill="hold">
                                          <p:stCondLst>
                                            <p:cond delay="200"/>
                                          </p:stCondLst>
                                        </p:cTn>
                                        <p:tgtEl>
                                          <p:spTgt spid="16"/>
                                        </p:tgtEl>
                                        <p:attrNameLst>
                                          <p:attrName>r</p:attrName>
                                        </p:attrNameLst>
                                      </p:cBhvr>
                                    </p:animRot>
                                    <p:animRot by="-240000">
                                      <p:cBhvr>
                                        <p:cTn id="15" dur="100" fill="hold">
                                          <p:stCondLst>
                                            <p:cond delay="300"/>
                                          </p:stCondLst>
                                        </p:cTn>
                                        <p:tgtEl>
                                          <p:spTgt spid="16"/>
                                        </p:tgtEl>
                                        <p:attrNameLst>
                                          <p:attrName>r</p:attrName>
                                        </p:attrNameLst>
                                      </p:cBhvr>
                                    </p:animRot>
                                    <p:animRot by="120000">
                                      <p:cBhvr>
                                        <p:cTn id="16" dur="100" fill="hold">
                                          <p:stCondLst>
                                            <p:cond delay="400"/>
                                          </p:stCondLst>
                                        </p:cTn>
                                        <p:tgtEl>
                                          <p:spTgt spid="1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两栏内容">
    <p:spTree>
      <p:nvGrpSpPr>
        <p:cNvPr id="1" name=""/>
        <p:cNvGrpSpPr/>
        <p:nvPr/>
      </p:nvGrpSpPr>
      <p:grpSpPr>
        <a:xfrm>
          <a:off x="0" y="0"/>
          <a:ext cx="0" cy="0"/>
          <a:chOff x="0" y="0"/>
          <a:chExt cx="0" cy="0"/>
        </a:xfrm>
      </p:grpSpPr>
      <p:sp>
        <p:nvSpPr>
          <p:cNvPr id="5" name="日期占位符 4"/>
          <p:cNvSpPr>
            <a:spLocks noGrp="1"/>
          </p:cNvSpPr>
          <p:nvPr>
            <p:ph type="dt" sz="half" idx="10"/>
          </p:nvPr>
        </p:nvSpPr>
        <p:spPr/>
        <p:txBody>
          <a:bodyPr/>
          <a:lstStyle/>
          <a:p>
            <a:fld id="{530820CF-B880-4189-942D-D702A7CBA730}" type="datetimeFigureOut">
              <a:rPr lang="zh-CN" altLang="en-US" smtClean="0"/>
              <a:t>2017/11/2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pic>
        <p:nvPicPr>
          <p:cNvPr id="9" name="图片 8">
            <a:extLst>
              <a:ext uri="{FF2B5EF4-FFF2-40B4-BE49-F238E27FC236}">
                <a16:creationId xmlns="" xmlns:a16="http://schemas.microsoft.com/office/drawing/2014/main" id="{778240F9-63B6-4591-994C-9AE4157643A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4300" r="46840" b="68486"/>
          <a:stretch/>
        </p:blipFill>
        <p:spPr>
          <a:xfrm rot="21428448">
            <a:off x="9870330" y="-138614"/>
            <a:ext cx="2594274" cy="1264148"/>
          </a:xfrm>
          <a:prstGeom prst="rect">
            <a:avLst/>
          </a:prstGeom>
        </p:spPr>
      </p:pic>
      <p:pic>
        <p:nvPicPr>
          <p:cNvPr id="12" name="图形 11">
            <a:extLst>
              <a:ext uri="{FF2B5EF4-FFF2-40B4-BE49-F238E27FC236}">
                <a16:creationId xmlns="" xmlns:a16="http://schemas.microsoft.com/office/drawing/2014/main" id="{27B1D568-7E8F-4180-9191-339A1DD6CE5F}"/>
              </a:ext>
            </a:extLst>
          </p:cNvPr>
          <p:cNvPicPr>
            <a:picLocks noChangeAspect="1"/>
          </p:cNvPicPr>
          <p:nvPr userDrawn="1"/>
        </p:nvPicPr>
        <p:blipFill>
          <a:blip r:embed="rId3">
            <a:extLst>
              <a:ext uri="{96DAC541-7B7A-43D3-8B79-37D633B846F1}">
                <asvg:svgBlip xmlns="" xmlns:asvg="http://schemas.microsoft.com/office/drawing/2016/SVG/main" r:embed="rId5"/>
              </a:ext>
            </a:extLst>
          </a:blip>
          <a:stretch>
            <a:fillRect/>
          </a:stretch>
        </p:blipFill>
        <p:spPr>
          <a:xfrm>
            <a:off x="47328" y="84628"/>
            <a:ext cx="1050117" cy="896100"/>
          </a:xfrm>
          <a:prstGeom prst="rect">
            <a:avLst/>
          </a:prstGeom>
        </p:spPr>
      </p:pic>
      <p:sp>
        <p:nvSpPr>
          <p:cNvPr id="14" name="Copyright Notice">
            <a:extLst>
              <a:ext uri="{FF2B5EF4-FFF2-40B4-BE49-F238E27FC236}">
                <a16:creationId xmlns="" xmlns:a16="http://schemas.microsoft.com/office/drawing/2014/main" id="{258788CE-BC1A-4B5D-A210-91C22D70CD0F}"/>
              </a:ext>
            </a:extLst>
          </p:cNvPr>
          <p:cNvSpPr>
            <a:spLocks/>
          </p:cNvSpPr>
          <p:nvPr userDrawn="1"/>
        </p:nvSpPr>
        <p:spPr bwMode="auto">
          <a:xfrm>
            <a:off x="983432" y="493460"/>
            <a:ext cx="345139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2400" cap="small" dirty="0">
                <a:solidFill>
                  <a:srgbClr val="E6792A"/>
                </a:solidFill>
                <a:latin typeface="微软雅黑" panose="020B0503020204020204" pitchFamily="34" charset="-122"/>
                <a:ea typeface="微软雅黑" panose="020B0503020204020204" pitchFamily="34" charset="-122"/>
              </a:rPr>
              <a:t>04  </a:t>
            </a:r>
            <a:r>
              <a:rPr lang="zh-CN" altLang="en-US" sz="2400" cap="small" dirty="0">
                <a:solidFill>
                  <a:srgbClr val="E6792A"/>
                </a:solidFill>
                <a:latin typeface="微软雅黑" panose="020B0503020204020204" pitchFamily="34" charset="-122"/>
                <a:ea typeface="微软雅黑" panose="020B0503020204020204" pitchFamily="34" charset="-122"/>
              </a:rPr>
              <a:t>点击加入标题文字</a:t>
            </a:r>
            <a:endParaRPr lang="en-US" sz="2400" cap="small" dirty="0">
              <a:solidFill>
                <a:srgbClr val="E6792A"/>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321525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advTm="3000">
        <p15:prstTrans prst="airplane"/>
      </p:transition>
    </mc:Choice>
    <mc:Fallback xmlns="">
      <p:transition spd="slow" advTm="3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530820CF-B880-4189-942D-D702A7CBA730}" type="datetimeFigureOut">
              <a:rPr lang="zh-CN" altLang="en-US" smtClean="0"/>
              <a:t>2017/11/2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advTm="3000">
        <p15:prstTrans prst="airplane"/>
      </p:transition>
    </mc:Choice>
    <mc:Fallback xmlns="">
      <p:transition spd="slow" advTm="3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530820CF-B880-4189-942D-D702A7CBA730}" type="datetimeFigureOut">
              <a:rPr lang="zh-CN" altLang="en-US" smtClean="0"/>
              <a:t>2017/11/2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advTm="3000">
        <p15:prstTrans prst="airplane"/>
      </p:transition>
    </mc:Choice>
    <mc:Fallback xmlns="">
      <p:transition spd="slow" advTm="3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2017/11/2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advTm="3000">
        <p15:prstTrans prst="airplane"/>
      </p:transition>
    </mc:Choice>
    <mc:Fallback xmlns="">
      <p:transition spd="slow" advTm="300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1" y="273050"/>
            <a:ext cx="4011084"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2017/11/2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advTm="3000">
        <p15:prstTrans prst="airplane"/>
      </p:transition>
    </mc:Choice>
    <mc:Fallback xmlns="">
      <p:transition spd="slow" advTm="300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2017/11/2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advTm="3000">
        <p15:prstTrans prst="airplane"/>
      </p:transition>
    </mc:Choice>
    <mc:Fallback xmlns="">
      <p:transition spd="slow" advTm="300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2017/11/2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advTm="3000">
        <p15:prstTrans prst="airplane"/>
      </p:transition>
    </mc:Choice>
    <mc:Fallback xmlns="">
      <p:transition spd="slow" advTm="300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274639"/>
            <a:ext cx="80264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2017/11/2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advTm="3000">
        <p15:prstTrans prst="airplane"/>
      </p:transition>
    </mc:Choice>
    <mc:Fallback xmlns="">
      <p:transition spd="slow" advTm="300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91617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advTm="3000">
        <p15:prstTrans prst="airplane"/>
      </p:transition>
    </mc:Choice>
    <mc:Fallback xmlns="">
      <p:transition spd="slow" advTm="3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t>2017/11/2</a:t>
            </a:fld>
            <a:endParaRPr lang="zh-CN" altLang="en-US"/>
          </a:p>
        </p:txBody>
      </p:sp>
      <p:sp>
        <p:nvSpPr>
          <p:cNvPr id="5" name="页脚占位符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63" r:id="rId5"/>
    <p:sldLayoutId id="2147483660" r:id="rId6"/>
    <p:sldLayoutId id="2147483661" r:id="rId7"/>
    <p:sldLayoutId id="2147483662" r:id="rId8"/>
    <p:sldLayoutId id="2147483653" r:id="rId9"/>
    <p:sldLayoutId id="2147483654" r:id="rId10"/>
    <p:sldLayoutId id="2147483655" r:id="rId11"/>
    <p:sldLayoutId id="2147483656" r:id="rId12"/>
    <p:sldLayoutId id="2147483657" r:id="rId13"/>
    <p:sldLayoutId id="2147483658" r:id="rId14"/>
    <p:sldLayoutId id="2147483659" r:id="rId15"/>
    <p:sldLayoutId id="2147483664" r:id="rId16"/>
  </p:sldLayoutIdLst>
  <mc:AlternateContent xmlns:mc="http://schemas.openxmlformats.org/markup-compatibility/2006" xmlns:p15="http://schemas.microsoft.com/office/powerpoint/2012/main">
    <mc:Choice Requires="p15">
      <p:transition xmlns:p14="http://schemas.microsoft.com/office/powerpoint/2010/main" spd="slow" p14:dur="1750" advTm="3000">
        <p15:prstTrans prst="airplane"/>
      </p:transition>
    </mc:Choice>
    <mc:Fallback xmlns="">
      <p:transition spd="slow" advTm="3000">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tags" Target="../tags/tag2.xml"/><Relationship Id="rId7" Type="http://schemas.openxmlformats.org/officeDocument/2006/relationships/image" Target="../media/image8.png"/><Relationship Id="rId12" Type="http://schemas.openxmlformats.org/officeDocument/2006/relationships/image" Target="../media/image12.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7.jpg"/><Relationship Id="rId11" Type="http://schemas.openxmlformats.org/officeDocument/2006/relationships/image" Target="../media/image11.png"/><Relationship Id="rId5" Type="http://schemas.openxmlformats.org/officeDocument/2006/relationships/notesSlide" Target="../notesSlides/notesSlide1.xml"/><Relationship Id="rId10" Type="http://schemas.openxmlformats.org/officeDocument/2006/relationships/image" Target="../media/image10.png"/><Relationship Id="rId4" Type="http://schemas.openxmlformats.org/officeDocument/2006/relationships/slideLayout" Target="../slideLayouts/slideLayout1.xml"/><Relationship Id="rId9"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image" Target="../media/image1.png"/><Relationship Id="rId7"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19.png"/><Relationship Id="rId4" Type="http://schemas.openxmlformats.org/officeDocument/2006/relationships/image" Target="../media/image18.png"/></Relationships>
</file>

<file path=ppt/slides/_rels/slide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image" Target="../media/image24.jpg"/><Relationship Id="rId5" Type="http://schemas.openxmlformats.org/officeDocument/2006/relationships/image" Target="../media/image23.jp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8.xml"/><Relationship Id="rId1" Type="http://schemas.openxmlformats.org/officeDocument/2006/relationships/slideLayout" Target="../slideLayouts/slideLayout5.xml"/><Relationship Id="rId5" Type="http://schemas.openxmlformats.org/officeDocument/2006/relationships/image" Target="../media/image28.png"/><Relationship Id="rId4" Type="http://schemas.openxmlformats.org/officeDocument/2006/relationships/image" Target="../media/image27.GIF"/></Relationships>
</file>

<file path=ppt/slides/_rels/slide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microsoft.com/office/2007/relationships/hdphoto" Target="../media/hdphoto2.wdp"/><Relationship Id="rId5" Type="http://schemas.openxmlformats.org/officeDocument/2006/relationships/image" Target="../media/image31.png"/><Relationship Id="rId4" Type="http://schemas.openxmlformats.org/officeDocument/2006/relationships/image" Target="../media/image30.jpg"/></Relationships>
</file>

<file path=ppt/slides/_rels/slide1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32.jpeg"/></Relationships>
</file>

<file path=ppt/slides/_rels/slide1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1.xml"/><Relationship Id="rId1" Type="http://schemas.openxmlformats.org/officeDocument/2006/relationships/slideLayout" Target="../slideLayouts/slideLayout5.xml"/><Relationship Id="rId5" Type="http://schemas.openxmlformats.org/officeDocument/2006/relationships/image" Target="../media/image33.jpg"/><Relationship Id="rId4" Type="http://schemas.openxmlformats.org/officeDocument/2006/relationships/image" Target="../media/image24.jpg"/></Relationships>
</file>

<file path=ppt/slides/_rels/slide1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34.png"/><Relationship Id="rId7"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30.jpg"/><Relationship Id="rId5" Type="http://schemas.openxmlformats.org/officeDocument/2006/relationships/notesSlide" Target="../notesSlides/notesSlide13.xml"/><Relationship Id="rId4"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16.xml"/><Relationship Id="rId1" Type="http://schemas.openxmlformats.org/officeDocument/2006/relationships/slideLayout" Target="../slideLayouts/slideLayout6.xml"/><Relationship Id="rId5" Type="http://schemas.openxmlformats.org/officeDocument/2006/relationships/image" Target="../media/image29.jpg"/><Relationship Id="rId4" Type="http://schemas.openxmlformats.org/officeDocument/2006/relationships/image" Target="../media/image25.jpg"/></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19.png"/><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16.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19.png"/><Relationship Id="rId4" Type="http://schemas.openxmlformats.org/officeDocument/2006/relationships/image" Target="../media/image18.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9.png"/><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2872C72D-633D-4858-A300-0793C64C52C0}"/>
              </a:ext>
            </a:extLst>
          </p:cNvPr>
          <p:cNvSpPr>
            <a:spLocks noGrp="1"/>
          </p:cNvSpPr>
          <p:nvPr>
            <p:ph type="ctrTitle"/>
          </p:nvPr>
        </p:nvSpPr>
        <p:spPr/>
        <p:txBody>
          <a:bodyPr/>
          <a:lstStyle/>
          <a:p>
            <a:endParaRPr lang="zh-CN" altLang="en-US"/>
          </a:p>
        </p:txBody>
      </p:sp>
      <p:sp>
        <p:nvSpPr>
          <p:cNvPr id="3" name="副标题 2">
            <a:extLst>
              <a:ext uri="{FF2B5EF4-FFF2-40B4-BE49-F238E27FC236}">
                <a16:creationId xmlns="" xmlns:a16="http://schemas.microsoft.com/office/drawing/2014/main" id="{6E424D48-C771-491B-87A6-B478A6A8E83A}"/>
              </a:ext>
            </a:extLst>
          </p:cNvPr>
          <p:cNvSpPr>
            <a:spLocks noGrp="1"/>
          </p:cNvSpPr>
          <p:nvPr>
            <p:ph type="subTitle" idx="1"/>
          </p:nvPr>
        </p:nvSpPr>
        <p:spPr/>
        <p:txBody>
          <a:bodyPr/>
          <a:lstStyle/>
          <a:p>
            <a:endParaRPr lang="zh-CN" altLang="en-US"/>
          </a:p>
        </p:txBody>
      </p:sp>
      <p:pic>
        <p:nvPicPr>
          <p:cNvPr id="5" name="图片 4">
            <a:extLst>
              <a:ext uri="{FF2B5EF4-FFF2-40B4-BE49-F238E27FC236}">
                <a16:creationId xmlns="" xmlns:a16="http://schemas.microsoft.com/office/drawing/2014/main" id="{EA93265D-6F03-4220-A77F-F2B8276D516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1344" y="5618"/>
            <a:ext cx="12192000" cy="5788513"/>
          </a:xfrm>
          <a:prstGeom prst="rect">
            <a:avLst/>
          </a:prstGeom>
        </p:spPr>
      </p:pic>
      <p:pic>
        <p:nvPicPr>
          <p:cNvPr id="7" name="图片 6">
            <a:extLst>
              <a:ext uri="{FF2B5EF4-FFF2-40B4-BE49-F238E27FC236}">
                <a16:creationId xmlns="" xmlns:a16="http://schemas.microsoft.com/office/drawing/2014/main" id="{707B9169-4E70-4769-BD37-CE932CE27A83}"/>
              </a:ext>
            </a:extLst>
          </p:cNvPr>
          <p:cNvPicPr>
            <a:picLocks noChangeAspect="1"/>
          </p:cNvPicPr>
          <p:nvPr/>
        </p:nvPicPr>
        <p:blipFill>
          <a:blip r:embed="rId7"/>
          <a:stretch>
            <a:fillRect/>
          </a:stretch>
        </p:blipFill>
        <p:spPr>
          <a:xfrm>
            <a:off x="340033" y="4192668"/>
            <a:ext cx="2952328" cy="2535396"/>
          </a:xfrm>
          <a:prstGeom prst="rect">
            <a:avLst/>
          </a:prstGeom>
        </p:spPr>
      </p:pic>
      <p:pic>
        <p:nvPicPr>
          <p:cNvPr id="9" name="图片 8">
            <a:extLst>
              <a:ext uri="{FF2B5EF4-FFF2-40B4-BE49-F238E27FC236}">
                <a16:creationId xmlns="" xmlns:a16="http://schemas.microsoft.com/office/drawing/2014/main" id="{5B2CC960-606E-47CA-BF63-8ED468AD4640}"/>
              </a:ext>
            </a:extLst>
          </p:cNvPr>
          <p:cNvPicPr>
            <a:picLocks noChangeAspect="1"/>
          </p:cNvPicPr>
          <p:nvPr/>
        </p:nvPicPr>
        <p:blipFill>
          <a:blip r:embed="rId8"/>
          <a:stretch>
            <a:fillRect/>
          </a:stretch>
        </p:blipFill>
        <p:spPr>
          <a:xfrm rot="809327">
            <a:off x="7616334" y="3961289"/>
            <a:ext cx="2414423" cy="2764176"/>
          </a:xfrm>
          <a:prstGeom prst="rect">
            <a:avLst/>
          </a:prstGeom>
        </p:spPr>
      </p:pic>
      <p:sp>
        <p:nvSpPr>
          <p:cNvPr id="10" name="TextBox 4">
            <a:extLst>
              <a:ext uri="{FF2B5EF4-FFF2-40B4-BE49-F238E27FC236}">
                <a16:creationId xmlns="" xmlns:a16="http://schemas.microsoft.com/office/drawing/2014/main" id="{774B2A11-319B-4364-ACBB-FF4B44A2F78A}"/>
              </a:ext>
            </a:extLst>
          </p:cNvPr>
          <p:cNvSpPr txBox="1"/>
          <p:nvPr/>
        </p:nvSpPr>
        <p:spPr>
          <a:xfrm>
            <a:off x="2772013" y="2552207"/>
            <a:ext cx="6647974" cy="1200329"/>
          </a:xfrm>
          <a:prstGeom prst="rect">
            <a:avLst/>
          </a:prstGeom>
          <a:noFill/>
        </p:spPr>
        <p:txBody>
          <a:bodyPr wrap="none" rtlCol="0">
            <a:spAutoFit/>
          </a:bodyPr>
          <a:lstStyle/>
          <a:p>
            <a:pPr algn="ctr"/>
            <a:r>
              <a:rPr lang="zh-CN" altLang="en-US" sz="7200">
                <a:solidFill>
                  <a:srgbClr val="00A53E"/>
                </a:solidFill>
                <a:latin typeface="华文新魏" panose="02010800040101010101" pitchFamily="2" charset="-122"/>
                <a:ea typeface="华文新魏" panose="02010800040101010101" pitchFamily="2" charset="-122"/>
              </a:rPr>
              <a:t>儿童</a:t>
            </a:r>
            <a:r>
              <a:rPr lang="zh-CN" altLang="en-US" sz="7200" smtClean="0">
                <a:solidFill>
                  <a:srgbClr val="00A53E"/>
                </a:solidFill>
                <a:latin typeface="华文新魏" panose="02010800040101010101" pitchFamily="2" charset="-122"/>
                <a:ea typeface="华文新魏" panose="02010800040101010101" pitchFamily="2" charset="-122"/>
              </a:rPr>
              <a:t>教育家长会</a:t>
            </a:r>
            <a:endParaRPr lang="en-US" altLang="zh-CN" sz="7200" dirty="0">
              <a:solidFill>
                <a:srgbClr val="E6792A"/>
              </a:solidFill>
              <a:latin typeface="华文新魏" panose="02010800040101010101" pitchFamily="2" charset="-122"/>
              <a:ea typeface="华文新魏" panose="02010800040101010101" pitchFamily="2" charset="-122"/>
            </a:endParaRPr>
          </a:p>
        </p:txBody>
      </p:sp>
      <p:sp>
        <p:nvSpPr>
          <p:cNvPr id="11" name="TextBox 23">
            <a:extLst>
              <a:ext uri="{FF2B5EF4-FFF2-40B4-BE49-F238E27FC236}">
                <a16:creationId xmlns="" xmlns:a16="http://schemas.microsoft.com/office/drawing/2014/main" id="{F58B277E-70EF-4167-ABE0-0F4E6D4C2D34}"/>
              </a:ext>
            </a:extLst>
          </p:cNvPr>
          <p:cNvSpPr txBox="1"/>
          <p:nvPr/>
        </p:nvSpPr>
        <p:spPr>
          <a:xfrm>
            <a:off x="4192363" y="4266481"/>
            <a:ext cx="3807276" cy="415498"/>
          </a:xfrm>
          <a:prstGeom prst="rect">
            <a:avLst/>
          </a:prstGeom>
          <a:noFill/>
        </p:spPr>
        <p:txBody>
          <a:bodyPr wrap="square" rtlCol="0">
            <a:spAutoFit/>
          </a:bodyPr>
          <a:lstStyle/>
          <a:p>
            <a:pPr algn="ctr"/>
            <a:r>
              <a:rPr lang="en-US" altLang="zh-CN" sz="700" dirty="0">
                <a:solidFill>
                  <a:schemeClr val="bg1">
                    <a:lumMod val="65000"/>
                  </a:schemeClr>
                </a:solidFill>
                <a:latin typeface="华文新魏" panose="02010800040101010101" pitchFamily="2" charset="-122"/>
                <a:ea typeface="华文新魏" panose="02010800040101010101" pitchFamily="2" charset="-122"/>
              </a:rPr>
              <a:t>Your content to play here, or through your copy, </a:t>
            </a:r>
          </a:p>
          <a:p>
            <a:pPr algn="ctr"/>
            <a:r>
              <a:rPr lang="en-US" altLang="zh-CN" sz="700" dirty="0">
                <a:solidFill>
                  <a:schemeClr val="bg1">
                    <a:lumMod val="65000"/>
                  </a:schemeClr>
                </a:solidFill>
                <a:latin typeface="华文新魏" panose="02010800040101010101" pitchFamily="2" charset="-122"/>
                <a:ea typeface="华文新魏" panose="02010800040101010101" pitchFamily="2" charset="-122"/>
              </a:rPr>
              <a:t>paste in this box, and select only the text. Your content to play here, or through your copy, paste in this box, and select only the text.</a:t>
            </a:r>
            <a:endParaRPr lang="zh-CN" altLang="en-US" sz="700" dirty="0">
              <a:solidFill>
                <a:schemeClr val="bg1">
                  <a:lumMod val="65000"/>
                </a:schemeClr>
              </a:solidFill>
              <a:latin typeface="华文新魏" panose="02010800040101010101" pitchFamily="2" charset="-122"/>
              <a:ea typeface="华文新魏" panose="02010800040101010101" pitchFamily="2" charset="-122"/>
            </a:endParaRPr>
          </a:p>
        </p:txBody>
      </p:sp>
      <p:sp>
        <p:nvSpPr>
          <p:cNvPr id="12" name="矩形 11">
            <a:extLst>
              <a:ext uri="{FF2B5EF4-FFF2-40B4-BE49-F238E27FC236}">
                <a16:creationId xmlns="" xmlns:a16="http://schemas.microsoft.com/office/drawing/2014/main" id="{A171D1A6-4705-4734-873E-446576CF9337}"/>
              </a:ext>
            </a:extLst>
          </p:cNvPr>
          <p:cNvSpPr/>
          <p:nvPr/>
        </p:nvSpPr>
        <p:spPr>
          <a:xfrm>
            <a:off x="4049468" y="3787700"/>
            <a:ext cx="4093068" cy="349644"/>
          </a:xfrm>
          <a:prstGeom prst="rect">
            <a:avLst/>
          </a:prstGeom>
          <a:solidFill>
            <a:srgbClr val="048A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华文新魏" panose="02010800040101010101" pitchFamily="2" charset="-122"/>
                <a:ea typeface="华文新魏" panose="02010800040101010101" pitchFamily="2" charset="-122"/>
              </a:rPr>
              <a:t>适用学校</a:t>
            </a:r>
            <a:r>
              <a:rPr lang="en-US" altLang="zh-CN" dirty="0">
                <a:solidFill>
                  <a:schemeClr val="bg1"/>
                </a:solidFill>
                <a:latin typeface="华文新魏" panose="02010800040101010101" pitchFamily="2" charset="-122"/>
                <a:ea typeface="华文新魏" panose="02010800040101010101" pitchFamily="2" charset="-122"/>
              </a:rPr>
              <a:t>/ </a:t>
            </a:r>
            <a:r>
              <a:rPr lang="zh-CN" altLang="en-US" dirty="0">
                <a:solidFill>
                  <a:schemeClr val="bg1"/>
                </a:solidFill>
                <a:latin typeface="华文新魏" panose="02010800040101010101" pitchFamily="2" charset="-122"/>
                <a:ea typeface="华文新魏" panose="02010800040101010101" pitchFamily="2" charset="-122"/>
              </a:rPr>
              <a:t>教育机构</a:t>
            </a:r>
            <a:r>
              <a:rPr lang="en-US" altLang="zh-CN" dirty="0">
                <a:solidFill>
                  <a:schemeClr val="bg1"/>
                </a:solidFill>
                <a:latin typeface="华文新魏" panose="02010800040101010101" pitchFamily="2" charset="-122"/>
                <a:ea typeface="华文新魏" panose="02010800040101010101" pitchFamily="2" charset="-122"/>
              </a:rPr>
              <a:t>/ </a:t>
            </a:r>
            <a:r>
              <a:rPr lang="zh-CN" altLang="en-US" dirty="0">
                <a:solidFill>
                  <a:schemeClr val="bg1"/>
                </a:solidFill>
                <a:latin typeface="华文新魏" panose="02010800040101010101" pitchFamily="2" charset="-122"/>
                <a:ea typeface="华文新魏" panose="02010800040101010101" pitchFamily="2" charset="-122"/>
              </a:rPr>
              <a:t>补习学习班等</a:t>
            </a:r>
          </a:p>
        </p:txBody>
      </p:sp>
      <p:pic>
        <p:nvPicPr>
          <p:cNvPr id="14" name="图片 13">
            <a:extLst>
              <a:ext uri="{FF2B5EF4-FFF2-40B4-BE49-F238E27FC236}">
                <a16:creationId xmlns="" xmlns:a16="http://schemas.microsoft.com/office/drawing/2014/main" id="{75773E68-980D-4D4B-9EBF-2634FC99DB98}"/>
              </a:ext>
            </a:extLst>
          </p:cNvPr>
          <p:cNvPicPr>
            <a:picLocks noChangeAspect="1"/>
          </p:cNvPicPr>
          <p:nvPr/>
        </p:nvPicPr>
        <p:blipFill rotWithShape="1">
          <a:blip r:embed="rId9">
            <a:extLst>
              <a:ext uri="{28A0092B-C50C-407E-A947-70E740481C1C}">
                <a14:useLocalDpi xmlns:a14="http://schemas.microsoft.com/office/drawing/2010/main" val="0"/>
              </a:ext>
            </a:extLst>
          </a:blip>
          <a:srcRect t="14300" r="46840" b="68486"/>
          <a:stretch/>
        </p:blipFill>
        <p:spPr>
          <a:xfrm rot="21428448">
            <a:off x="4457616" y="1106750"/>
            <a:ext cx="3502733" cy="1706826"/>
          </a:xfrm>
          <a:prstGeom prst="rect">
            <a:avLst/>
          </a:prstGeom>
        </p:spPr>
      </p:pic>
      <p:pic>
        <p:nvPicPr>
          <p:cNvPr id="15" name="PA_MakeIt Last.mp3">
            <a:hlinkClick r:id="" action="ppaction://media"/>
            <a:extLst>
              <a:ext uri="{FF2B5EF4-FFF2-40B4-BE49-F238E27FC236}">
                <a16:creationId xmlns="" xmlns:a16="http://schemas.microsoft.com/office/drawing/2014/main" id="{E8AA3A0E-0AC6-4832-8CA3-A032C6945945}"/>
              </a:ext>
            </a:extLst>
          </p:cNvPr>
          <p:cNvPicPr>
            <a:picLocks noChangeAspect="1"/>
          </p:cNvPicPr>
          <p:nvPr>
            <a:audioFile r:link="rId2"/>
            <p:custDataLst>
              <p:tags r:id="rId3"/>
            </p:custDataLst>
            <p:extLst>
              <p:ext uri="{DAA4B4D4-6D71-4841-9C94-3DE7FCFB9230}">
                <p14:media xmlns:p14="http://schemas.microsoft.com/office/powerpoint/2010/main" r:embed="rId1"/>
              </p:ext>
            </p:extLst>
          </p:nvPr>
        </p:nvPicPr>
        <p:blipFill>
          <a:blip r:embed="rId10" cstate="print"/>
          <a:stretch>
            <a:fillRect/>
          </a:stretch>
        </p:blipFill>
        <p:spPr>
          <a:xfrm>
            <a:off x="191344" y="-761685"/>
            <a:ext cx="609600" cy="609600"/>
          </a:xfrm>
          <a:prstGeom prst="rect">
            <a:avLst/>
          </a:prstGeom>
        </p:spPr>
      </p:pic>
      <p:pic>
        <p:nvPicPr>
          <p:cNvPr id="4" name="图片 3"/>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991442" y="2487850"/>
            <a:ext cx="3423656" cy="4310018"/>
          </a:xfrm>
          <a:prstGeom prst="rect">
            <a:avLst/>
          </a:prstGeom>
        </p:spPr>
      </p:pic>
      <p:pic>
        <p:nvPicPr>
          <p:cNvPr id="6" name="图片 5"/>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0415520" y="4877780"/>
            <a:ext cx="1193568" cy="1920088"/>
          </a:xfrm>
          <a:prstGeom prst="rect">
            <a:avLst/>
          </a:prstGeom>
        </p:spPr>
      </p:pic>
      <p:sp>
        <p:nvSpPr>
          <p:cNvPr id="8" name="文本框 7"/>
          <p:cNvSpPr txBox="1"/>
          <p:nvPr/>
        </p:nvSpPr>
        <p:spPr>
          <a:xfrm>
            <a:off x="4049468" y="4711335"/>
            <a:ext cx="4484036" cy="369332"/>
          </a:xfrm>
          <a:prstGeom prst="rect">
            <a:avLst/>
          </a:prstGeom>
          <a:noFill/>
        </p:spPr>
        <p:txBody>
          <a:bodyPr wrap="square" rtlCol="0">
            <a:spAutoFit/>
          </a:bodyPr>
          <a:lstStyle/>
          <a:p>
            <a:r>
              <a:rPr lang="zh-CN" altLang="en-US" b="1" dirty="0" smtClean="0">
                <a:solidFill>
                  <a:srgbClr val="00B050"/>
                </a:solidFill>
              </a:rPr>
              <a:t>汇报人</a:t>
            </a:r>
            <a:r>
              <a:rPr lang="zh-CN" altLang="en-US" b="1" dirty="0" smtClean="0">
                <a:solidFill>
                  <a:srgbClr val="00B050"/>
                </a:solidFill>
              </a:rPr>
              <a:t>：</a:t>
            </a:r>
            <a:r>
              <a:rPr lang="en-US" altLang="zh-CN" b="1" dirty="0" smtClean="0">
                <a:solidFill>
                  <a:srgbClr val="00B050"/>
                </a:solidFill>
              </a:rPr>
              <a:t>xxx</a:t>
            </a:r>
            <a:r>
              <a:rPr lang="zh-CN" altLang="en-US" b="1" dirty="0" smtClean="0">
                <a:solidFill>
                  <a:srgbClr val="00B050"/>
                </a:solidFill>
              </a:rPr>
              <a:t>       </a:t>
            </a:r>
            <a:r>
              <a:rPr lang="zh-CN" altLang="en-US" b="1" dirty="0" smtClean="0">
                <a:solidFill>
                  <a:srgbClr val="00B050"/>
                </a:solidFill>
              </a:rPr>
              <a:t>汇报时间：</a:t>
            </a:r>
            <a:r>
              <a:rPr lang="en-US" altLang="zh-CN" b="1" dirty="0" smtClean="0">
                <a:solidFill>
                  <a:srgbClr val="00B050"/>
                </a:solidFill>
              </a:rPr>
              <a:t>XX</a:t>
            </a:r>
            <a:r>
              <a:rPr lang="zh-CN" altLang="en-US" b="1" dirty="0" smtClean="0">
                <a:solidFill>
                  <a:srgbClr val="00B050"/>
                </a:solidFill>
              </a:rPr>
              <a:t>年</a:t>
            </a:r>
            <a:r>
              <a:rPr lang="en-US" altLang="zh-CN" b="1" dirty="0" smtClean="0">
                <a:solidFill>
                  <a:srgbClr val="00B050"/>
                </a:solidFill>
              </a:rPr>
              <a:t>XX</a:t>
            </a:r>
            <a:r>
              <a:rPr lang="zh-CN" altLang="en-US" b="1" dirty="0" smtClean="0">
                <a:solidFill>
                  <a:srgbClr val="00B050"/>
                </a:solidFill>
              </a:rPr>
              <a:t>月</a:t>
            </a:r>
            <a:endParaRPr lang="zh-CN" altLang="en-US" b="1" dirty="0">
              <a:solidFill>
                <a:srgbClr val="00B050"/>
              </a:solidFill>
            </a:endParaRPr>
          </a:p>
        </p:txBody>
      </p:sp>
    </p:spTree>
    <p:extLst>
      <p:ext uri="{BB962C8B-B14F-4D97-AF65-F5344CB8AC3E}">
        <p14:creationId xmlns:p14="http://schemas.microsoft.com/office/powerpoint/2010/main" val="39444369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advTm="3000">
        <p15:prstTrans prst="airplan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2000" fill="hold"/>
                                        <p:tgtEl>
                                          <p:spTgt spid="7"/>
                                        </p:tgtEl>
                                        <p:attrNameLst>
                                          <p:attrName>ppt_x</p:attrName>
                                        </p:attrNameLst>
                                      </p:cBhvr>
                                      <p:tavLst>
                                        <p:tav tm="0">
                                          <p:val>
                                            <p:strVal val="1+#ppt_w/2"/>
                                          </p:val>
                                        </p:tav>
                                        <p:tav tm="100000">
                                          <p:val>
                                            <p:strVal val="#ppt_x"/>
                                          </p:val>
                                        </p:tav>
                                      </p:tavLst>
                                    </p:anim>
                                    <p:anim calcmode="lin" valueType="num">
                                      <p:cBhvr additive="base">
                                        <p:cTn id="8" dur="2000" fill="hold"/>
                                        <p:tgtEl>
                                          <p:spTgt spid="7"/>
                                        </p:tgtEl>
                                        <p:attrNameLst>
                                          <p:attrName>ppt_y</p:attrName>
                                        </p:attrNameLst>
                                      </p:cBhvr>
                                      <p:tavLst>
                                        <p:tav tm="0">
                                          <p:val>
                                            <p:strVal val="#ppt_y"/>
                                          </p:val>
                                        </p:tav>
                                        <p:tav tm="100000">
                                          <p:val>
                                            <p:strVal val="#ppt_y"/>
                                          </p:val>
                                        </p:tav>
                                      </p:tavLst>
                                    </p:anim>
                                  </p:childTnLst>
                                </p:cTn>
                              </p:par>
                              <p:par>
                                <p:cTn id="9" presetID="53" presetClass="entr" presetSubtype="16"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2000" fill="hold"/>
                                        <p:tgtEl>
                                          <p:spTgt spid="9"/>
                                        </p:tgtEl>
                                        <p:attrNameLst>
                                          <p:attrName>ppt_w</p:attrName>
                                        </p:attrNameLst>
                                      </p:cBhvr>
                                      <p:tavLst>
                                        <p:tav tm="0">
                                          <p:val>
                                            <p:fltVal val="0"/>
                                          </p:val>
                                        </p:tav>
                                        <p:tav tm="100000">
                                          <p:val>
                                            <p:strVal val="#ppt_w"/>
                                          </p:val>
                                        </p:tav>
                                      </p:tavLst>
                                    </p:anim>
                                    <p:anim calcmode="lin" valueType="num">
                                      <p:cBhvr>
                                        <p:cTn id="12" dur="2000" fill="hold"/>
                                        <p:tgtEl>
                                          <p:spTgt spid="9"/>
                                        </p:tgtEl>
                                        <p:attrNameLst>
                                          <p:attrName>ppt_h</p:attrName>
                                        </p:attrNameLst>
                                      </p:cBhvr>
                                      <p:tavLst>
                                        <p:tav tm="0">
                                          <p:val>
                                            <p:fltVal val="0"/>
                                          </p:val>
                                        </p:tav>
                                        <p:tav tm="100000">
                                          <p:val>
                                            <p:strVal val="#ppt_h"/>
                                          </p:val>
                                        </p:tav>
                                      </p:tavLst>
                                    </p:anim>
                                    <p:animEffect transition="in" filter="fade">
                                      <p:cBhvr>
                                        <p:cTn id="13" dur="2000"/>
                                        <p:tgtEl>
                                          <p:spTgt spid="9"/>
                                        </p:tgtEl>
                                      </p:cBhvr>
                                    </p:animEffect>
                                  </p:childTnLst>
                                </p:cTn>
                              </p:par>
                              <p:par>
                                <p:cTn id="14" presetID="14" presetClass="entr" presetSubtype="10" fill="hold" grpId="0" nodeType="withEffect">
                                  <p:stCondLst>
                                    <p:cond delay="500"/>
                                  </p:stCondLst>
                                  <p:iterate type="lt">
                                    <p:tmPct val="30000"/>
                                  </p:iterate>
                                  <p:childTnLst>
                                    <p:set>
                                      <p:cBhvr>
                                        <p:cTn id="15" dur="1" fill="hold">
                                          <p:stCondLst>
                                            <p:cond delay="0"/>
                                          </p:stCondLst>
                                        </p:cTn>
                                        <p:tgtEl>
                                          <p:spTgt spid="10"/>
                                        </p:tgtEl>
                                        <p:attrNameLst>
                                          <p:attrName>style.visibility</p:attrName>
                                        </p:attrNameLst>
                                      </p:cBhvr>
                                      <p:to>
                                        <p:strVal val="visible"/>
                                      </p:to>
                                    </p:set>
                                    <p:animEffect transition="in" filter="randombar(horizontal)">
                                      <p:cBhvr>
                                        <p:cTn id="16" dur="250"/>
                                        <p:tgtEl>
                                          <p:spTgt spid="10"/>
                                        </p:tgtEl>
                                      </p:cBhvr>
                                    </p:animEffect>
                                  </p:childTnLst>
                                </p:cTn>
                              </p:par>
                              <p:par>
                                <p:cTn id="17" presetID="12" presetClass="entr" presetSubtype="8" fill="hold" grpId="0" nodeType="withEffect">
                                  <p:stCondLst>
                                    <p:cond delay="125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p:tgtEl>
                                          <p:spTgt spid="12"/>
                                        </p:tgtEl>
                                        <p:attrNameLst>
                                          <p:attrName>ppt_x</p:attrName>
                                        </p:attrNameLst>
                                      </p:cBhvr>
                                      <p:tavLst>
                                        <p:tav tm="0">
                                          <p:val>
                                            <p:strVal val="#ppt_x-#ppt_w*1.125000"/>
                                          </p:val>
                                        </p:tav>
                                        <p:tav tm="100000">
                                          <p:val>
                                            <p:strVal val="#ppt_x"/>
                                          </p:val>
                                        </p:tav>
                                      </p:tavLst>
                                    </p:anim>
                                    <p:animEffect transition="in" filter="wipe(right)">
                                      <p:cBhvr>
                                        <p:cTn id="20" dur="500"/>
                                        <p:tgtEl>
                                          <p:spTgt spid="12"/>
                                        </p:tgtEl>
                                      </p:cBhvr>
                                    </p:animEffect>
                                  </p:childTnLst>
                                </p:cTn>
                              </p:par>
                              <p:par>
                                <p:cTn id="21" presetID="22" presetClass="entr" presetSubtype="8" fill="hold" grpId="0" nodeType="withEffect">
                                  <p:stCondLst>
                                    <p:cond delay="1750"/>
                                  </p:stCondLst>
                                  <p:iterate type="lt">
                                    <p:tmPct val="30000"/>
                                  </p:iterate>
                                  <p:childTnLst>
                                    <p:set>
                                      <p:cBhvr>
                                        <p:cTn id="22" dur="1" fill="hold">
                                          <p:stCondLst>
                                            <p:cond delay="0"/>
                                          </p:stCondLst>
                                        </p:cTn>
                                        <p:tgtEl>
                                          <p:spTgt spid="11"/>
                                        </p:tgtEl>
                                        <p:attrNameLst>
                                          <p:attrName>style.visibility</p:attrName>
                                        </p:attrNameLst>
                                      </p:cBhvr>
                                      <p:to>
                                        <p:strVal val="visible"/>
                                      </p:to>
                                    </p:set>
                                    <p:animEffect transition="in" filter="wipe(left)">
                                      <p:cBhvr>
                                        <p:cTn id="23" dur="20"/>
                                        <p:tgtEl>
                                          <p:spTgt spid="11"/>
                                        </p:tgtEl>
                                      </p:cBhvr>
                                    </p:animEffect>
                                  </p:childTnLst>
                                </p:cTn>
                              </p:par>
                              <p:par>
                                <p:cTn id="24" presetID="1" presetClass="mediacall" presetSubtype="0" fill="hold" nodeType="withEffect">
                                  <p:stCondLst>
                                    <p:cond delay="0"/>
                                  </p:stCondLst>
                                  <p:childTnLst>
                                    <p:cmd type="call" cmd="playFrom(0.0)">
                                      <p:cBhvr>
                                        <p:cTn id="25"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numSld="100">
                <p:cTn id="26" fill="hold" display="0">
                  <p:stCondLst>
                    <p:cond delay="indefinite"/>
                  </p:stCondLst>
                  <p:endCondLst>
                    <p:cond evt="onStopAudio" delay="0">
                      <p:tgtEl>
                        <p:sldTgt/>
                      </p:tgtEl>
                    </p:cond>
                  </p:endCondLst>
                </p:cTn>
                <p:tgtEl>
                  <p:spTgt spid="15"/>
                </p:tgtEl>
              </p:cMediaNode>
            </p:audio>
          </p:childTnLst>
        </p:cTn>
      </p:par>
    </p:tnLst>
    <p:bldLst>
      <p:bldP spid="10" grpId="0"/>
      <p:bldP spid="11" grpId="0"/>
      <p:bldP spid="1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 xmlns:a16="http://schemas.microsoft.com/office/drawing/2014/main" id="{16227668-D7ED-4606-94A6-C6DBA3E76089}"/>
              </a:ext>
            </a:extLst>
          </p:cNvPr>
          <p:cNvGrpSpPr/>
          <p:nvPr/>
        </p:nvGrpSpPr>
        <p:grpSpPr>
          <a:xfrm>
            <a:off x="2132572" y="2663124"/>
            <a:ext cx="1800493" cy="1588621"/>
            <a:chOff x="7622780" y="1975964"/>
            <a:chExt cx="1800493" cy="1588621"/>
          </a:xfrm>
        </p:grpSpPr>
        <p:sp>
          <p:nvSpPr>
            <p:cNvPr id="5" name="TextBox 26">
              <a:extLst>
                <a:ext uri="{FF2B5EF4-FFF2-40B4-BE49-F238E27FC236}">
                  <a16:creationId xmlns="" xmlns:a16="http://schemas.microsoft.com/office/drawing/2014/main" id="{CB9E0A88-8301-42AC-B897-D3003574D0AF}"/>
                </a:ext>
              </a:extLst>
            </p:cNvPr>
            <p:cNvSpPr txBox="1"/>
            <p:nvPr/>
          </p:nvSpPr>
          <p:spPr>
            <a:xfrm>
              <a:off x="7971431" y="1975964"/>
              <a:ext cx="1103186" cy="584775"/>
            </a:xfrm>
            <a:prstGeom prst="rect">
              <a:avLst/>
            </a:prstGeom>
            <a:noFill/>
          </p:spPr>
          <p:txBody>
            <a:bodyPr wrap="none" rtlCol="0">
              <a:spAutoFit/>
            </a:bodyPr>
            <a:lstStyle/>
            <a:p>
              <a:pPr algn="ctr"/>
              <a:r>
                <a:rPr lang="en-US" altLang="zh-CN" sz="3200" b="1" dirty="0">
                  <a:solidFill>
                    <a:srgbClr val="00A53E"/>
                  </a:solidFill>
                  <a:latin typeface="华文新魏" panose="02010800040101010101" pitchFamily="2" charset="-122"/>
                  <a:ea typeface="华文新魏" panose="02010800040101010101" pitchFamily="2" charset="-122"/>
                  <a:cs typeface="Montserrat Semi" charset="0"/>
                </a:rPr>
                <a:t>ONE</a:t>
              </a:r>
              <a:endParaRPr lang="en-US" sz="3200" b="1" dirty="0">
                <a:solidFill>
                  <a:srgbClr val="00A53E"/>
                </a:solidFill>
                <a:latin typeface="华文新魏" panose="02010800040101010101" pitchFamily="2" charset="-122"/>
                <a:ea typeface="华文新魏" panose="02010800040101010101" pitchFamily="2" charset="-122"/>
                <a:cs typeface="Montserrat Semi" charset="0"/>
              </a:endParaRPr>
            </a:p>
          </p:txBody>
        </p:sp>
        <p:sp>
          <p:nvSpPr>
            <p:cNvPr id="6" name="TextBox 38">
              <a:extLst>
                <a:ext uri="{FF2B5EF4-FFF2-40B4-BE49-F238E27FC236}">
                  <a16:creationId xmlns="" xmlns:a16="http://schemas.microsoft.com/office/drawing/2014/main" id="{01858668-E505-4A30-80C9-75E0F236EB99}"/>
                </a:ext>
              </a:extLst>
            </p:cNvPr>
            <p:cNvSpPr txBox="1"/>
            <p:nvPr/>
          </p:nvSpPr>
          <p:spPr>
            <a:xfrm>
              <a:off x="7622780" y="2455755"/>
              <a:ext cx="1800493" cy="1108830"/>
            </a:xfrm>
            <a:prstGeom prst="rect">
              <a:avLst/>
            </a:prstGeom>
            <a:noFill/>
          </p:spPr>
          <p:txBody>
            <a:bodyPr wrap="none" rtlCol="0" anchor="t" anchorCtr="1">
              <a:spAutoFit/>
            </a:bodyPr>
            <a:lstStyle/>
            <a:p>
              <a:pPr algn="ctr">
                <a:lnSpc>
                  <a:spcPts val="2680"/>
                </a:lnSpc>
              </a:pPr>
              <a:r>
                <a:rPr lang="zh-CN" altLang="en-US" dirty="0">
                  <a:solidFill>
                    <a:schemeClr val="bg1">
                      <a:lumMod val="50000"/>
                    </a:schemeClr>
                  </a:solidFill>
                  <a:latin typeface="华文新魏" panose="02010800040101010101" pitchFamily="2" charset="-122"/>
                  <a:ea typeface="华文新魏" panose="02010800040101010101" pitchFamily="2" charset="-122"/>
                  <a:cs typeface="Poppins SemiBold" charset="0"/>
                </a:rPr>
                <a:t>加入你标题</a:t>
              </a:r>
              <a:endParaRPr lang="en-US" altLang="zh-CN" dirty="0">
                <a:solidFill>
                  <a:schemeClr val="bg1">
                    <a:lumMod val="50000"/>
                  </a:schemeClr>
                </a:solidFill>
                <a:latin typeface="华文新魏" panose="02010800040101010101" pitchFamily="2" charset="-122"/>
                <a:ea typeface="华文新魏" panose="02010800040101010101" pitchFamily="2" charset="-122"/>
                <a:cs typeface="Poppins SemiBold" charset="0"/>
              </a:endParaRPr>
            </a:p>
            <a:p>
              <a:pPr algn="ctr">
                <a:lnSpc>
                  <a:spcPts val="2680"/>
                </a:lnSpc>
              </a:pPr>
              <a:r>
                <a:rPr lang="zh-CN" altLang="en-US" dirty="0">
                  <a:solidFill>
                    <a:schemeClr val="bg1">
                      <a:lumMod val="50000"/>
                    </a:schemeClr>
                  </a:solidFill>
                  <a:latin typeface="华文新魏" panose="02010800040101010101" pitchFamily="2" charset="-122"/>
                  <a:ea typeface="华文新魏" panose="02010800040101010101" pitchFamily="2" charset="-122"/>
                  <a:cs typeface="Poppins SemiBold" charset="0"/>
                </a:rPr>
                <a:t>描述加入你文字</a:t>
              </a:r>
              <a:endParaRPr lang="en-US" altLang="zh-CN" dirty="0">
                <a:solidFill>
                  <a:schemeClr val="bg1">
                    <a:lumMod val="50000"/>
                  </a:schemeClr>
                </a:solidFill>
                <a:latin typeface="华文新魏" panose="02010800040101010101" pitchFamily="2" charset="-122"/>
                <a:ea typeface="华文新魏" panose="02010800040101010101" pitchFamily="2" charset="-122"/>
                <a:cs typeface="Poppins SemiBold" charset="0"/>
              </a:endParaRPr>
            </a:p>
            <a:p>
              <a:pPr algn="ctr">
                <a:lnSpc>
                  <a:spcPts val="2680"/>
                </a:lnSpc>
              </a:pPr>
              <a:endParaRPr lang="en-US" altLang="zh-CN" dirty="0">
                <a:solidFill>
                  <a:schemeClr val="bg1">
                    <a:lumMod val="50000"/>
                  </a:schemeClr>
                </a:solidFill>
                <a:latin typeface="华文新魏" panose="02010800040101010101" pitchFamily="2" charset="-122"/>
                <a:ea typeface="华文新魏" panose="02010800040101010101" pitchFamily="2" charset="-122"/>
                <a:cs typeface="Poppins SemiBold" charset="0"/>
              </a:endParaRPr>
            </a:p>
          </p:txBody>
        </p:sp>
        <p:cxnSp>
          <p:nvCxnSpPr>
            <p:cNvPr id="7" name="Straight Connector 39">
              <a:extLst>
                <a:ext uri="{FF2B5EF4-FFF2-40B4-BE49-F238E27FC236}">
                  <a16:creationId xmlns="" xmlns:a16="http://schemas.microsoft.com/office/drawing/2014/main" id="{E43F0DE0-F38E-4D42-8BF6-70AD9A886504}"/>
                </a:ext>
              </a:extLst>
            </p:cNvPr>
            <p:cNvCxnSpPr/>
            <p:nvPr/>
          </p:nvCxnSpPr>
          <p:spPr>
            <a:xfrm>
              <a:off x="8389214" y="3408879"/>
              <a:ext cx="379142"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8" name="组合 7">
            <a:extLst>
              <a:ext uri="{FF2B5EF4-FFF2-40B4-BE49-F238E27FC236}">
                <a16:creationId xmlns="" xmlns:a16="http://schemas.microsoft.com/office/drawing/2014/main" id="{1FCFCA6A-FEC9-4679-942C-20F05AC6180B}"/>
              </a:ext>
            </a:extLst>
          </p:cNvPr>
          <p:cNvGrpSpPr/>
          <p:nvPr/>
        </p:nvGrpSpPr>
        <p:grpSpPr>
          <a:xfrm>
            <a:off x="4228374" y="2675824"/>
            <a:ext cx="1800494" cy="1575921"/>
            <a:chOff x="7622780" y="1988664"/>
            <a:chExt cx="1800494" cy="1575921"/>
          </a:xfrm>
        </p:grpSpPr>
        <p:sp>
          <p:nvSpPr>
            <p:cNvPr id="9" name="TextBox 26">
              <a:extLst>
                <a:ext uri="{FF2B5EF4-FFF2-40B4-BE49-F238E27FC236}">
                  <a16:creationId xmlns="" xmlns:a16="http://schemas.microsoft.com/office/drawing/2014/main" id="{6C459480-2391-419B-A3C5-25C367F4BB75}"/>
                </a:ext>
              </a:extLst>
            </p:cNvPr>
            <p:cNvSpPr txBox="1"/>
            <p:nvPr/>
          </p:nvSpPr>
          <p:spPr>
            <a:xfrm>
              <a:off x="7908624" y="1988664"/>
              <a:ext cx="1228798" cy="584775"/>
            </a:xfrm>
            <a:prstGeom prst="rect">
              <a:avLst/>
            </a:prstGeom>
            <a:noFill/>
          </p:spPr>
          <p:txBody>
            <a:bodyPr wrap="none" rtlCol="0">
              <a:spAutoFit/>
            </a:bodyPr>
            <a:lstStyle/>
            <a:p>
              <a:pPr algn="ctr"/>
              <a:r>
                <a:rPr lang="en-US" altLang="zh-CN" sz="3200" b="1" dirty="0">
                  <a:solidFill>
                    <a:srgbClr val="E6792A"/>
                  </a:solidFill>
                  <a:latin typeface="华文新魏" panose="02010800040101010101" pitchFamily="2" charset="-122"/>
                  <a:ea typeface="华文新魏" panose="02010800040101010101" pitchFamily="2" charset="-122"/>
                  <a:cs typeface="Montserrat Semi" charset="0"/>
                </a:rPr>
                <a:t>TWO</a:t>
              </a:r>
              <a:endParaRPr lang="en-US" sz="3200" b="1" dirty="0">
                <a:solidFill>
                  <a:srgbClr val="E6792A"/>
                </a:solidFill>
                <a:latin typeface="华文新魏" panose="02010800040101010101" pitchFamily="2" charset="-122"/>
                <a:ea typeface="华文新魏" panose="02010800040101010101" pitchFamily="2" charset="-122"/>
                <a:cs typeface="Montserrat Semi" charset="0"/>
              </a:endParaRPr>
            </a:p>
          </p:txBody>
        </p:sp>
        <p:sp>
          <p:nvSpPr>
            <p:cNvPr id="10" name="TextBox 38">
              <a:extLst>
                <a:ext uri="{FF2B5EF4-FFF2-40B4-BE49-F238E27FC236}">
                  <a16:creationId xmlns="" xmlns:a16="http://schemas.microsoft.com/office/drawing/2014/main" id="{E544A95D-7BD6-4FEE-9FE4-085670682104}"/>
                </a:ext>
              </a:extLst>
            </p:cNvPr>
            <p:cNvSpPr txBox="1"/>
            <p:nvPr/>
          </p:nvSpPr>
          <p:spPr>
            <a:xfrm>
              <a:off x="7622780" y="2455755"/>
              <a:ext cx="1800494" cy="1108830"/>
            </a:xfrm>
            <a:prstGeom prst="rect">
              <a:avLst/>
            </a:prstGeom>
            <a:noFill/>
          </p:spPr>
          <p:txBody>
            <a:bodyPr wrap="none" rtlCol="0" anchor="t" anchorCtr="1">
              <a:spAutoFit/>
            </a:bodyPr>
            <a:lstStyle/>
            <a:p>
              <a:pPr algn="ctr">
                <a:lnSpc>
                  <a:spcPts val="2680"/>
                </a:lnSpc>
              </a:pPr>
              <a:r>
                <a:rPr lang="zh-CN" altLang="en-US" dirty="0">
                  <a:solidFill>
                    <a:schemeClr val="bg1">
                      <a:lumMod val="50000"/>
                    </a:schemeClr>
                  </a:solidFill>
                  <a:latin typeface="华文新魏" panose="02010800040101010101" pitchFamily="2" charset="-122"/>
                  <a:ea typeface="华文新魏" panose="02010800040101010101" pitchFamily="2" charset="-122"/>
                  <a:cs typeface="Poppins SemiBold" charset="0"/>
                </a:rPr>
                <a:t>加入你标题</a:t>
              </a:r>
              <a:endParaRPr lang="en-US" altLang="zh-CN" dirty="0">
                <a:solidFill>
                  <a:schemeClr val="bg1">
                    <a:lumMod val="50000"/>
                  </a:schemeClr>
                </a:solidFill>
                <a:latin typeface="华文新魏" panose="02010800040101010101" pitchFamily="2" charset="-122"/>
                <a:ea typeface="华文新魏" panose="02010800040101010101" pitchFamily="2" charset="-122"/>
                <a:cs typeface="Poppins SemiBold" charset="0"/>
              </a:endParaRPr>
            </a:p>
            <a:p>
              <a:pPr algn="ctr">
                <a:lnSpc>
                  <a:spcPts val="2680"/>
                </a:lnSpc>
              </a:pPr>
              <a:r>
                <a:rPr lang="zh-CN" altLang="en-US" dirty="0">
                  <a:solidFill>
                    <a:schemeClr val="bg1">
                      <a:lumMod val="50000"/>
                    </a:schemeClr>
                  </a:solidFill>
                  <a:latin typeface="华文新魏" panose="02010800040101010101" pitchFamily="2" charset="-122"/>
                  <a:ea typeface="华文新魏" panose="02010800040101010101" pitchFamily="2" charset="-122"/>
                  <a:cs typeface="Poppins SemiBold" charset="0"/>
                </a:rPr>
                <a:t>描述加入你文字</a:t>
              </a:r>
              <a:endParaRPr lang="en-US" altLang="zh-CN" dirty="0">
                <a:solidFill>
                  <a:schemeClr val="bg1">
                    <a:lumMod val="50000"/>
                  </a:schemeClr>
                </a:solidFill>
                <a:latin typeface="华文新魏" panose="02010800040101010101" pitchFamily="2" charset="-122"/>
                <a:ea typeface="华文新魏" panose="02010800040101010101" pitchFamily="2" charset="-122"/>
                <a:cs typeface="Poppins SemiBold" charset="0"/>
              </a:endParaRPr>
            </a:p>
            <a:p>
              <a:pPr algn="ctr">
                <a:lnSpc>
                  <a:spcPts val="2680"/>
                </a:lnSpc>
              </a:pPr>
              <a:endParaRPr lang="en-US" altLang="zh-CN" dirty="0">
                <a:solidFill>
                  <a:schemeClr val="bg1">
                    <a:lumMod val="50000"/>
                  </a:schemeClr>
                </a:solidFill>
                <a:latin typeface="华文新魏" panose="02010800040101010101" pitchFamily="2" charset="-122"/>
                <a:ea typeface="华文新魏" panose="02010800040101010101" pitchFamily="2" charset="-122"/>
                <a:cs typeface="Poppins SemiBold" charset="0"/>
              </a:endParaRPr>
            </a:p>
          </p:txBody>
        </p:sp>
        <p:cxnSp>
          <p:nvCxnSpPr>
            <p:cNvPr id="11" name="Straight Connector 39">
              <a:extLst>
                <a:ext uri="{FF2B5EF4-FFF2-40B4-BE49-F238E27FC236}">
                  <a16:creationId xmlns="" xmlns:a16="http://schemas.microsoft.com/office/drawing/2014/main" id="{A376EC51-D30E-4008-B45E-93B5AB3630D5}"/>
                </a:ext>
              </a:extLst>
            </p:cNvPr>
            <p:cNvCxnSpPr/>
            <p:nvPr/>
          </p:nvCxnSpPr>
          <p:spPr>
            <a:xfrm>
              <a:off x="8389214" y="3408879"/>
              <a:ext cx="379142"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2" name="组合 11">
            <a:extLst>
              <a:ext uri="{FF2B5EF4-FFF2-40B4-BE49-F238E27FC236}">
                <a16:creationId xmlns="" xmlns:a16="http://schemas.microsoft.com/office/drawing/2014/main" id="{2C89729B-55DB-4B97-9BAC-D70E432A12F7}"/>
              </a:ext>
            </a:extLst>
          </p:cNvPr>
          <p:cNvGrpSpPr/>
          <p:nvPr/>
        </p:nvGrpSpPr>
        <p:grpSpPr>
          <a:xfrm>
            <a:off x="6414104" y="2688524"/>
            <a:ext cx="1800493" cy="1585470"/>
            <a:chOff x="7622780" y="2001364"/>
            <a:chExt cx="1800493" cy="1585470"/>
          </a:xfrm>
        </p:grpSpPr>
        <p:sp>
          <p:nvSpPr>
            <p:cNvPr id="13" name="TextBox 26">
              <a:extLst>
                <a:ext uri="{FF2B5EF4-FFF2-40B4-BE49-F238E27FC236}">
                  <a16:creationId xmlns="" xmlns:a16="http://schemas.microsoft.com/office/drawing/2014/main" id="{50967683-1715-4A1B-A174-230A86369E91}"/>
                </a:ext>
              </a:extLst>
            </p:cNvPr>
            <p:cNvSpPr txBox="1"/>
            <p:nvPr/>
          </p:nvSpPr>
          <p:spPr>
            <a:xfrm>
              <a:off x="7801512" y="2001364"/>
              <a:ext cx="1443024" cy="584775"/>
            </a:xfrm>
            <a:prstGeom prst="rect">
              <a:avLst/>
            </a:prstGeom>
            <a:noFill/>
          </p:spPr>
          <p:txBody>
            <a:bodyPr wrap="none" rtlCol="0">
              <a:spAutoFit/>
            </a:bodyPr>
            <a:lstStyle/>
            <a:p>
              <a:pPr algn="ctr"/>
              <a:r>
                <a:rPr lang="en-US" sz="3200" b="1" dirty="0">
                  <a:solidFill>
                    <a:srgbClr val="00A53E"/>
                  </a:solidFill>
                  <a:latin typeface="华文新魏" panose="02010800040101010101" pitchFamily="2" charset="-122"/>
                  <a:ea typeface="华文新魏" panose="02010800040101010101" pitchFamily="2" charset="-122"/>
                  <a:cs typeface="Montserrat Semi" charset="0"/>
                </a:rPr>
                <a:t>THREE</a:t>
              </a:r>
            </a:p>
          </p:txBody>
        </p:sp>
        <p:sp>
          <p:nvSpPr>
            <p:cNvPr id="14" name="TextBox 38">
              <a:extLst>
                <a:ext uri="{FF2B5EF4-FFF2-40B4-BE49-F238E27FC236}">
                  <a16:creationId xmlns="" xmlns:a16="http://schemas.microsoft.com/office/drawing/2014/main" id="{D5DB4DB2-96FD-4646-A40F-7564AF3FEBF2}"/>
                </a:ext>
              </a:extLst>
            </p:cNvPr>
            <p:cNvSpPr txBox="1"/>
            <p:nvPr/>
          </p:nvSpPr>
          <p:spPr>
            <a:xfrm>
              <a:off x="7622780" y="2455755"/>
              <a:ext cx="1800493" cy="1131079"/>
            </a:xfrm>
            <a:prstGeom prst="rect">
              <a:avLst/>
            </a:prstGeom>
            <a:noFill/>
          </p:spPr>
          <p:txBody>
            <a:bodyPr wrap="none" rtlCol="0" anchor="t" anchorCtr="1">
              <a:spAutoFit/>
            </a:bodyPr>
            <a:lstStyle/>
            <a:p>
              <a:pPr algn="ctr">
                <a:lnSpc>
                  <a:spcPts val="2680"/>
                </a:lnSpc>
              </a:pPr>
              <a:r>
                <a:rPr lang="zh-CN" altLang="en-US" dirty="0">
                  <a:solidFill>
                    <a:schemeClr val="bg1">
                      <a:lumMod val="50000"/>
                    </a:schemeClr>
                  </a:solidFill>
                  <a:latin typeface="华文新魏" panose="02010800040101010101" pitchFamily="2" charset="-122"/>
                  <a:ea typeface="华文新魏" panose="02010800040101010101" pitchFamily="2" charset="-122"/>
                  <a:cs typeface="Poppins SemiBold" charset="0"/>
                </a:rPr>
                <a:t>加入你标题</a:t>
              </a:r>
              <a:endParaRPr lang="en-US" altLang="zh-CN" dirty="0">
                <a:solidFill>
                  <a:schemeClr val="bg1">
                    <a:lumMod val="50000"/>
                  </a:schemeClr>
                </a:solidFill>
                <a:latin typeface="华文新魏" panose="02010800040101010101" pitchFamily="2" charset="-122"/>
                <a:ea typeface="华文新魏" panose="02010800040101010101" pitchFamily="2" charset="-122"/>
                <a:cs typeface="Poppins SemiBold" charset="0"/>
              </a:endParaRPr>
            </a:p>
            <a:p>
              <a:pPr algn="ctr">
                <a:lnSpc>
                  <a:spcPts val="2680"/>
                </a:lnSpc>
              </a:pPr>
              <a:r>
                <a:rPr lang="zh-CN" altLang="en-US" dirty="0">
                  <a:solidFill>
                    <a:schemeClr val="bg1">
                      <a:lumMod val="50000"/>
                    </a:schemeClr>
                  </a:solidFill>
                  <a:latin typeface="华文新魏" panose="02010800040101010101" pitchFamily="2" charset="-122"/>
                  <a:ea typeface="华文新魏" panose="02010800040101010101" pitchFamily="2" charset="-122"/>
                  <a:cs typeface="Poppins SemiBold" charset="0"/>
                </a:rPr>
                <a:t>描述加入你文字</a:t>
              </a:r>
              <a:endParaRPr lang="en-US" altLang="zh-CN" dirty="0">
                <a:solidFill>
                  <a:schemeClr val="bg1">
                    <a:lumMod val="50000"/>
                  </a:schemeClr>
                </a:solidFill>
                <a:latin typeface="华文新魏" panose="02010800040101010101" pitchFamily="2" charset="-122"/>
                <a:ea typeface="华文新魏" panose="02010800040101010101" pitchFamily="2" charset="-122"/>
                <a:cs typeface="Poppins SemiBold" charset="0"/>
              </a:endParaRPr>
            </a:p>
            <a:p>
              <a:pPr algn="ctr">
                <a:lnSpc>
                  <a:spcPts val="2680"/>
                </a:lnSpc>
              </a:pPr>
              <a:endParaRPr lang="en-US" altLang="zh-CN" dirty="0">
                <a:solidFill>
                  <a:schemeClr val="bg1">
                    <a:lumMod val="50000"/>
                  </a:schemeClr>
                </a:solidFill>
                <a:latin typeface="华文新魏" panose="02010800040101010101" pitchFamily="2" charset="-122"/>
                <a:ea typeface="华文新魏" panose="02010800040101010101" pitchFamily="2" charset="-122"/>
                <a:cs typeface="Poppins SemiBold" charset="0"/>
              </a:endParaRPr>
            </a:p>
          </p:txBody>
        </p:sp>
        <p:cxnSp>
          <p:nvCxnSpPr>
            <p:cNvPr id="15" name="Straight Connector 39">
              <a:extLst>
                <a:ext uri="{FF2B5EF4-FFF2-40B4-BE49-F238E27FC236}">
                  <a16:creationId xmlns="" xmlns:a16="http://schemas.microsoft.com/office/drawing/2014/main" id="{050325F6-E951-433E-A3D5-79A4683AF3B9}"/>
                </a:ext>
              </a:extLst>
            </p:cNvPr>
            <p:cNvCxnSpPr/>
            <p:nvPr/>
          </p:nvCxnSpPr>
          <p:spPr>
            <a:xfrm>
              <a:off x="8389214" y="3408879"/>
              <a:ext cx="379142"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6" name="组合 15">
            <a:extLst>
              <a:ext uri="{FF2B5EF4-FFF2-40B4-BE49-F238E27FC236}">
                <a16:creationId xmlns="" xmlns:a16="http://schemas.microsoft.com/office/drawing/2014/main" id="{47DB190A-262A-41DE-85BA-74E55C3B65CB}"/>
              </a:ext>
            </a:extLst>
          </p:cNvPr>
          <p:cNvGrpSpPr/>
          <p:nvPr/>
        </p:nvGrpSpPr>
        <p:grpSpPr>
          <a:xfrm>
            <a:off x="8599830" y="2675824"/>
            <a:ext cx="1800493" cy="1598170"/>
            <a:chOff x="7622780" y="1988664"/>
            <a:chExt cx="1800493" cy="1598170"/>
          </a:xfrm>
        </p:grpSpPr>
        <p:sp>
          <p:nvSpPr>
            <p:cNvPr id="17" name="TextBox 26">
              <a:extLst>
                <a:ext uri="{FF2B5EF4-FFF2-40B4-BE49-F238E27FC236}">
                  <a16:creationId xmlns="" xmlns:a16="http://schemas.microsoft.com/office/drawing/2014/main" id="{6D2EB078-36D1-446C-A2D0-B62DF445682C}"/>
                </a:ext>
              </a:extLst>
            </p:cNvPr>
            <p:cNvSpPr txBox="1"/>
            <p:nvPr/>
          </p:nvSpPr>
          <p:spPr>
            <a:xfrm>
              <a:off x="7844793" y="1988664"/>
              <a:ext cx="1356462" cy="584775"/>
            </a:xfrm>
            <a:prstGeom prst="rect">
              <a:avLst/>
            </a:prstGeom>
            <a:noFill/>
          </p:spPr>
          <p:txBody>
            <a:bodyPr wrap="none" rtlCol="0">
              <a:spAutoFit/>
            </a:bodyPr>
            <a:lstStyle/>
            <a:p>
              <a:pPr algn="ctr"/>
              <a:r>
                <a:rPr lang="en-US" altLang="zh-CN" sz="3200" b="1" dirty="0">
                  <a:solidFill>
                    <a:srgbClr val="E6792A"/>
                  </a:solidFill>
                  <a:latin typeface="华文新魏" panose="02010800040101010101" pitchFamily="2" charset="-122"/>
                  <a:ea typeface="华文新魏" panose="02010800040101010101" pitchFamily="2" charset="-122"/>
                  <a:cs typeface="Montserrat Semi" charset="0"/>
                </a:rPr>
                <a:t>FOUR</a:t>
              </a:r>
              <a:endParaRPr lang="en-US" sz="3200" b="1" dirty="0">
                <a:solidFill>
                  <a:srgbClr val="E6792A"/>
                </a:solidFill>
                <a:latin typeface="华文新魏" panose="02010800040101010101" pitchFamily="2" charset="-122"/>
                <a:ea typeface="华文新魏" panose="02010800040101010101" pitchFamily="2" charset="-122"/>
                <a:cs typeface="Montserrat Semi" charset="0"/>
              </a:endParaRPr>
            </a:p>
          </p:txBody>
        </p:sp>
        <p:sp>
          <p:nvSpPr>
            <p:cNvPr id="18" name="TextBox 38">
              <a:extLst>
                <a:ext uri="{FF2B5EF4-FFF2-40B4-BE49-F238E27FC236}">
                  <a16:creationId xmlns="" xmlns:a16="http://schemas.microsoft.com/office/drawing/2014/main" id="{83F4A81D-3E9F-4499-B880-98D772B76905}"/>
                </a:ext>
              </a:extLst>
            </p:cNvPr>
            <p:cNvSpPr txBox="1"/>
            <p:nvPr/>
          </p:nvSpPr>
          <p:spPr>
            <a:xfrm>
              <a:off x="7622780" y="2455755"/>
              <a:ext cx="1800493" cy="1131079"/>
            </a:xfrm>
            <a:prstGeom prst="rect">
              <a:avLst/>
            </a:prstGeom>
            <a:noFill/>
          </p:spPr>
          <p:txBody>
            <a:bodyPr wrap="none" rtlCol="0" anchor="t" anchorCtr="1">
              <a:spAutoFit/>
            </a:bodyPr>
            <a:lstStyle/>
            <a:p>
              <a:pPr algn="ctr">
                <a:lnSpc>
                  <a:spcPts val="2680"/>
                </a:lnSpc>
              </a:pPr>
              <a:r>
                <a:rPr lang="zh-CN" altLang="en-US" dirty="0">
                  <a:solidFill>
                    <a:schemeClr val="bg1">
                      <a:lumMod val="50000"/>
                    </a:schemeClr>
                  </a:solidFill>
                  <a:latin typeface="华文新魏" panose="02010800040101010101" pitchFamily="2" charset="-122"/>
                  <a:ea typeface="华文新魏" panose="02010800040101010101" pitchFamily="2" charset="-122"/>
                  <a:cs typeface="Poppins SemiBold" charset="0"/>
                </a:rPr>
                <a:t>加入你标题</a:t>
              </a:r>
              <a:endParaRPr lang="en-US" altLang="zh-CN" dirty="0">
                <a:solidFill>
                  <a:schemeClr val="bg1">
                    <a:lumMod val="50000"/>
                  </a:schemeClr>
                </a:solidFill>
                <a:latin typeface="华文新魏" panose="02010800040101010101" pitchFamily="2" charset="-122"/>
                <a:ea typeface="华文新魏" panose="02010800040101010101" pitchFamily="2" charset="-122"/>
                <a:cs typeface="Poppins SemiBold" charset="0"/>
              </a:endParaRPr>
            </a:p>
            <a:p>
              <a:pPr algn="ctr">
                <a:lnSpc>
                  <a:spcPts val="2680"/>
                </a:lnSpc>
              </a:pPr>
              <a:r>
                <a:rPr lang="zh-CN" altLang="en-US" dirty="0">
                  <a:solidFill>
                    <a:schemeClr val="bg1">
                      <a:lumMod val="50000"/>
                    </a:schemeClr>
                  </a:solidFill>
                  <a:latin typeface="华文新魏" panose="02010800040101010101" pitchFamily="2" charset="-122"/>
                  <a:ea typeface="华文新魏" panose="02010800040101010101" pitchFamily="2" charset="-122"/>
                  <a:cs typeface="Poppins SemiBold" charset="0"/>
                </a:rPr>
                <a:t>描述加入你文字</a:t>
              </a:r>
              <a:endParaRPr lang="en-US" altLang="zh-CN" dirty="0">
                <a:solidFill>
                  <a:schemeClr val="bg1">
                    <a:lumMod val="50000"/>
                  </a:schemeClr>
                </a:solidFill>
                <a:latin typeface="华文新魏" panose="02010800040101010101" pitchFamily="2" charset="-122"/>
                <a:ea typeface="华文新魏" panose="02010800040101010101" pitchFamily="2" charset="-122"/>
                <a:cs typeface="Poppins SemiBold" charset="0"/>
              </a:endParaRPr>
            </a:p>
            <a:p>
              <a:pPr algn="ctr">
                <a:lnSpc>
                  <a:spcPts val="2680"/>
                </a:lnSpc>
              </a:pPr>
              <a:endParaRPr lang="en-US" altLang="zh-CN" dirty="0">
                <a:solidFill>
                  <a:schemeClr val="bg1">
                    <a:lumMod val="50000"/>
                  </a:schemeClr>
                </a:solidFill>
                <a:latin typeface="华文新魏" panose="02010800040101010101" pitchFamily="2" charset="-122"/>
                <a:ea typeface="华文新魏" panose="02010800040101010101" pitchFamily="2" charset="-122"/>
                <a:cs typeface="Poppins SemiBold" charset="0"/>
              </a:endParaRPr>
            </a:p>
          </p:txBody>
        </p:sp>
        <p:cxnSp>
          <p:nvCxnSpPr>
            <p:cNvPr id="19" name="Straight Connector 39">
              <a:extLst>
                <a:ext uri="{FF2B5EF4-FFF2-40B4-BE49-F238E27FC236}">
                  <a16:creationId xmlns="" xmlns:a16="http://schemas.microsoft.com/office/drawing/2014/main" id="{2BEAF9D3-09D8-4BB3-8B08-F069D7193480}"/>
                </a:ext>
              </a:extLst>
            </p:cNvPr>
            <p:cNvCxnSpPr/>
            <p:nvPr/>
          </p:nvCxnSpPr>
          <p:spPr>
            <a:xfrm>
              <a:off x="8389214" y="3408879"/>
              <a:ext cx="379142"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20" name="矩形 19">
            <a:extLst>
              <a:ext uri="{FF2B5EF4-FFF2-40B4-BE49-F238E27FC236}">
                <a16:creationId xmlns="" xmlns:a16="http://schemas.microsoft.com/office/drawing/2014/main" id="{92D3AD2A-A09D-45B1-BA94-A164D7DD74F9}"/>
              </a:ext>
            </a:extLst>
          </p:cNvPr>
          <p:cNvSpPr/>
          <p:nvPr/>
        </p:nvSpPr>
        <p:spPr>
          <a:xfrm>
            <a:off x="4841631" y="1412776"/>
            <a:ext cx="2508738" cy="888810"/>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5400" dirty="0">
                <a:solidFill>
                  <a:srgbClr val="048A8B"/>
                </a:solidFill>
                <a:latin typeface="华文新魏" panose="02010800040101010101" pitchFamily="2" charset="-122"/>
                <a:ea typeface="华文新魏" panose="02010800040101010101" pitchFamily="2" charset="-122"/>
              </a:rPr>
              <a:t>目录</a:t>
            </a:r>
            <a:r>
              <a:rPr lang="en-US" altLang="zh-CN" sz="2400" dirty="0">
                <a:solidFill>
                  <a:srgbClr val="048A8B"/>
                </a:solidFill>
                <a:latin typeface="华文新魏" panose="02010800040101010101" pitchFamily="2" charset="-122"/>
                <a:ea typeface="华文新魏" panose="02010800040101010101" pitchFamily="2" charset="-122"/>
              </a:rPr>
              <a:t>DIRECTORY</a:t>
            </a:r>
            <a:endParaRPr lang="zh-CN" altLang="en-US" sz="2400" dirty="0">
              <a:solidFill>
                <a:srgbClr val="048A8B"/>
              </a:solidFill>
              <a:latin typeface="华文新魏" panose="02010800040101010101" pitchFamily="2" charset="-122"/>
              <a:ea typeface="华文新魏" panose="02010800040101010101" pitchFamily="2" charset="-122"/>
            </a:endParaRPr>
          </a:p>
        </p:txBody>
      </p:sp>
      <p:pic>
        <p:nvPicPr>
          <p:cNvPr id="21" name="图片 20">
            <a:extLst>
              <a:ext uri="{FF2B5EF4-FFF2-40B4-BE49-F238E27FC236}">
                <a16:creationId xmlns="" xmlns:a16="http://schemas.microsoft.com/office/drawing/2014/main" id="{ABA69C03-79A3-4E22-8847-79A4A82E0206}"/>
              </a:ext>
            </a:extLst>
          </p:cNvPr>
          <p:cNvPicPr>
            <a:picLocks noChangeAspect="1"/>
          </p:cNvPicPr>
          <p:nvPr/>
        </p:nvPicPr>
        <p:blipFill rotWithShape="1">
          <a:blip r:embed="rId3">
            <a:extLst>
              <a:ext uri="{28A0092B-C50C-407E-A947-70E740481C1C}">
                <a14:useLocalDpi xmlns:a14="http://schemas.microsoft.com/office/drawing/2010/main" val="0"/>
              </a:ext>
            </a:extLst>
          </a:blip>
          <a:srcRect t="14300" r="46840" b="68486"/>
          <a:stretch/>
        </p:blipFill>
        <p:spPr>
          <a:xfrm rot="21428448">
            <a:off x="-135356" y="-35476"/>
            <a:ext cx="2594274" cy="1264148"/>
          </a:xfrm>
          <a:prstGeom prst="rect">
            <a:avLst/>
          </a:prstGeom>
        </p:spPr>
      </p:pic>
      <p:pic>
        <p:nvPicPr>
          <p:cNvPr id="27" name="图片 26">
            <a:extLst>
              <a:ext uri="{FF2B5EF4-FFF2-40B4-BE49-F238E27FC236}">
                <a16:creationId xmlns="" xmlns:a16="http://schemas.microsoft.com/office/drawing/2014/main" id="{C22C1BBB-35C7-4878-8921-DB0222935DA3}"/>
              </a:ext>
            </a:extLst>
          </p:cNvPr>
          <p:cNvPicPr>
            <a:picLocks noChangeAspect="1"/>
          </p:cNvPicPr>
          <p:nvPr/>
        </p:nvPicPr>
        <p:blipFill>
          <a:blip r:embed="rId4"/>
          <a:stretch>
            <a:fillRect/>
          </a:stretch>
        </p:blipFill>
        <p:spPr>
          <a:xfrm>
            <a:off x="2309246" y="4271850"/>
            <a:ext cx="1121761" cy="829128"/>
          </a:xfrm>
          <a:prstGeom prst="rect">
            <a:avLst/>
          </a:prstGeom>
        </p:spPr>
      </p:pic>
      <p:pic>
        <p:nvPicPr>
          <p:cNvPr id="28" name="图片 27">
            <a:extLst>
              <a:ext uri="{FF2B5EF4-FFF2-40B4-BE49-F238E27FC236}">
                <a16:creationId xmlns="" xmlns:a16="http://schemas.microsoft.com/office/drawing/2014/main" id="{1BA32855-4A68-4EA4-8EA8-19A03120F35A}"/>
              </a:ext>
            </a:extLst>
          </p:cNvPr>
          <p:cNvPicPr>
            <a:picLocks noChangeAspect="1"/>
          </p:cNvPicPr>
          <p:nvPr/>
        </p:nvPicPr>
        <p:blipFill>
          <a:blip r:embed="rId5"/>
          <a:stretch>
            <a:fillRect/>
          </a:stretch>
        </p:blipFill>
        <p:spPr>
          <a:xfrm>
            <a:off x="4674227" y="4224034"/>
            <a:ext cx="1121761" cy="1072989"/>
          </a:xfrm>
          <a:prstGeom prst="rect">
            <a:avLst/>
          </a:prstGeom>
        </p:spPr>
      </p:pic>
      <p:pic>
        <p:nvPicPr>
          <p:cNvPr id="29" name="图片 28">
            <a:extLst>
              <a:ext uri="{FF2B5EF4-FFF2-40B4-BE49-F238E27FC236}">
                <a16:creationId xmlns="" xmlns:a16="http://schemas.microsoft.com/office/drawing/2014/main" id="{5B0DA7D1-4599-4DD2-A005-6BD9145A3505}"/>
              </a:ext>
            </a:extLst>
          </p:cNvPr>
          <p:cNvPicPr>
            <a:picLocks noChangeAspect="1"/>
          </p:cNvPicPr>
          <p:nvPr/>
        </p:nvPicPr>
        <p:blipFill>
          <a:blip r:embed="rId6"/>
          <a:stretch>
            <a:fillRect/>
          </a:stretch>
        </p:blipFill>
        <p:spPr>
          <a:xfrm>
            <a:off x="6779719" y="4290515"/>
            <a:ext cx="1255885" cy="1024217"/>
          </a:xfrm>
          <a:prstGeom prst="rect">
            <a:avLst/>
          </a:prstGeom>
        </p:spPr>
      </p:pic>
      <p:pic>
        <p:nvPicPr>
          <p:cNvPr id="30" name="图片 29">
            <a:extLst>
              <a:ext uri="{FF2B5EF4-FFF2-40B4-BE49-F238E27FC236}">
                <a16:creationId xmlns="" xmlns:a16="http://schemas.microsoft.com/office/drawing/2014/main" id="{9A98E1D4-4E81-4866-A206-8FC5D60AADFF}"/>
              </a:ext>
            </a:extLst>
          </p:cNvPr>
          <p:cNvPicPr>
            <a:picLocks noChangeAspect="1"/>
          </p:cNvPicPr>
          <p:nvPr/>
        </p:nvPicPr>
        <p:blipFill>
          <a:blip r:embed="rId7"/>
          <a:stretch>
            <a:fillRect/>
          </a:stretch>
        </p:blipFill>
        <p:spPr>
          <a:xfrm>
            <a:off x="8989908" y="4323413"/>
            <a:ext cx="1188823" cy="1012024"/>
          </a:xfrm>
          <a:prstGeom prst="rect">
            <a:avLst/>
          </a:prstGeom>
        </p:spPr>
      </p:pic>
      <p:pic>
        <p:nvPicPr>
          <p:cNvPr id="31" name="图片 30">
            <a:extLst>
              <a:ext uri="{FF2B5EF4-FFF2-40B4-BE49-F238E27FC236}">
                <a16:creationId xmlns="" xmlns:a16="http://schemas.microsoft.com/office/drawing/2014/main" id="{BCCA7A48-73BA-4810-A8FA-B094DE1B6A67}"/>
              </a:ext>
            </a:extLst>
          </p:cNvPr>
          <p:cNvPicPr>
            <a:picLocks noChangeAspect="1"/>
          </p:cNvPicPr>
          <p:nvPr/>
        </p:nvPicPr>
        <p:blipFill>
          <a:blip r:embed="rId8"/>
          <a:stretch>
            <a:fillRect/>
          </a:stretch>
        </p:blipFill>
        <p:spPr>
          <a:xfrm>
            <a:off x="8574959" y="219769"/>
            <a:ext cx="1512168" cy="753657"/>
          </a:xfrm>
          <a:prstGeom prst="rect">
            <a:avLst/>
          </a:prstGeom>
        </p:spPr>
      </p:pic>
    </p:spTree>
    <p:extLst>
      <p:ext uri="{BB962C8B-B14F-4D97-AF65-F5344CB8AC3E}">
        <p14:creationId xmlns:p14="http://schemas.microsoft.com/office/powerpoint/2010/main" val="5450153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advTm="3000">
        <p15:prstTrans prst="airplane"/>
      </p:transition>
    </mc:Choice>
    <mc:Fallback xmlns="">
      <p:transition spd="slow" advTm="3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750"/>
                                            <p:tgtEl>
                                              <p:spTgt spid="20"/>
                                            </p:tgtEl>
                                          </p:cBhvr>
                                        </p:animEffect>
                                        <p:anim calcmode="lin" valueType="num">
                                          <p:cBhvr>
                                            <p:cTn id="8" dur="750" fill="hold"/>
                                            <p:tgtEl>
                                              <p:spTgt spid="20"/>
                                            </p:tgtEl>
                                            <p:attrNameLst>
                                              <p:attrName>ppt_x</p:attrName>
                                            </p:attrNameLst>
                                          </p:cBhvr>
                                          <p:tavLst>
                                            <p:tav tm="0">
                                              <p:val>
                                                <p:strVal val="#ppt_x"/>
                                              </p:val>
                                            </p:tav>
                                            <p:tav tm="100000">
                                              <p:val>
                                                <p:strVal val="#ppt_x"/>
                                              </p:val>
                                            </p:tav>
                                          </p:tavLst>
                                        </p:anim>
                                        <p:anim calcmode="lin" valueType="num">
                                          <p:cBhvr>
                                            <p:cTn id="9" dur="750" fill="hold"/>
                                            <p:tgtEl>
                                              <p:spTgt spid="20"/>
                                            </p:tgtEl>
                                            <p:attrNameLst>
                                              <p:attrName>ppt_y</p:attrName>
                                            </p:attrNameLst>
                                          </p:cBhvr>
                                          <p:tavLst>
                                            <p:tav tm="0">
                                              <p:val>
                                                <p:strVal val="#ppt_y+.1"/>
                                              </p:val>
                                            </p:tav>
                                            <p:tav tm="100000">
                                              <p:val>
                                                <p:strVal val="#ppt_y"/>
                                              </p:val>
                                            </p:tav>
                                          </p:tavLst>
                                        </p:anim>
                                      </p:childTnLst>
                                    </p:cTn>
                                  </p:par>
                                  <p:par>
                                    <p:cTn id="10" presetID="32" presetClass="emph" presetSubtype="0" repeatCount="indefinite" fill="hold" nodeType="withEffect">
                                      <p:stCondLst>
                                        <p:cond delay="0"/>
                                      </p:stCondLst>
                                      <p:childTnLst>
                                        <p:animRot by="120000">
                                          <p:cBhvr>
                                            <p:cTn id="11" dur="50" fill="hold">
                                              <p:stCondLst>
                                                <p:cond delay="0"/>
                                              </p:stCondLst>
                                            </p:cTn>
                                            <p:tgtEl>
                                              <p:spTgt spid="31"/>
                                            </p:tgtEl>
                                            <p:attrNameLst>
                                              <p:attrName>r</p:attrName>
                                            </p:attrNameLst>
                                          </p:cBhvr>
                                        </p:animRot>
                                        <p:animRot by="-240000">
                                          <p:cBhvr>
                                            <p:cTn id="12" dur="100" fill="hold">
                                              <p:stCondLst>
                                                <p:cond delay="100"/>
                                              </p:stCondLst>
                                            </p:cTn>
                                            <p:tgtEl>
                                              <p:spTgt spid="31"/>
                                            </p:tgtEl>
                                            <p:attrNameLst>
                                              <p:attrName>r</p:attrName>
                                            </p:attrNameLst>
                                          </p:cBhvr>
                                        </p:animRot>
                                        <p:animRot by="240000">
                                          <p:cBhvr>
                                            <p:cTn id="13" dur="100" fill="hold">
                                              <p:stCondLst>
                                                <p:cond delay="200"/>
                                              </p:stCondLst>
                                            </p:cTn>
                                            <p:tgtEl>
                                              <p:spTgt spid="31"/>
                                            </p:tgtEl>
                                            <p:attrNameLst>
                                              <p:attrName>r</p:attrName>
                                            </p:attrNameLst>
                                          </p:cBhvr>
                                        </p:animRot>
                                        <p:animRot by="-240000">
                                          <p:cBhvr>
                                            <p:cTn id="14" dur="100" fill="hold">
                                              <p:stCondLst>
                                                <p:cond delay="300"/>
                                              </p:stCondLst>
                                            </p:cTn>
                                            <p:tgtEl>
                                              <p:spTgt spid="31"/>
                                            </p:tgtEl>
                                            <p:attrNameLst>
                                              <p:attrName>r</p:attrName>
                                            </p:attrNameLst>
                                          </p:cBhvr>
                                        </p:animRot>
                                        <p:animRot by="120000">
                                          <p:cBhvr>
                                            <p:cTn id="15" dur="100" fill="hold">
                                              <p:stCondLst>
                                                <p:cond delay="400"/>
                                              </p:stCondLst>
                                            </p:cTn>
                                            <p:tgtEl>
                                              <p:spTgt spid="31"/>
                                            </p:tgtEl>
                                            <p:attrNameLst>
                                              <p:attrName>r</p:attrName>
                                            </p:attrNameLst>
                                          </p:cBhvr>
                                        </p:animRot>
                                      </p:childTnLst>
                                    </p:cTn>
                                  </p:par>
                                </p:childTnLst>
                              </p:cTn>
                            </p:par>
                            <p:par>
                              <p:cTn id="16" fill="hold">
                                <p:stCondLst>
                                  <p:cond delay="750"/>
                                </p:stCondLst>
                                <p:childTnLst>
                                  <p:par>
                                    <p:cTn id="17" presetID="2" presetClass="entr" presetSubtype="4" accel="26667" fill="hold" nodeType="afterEffect" p14:presetBounceEnd="50667">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14:bounceEnd="50667">
                                          <p:cBhvr additive="base">
                                            <p:cTn id="19" dur="750" fill="hold"/>
                                            <p:tgtEl>
                                              <p:spTgt spid="4"/>
                                            </p:tgtEl>
                                            <p:attrNameLst>
                                              <p:attrName>ppt_x</p:attrName>
                                            </p:attrNameLst>
                                          </p:cBhvr>
                                          <p:tavLst>
                                            <p:tav tm="0">
                                              <p:val>
                                                <p:strVal val="#ppt_x"/>
                                              </p:val>
                                            </p:tav>
                                            <p:tav tm="100000">
                                              <p:val>
                                                <p:strVal val="#ppt_x"/>
                                              </p:val>
                                            </p:tav>
                                          </p:tavLst>
                                        </p:anim>
                                        <p:anim calcmode="lin" valueType="num" p14:bounceEnd="50667">
                                          <p:cBhvr additive="base">
                                            <p:cTn id="20" dur="750" fill="hold"/>
                                            <p:tgtEl>
                                              <p:spTgt spid="4"/>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53" presetClass="entr" presetSubtype="16" fill="hold" nodeType="afterEffect">
                                      <p:stCondLst>
                                        <p:cond delay="0"/>
                                      </p:stCondLst>
                                      <p:childTnLst>
                                        <p:set>
                                          <p:cBhvr>
                                            <p:cTn id="23" dur="1" fill="hold">
                                              <p:stCondLst>
                                                <p:cond delay="0"/>
                                              </p:stCondLst>
                                            </p:cTn>
                                            <p:tgtEl>
                                              <p:spTgt spid="27"/>
                                            </p:tgtEl>
                                            <p:attrNameLst>
                                              <p:attrName>style.visibility</p:attrName>
                                            </p:attrNameLst>
                                          </p:cBhvr>
                                          <p:to>
                                            <p:strVal val="visible"/>
                                          </p:to>
                                        </p:set>
                                        <p:anim calcmode="lin" valueType="num">
                                          <p:cBhvr>
                                            <p:cTn id="24" dur="500" fill="hold"/>
                                            <p:tgtEl>
                                              <p:spTgt spid="27"/>
                                            </p:tgtEl>
                                            <p:attrNameLst>
                                              <p:attrName>ppt_w</p:attrName>
                                            </p:attrNameLst>
                                          </p:cBhvr>
                                          <p:tavLst>
                                            <p:tav tm="0">
                                              <p:val>
                                                <p:fltVal val="0"/>
                                              </p:val>
                                            </p:tav>
                                            <p:tav tm="100000">
                                              <p:val>
                                                <p:strVal val="#ppt_w"/>
                                              </p:val>
                                            </p:tav>
                                          </p:tavLst>
                                        </p:anim>
                                        <p:anim calcmode="lin" valueType="num">
                                          <p:cBhvr>
                                            <p:cTn id="25" dur="500" fill="hold"/>
                                            <p:tgtEl>
                                              <p:spTgt spid="27"/>
                                            </p:tgtEl>
                                            <p:attrNameLst>
                                              <p:attrName>ppt_h</p:attrName>
                                            </p:attrNameLst>
                                          </p:cBhvr>
                                          <p:tavLst>
                                            <p:tav tm="0">
                                              <p:val>
                                                <p:fltVal val="0"/>
                                              </p:val>
                                            </p:tav>
                                            <p:tav tm="100000">
                                              <p:val>
                                                <p:strVal val="#ppt_h"/>
                                              </p:val>
                                            </p:tav>
                                          </p:tavLst>
                                        </p:anim>
                                        <p:animEffect transition="in" filter="fade">
                                          <p:cBhvr>
                                            <p:cTn id="26" dur="500"/>
                                            <p:tgtEl>
                                              <p:spTgt spid="27"/>
                                            </p:tgtEl>
                                          </p:cBhvr>
                                        </p:animEffect>
                                      </p:childTnLst>
                                    </p:cTn>
                                  </p:par>
                                </p:childTnLst>
                              </p:cTn>
                            </p:par>
                            <p:par>
                              <p:cTn id="27" fill="hold">
                                <p:stCondLst>
                                  <p:cond delay="2000"/>
                                </p:stCondLst>
                                <p:childTnLst>
                                  <p:par>
                                    <p:cTn id="28" presetID="2" presetClass="entr" presetSubtype="1" accel="26667" fill="hold" nodeType="afterEffect" p14:presetBounceEnd="50667">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14:bounceEnd="50667">
                                          <p:cBhvr additive="base">
                                            <p:cTn id="30" dur="750" fill="hold"/>
                                            <p:tgtEl>
                                              <p:spTgt spid="8"/>
                                            </p:tgtEl>
                                            <p:attrNameLst>
                                              <p:attrName>ppt_x</p:attrName>
                                            </p:attrNameLst>
                                          </p:cBhvr>
                                          <p:tavLst>
                                            <p:tav tm="0">
                                              <p:val>
                                                <p:strVal val="#ppt_x"/>
                                              </p:val>
                                            </p:tav>
                                            <p:tav tm="100000">
                                              <p:val>
                                                <p:strVal val="#ppt_x"/>
                                              </p:val>
                                            </p:tav>
                                          </p:tavLst>
                                        </p:anim>
                                        <p:anim calcmode="lin" valueType="num" p14:bounceEnd="50667">
                                          <p:cBhvr additive="base">
                                            <p:cTn id="31" dur="750" fill="hold"/>
                                            <p:tgtEl>
                                              <p:spTgt spid="8"/>
                                            </p:tgtEl>
                                            <p:attrNameLst>
                                              <p:attrName>ppt_y</p:attrName>
                                            </p:attrNameLst>
                                          </p:cBhvr>
                                          <p:tavLst>
                                            <p:tav tm="0">
                                              <p:val>
                                                <p:strVal val="0-#ppt_h/2"/>
                                              </p:val>
                                            </p:tav>
                                            <p:tav tm="100000">
                                              <p:val>
                                                <p:strVal val="#ppt_y"/>
                                              </p:val>
                                            </p:tav>
                                          </p:tavLst>
                                        </p:anim>
                                      </p:childTnLst>
                                    </p:cTn>
                                  </p:par>
                                </p:childTnLst>
                              </p:cTn>
                            </p:par>
                            <p:par>
                              <p:cTn id="32" fill="hold">
                                <p:stCondLst>
                                  <p:cond delay="2750"/>
                                </p:stCondLst>
                                <p:childTnLst>
                                  <p:par>
                                    <p:cTn id="33" presetID="53" presetClass="entr" presetSubtype="16" fill="hold" nodeType="afterEffect">
                                      <p:stCondLst>
                                        <p:cond delay="0"/>
                                      </p:stCondLst>
                                      <p:childTnLst>
                                        <p:set>
                                          <p:cBhvr>
                                            <p:cTn id="34" dur="1" fill="hold">
                                              <p:stCondLst>
                                                <p:cond delay="0"/>
                                              </p:stCondLst>
                                            </p:cTn>
                                            <p:tgtEl>
                                              <p:spTgt spid="28"/>
                                            </p:tgtEl>
                                            <p:attrNameLst>
                                              <p:attrName>style.visibility</p:attrName>
                                            </p:attrNameLst>
                                          </p:cBhvr>
                                          <p:to>
                                            <p:strVal val="visible"/>
                                          </p:to>
                                        </p:set>
                                        <p:anim calcmode="lin" valueType="num">
                                          <p:cBhvr>
                                            <p:cTn id="35" dur="500" fill="hold"/>
                                            <p:tgtEl>
                                              <p:spTgt spid="28"/>
                                            </p:tgtEl>
                                            <p:attrNameLst>
                                              <p:attrName>ppt_w</p:attrName>
                                            </p:attrNameLst>
                                          </p:cBhvr>
                                          <p:tavLst>
                                            <p:tav tm="0">
                                              <p:val>
                                                <p:fltVal val="0"/>
                                              </p:val>
                                            </p:tav>
                                            <p:tav tm="100000">
                                              <p:val>
                                                <p:strVal val="#ppt_w"/>
                                              </p:val>
                                            </p:tav>
                                          </p:tavLst>
                                        </p:anim>
                                        <p:anim calcmode="lin" valueType="num">
                                          <p:cBhvr>
                                            <p:cTn id="36" dur="500" fill="hold"/>
                                            <p:tgtEl>
                                              <p:spTgt spid="28"/>
                                            </p:tgtEl>
                                            <p:attrNameLst>
                                              <p:attrName>ppt_h</p:attrName>
                                            </p:attrNameLst>
                                          </p:cBhvr>
                                          <p:tavLst>
                                            <p:tav tm="0">
                                              <p:val>
                                                <p:fltVal val="0"/>
                                              </p:val>
                                            </p:tav>
                                            <p:tav tm="100000">
                                              <p:val>
                                                <p:strVal val="#ppt_h"/>
                                              </p:val>
                                            </p:tav>
                                          </p:tavLst>
                                        </p:anim>
                                        <p:animEffect transition="in" filter="fade">
                                          <p:cBhvr>
                                            <p:cTn id="37" dur="500"/>
                                            <p:tgtEl>
                                              <p:spTgt spid="28"/>
                                            </p:tgtEl>
                                          </p:cBhvr>
                                        </p:animEffect>
                                      </p:childTnLst>
                                    </p:cTn>
                                  </p:par>
                                </p:childTnLst>
                              </p:cTn>
                            </p:par>
                            <p:par>
                              <p:cTn id="38" fill="hold">
                                <p:stCondLst>
                                  <p:cond delay="3250"/>
                                </p:stCondLst>
                                <p:childTnLst>
                                  <p:par>
                                    <p:cTn id="39" presetID="2" presetClass="entr" presetSubtype="1" accel="26667" fill="hold" nodeType="afterEffect" p14:presetBounceEnd="50667">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14:bounceEnd="50667">
                                          <p:cBhvr additive="base">
                                            <p:cTn id="41" dur="750" fill="hold"/>
                                            <p:tgtEl>
                                              <p:spTgt spid="12"/>
                                            </p:tgtEl>
                                            <p:attrNameLst>
                                              <p:attrName>ppt_x</p:attrName>
                                            </p:attrNameLst>
                                          </p:cBhvr>
                                          <p:tavLst>
                                            <p:tav tm="0">
                                              <p:val>
                                                <p:strVal val="#ppt_x"/>
                                              </p:val>
                                            </p:tav>
                                            <p:tav tm="100000">
                                              <p:val>
                                                <p:strVal val="#ppt_x"/>
                                              </p:val>
                                            </p:tav>
                                          </p:tavLst>
                                        </p:anim>
                                        <p:anim calcmode="lin" valueType="num" p14:bounceEnd="50667">
                                          <p:cBhvr additive="base">
                                            <p:cTn id="42" dur="750" fill="hold"/>
                                            <p:tgtEl>
                                              <p:spTgt spid="12"/>
                                            </p:tgtEl>
                                            <p:attrNameLst>
                                              <p:attrName>ppt_y</p:attrName>
                                            </p:attrNameLst>
                                          </p:cBhvr>
                                          <p:tavLst>
                                            <p:tav tm="0">
                                              <p:val>
                                                <p:strVal val="0-#ppt_h/2"/>
                                              </p:val>
                                            </p:tav>
                                            <p:tav tm="100000">
                                              <p:val>
                                                <p:strVal val="#ppt_y"/>
                                              </p:val>
                                            </p:tav>
                                          </p:tavLst>
                                        </p:anim>
                                      </p:childTnLst>
                                    </p:cTn>
                                  </p:par>
                                </p:childTnLst>
                              </p:cTn>
                            </p:par>
                            <p:par>
                              <p:cTn id="43" fill="hold">
                                <p:stCondLst>
                                  <p:cond delay="4000"/>
                                </p:stCondLst>
                                <p:childTnLst>
                                  <p:par>
                                    <p:cTn id="44" presetID="53" presetClass="entr" presetSubtype="16" fill="hold" nodeType="afterEffect">
                                      <p:stCondLst>
                                        <p:cond delay="0"/>
                                      </p:stCondLst>
                                      <p:childTnLst>
                                        <p:set>
                                          <p:cBhvr>
                                            <p:cTn id="45" dur="1" fill="hold">
                                              <p:stCondLst>
                                                <p:cond delay="0"/>
                                              </p:stCondLst>
                                            </p:cTn>
                                            <p:tgtEl>
                                              <p:spTgt spid="29"/>
                                            </p:tgtEl>
                                            <p:attrNameLst>
                                              <p:attrName>style.visibility</p:attrName>
                                            </p:attrNameLst>
                                          </p:cBhvr>
                                          <p:to>
                                            <p:strVal val="visible"/>
                                          </p:to>
                                        </p:set>
                                        <p:anim calcmode="lin" valueType="num">
                                          <p:cBhvr>
                                            <p:cTn id="46" dur="500" fill="hold"/>
                                            <p:tgtEl>
                                              <p:spTgt spid="29"/>
                                            </p:tgtEl>
                                            <p:attrNameLst>
                                              <p:attrName>ppt_w</p:attrName>
                                            </p:attrNameLst>
                                          </p:cBhvr>
                                          <p:tavLst>
                                            <p:tav tm="0">
                                              <p:val>
                                                <p:fltVal val="0"/>
                                              </p:val>
                                            </p:tav>
                                            <p:tav tm="100000">
                                              <p:val>
                                                <p:strVal val="#ppt_w"/>
                                              </p:val>
                                            </p:tav>
                                          </p:tavLst>
                                        </p:anim>
                                        <p:anim calcmode="lin" valueType="num">
                                          <p:cBhvr>
                                            <p:cTn id="47" dur="500" fill="hold"/>
                                            <p:tgtEl>
                                              <p:spTgt spid="29"/>
                                            </p:tgtEl>
                                            <p:attrNameLst>
                                              <p:attrName>ppt_h</p:attrName>
                                            </p:attrNameLst>
                                          </p:cBhvr>
                                          <p:tavLst>
                                            <p:tav tm="0">
                                              <p:val>
                                                <p:fltVal val="0"/>
                                              </p:val>
                                            </p:tav>
                                            <p:tav tm="100000">
                                              <p:val>
                                                <p:strVal val="#ppt_h"/>
                                              </p:val>
                                            </p:tav>
                                          </p:tavLst>
                                        </p:anim>
                                        <p:animEffect transition="in" filter="fade">
                                          <p:cBhvr>
                                            <p:cTn id="48" dur="500"/>
                                            <p:tgtEl>
                                              <p:spTgt spid="29"/>
                                            </p:tgtEl>
                                          </p:cBhvr>
                                        </p:animEffect>
                                      </p:childTnLst>
                                    </p:cTn>
                                  </p:par>
                                </p:childTnLst>
                              </p:cTn>
                            </p:par>
                            <p:par>
                              <p:cTn id="49" fill="hold">
                                <p:stCondLst>
                                  <p:cond delay="4500"/>
                                </p:stCondLst>
                                <p:childTnLst>
                                  <p:par>
                                    <p:cTn id="50" presetID="2" presetClass="entr" presetSubtype="4" accel="26667" fill="hold" nodeType="afterEffect" p14:presetBounceEnd="50667">
                                      <p:stCondLst>
                                        <p:cond delay="0"/>
                                      </p:stCondLst>
                                      <p:childTnLst>
                                        <p:set>
                                          <p:cBhvr>
                                            <p:cTn id="51" dur="1" fill="hold">
                                              <p:stCondLst>
                                                <p:cond delay="0"/>
                                              </p:stCondLst>
                                            </p:cTn>
                                            <p:tgtEl>
                                              <p:spTgt spid="16"/>
                                            </p:tgtEl>
                                            <p:attrNameLst>
                                              <p:attrName>style.visibility</p:attrName>
                                            </p:attrNameLst>
                                          </p:cBhvr>
                                          <p:to>
                                            <p:strVal val="visible"/>
                                          </p:to>
                                        </p:set>
                                        <p:anim calcmode="lin" valueType="num" p14:bounceEnd="50667">
                                          <p:cBhvr additive="base">
                                            <p:cTn id="52" dur="750" fill="hold"/>
                                            <p:tgtEl>
                                              <p:spTgt spid="16"/>
                                            </p:tgtEl>
                                            <p:attrNameLst>
                                              <p:attrName>ppt_x</p:attrName>
                                            </p:attrNameLst>
                                          </p:cBhvr>
                                          <p:tavLst>
                                            <p:tav tm="0">
                                              <p:val>
                                                <p:strVal val="#ppt_x"/>
                                              </p:val>
                                            </p:tav>
                                            <p:tav tm="100000">
                                              <p:val>
                                                <p:strVal val="#ppt_x"/>
                                              </p:val>
                                            </p:tav>
                                          </p:tavLst>
                                        </p:anim>
                                        <p:anim calcmode="lin" valueType="num" p14:bounceEnd="50667">
                                          <p:cBhvr additive="base">
                                            <p:cTn id="53" dur="750" fill="hold"/>
                                            <p:tgtEl>
                                              <p:spTgt spid="16"/>
                                            </p:tgtEl>
                                            <p:attrNameLst>
                                              <p:attrName>ppt_y</p:attrName>
                                            </p:attrNameLst>
                                          </p:cBhvr>
                                          <p:tavLst>
                                            <p:tav tm="0">
                                              <p:val>
                                                <p:strVal val="1+#ppt_h/2"/>
                                              </p:val>
                                            </p:tav>
                                            <p:tav tm="100000">
                                              <p:val>
                                                <p:strVal val="#ppt_y"/>
                                              </p:val>
                                            </p:tav>
                                          </p:tavLst>
                                        </p:anim>
                                      </p:childTnLst>
                                    </p:cTn>
                                  </p:par>
                                </p:childTnLst>
                              </p:cTn>
                            </p:par>
                            <p:par>
                              <p:cTn id="54" fill="hold">
                                <p:stCondLst>
                                  <p:cond delay="5250"/>
                                </p:stCondLst>
                                <p:childTnLst>
                                  <p:par>
                                    <p:cTn id="55" presetID="53" presetClass="entr" presetSubtype="16" fill="hold" nodeType="afterEffect">
                                      <p:stCondLst>
                                        <p:cond delay="0"/>
                                      </p:stCondLst>
                                      <p:childTnLst>
                                        <p:set>
                                          <p:cBhvr>
                                            <p:cTn id="56" dur="1" fill="hold">
                                              <p:stCondLst>
                                                <p:cond delay="0"/>
                                              </p:stCondLst>
                                            </p:cTn>
                                            <p:tgtEl>
                                              <p:spTgt spid="30"/>
                                            </p:tgtEl>
                                            <p:attrNameLst>
                                              <p:attrName>style.visibility</p:attrName>
                                            </p:attrNameLst>
                                          </p:cBhvr>
                                          <p:to>
                                            <p:strVal val="visible"/>
                                          </p:to>
                                        </p:set>
                                        <p:anim calcmode="lin" valueType="num">
                                          <p:cBhvr>
                                            <p:cTn id="57" dur="500" fill="hold"/>
                                            <p:tgtEl>
                                              <p:spTgt spid="30"/>
                                            </p:tgtEl>
                                            <p:attrNameLst>
                                              <p:attrName>ppt_w</p:attrName>
                                            </p:attrNameLst>
                                          </p:cBhvr>
                                          <p:tavLst>
                                            <p:tav tm="0">
                                              <p:val>
                                                <p:fltVal val="0"/>
                                              </p:val>
                                            </p:tav>
                                            <p:tav tm="100000">
                                              <p:val>
                                                <p:strVal val="#ppt_w"/>
                                              </p:val>
                                            </p:tav>
                                          </p:tavLst>
                                        </p:anim>
                                        <p:anim calcmode="lin" valueType="num">
                                          <p:cBhvr>
                                            <p:cTn id="58" dur="500" fill="hold"/>
                                            <p:tgtEl>
                                              <p:spTgt spid="30"/>
                                            </p:tgtEl>
                                            <p:attrNameLst>
                                              <p:attrName>ppt_h</p:attrName>
                                            </p:attrNameLst>
                                          </p:cBhvr>
                                          <p:tavLst>
                                            <p:tav tm="0">
                                              <p:val>
                                                <p:fltVal val="0"/>
                                              </p:val>
                                            </p:tav>
                                            <p:tav tm="100000">
                                              <p:val>
                                                <p:strVal val="#ppt_h"/>
                                              </p:val>
                                            </p:tav>
                                          </p:tavLst>
                                        </p:anim>
                                        <p:animEffect transition="in" filter="fade">
                                          <p:cBhvr>
                                            <p:cTn id="59"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750"/>
                                            <p:tgtEl>
                                              <p:spTgt spid="20"/>
                                            </p:tgtEl>
                                          </p:cBhvr>
                                        </p:animEffect>
                                        <p:anim calcmode="lin" valueType="num">
                                          <p:cBhvr>
                                            <p:cTn id="8" dur="750" fill="hold"/>
                                            <p:tgtEl>
                                              <p:spTgt spid="20"/>
                                            </p:tgtEl>
                                            <p:attrNameLst>
                                              <p:attrName>ppt_x</p:attrName>
                                            </p:attrNameLst>
                                          </p:cBhvr>
                                          <p:tavLst>
                                            <p:tav tm="0">
                                              <p:val>
                                                <p:strVal val="#ppt_x"/>
                                              </p:val>
                                            </p:tav>
                                            <p:tav tm="100000">
                                              <p:val>
                                                <p:strVal val="#ppt_x"/>
                                              </p:val>
                                            </p:tav>
                                          </p:tavLst>
                                        </p:anim>
                                        <p:anim calcmode="lin" valueType="num">
                                          <p:cBhvr>
                                            <p:cTn id="9" dur="750" fill="hold"/>
                                            <p:tgtEl>
                                              <p:spTgt spid="20"/>
                                            </p:tgtEl>
                                            <p:attrNameLst>
                                              <p:attrName>ppt_y</p:attrName>
                                            </p:attrNameLst>
                                          </p:cBhvr>
                                          <p:tavLst>
                                            <p:tav tm="0">
                                              <p:val>
                                                <p:strVal val="#ppt_y+.1"/>
                                              </p:val>
                                            </p:tav>
                                            <p:tav tm="100000">
                                              <p:val>
                                                <p:strVal val="#ppt_y"/>
                                              </p:val>
                                            </p:tav>
                                          </p:tavLst>
                                        </p:anim>
                                      </p:childTnLst>
                                    </p:cTn>
                                  </p:par>
                                  <p:par>
                                    <p:cTn id="10" presetID="32" presetClass="emph" presetSubtype="0" repeatCount="indefinite" fill="hold" nodeType="withEffect">
                                      <p:stCondLst>
                                        <p:cond delay="0"/>
                                      </p:stCondLst>
                                      <p:childTnLst>
                                        <p:animRot by="120000">
                                          <p:cBhvr>
                                            <p:cTn id="11" dur="50" fill="hold">
                                              <p:stCondLst>
                                                <p:cond delay="0"/>
                                              </p:stCondLst>
                                            </p:cTn>
                                            <p:tgtEl>
                                              <p:spTgt spid="31"/>
                                            </p:tgtEl>
                                            <p:attrNameLst>
                                              <p:attrName>r</p:attrName>
                                            </p:attrNameLst>
                                          </p:cBhvr>
                                        </p:animRot>
                                        <p:animRot by="-240000">
                                          <p:cBhvr>
                                            <p:cTn id="12" dur="100" fill="hold">
                                              <p:stCondLst>
                                                <p:cond delay="100"/>
                                              </p:stCondLst>
                                            </p:cTn>
                                            <p:tgtEl>
                                              <p:spTgt spid="31"/>
                                            </p:tgtEl>
                                            <p:attrNameLst>
                                              <p:attrName>r</p:attrName>
                                            </p:attrNameLst>
                                          </p:cBhvr>
                                        </p:animRot>
                                        <p:animRot by="240000">
                                          <p:cBhvr>
                                            <p:cTn id="13" dur="100" fill="hold">
                                              <p:stCondLst>
                                                <p:cond delay="200"/>
                                              </p:stCondLst>
                                            </p:cTn>
                                            <p:tgtEl>
                                              <p:spTgt spid="31"/>
                                            </p:tgtEl>
                                            <p:attrNameLst>
                                              <p:attrName>r</p:attrName>
                                            </p:attrNameLst>
                                          </p:cBhvr>
                                        </p:animRot>
                                        <p:animRot by="-240000">
                                          <p:cBhvr>
                                            <p:cTn id="14" dur="100" fill="hold">
                                              <p:stCondLst>
                                                <p:cond delay="300"/>
                                              </p:stCondLst>
                                            </p:cTn>
                                            <p:tgtEl>
                                              <p:spTgt spid="31"/>
                                            </p:tgtEl>
                                            <p:attrNameLst>
                                              <p:attrName>r</p:attrName>
                                            </p:attrNameLst>
                                          </p:cBhvr>
                                        </p:animRot>
                                        <p:animRot by="120000">
                                          <p:cBhvr>
                                            <p:cTn id="15" dur="100" fill="hold">
                                              <p:stCondLst>
                                                <p:cond delay="400"/>
                                              </p:stCondLst>
                                            </p:cTn>
                                            <p:tgtEl>
                                              <p:spTgt spid="31"/>
                                            </p:tgtEl>
                                            <p:attrNameLst>
                                              <p:attrName>r</p:attrName>
                                            </p:attrNameLst>
                                          </p:cBhvr>
                                        </p:animRot>
                                      </p:childTnLst>
                                    </p:cTn>
                                  </p:par>
                                </p:childTnLst>
                              </p:cTn>
                            </p:par>
                            <p:par>
                              <p:cTn id="16" fill="hold">
                                <p:stCondLst>
                                  <p:cond delay="750"/>
                                </p:stCondLst>
                                <p:childTnLst>
                                  <p:par>
                                    <p:cTn id="17" presetID="2" presetClass="entr" presetSubtype="4" accel="26667"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750" fill="hold"/>
                                            <p:tgtEl>
                                              <p:spTgt spid="4"/>
                                            </p:tgtEl>
                                            <p:attrNameLst>
                                              <p:attrName>ppt_x</p:attrName>
                                            </p:attrNameLst>
                                          </p:cBhvr>
                                          <p:tavLst>
                                            <p:tav tm="0">
                                              <p:val>
                                                <p:strVal val="#ppt_x"/>
                                              </p:val>
                                            </p:tav>
                                            <p:tav tm="100000">
                                              <p:val>
                                                <p:strVal val="#ppt_x"/>
                                              </p:val>
                                            </p:tav>
                                          </p:tavLst>
                                        </p:anim>
                                        <p:anim calcmode="lin" valueType="num">
                                          <p:cBhvr additive="base">
                                            <p:cTn id="20" dur="750" fill="hold"/>
                                            <p:tgtEl>
                                              <p:spTgt spid="4"/>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53" presetClass="entr" presetSubtype="16" fill="hold" nodeType="afterEffect">
                                      <p:stCondLst>
                                        <p:cond delay="0"/>
                                      </p:stCondLst>
                                      <p:childTnLst>
                                        <p:set>
                                          <p:cBhvr>
                                            <p:cTn id="23" dur="1" fill="hold">
                                              <p:stCondLst>
                                                <p:cond delay="0"/>
                                              </p:stCondLst>
                                            </p:cTn>
                                            <p:tgtEl>
                                              <p:spTgt spid="27"/>
                                            </p:tgtEl>
                                            <p:attrNameLst>
                                              <p:attrName>style.visibility</p:attrName>
                                            </p:attrNameLst>
                                          </p:cBhvr>
                                          <p:to>
                                            <p:strVal val="visible"/>
                                          </p:to>
                                        </p:set>
                                        <p:anim calcmode="lin" valueType="num">
                                          <p:cBhvr>
                                            <p:cTn id="24" dur="500" fill="hold"/>
                                            <p:tgtEl>
                                              <p:spTgt spid="27"/>
                                            </p:tgtEl>
                                            <p:attrNameLst>
                                              <p:attrName>ppt_w</p:attrName>
                                            </p:attrNameLst>
                                          </p:cBhvr>
                                          <p:tavLst>
                                            <p:tav tm="0">
                                              <p:val>
                                                <p:fltVal val="0"/>
                                              </p:val>
                                            </p:tav>
                                            <p:tav tm="100000">
                                              <p:val>
                                                <p:strVal val="#ppt_w"/>
                                              </p:val>
                                            </p:tav>
                                          </p:tavLst>
                                        </p:anim>
                                        <p:anim calcmode="lin" valueType="num">
                                          <p:cBhvr>
                                            <p:cTn id="25" dur="500" fill="hold"/>
                                            <p:tgtEl>
                                              <p:spTgt spid="27"/>
                                            </p:tgtEl>
                                            <p:attrNameLst>
                                              <p:attrName>ppt_h</p:attrName>
                                            </p:attrNameLst>
                                          </p:cBhvr>
                                          <p:tavLst>
                                            <p:tav tm="0">
                                              <p:val>
                                                <p:fltVal val="0"/>
                                              </p:val>
                                            </p:tav>
                                            <p:tav tm="100000">
                                              <p:val>
                                                <p:strVal val="#ppt_h"/>
                                              </p:val>
                                            </p:tav>
                                          </p:tavLst>
                                        </p:anim>
                                        <p:animEffect transition="in" filter="fade">
                                          <p:cBhvr>
                                            <p:cTn id="26" dur="500"/>
                                            <p:tgtEl>
                                              <p:spTgt spid="27"/>
                                            </p:tgtEl>
                                          </p:cBhvr>
                                        </p:animEffect>
                                      </p:childTnLst>
                                    </p:cTn>
                                  </p:par>
                                </p:childTnLst>
                              </p:cTn>
                            </p:par>
                            <p:par>
                              <p:cTn id="27" fill="hold">
                                <p:stCondLst>
                                  <p:cond delay="2000"/>
                                </p:stCondLst>
                                <p:childTnLst>
                                  <p:par>
                                    <p:cTn id="28" presetID="2" presetClass="entr" presetSubtype="1" accel="26667" fill="hold" nodeType="after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additive="base">
                                            <p:cTn id="30" dur="750" fill="hold"/>
                                            <p:tgtEl>
                                              <p:spTgt spid="8"/>
                                            </p:tgtEl>
                                            <p:attrNameLst>
                                              <p:attrName>ppt_x</p:attrName>
                                            </p:attrNameLst>
                                          </p:cBhvr>
                                          <p:tavLst>
                                            <p:tav tm="0">
                                              <p:val>
                                                <p:strVal val="#ppt_x"/>
                                              </p:val>
                                            </p:tav>
                                            <p:tav tm="100000">
                                              <p:val>
                                                <p:strVal val="#ppt_x"/>
                                              </p:val>
                                            </p:tav>
                                          </p:tavLst>
                                        </p:anim>
                                        <p:anim calcmode="lin" valueType="num">
                                          <p:cBhvr additive="base">
                                            <p:cTn id="31" dur="750" fill="hold"/>
                                            <p:tgtEl>
                                              <p:spTgt spid="8"/>
                                            </p:tgtEl>
                                            <p:attrNameLst>
                                              <p:attrName>ppt_y</p:attrName>
                                            </p:attrNameLst>
                                          </p:cBhvr>
                                          <p:tavLst>
                                            <p:tav tm="0">
                                              <p:val>
                                                <p:strVal val="0-#ppt_h/2"/>
                                              </p:val>
                                            </p:tav>
                                            <p:tav tm="100000">
                                              <p:val>
                                                <p:strVal val="#ppt_y"/>
                                              </p:val>
                                            </p:tav>
                                          </p:tavLst>
                                        </p:anim>
                                      </p:childTnLst>
                                    </p:cTn>
                                  </p:par>
                                </p:childTnLst>
                              </p:cTn>
                            </p:par>
                            <p:par>
                              <p:cTn id="32" fill="hold">
                                <p:stCondLst>
                                  <p:cond delay="2750"/>
                                </p:stCondLst>
                                <p:childTnLst>
                                  <p:par>
                                    <p:cTn id="33" presetID="53" presetClass="entr" presetSubtype="16" fill="hold" nodeType="afterEffect">
                                      <p:stCondLst>
                                        <p:cond delay="0"/>
                                      </p:stCondLst>
                                      <p:childTnLst>
                                        <p:set>
                                          <p:cBhvr>
                                            <p:cTn id="34" dur="1" fill="hold">
                                              <p:stCondLst>
                                                <p:cond delay="0"/>
                                              </p:stCondLst>
                                            </p:cTn>
                                            <p:tgtEl>
                                              <p:spTgt spid="28"/>
                                            </p:tgtEl>
                                            <p:attrNameLst>
                                              <p:attrName>style.visibility</p:attrName>
                                            </p:attrNameLst>
                                          </p:cBhvr>
                                          <p:to>
                                            <p:strVal val="visible"/>
                                          </p:to>
                                        </p:set>
                                        <p:anim calcmode="lin" valueType="num">
                                          <p:cBhvr>
                                            <p:cTn id="35" dur="500" fill="hold"/>
                                            <p:tgtEl>
                                              <p:spTgt spid="28"/>
                                            </p:tgtEl>
                                            <p:attrNameLst>
                                              <p:attrName>ppt_w</p:attrName>
                                            </p:attrNameLst>
                                          </p:cBhvr>
                                          <p:tavLst>
                                            <p:tav tm="0">
                                              <p:val>
                                                <p:fltVal val="0"/>
                                              </p:val>
                                            </p:tav>
                                            <p:tav tm="100000">
                                              <p:val>
                                                <p:strVal val="#ppt_w"/>
                                              </p:val>
                                            </p:tav>
                                          </p:tavLst>
                                        </p:anim>
                                        <p:anim calcmode="lin" valueType="num">
                                          <p:cBhvr>
                                            <p:cTn id="36" dur="500" fill="hold"/>
                                            <p:tgtEl>
                                              <p:spTgt spid="28"/>
                                            </p:tgtEl>
                                            <p:attrNameLst>
                                              <p:attrName>ppt_h</p:attrName>
                                            </p:attrNameLst>
                                          </p:cBhvr>
                                          <p:tavLst>
                                            <p:tav tm="0">
                                              <p:val>
                                                <p:fltVal val="0"/>
                                              </p:val>
                                            </p:tav>
                                            <p:tav tm="100000">
                                              <p:val>
                                                <p:strVal val="#ppt_h"/>
                                              </p:val>
                                            </p:tav>
                                          </p:tavLst>
                                        </p:anim>
                                        <p:animEffect transition="in" filter="fade">
                                          <p:cBhvr>
                                            <p:cTn id="37" dur="500"/>
                                            <p:tgtEl>
                                              <p:spTgt spid="28"/>
                                            </p:tgtEl>
                                          </p:cBhvr>
                                        </p:animEffect>
                                      </p:childTnLst>
                                    </p:cTn>
                                  </p:par>
                                </p:childTnLst>
                              </p:cTn>
                            </p:par>
                            <p:par>
                              <p:cTn id="38" fill="hold">
                                <p:stCondLst>
                                  <p:cond delay="3250"/>
                                </p:stCondLst>
                                <p:childTnLst>
                                  <p:par>
                                    <p:cTn id="39" presetID="2" presetClass="entr" presetSubtype="1" accel="26667" fill="hold" nodeType="after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750" fill="hold"/>
                                            <p:tgtEl>
                                              <p:spTgt spid="12"/>
                                            </p:tgtEl>
                                            <p:attrNameLst>
                                              <p:attrName>ppt_x</p:attrName>
                                            </p:attrNameLst>
                                          </p:cBhvr>
                                          <p:tavLst>
                                            <p:tav tm="0">
                                              <p:val>
                                                <p:strVal val="#ppt_x"/>
                                              </p:val>
                                            </p:tav>
                                            <p:tav tm="100000">
                                              <p:val>
                                                <p:strVal val="#ppt_x"/>
                                              </p:val>
                                            </p:tav>
                                          </p:tavLst>
                                        </p:anim>
                                        <p:anim calcmode="lin" valueType="num">
                                          <p:cBhvr additive="base">
                                            <p:cTn id="42" dur="750" fill="hold"/>
                                            <p:tgtEl>
                                              <p:spTgt spid="12"/>
                                            </p:tgtEl>
                                            <p:attrNameLst>
                                              <p:attrName>ppt_y</p:attrName>
                                            </p:attrNameLst>
                                          </p:cBhvr>
                                          <p:tavLst>
                                            <p:tav tm="0">
                                              <p:val>
                                                <p:strVal val="0-#ppt_h/2"/>
                                              </p:val>
                                            </p:tav>
                                            <p:tav tm="100000">
                                              <p:val>
                                                <p:strVal val="#ppt_y"/>
                                              </p:val>
                                            </p:tav>
                                          </p:tavLst>
                                        </p:anim>
                                      </p:childTnLst>
                                    </p:cTn>
                                  </p:par>
                                </p:childTnLst>
                              </p:cTn>
                            </p:par>
                            <p:par>
                              <p:cTn id="43" fill="hold">
                                <p:stCondLst>
                                  <p:cond delay="4000"/>
                                </p:stCondLst>
                                <p:childTnLst>
                                  <p:par>
                                    <p:cTn id="44" presetID="53" presetClass="entr" presetSubtype="16" fill="hold" nodeType="afterEffect">
                                      <p:stCondLst>
                                        <p:cond delay="0"/>
                                      </p:stCondLst>
                                      <p:childTnLst>
                                        <p:set>
                                          <p:cBhvr>
                                            <p:cTn id="45" dur="1" fill="hold">
                                              <p:stCondLst>
                                                <p:cond delay="0"/>
                                              </p:stCondLst>
                                            </p:cTn>
                                            <p:tgtEl>
                                              <p:spTgt spid="29"/>
                                            </p:tgtEl>
                                            <p:attrNameLst>
                                              <p:attrName>style.visibility</p:attrName>
                                            </p:attrNameLst>
                                          </p:cBhvr>
                                          <p:to>
                                            <p:strVal val="visible"/>
                                          </p:to>
                                        </p:set>
                                        <p:anim calcmode="lin" valueType="num">
                                          <p:cBhvr>
                                            <p:cTn id="46" dur="500" fill="hold"/>
                                            <p:tgtEl>
                                              <p:spTgt spid="29"/>
                                            </p:tgtEl>
                                            <p:attrNameLst>
                                              <p:attrName>ppt_w</p:attrName>
                                            </p:attrNameLst>
                                          </p:cBhvr>
                                          <p:tavLst>
                                            <p:tav tm="0">
                                              <p:val>
                                                <p:fltVal val="0"/>
                                              </p:val>
                                            </p:tav>
                                            <p:tav tm="100000">
                                              <p:val>
                                                <p:strVal val="#ppt_w"/>
                                              </p:val>
                                            </p:tav>
                                          </p:tavLst>
                                        </p:anim>
                                        <p:anim calcmode="lin" valueType="num">
                                          <p:cBhvr>
                                            <p:cTn id="47" dur="500" fill="hold"/>
                                            <p:tgtEl>
                                              <p:spTgt spid="29"/>
                                            </p:tgtEl>
                                            <p:attrNameLst>
                                              <p:attrName>ppt_h</p:attrName>
                                            </p:attrNameLst>
                                          </p:cBhvr>
                                          <p:tavLst>
                                            <p:tav tm="0">
                                              <p:val>
                                                <p:fltVal val="0"/>
                                              </p:val>
                                            </p:tav>
                                            <p:tav tm="100000">
                                              <p:val>
                                                <p:strVal val="#ppt_h"/>
                                              </p:val>
                                            </p:tav>
                                          </p:tavLst>
                                        </p:anim>
                                        <p:animEffect transition="in" filter="fade">
                                          <p:cBhvr>
                                            <p:cTn id="48" dur="500"/>
                                            <p:tgtEl>
                                              <p:spTgt spid="29"/>
                                            </p:tgtEl>
                                          </p:cBhvr>
                                        </p:animEffect>
                                      </p:childTnLst>
                                    </p:cTn>
                                  </p:par>
                                </p:childTnLst>
                              </p:cTn>
                            </p:par>
                            <p:par>
                              <p:cTn id="49" fill="hold">
                                <p:stCondLst>
                                  <p:cond delay="4500"/>
                                </p:stCondLst>
                                <p:childTnLst>
                                  <p:par>
                                    <p:cTn id="50" presetID="2" presetClass="entr" presetSubtype="4" accel="26667" fill="hold" nodeType="afterEffect">
                                      <p:stCondLst>
                                        <p:cond delay="0"/>
                                      </p:stCondLst>
                                      <p:childTnLst>
                                        <p:set>
                                          <p:cBhvr>
                                            <p:cTn id="51" dur="1" fill="hold">
                                              <p:stCondLst>
                                                <p:cond delay="0"/>
                                              </p:stCondLst>
                                            </p:cTn>
                                            <p:tgtEl>
                                              <p:spTgt spid="16"/>
                                            </p:tgtEl>
                                            <p:attrNameLst>
                                              <p:attrName>style.visibility</p:attrName>
                                            </p:attrNameLst>
                                          </p:cBhvr>
                                          <p:to>
                                            <p:strVal val="visible"/>
                                          </p:to>
                                        </p:set>
                                        <p:anim calcmode="lin" valueType="num">
                                          <p:cBhvr additive="base">
                                            <p:cTn id="52" dur="750" fill="hold"/>
                                            <p:tgtEl>
                                              <p:spTgt spid="16"/>
                                            </p:tgtEl>
                                            <p:attrNameLst>
                                              <p:attrName>ppt_x</p:attrName>
                                            </p:attrNameLst>
                                          </p:cBhvr>
                                          <p:tavLst>
                                            <p:tav tm="0">
                                              <p:val>
                                                <p:strVal val="#ppt_x"/>
                                              </p:val>
                                            </p:tav>
                                            <p:tav tm="100000">
                                              <p:val>
                                                <p:strVal val="#ppt_x"/>
                                              </p:val>
                                            </p:tav>
                                          </p:tavLst>
                                        </p:anim>
                                        <p:anim calcmode="lin" valueType="num">
                                          <p:cBhvr additive="base">
                                            <p:cTn id="53" dur="750" fill="hold"/>
                                            <p:tgtEl>
                                              <p:spTgt spid="16"/>
                                            </p:tgtEl>
                                            <p:attrNameLst>
                                              <p:attrName>ppt_y</p:attrName>
                                            </p:attrNameLst>
                                          </p:cBhvr>
                                          <p:tavLst>
                                            <p:tav tm="0">
                                              <p:val>
                                                <p:strVal val="1+#ppt_h/2"/>
                                              </p:val>
                                            </p:tav>
                                            <p:tav tm="100000">
                                              <p:val>
                                                <p:strVal val="#ppt_y"/>
                                              </p:val>
                                            </p:tav>
                                          </p:tavLst>
                                        </p:anim>
                                      </p:childTnLst>
                                    </p:cTn>
                                  </p:par>
                                </p:childTnLst>
                              </p:cTn>
                            </p:par>
                            <p:par>
                              <p:cTn id="54" fill="hold">
                                <p:stCondLst>
                                  <p:cond delay="5250"/>
                                </p:stCondLst>
                                <p:childTnLst>
                                  <p:par>
                                    <p:cTn id="55" presetID="53" presetClass="entr" presetSubtype="16" fill="hold" nodeType="afterEffect">
                                      <p:stCondLst>
                                        <p:cond delay="0"/>
                                      </p:stCondLst>
                                      <p:childTnLst>
                                        <p:set>
                                          <p:cBhvr>
                                            <p:cTn id="56" dur="1" fill="hold">
                                              <p:stCondLst>
                                                <p:cond delay="0"/>
                                              </p:stCondLst>
                                            </p:cTn>
                                            <p:tgtEl>
                                              <p:spTgt spid="30"/>
                                            </p:tgtEl>
                                            <p:attrNameLst>
                                              <p:attrName>style.visibility</p:attrName>
                                            </p:attrNameLst>
                                          </p:cBhvr>
                                          <p:to>
                                            <p:strVal val="visible"/>
                                          </p:to>
                                        </p:set>
                                        <p:anim calcmode="lin" valueType="num">
                                          <p:cBhvr>
                                            <p:cTn id="57" dur="500" fill="hold"/>
                                            <p:tgtEl>
                                              <p:spTgt spid="30"/>
                                            </p:tgtEl>
                                            <p:attrNameLst>
                                              <p:attrName>ppt_w</p:attrName>
                                            </p:attrNameLst>
                                          </p:cBhvr>
                                          <p:tavLst>
                                            <p:tav tm="0">
                                              <p:val>
                                                <p:fltVal val="0"/>
                                              </p:val>
                                            </p:tav>
                                            <p:tav tm="100000">
                                              <p:val>
                                                <p:strVal val="#ppt_w"/>
                                              </p:val>
                                            </p:tav>
                                          </p:tavLst>
                                        </p:anim>
                                        <p:anim calcmode="lin" valueType="num">
                                          <p:cBhvr>
                                            <p:cTn id="58" dur="500" fill="hold"/>
                                            <p:tgtEl>
                                              <p:spTgt spid="30"/>
                                            </p:tgtEl>
                                            <p:attrNameLst>
                                              <p:attrName>ppt_h</p:attrName>
                                            </p:attrNameLst>
                                          </p:cBhvr>
                                          <p:tavLst>
                                            <p:tav tm="0">
                                              <p:val>
                                                <p:fltVal val="0"/>
                                              </p:val>
                                            </p:tav>
                                            <p:tav tm="100000">
                                              <p:val>
                                                <p:strVal val="#ppt_h"/>
                                              </p:val>
                                            </p:tav>
                                          </p:tavLst>
                                        </p:anim>
                                        <p:animEffect transition="in" filter="fade">
                                          <p:cBhvr>
                                            <p:cTn id="59"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KSO_Shape">
            <a:extLst>
              <a:ext uri="{FF2B5EF4-FFF2-40B4-BE49-F238E27FC236}">
                <a16:creationId xmlns="" xmlns:a16="http://schemas.microsoft.com/office/drawing/2014/main" id="{0D15B35C-D32D-4058-82CD-CF4BABCCF18D}"/>
              </a:ext>
            </a:extLst>
          </p:cNvPr>
          <p:cNvSpPr>
            <a:spLocks/>
          </p:cNvSpPr>
          <p:nvPr/>
        </p:nvSpPr>
        <p:spPr bwMode="auto">
          <a:xfrm>
            <a:off x="1703512" y="953724"/>
            <a:ext cx="9001000" cy="4950551"/>
          </a:xfrm>
          <a:custGeom>
            <a:avLst/>
            <a:gdLst>
              <a:gd name="T0" fmla="*/ 2147483646 w 5345"/>
              <a:gd name="T1" fmla="*/ 2147483646 h 2936"/>
              <a:gd name="T2" fmla="*/ 2147483646 w 5345"/>
              <a:gd name="T3" fmla="*/ 2147483646 h 2936"/>
              <a:gd name="T4" fmla="*/ 2147483646 w 5345"/>
              <a:gd name="T5" fmla="*/ 2147483646 h 2936"/>
              <a:gd name="T6" fmla="*/ 2147483646 w 5345"/>
              <a:gd name="T7" fmla="*/ 2147483646 h 2936"/>
              <a:gd name="T8" fmla="*/ 2147483646 w 5345"/>
              <a:gd name="T9" fmla="*/ 2147483646 h 2936"/>
              <a:gd name="T10" fmla="*/ 2147483646 w 5345"/>
              <a:gd name="T11" fmla="*/ 2147483646 h 2936"/>
              <a:gd name="T12" fmla="*/ 2147483646 w 5345"/>
              <a:gd name="T13" fmla="*/ 2147483646 h 2936"/>
              <a:gd name="T14" fmla="*/ 2147483646 w 5345"/>
              <a:gd name="T15" fmla="*/ 2147483646 h 2936"/>
              <a:gd name="T16" fmla="*/ 2147483646 w 5345"/>
              <a:gd name="T17" fmla="*/ 2147483646 h 2936"/>
              <a:gd name="T18" fmla="*/ 2147483646 w 5345"/>
              <a:gd name="T19" fmla="*/ 2147483646 h 2936"/>
              <a:gd name="T20" fmla="*/ 2147483646 w 5345"/>
              <a:gd name="T21" fmla="*/ 2147483646 h 2936"/>
              <a:gd name="T22" fmla="*/ 2147483646 w 5345"/>
              <a:gd name="T23" fmla="*/ 2147483646 h 2936"/>
              <a:gd name="T24" fmla="*/ 2147483646 w 5345"/>
              <a:gd name="T25" fmla="*/ 2147483646 h 2936"/>
              <a:gd name="T26" fmla="*/ 2147483646 w 5345"/>
              <a:gd name="T27" fmla="*/ 2147483646 h 2936"/>
              <a:gd name="T28" fmla="*/ 2147483646 w 5345"/>
              <a:gd name="T29" fmla="*/ 2147483646 h 2936"/>
              <a:gd name="T30" fmla="*/ 2147483646 w 5345"/>
              <a:gd name="T31" fmla="*/ 772639970 h 2936"/>
              <a:gd name="T32" fmla="*/ 2147483646 w 5345"/>
              <a:gd name="T33" fmla="*/ 0 h 2936"/>
              <a:gd name="T34" fmla="*/ 2147483646 w 5345"/>
              <a:gd name="T35" fmla="*/ 363587807 h 2936"/>
              <a:gd name="T36" fmla="*/ 2147483646 w 5345"/>
              <a:gd name="T37" fmla="*/ 2147483646 h 2936"/>
              <a:gd name="T38" fmla="*/ 2147483646 w 5345"/>
              <a:gd name="T39" fmla="*/ 2147483646 h 2936"/>
              <a:gd name="T40" fmla="*/ 2147483646 w 5345"/>
              <a:gd name="T41" fmla="*/ 2147483646 h 2936"/>
              <a:gd name="T42" fmla="*/ 2147483646 w 5345"/>
              <a:gd name="T43" fmla="*/ 2147483646 h 2936"/>
              <a:gd name="T44" fmla="*/ 2147483646 w 5345"/>
              <a:gd name="T45" fmla="*/ 2147483646 h 2936"/>
              <a:gd name="T46" fmla="*/ 2147483646 w 5345"/>
              <a:gd name="T47" fmla="*/ 2147483646 h 2936"/>
              <a:gd name="T48" fmla="*/ 2147483646 w 5345"/>
              <a:gd name="T49" fmla="*/ 2147483646 h 2936"/>
              <a:gd name="T50" fmla="*/ 2147483646 w 5345"/>
              <a:gd name="T51" fmla="*/ 2147483646 h 2936"/>
              <a:gd name="T52" fmla="*/ 2147483646 w 5345"/>
              <a:gd name="T53" fmla="*/ 2147483646 h 2936"/>
              <a:gd name="T54" fmla="*/ 2147483646 w 5345"/>
              <a:gd name="T55" fmla="*/ 2147483646 h 2936"/>
              <a:gd name="T56" fmla="*/ 2147483646 w 5345"/>
              <a:gd name="T57" fmla="*/ 2147483646 h 2936"/>
              <a:gd name="T58" fmla="*/ 2147483646 w 5345"/>
              <a:gd name="T59" fmla="*/ 2147483646 h 2936"/>
              <a:gd name="T60" fmla="*/ 2147483646 w 5345"/>
              <a:gd name="T61" fmla="*/ 2147483646 h 2936"/>
              <a:gd name="T62" fmla="*/ 452722804 w 5345"/>
              <a:gd name="T63" fmla="*/ 2147483646 h 2936"/>
              <a:gd name="T64" fmla="*/ 90570008 w 5345"/>
              <a:gd name="T65" fmla="*/ 2147483646 h 2936"/>
              <a:gd name="T66" fmla="*/ 1629877726 w 5345"/>
              <a:gd name="T67" fmla="*/ 2147483646 h 2936"/>
              <a:gd name="T68" fmla="*/ 2147483646 w 5345"/>
              <a:gd name="T69" fmla="*/ 2147483646 h 2936"/>
              <a:gd name="T70" fmla="*/ 2147483646 w 5345"/>
              <a:gd name="T71" fmla="*/ 2147483646 h 2936"/>
              <a:gd name="T72" fmla="*/ 2147483646 w 5345"/>
              <a:gd name="T73" fmla="*/ 2147483646 h 2936"/>
              <a:gd name="T74" fmla="*/ 2147483646 w 5345"/>
              <a:gd name="T75" fmla="*/ 2147483646 h 2936"/>
              <a:gd name="T76" fmla="*/ 2147483646 w 5345"/>
              <a:gd name="T77" fmla="*/ 2147483646 h 2936"/>
              <a:gd name="T78" fmla="*/ 2147483646 w 5345"/>
              <a:gd name="T79" fmla="*/ 2147483646 h 2936"/>
              <a:gd name="T80" fmla="*/ 2147483646 w 5345"/>
              <a:gd name="T81" fmla="*/ 2147483646 h 2936"/>
              <a:gd name="T82" fmla="*/ 2147483646 w 5345"/>
              <a:gd name="T83" fmla="*/ 2147483646 h 2936"/>
              <a:gd name="T84" fmla="*/ 2147483646 w 5345"/>
              <a:gd name="T85" fmla="*/ 2147483646 h 2936"/>
              <a:gd name="T86" fmla="*/ 2147483646 w 5345"/>
              <a:gd name="T87" fmla="*/ 2147483646 h 2936"/>
              <a:gd name="T88" fmla="*/ 2147483646 w 5345"/>
              <a:gd name="T89" fmla="*/ 2147483646 h 2936"/>
              <a:gd name="T90" fmla="*/ 2147483646 w 5345"/>
              <a:gd name="T91" fmla="*/ 2147483646 h 2936"/>
              <a:gd name="T92" fmla="*/ 2147483646 w 5345"/>
              <a:gd name="T93" fmla="*/ 2147483646 h 2936"/>
              <a:gd name="T94" fmla="*/ 2147483646 w 5345"/>
              <a:gd name="T95" fmla="*/ 2147483646 h 2936"/>
              <a:gd name="T96" fmla="*/ 2147483646 w 5345"/>
              <a:gd name="T97" fmla="*/ 2147483646 h 2936"/>
              <a:gd name="T98" fmla="*/ 2147483646 w 5345"/>
              <a:gd name="T99" fmla="*/ 2147483646 h 2936"/>
              <a:gd name="T100" fmla="*/ 2147483646 w 5345"/>
              <a:gd name="T101" fmla="*/ 2147483646 h 2936"/>
              <a:gd name="T102" fmla="*/ 2147483646 w 5345"/>
              <a:gd name="T103" fmla="*/ 2147483646 h 2936"/>
              <a:gd name="T104" fmla="*/ 2147483646 w 5345"/>
              <a:gd name="T105" fmla="*/ 2147483646 h 29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345" h="2936">
                <a:moveTo>
                  <a:pt x="4729" y="1661"/>
                </a:moveTo>
                <a:lnTo>
                  <a:pt x="4729" y="1661"/>
                </a:lnTo>
                <a:lnTo>
                  <a:pt x="4723" y="1609"/>
                </a:lnTo>
                <a:lnTo>
                  <a:pt x="4716" y="1558"/>
                </a:lnTo>
                <a:lnTo>
                  <a:pt x="4706" y="1507"/>
                </a:lnTo>
                <a:lnTo>
                  <a:pt x="4693" y="1458"/>
                </a:lnTo>
                <a:lnTo>
                  <a:pt x="4679" y="1409"/>
                </a:lnTo>
                <a:lnTo>
                  <a:pt x="4663" y="1361"/>
                </a:lnTo>
                <a:lnTo>
                  <a:pt x="4644" y="1314"/>
                </a:lnTo>
                <a:lnTo>
                  <a:pt x="4622" y="1268"/>
                </a:lnTo>
                <a:lnTo>
                  <a:pt x="4600" y="1223"/>
                </a:lnTo>
                <a:lnTo>
                  <a:pt x="4575" y="1181"/>
                </a:lnTo>
                <a:lnTo>
                  <a:pt x="4548" y="1138"/>
                </a:lnTo>
                <a:lnTo>
                  <a:pt x="4519" y="1098"/>
                </a:lnTo>
                <a:lnTo>
                  <a:pt x="4489" y="1059"/>
                </a:lnTo>
                <a:lnTo>
                  <a:pt x="4457" y="1021"/>
                </a:lnTo>
                <a:lnTo>
                  <a:pt x="4422" y="984"/>
                </a:lnTo>
                <a:lnTo>
                  <a:pt x="4387" y="950"/>
                </a:lnTo>
                <a:lnTo>
                  <a:pt x="4350" y="917"/>
                </a:lnTo>
                <a:lnTo>
                  <a:pt x="4312" y="886"/>
                </a:lnTo>
                <a:lnTo>
                  <a:pt x="4272" y="856"/>
                </a:lnTo>
                <a:lnTo>
                  <a:pt x="4230" y="828"/>
                </a:lnTo>
                <a:lnTo>
                  <a:pt x="4188" y="802"/>
                </a:lnTo>
                <a:lnTo>
                  <a:pt x="4144" y="778"/>
                </a:lnTo>
                <a:lnTo>
                  <a:pt x="4099" y="757"/>
                </a:lnTo>
                <a:lnTo>
                  <a:pt x="4053" y="737"/>
                </a:lnTo>
                <a:lnTo>
                  <a:pt x="4005" y="719"/>
                </a:lnTo>
                <a:lnTo>
                  <a:pt x="3957" y="703"/>
                </a:lnTo>
                <a:lnTo>
                  <a:pt x="3907" y="689"/>
                </a:lnTo>
                <a:lnTo>
                  <a:pt x="3857" y="679"/>
                </a:lnTo>
                <a:lnTo>
                  <a:pt x="3806" y="670"/>
                </a:lnTo>
                <a:lnTo>
                  <a:pt x="3754" y="663"/>
                </a:lnTo>
                <a:lnTo>
                  <a:pt x="3701" y="660"/>
                </a:lnTo>
                <a:lnTo>
                  <a:pt x="3648" y="658"/>
                </a:lnTo>
                <a:lnTo>
                  <a:pt x="3608" y="660"/>
                </a:lnTo>
                <a:lnTo>
                  <a:pt x="3566" y="661"/>
                </a:lnTo>
                <a:lnTo>
                  <a:pt x="3526" y="665"/>
                </a:lnTo>
                <a:lnTo>
                  <a:pt x="3486" y="670"/>
                </a:lnTo>
                <a:lnTo>
                  <a:pt x="3446" y="677"/>
                </a:lnTo>
                <a:lnTo>
                  <a:pt x="3407" y="686"/>
                </a:lnTo>
                <a:lnTo>
                  <a:pt x="3368" y="695"/>
                </a:lnTo>
                <a:lnTo>
                  <a:pt x="3330" y="706"/>
                </a:lnTo>
                <a:lnTo>
                  <a:pt x="3294" y="718"/>
                </a:lnTo>
                <a:lnTo>
                  <a:pt x="3257" y="732"/>
                </a:lnTo>
                <a:lnTo>
                  <a:pt x="3220" y="746"/>
                </a:lnTo>
                <a:lnTo>
                  <a:pt x="3185" y="763"/>
                </a:lnTo>
                <a:lnTo>
                  <a:pt x="3150" y="779"/>
                </a:lnTo>
                <a:lnTo>
                  <a:pt x="3116" y="798"/>
                </a:lnTo>
                <a:lnTo>
                  <a:pt x="3083" y="817"/>
                </a:lnTo>
                <a:lnTo>
                  <a:pt x="3050" y="838"/>
                </a:lnTo>
                <a:lnTo>
                  <a:pt x="3038" y="793"/>
                </a:lnTo>
                <a:lnTo>
                  <a:pt x="3024" y="750"/>
                </a:lnTo>
                <a:lnTo>
                  <a:pt x="3007" y="707"/>
                </a:lnTo>
                <a:lnTo>
                  <a:pt x="2989" y="664"/>
                </a:lnTo>
                <a:lnTo>
                  <a:pt x="2970" y="623"/>
                </a:lnTo>
                <a:lnTo>
                  <a:pt x="2949" y="583"/>
                </a:lnTo>
                <a:lnTo>
                  <a:pt x="2927" y="542"/>
                </a:lnTo>
                <a:lnTo>
                  <a:pt x="2903" y="504"/>
                </a:lnTo>
                <a:lnTo>
                  <a:pt x="2877" y="467"/>
                </a:lnTo>
                <a:lnTo>
                  <a:pt x="2850" y="430"/>
                </a:lnTo>
                <a:lnTo>
                  <a:pt x="2821" y="396"/>
                </a:lnTo>
                <a:lnTo>
                  <a:pt x="2792" y="361"/>
                </a:lnTo>
                <a:lnTo>
                  <a:pt x="2761" y="329"/>
                </a:lnTo>
                <a:lnTo>
                  <a:pt x="2728" y="297"/>
                </a:lnTo>
                <a:lnTo>
                  <a:pt x="2694" y="268"/>
                </a:lnTo>
                <a:lnTo>
                  <a:pt x="2659" y="238"/>
                </a:lnTo>
                <a:lnTo>
                  <a:pt x="2623" y="211"/>
                </a:lnTo>
                <a:lnTo>
                  <a:pt x="2586" y="185"/>
                </a:lnTo>
                <a:lnTo>
                  <a:pt x="2548" y="161"/>
                </a:lnTo>
                <a:lnTo>
                  <a:pt x="2509" y="139"/>
                </a:lnTo>
                <a:lnTo>
                  <a:pt x="2468" y="117"/>
                </a:lnTo>
                <a:lnTo>
                  <a:pt x="2427" y="97"/>
                </a:lnTo>
                <a:lnTo>
                  <a:pt x="2384" y="79"/>
                </a:lnTo>
                <a:lnTo>
                  <a:pt x="2342" y="63"/>
                </a:lnTo>
                <a:lnTo>
                  <a:pt x="2298" y="49"/>
                </a:lnTo>
                <a:lnTo>
                  <a:pt x="2253" y="36"/>
                </a:lnTo>
                <a:lnTo>
                  <a:pt x="2208" y="25"/>
                </a:lnTo>
                <a:lnTo>
                  <a:pt x="2162" y="17"/>
                </a:lnTo>
                <a:lnTo>
                  <a:pt x="2114" y="9"/>
                </a:lnTo>
                <a:lnTo>
                  <a:pt x="2067" y="4"/>
                </a:lnTo>
                <a:lnTo>
                  <a:pt x="2019" y="1"/>
                </a:lnTo>
                <a:lnTo>
                  <a:pt x="1971" y="0"/>
                </a:lnTo>
                <a:lnTo>
                  <a:pt x="1941" y="0"/>
                </a:lnTo>
                <a:lnTo>
                  <a:pt x="1913" y="1"/>
                </a:lnTo>
                <a:lnTo>
                  <a:pt x="1884" y="4"/>
                </a:lnTo>
                <a:lnTo>
                  <a:pt x="1856" y="6"/>
                </a:lnTo>
                <a:lnTo>
                  <a:pt x="1829" y="8"/>
                </a:lnTo>
                <a:lnTo>
                  <a:pt x="1800" y="13"/>
                </a:lnTo>
                <a:lnTo>
                  <a:pt x="1746" y="23"/>
                </a:lnTo>
                <a:lnTo>
                  <a:pt x="1691" y="34"/>
                </a:lnTo>
                <a:lnTo>
                  <a:pt x="1638" y="50"/>
                </a:lnTo>
                <a:lnTo>
                  <a:pt x="1587" y="68"/>
                </a:lnTo>
                <a:lnTo>
                  <a:pt x="1536" y="88"/>
                </a:lnTo>
                <a:lnTo>
                  <a:pt x="1487" y="110"/>
                </a:lnTo>
                <a:lnTo>
                  <a:pt x="1438" y="135"/>
                </a:lnTo>
                <a:lnTo>
                  <a:pt x="1392" y="161"/>
                </a:lnTo>
                <a:lnTo>
                  <a:pt x="1347" y="191"/>
                </a:lnTo>
                <a:lnTo>
                  <a:pt x="1303" y="221"/>
                </a:lnTo>
                <a:lnTo>
                  <a:pt x="1260" y="255"/>
                </a:lnTo>
                <a:lnTo>
                  <a:pt x="1220" y="290"/>
                </a:lnTo>
                <a:lnTo>
                  <a:pt x="1181" y="327"/>
                </a:lnTo>
                <a:lnTo>
                  <a:pt x="1144" y="366"/>
                </a:lnTo>
                <a:lnTo>
                  <a:pt x="1109" y="406"/>
                </a:lnTo>
                <a:lnTo>
                  <a:pt x="1076" y="448"/>
                </a:lnTo>
                <a:lnTo>
                  <a:pt x="1045" y="491"/>
                </a:lnTo>
                <a:lnTo>
                  <a:pt x="1016" y="538"/>
                </a:lnTo>
                <a:lnTo>
                  <a:pt x="989" y="584"/>
                </a:lnTo>
                <a:lnTo>
                  <a:pt x="964" y="632"/>
                </a:lnTo>
                <a:lnTo>
                  <a:pt x="942" y="681"/>
                </a:lnTo>
                <a:lnTo>
                  <a:pt x="922" y="732"/>
                </a:lnTo>
                <a:lnTo>
                  <a:pt x="905" y="784"/>
                </a:lnTo>
                <a:lnTo>
                  <a:pt x="890" y="837"/>
                </a:lnTo>
                <a:lnTo>
                  <a:pt x="877" y="890"/>
                </a:lnTo>
                <a:lnTo>
                  <a:pt x="867" y="946"/>
                </a:lnTo>
                <a:lnTo>
                  <a:pt x="864" y="973"/>
                </a:lnTo>
                <a:lnTo>
                  <a:pt x="860" y="1002"/>
                </a:lnTo>
                <a:lnTo>
                  <a:pt x="858" y="1030"/>
                </a:lnTo>
                <a:lnTo>
                  <a:pt x="855" y="1059"/>
                </a:lnTo>
                <a:lnTo>
                  <a:pt x="855" y="1087"/>
                </a:lnTo>
                <a:lnTo>
                  <a:pt x="854" y="1115"/>
                </a:lnTo>
                <a:lnTo>
                  <a:pt x="855" y="1150"/>
                </a:lnTo>
                <a:lnTo>
                  <a:pt x="857" y="1183"/>
                </a:lnTo>
                <a:lnTo>
                  <a:pt x="860" y="1216"/>
                </a:lnTo>
                <a:lnTo>
                  <a:pt x="864" y="1250"/>
                </a:lnTo>
                <a:lnTo>
                  <a:pt x="845" y="1249"/>
                </a:lnTo>
                <a:lnTo>
                  <a:pt x="801" y="1250"/>
                </a:lnTo>
                <a:lnTo>
                  <a:pt x="758" y="1253"/>
                </a:lnTo>
                <a:lnTo>
                  <a:pt x="716" y="1259"/>
                </a:lnTo>
                <a:lnTo>
                  <a:pt x="674" y="1266"/>
                </a:lnTo>
                <a:lnTo>
                  <a:pt x="633" y="1275"/>
                </a:lnTo>
                <a:lnTo>
                  <a:pt x="594" y="1287"/>
                </a:lnTo>
                <a:lnTo>
                  <a:pt x="555" y="1300"/>
                </a:lnTo>
                <a:lnTo>
                  <a:pt x="515" y="1316"/>
                </a:lnTo>
                <a:lnTo>
                  <a:pt x="479" y="1332"/>
                </a:lnTo>
                <a:lnTo>
                  <a:pt x="442" y="1351"/>
                </a:lnTo>
                <a:lnTo>
                  <a:pt x="407" y="1371"/>
                </a:lnTo>
                <a:lnTo>
                  <a:pt x="372" y="1393"/>
                </a:lnTo>
                <a:lnTo>
                  <a:pt x="339" y="1416"/>
                </a:lnTo>
                <a:lnTo>
                  <a:pt x="307" y="1441"/>
                </a:lnTo>
                <a:lnTo>
                  <a:pt x="277" y="1468"/>
                </a:lnTo>
                <a:lnTo>
                  <a:pt x="248" y="1496"/>
                </a:lnTo>
                <a:lnTo>
                  <a:pt x="219" y="1525"/>
                </a:lnTo>
                <a:lnTo>
                  <a:pt x="193" y="1556"/>
                </a:lnTo>
                <a:lnTo>
                  <a:pt x="169" y="1588"/>
                </a:lnTo>
                <a:lnTo>
                  <a:pt x="145" y="1621"/>
                </a:lnTo>
                <a:lnTo>
                  <a:pt x="122" y="1655"/>
                </a:lnTo>
                <a:lnTo>
                  <a:pt x="102" y="1690"/>
                </a:lnTo>
                <a:lnTo>
                  <a:pt x="83" y="1726"/>
                </a:lnTo>
                <a:lnTo>
                  <a:pt x="67" y="1764"/>
                </a:lnTo>
                <a:lnTo>
                  <a:pt x="51" y="1802"/>
                </a:lnTo>
                <a:lnTo>
                  <a:pt x="38" y="1841"/>
                </a:lnTo>
                <a:lnTo>
                  <a:pt x="28" y="1882"/>
                </a:lnTo>
                <a:lnTo>
                  <a:pt x="18" y="1923"/>
                </a:lnTo>
                <a:lnTo>
                  <a:pt x="10" y="1965"/>
                </a:lnTo>
                <a:lnTo>
                  <a:pt x="5" y="2006"/>
                </a:lnTo>
                <a:lnTo>
                  <a:pt x="2" y="2049"/>
                </a:lnTo>
                <a:lnTo>
                  <a:pt x="0" y="2092"/>
                </a:lnTo>
                <a:lnTo>
                  <a:pt x="2" y="2135"/>
                </a:lnTo>
                <a:lnTo>
                  <a:pt x="5" y="2176"/>
                </a:lnTo>
                <a:lnTo>
                  <a:pt x="10" y="2217"/>
                </a:lnTo>
                <a:lnTo>
                  <a:pt x="17" y="2257"/>
                </a:lnTo>
                <a:lnTo>
                  <a:pt x="25" y="2297"/>
                </a:lnTo>
                <a:lnTo>
                  <a:pt x="36" y="2336"/>
                </a:lnTo>
                <a:lnTo>
                  <a:pt x="49" y="2374"/>
                </a:lnTo>
                <a:lnTo>
                  <a:pt x="63" y="2411"/>
                </a:lnTo>
                <a:lnTo>
                  <a:pt x="79" y="2448"/>
                </a:lnTo>
                <a:lnTo>
                  <a:pt x="96" y="2483"/>
                </a:lnTo>
                <a:lnTo>
                  <a:pt x="115" y="2517"/>
                </a:lnTo>
                <a:lnTo>
                  <a:pt x="137" y="2552"/>
                </a:lnTo>
                <a:lnTo>
                  <a:pt x="159" y="2584"/>
                </a:lnTo>
                <a:lnTo>
                  <a:pt x="183" y="2615"/>
                </a:lnTo>
                <a:lnTo>
                  <a:pt x="208" y="2645"/>
                </a:lnTo>
                <a:lnTo>
                  <a:pt x="234" y="2674"/>
                </a:lnTo>
                <a:lnTo>
                  <a:pt x="262" y="2702"/>
                </a:lnTo>
                <a:lnTo>
                  <a:pt x="290" y="2728"/>
                </a:lnTo>
                <a:lnTo>
                  <a:pt x="321" y="2753"/>
                </a:lnTo>
                <a:lnTo>
                  <a:pt x="352" y="2777"/>
                </a:lnTo>
                <a:lnTo>
                  <a:pt x="385" y="2799"/>
                </a:lnTo>
                <a:lnTo>
                  <a:pt x="418" y="2819"/>
                </a:lnTo>
                <a:lnTo>
                  <a:pt x="453" y="2840"/>
                </a:lnTo>
                <a:lnTo>
                  <a:pt x="488" y="2856"/>
                </a:lnTo>
                <a:lnTo>
                  <a:pt x="525" y="2873"/>
                </a:lnTo>
                <a:lnTo>
                  <a:pt x="563" y="2887"/>
                </a:lnTo>
                <a:lnTo>
                  <a:pt x="601" y="2899"/>
                </a:lnTo>
                <a:lnTo>
                  <a:pt x="640" y="2909"/>
                </a:lnTo>
                <a:lnTo>
                  <a:pt x="679" y="2919"/>
                </a:lnTo>
                <a:lnTo>
                  <a:pt x="719" y="2926"/>
                </a:lnTo>
                <a:lnTo>
                  <a:pt x="761" y="2931"/>
                </a:lnTo>
                <a:lnTo>
                  <a:pt x="802" y="2934"/>
                </a:lnTo>
                <a:lnTo>
                  <a:pt x="802" y="2936"/>
                </a:lnTo>
                <a:lnTo>
                  <a:pt x="4682" y="2936"/>
                </a:lnTo>
                <a:lnTo>
                  <a:pt x="4682" y="2933"/>
                </a:lnTo>
                <a:lnTo>
                  <a:pt x="4693" y="2934"/>
                </a:lnTo>
                <a:lnTo>
                  <a:pt x="4706" y="2936"/>
                </a:lnTo>
                <a:lnTo>
                  <a:pt x="4740" y="2936"/>
                </a:lnTo>
                <a:lnTo>
                  <a:pt x="4772" y="2933"/>
                </a:lnTo>
                <a:lnTo>
                  <a:pt x="4804" y="2928"/>
                </a:lnTo>
                <a:lnTo>
                  <a:pt x="4836" y="2922"/>
                </a:lnTo>
                <a:lnTo>
                  <a:pt x="4866" y="2915"/>
                </a:lnTo>
                <a:lnTo>
                  <a:pt x="4896" y="2907"/>
                </a:lnTo>
                <a:lnTo>
                  <a:pt x="4926" y="2898"/>
                </a:lnTo>
                <a:lnTo>
                  <a:pt x="4955" y="2886"/>
                </a:lnTo>
                <a:lnTo>
                  <a:pt x="4984" y="2873"/>
                </a:lnTo>
                <a:lnTo>
                  <a:pt x="5011" y="2859"/>
                </a:lnTo>
                <a:lnTo>
                  <a:pt x="5038" y="2843"/>
                </a:lnTo>
                <a:lnTo>
                  <a:pt x="5063" y="2827"/>
                </a:lnTo>
                <a:lnTo>
                  <a:pt x="5089" y="2809"/>
                </a:lnTo>
                <a:lnTo>
                  <a:pt x="5113" y="2790"/>
                </a:lnTo>
                <a:lnTo>
                  <a:pt x="5135" y="2770"/>
                </a:lnTo>
                <a:lnTo>
                  <a:pt x="5158" y="2748"/>
                </a:lnTo>
                <a:lnTo>
                  <a:pt x="5179" y="2727"/>
                </a:lnTo>
                <a:lnTo>
                  <a:pt x="5199" y="2703"/>
                </a:lnTo>
                <a:lnTo>
                  <a:pt x="5218" y="2680"/>
                </a:lnTo>
                <a:lnTo>
                  <a:pt x="5236" y="2655"/>
                </a:lnTo>
                <a:lnTo>
                  <a:pt x="5252" y="2629"/>
                </a:lnTo>
                <a:lnTo>
                  <a:pt x="5268" y="2602"/>
                </a:lnTo>
                <a:lnTo>
                  <a:pt x="5282" y="2574"/>
                </a:lnTo>
                <a:lnTo>
                  <a:pt x="5295" y="2546"/>
                </a:lnTo>
                <a:lnTo>
                  <a:pt x="5306" y="2517"/>
                </a:lnTo>
                <a:lnTo>
                  <a:pt x="5316" y="2488"/>
                </a:lnTo>
                <a:lnTo>
                  <a:pt x="5325" y="2457"/>
                </a:lnTo>
                <a:lnTo>
                  <a:pt x="5332" y="2426"/>
                </a:lnTo>
                <a:lnTo>
                  <a:pt x="5338" y="2394"/>
                </a:lnTo>
                <a:lnTo>
                  <a:pt x="5341" y="2362"/>
                </a:lnTo>
                <a:lnTo>
                  <a:pt x="5344" y="2330"/>
                </a:lnTo>
                <a:lnTo>
                  <a:pt x="5345" y="2297"/>
                </a:lnTo>
                <a:lnTo>
                  <a:pt x="5344" y="2265"/>
                </a:lnTo>
                <a:lnTo>
                  <a:pt x="5341" y="2233"/>
                </a:lnTo>
                <a:lnTo>
                  <a:pt x="5338" y="2203"/>
                </a:lnTo>
                <a:lnTo>
                  <a:pt x="5333" y="2172"/>
                </a:lnTo>
                <a:lnTo>
                  <a:pt x="5326" y="2141"/>
                </a:lnTo>
                <a:lnTo>
                  <a:pt x="5318" y="2111"/>
                </a:lnTo>
                <a:lnTo>
                  <a:pt x="5308" y="2083"/>
                </a:lnTo>
                <a:lnTo>
                  <a:pt x="5296" y="2054"/>
                </a:lnTo>
                <a:lnTo>
                  <a:pt x="5284" y="2026"/>
                </a:lnTo>
                <a:lnTo>
                  <a:pt x="5271" y="2000"/>
                </a:lnTo>
                <a:lnTo>
                  <a:pt x="5256" y="1974"/>
                </a:lnTo>
                <a:lnTo>
                  <a:pt x="5241" y="1948"/>
                </a:lnTo>
                <a:lnTo>
                  <a:pt x="5223" y="1923"/>
                </a:lnTo>
                <a:lnTo>
                  <a:pt x="5205" y="1899"/>
                </a:lnTo>
                <a:lnTo>
                  <a:pt x="5185" y="1877"/>
                </a:lnTo>
                <a:lnTo>
                  <a:pt x="5165" y="1854"/>
                </a:lnTo>
                <a:lnTo>
                  <a:pt x="5143" y="1834"/>
                </a:lnTo>
                <a:lnTo>
                  <a:pt x="5121" y="1814"/>
                </a:lnTo>
                <a:lnTo>
                  <a:pt x="5098" y="1795"/>
                </a:lnTo>
                <a:lnTo>
                  <a:pt x="5074" y="1777"/>
                </a:lnTo>
                <a:lnTo>
                  <a:pt x="5049" y="1761"/>
                </a:lnTo>
                <a:lnTo>
                  <a:pt x="5023" y="1745"/>
                </a:lnTo>
                <a:lnTo>
                  <a:pt x="4997" y="1731"/>
                </a:lnTo>
                <a:lnTo>
                  <a:pt x="4969" y="1717"/>
                </a:lnTo>
                <a:lnTo>
                  <a:pt x="4941" y="1706"/>
                </a:lnTo>
                <a:lnTo>
                  <a:pt x="4913" y="1696"/>
                </a:lnTo>
                <a:lnTo>
                  <a:pt x="4883" y="1686"/>
                </a:lnTo>
                <a:lnTo>
                  <a:pt x="4853" y="1678"/>
                </a:lnTo>
                <a:lnTo>
                  <a:pt x="4823" y="1672"/>
                </a:lnTo>
                <a:lnTo>
                  <a:pt x="4792" y="1667"/>
                </a:lnTo>
                <a:lnTo>
                  <a:pt x="4761" y="1664"/>
                </a:lnTo>
                <a:lnTo>
                  <a:pt x="4729" y="1661"/>
                </a:lnTo>
                <a:close/>
              </a:path>
            </a:pathLst>
          </a:custGeom>
          <a:solidFill>
            <a:srgbClr val="E3F6FA"/>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pic>
        <p:nvPicPr>
          <p:cNvPr id="13" name="图片 12">
            <a:extLst>
              <a:ext uri="{FF2B5EF4-FFF2-40B4-BE49-F238E27FC236}">
                <a16:creationId xmlns="" xmlns:a16="http://schemas.microsoft.com/office/drawing/2014/main" id="{C08AABAE-CE4D-4F72-A23F-267DCF663C5E}"/>
              </a:ext>
            </a:extLst>
          </p:cNvPr>
          <p:cNvPicPr>
            <a:picLocks noChangeAspect="1"/>
          </p:cNvPicPr>
          <p:nvPr/>
        </p:nvPicPr>
        <p:blipFill>
          <a:blip r:embed="rId3"/>
          <a:stretch>
            <a:fillRect/>
          </a:stretch>
        </p:blipFill>
        <p:spPr>
          <a:xfrm>
            <a:off x="119336" y="5207128"/>
            <a:ext cx="3993573" cy="1650872"/>
          </a:xfrm>
          <a:prstGeom prst="rect">
            <a:avLst/>
          </a:prstGeom>
        </p:spPr>
      </p:pic>
      <p:pic>
        <p:nvPicPr>
          <p:cNvPr id="17" name="图片 16" descr="图片包含 书写用具, 定居者, 铅笔&#10;&#10;已生成极高可信度的说明">
            <a:extLst>
              <a:ext uri="{FF2B5EF4-FFF2-40B4-BE49-F238E27FC236}">
                <a16:creationId xmlns="" xmlns:a16="http://schemas.microsoft.com/office/drawing/2014/main" id="{C6AD757C-5E67-4BD2-9354-6E77E321F59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96141" y="1316691"/>
            <a:ext cx="1821228" cy="2764633"/>
          </a:xfrm>
          <a:prstGeom prst="rect">
            <a:avLst/>
          </a:prstGeom>
        </p:spPr>
      </p:pic>
      <p:pic>
        <p:nvPicPr>
          <p:cNvPr id="21" name="图片 20">
            <a:extLst>
              <a:ext uri="{FF2B5EF4-FFF2-40B4-BE49-F238E27FC236}">
                <a16:creationId xmlns="" xmlns:a16="http://schemas.microsoft.com/office/drawing/2014/main" id="{4BF69C75-9CCA-4C48-B161-BF879E6D2C2C}"/>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51772" t="3069" r="21060" b="58268"/>
          <a:stretch/>
        </p:blipFill>
        <p:spPr>
          <a:xfrm>
            <a:off x="7461804" y="826623"/>
            <a:ext cx="3312368" cy="2357231"/>
          </a:xfrm>
          <a:prstGeom prst="rect">
            <a:avLst/>
          </a:prstGeom>
        </p:spPr>
      </p:pic>
      <p:grpSp>
        <p:nvGrpSpPr>
          <p:cNvPr id="22" name="组合 21">
            <a:extLst>
              <a:ext uri="{FF2B5EF4-FFF2-40B4-BE49-F238E27FC236}">
                <a16:creationId xmlns="" xmlns:a16="http://schemas.microsoft.com/office/drawing/2014/main" id="{64EBF35C-72F5-4A93-85BB-A09D824B5EBF}"/>
              </a:ext>
            </a:extLst>
          </p:cNvPr>
          <p:cNvGrpSpPr/>
          <p:nvPr/>
        </p:nvGrpSpPr>
        <p:grpSpPr>
          <a:xfrm>
            <a:off x="2817013" y="2721384"/>
            <a:ext cx="6340198" cy="2282628"/>
            <a:chOff x="-439422" y="2447380"/>
            <a:chExt cx="6340198" cy="2282628"/>
          </a:xfrm>
        </p:grpSpPr>
        <p:sp>
          <p:nvSpPr>
            <p:cNvPr id="23" name="文本框 2">
              <a:extLst>
                <a:ext uri="{FF2B5EF4-FFF2-40B4-BE49-F238E27FC236}">
                  <a16:creationId xmlns="" xmlns:a16="http://schemas.microsoft.com/office/drawing/2014/main" id="{9CCE87BC-0454-4529-8AAF-C05002FB5756}"/>
                </a:ext>
              </a:extLst>
            </p:cNvPr>
            <p:cNvSpPr txBox="1"/>
            <p:nvPr/>
          </p:nvSpPr>
          <p:spPr>
            <a:xfrm>
              <a:off x="1908235" y="2447380"/>
              <a:ext cx="1644884" cy="646331"/>
            </a:xfrm>
            <a:prstGeom prst="rect">
              <a:avLst/>
            </a:prstGeom>
            <a:solidFill>
              <a:srgbClr val="048A8B"/>
            </a:solidFill>
            <a:ln w="19050">
              <a:noFill/>
            </a:ln>
            <a:effectLst/>
          </p:spPr>
          <p:txBody>
            <a:bodyPr wrap="square" rtlCol="0">
              <a:spAutoFit/>
            </a:bodyPr>
            <a:lstStyle/>
            <a:p>
              <a:pPr algn="ctr"/>
              <a:r>
                <a:rPr lang="en-US" altLang="zh-CN" sz="3600" dirty="0">
                  <a:solidFill>
                    <a:schemeClr val="bg1"/>
                  </a:solidFill>
                  <a:latin typeface="华文新魏" panose="02010800040101010101" pitchFamily="2" charset="-122"/>
                  <a:ea typeface="华文新魏" panose="02010800040101010101" pitchFamily="2" charset="-122"/>
                </a:rPr>
                <a:t>ONE</a:t>
              </a:r>
              <a:endParaRPr lang="zh-CN" altLang="en-US" sz="3600" dirty="0">
                <a:solidFill>
                  <a:schemeClr val="bg1"/>
                </a:solidFill>
                <a:latin typeface="华文新魏" panose="02010800040101010101" pitchFamily="2" charset="-122"/>
                <a:ea typeface="华文新魏" panose="02010800040101010101" pitchFamily="2" charset="-122"/>
              </a:endParaRPr>
            </a:p>
          </p:txBody>
        </p:sp>
        <p:sp>
          <p:nvSpPr>
            <p:cNvPr id="24" name="文本框 23">
              <a:extLst>
                <a:ext uri="{FF2B5EF4-FFF2-40B4-BE49-F238E27FC236}">
                  <a16:creationId xmlns="" xmlns:a16="http://schemas.microsoft.com/office/drawing/2014/main" id="{3C519D97-2D83-469D-AF25-66B22FCE372B}"/>
                </a:ext>
              </a:extLst>
            </p:cNvPr>
            <p:cNvSpPr txBox="1"/>
            <p:nvPr/>
          </p:nvSpPr>
          <p:spPr>
            <a:xfrm>
              <a:off x="1479373" y="4360676"/>
              <a:ext cx="2502609" cy="369332"/>
            </a:xfrm>
            <a:prstGeom prst="rect">
              <a:avLst/>
            </a:prstGeom>
            <a:noFill/>
          </p:spPr>
          <p:txBody>
            <a:bodyPr wrap="none" rtlCol="0">
              <a:spAutoFit/>
            </a:bodyPr>
            <a:lstStyle/>
            <a:p>
              <a:pPr algn="ctr"/>
              <a:r>
                <a:rPr lang="en-US" altLang="zh-CN" cap="all" dirty="0">
                  <a:solidFill>
                    <a:schemeClr val="accent1">
                      <a:lumMod val="75000"/>
                    </a:schemeClr>
                  </a:solidFill>
                  <a:latin typeface="华文新魏" panose="02010800040101010101" pitchFamily="2" charset="-122"/>
                  <a:ea typeface="华文新魏" panose="02010800040101010101" pitchFamily="2" charset="-122"/>
                  <a:cs typeface="Microsoft JhengHei Light" panose="020B0304030504040204" pitchFamily="34" charset="-122"/>
                </a:rPr>
                <a:t>THE Scenery DESIGN</a:t>
              </a:r>
              <a:endParaRPr lang="zh-CN" altLang="en-US" cap="all" dirty="0">
                <a:solidFill>
                  <a:schemeClr val="accent1">
                    <a:lumMod val="75000"/>
                  </a:schemeClr>
                </a:solidFill>
                <a:latin typeface="华文新魏" panose="02010800040101010101" pitchFamily="2" charset="-122"/>
                <a:ea typeface="华文新魏" panose="02010800040101010101" pitchFamily="2" charset="-122"/>
                <a:cs typeface="Microsoft JhengHei Light" panose="020B0304030504040204" pitchFamily="34" charset="-122"/>
              </a:endParaRPr>
            </a:p>
          </p:txBody>
        </p:sp>
        <p:sp>
          <p:nvSpPr>
            <p:cNvPr id="25" name="文本框 12">
              <a:extLst>
                <a:ext uri="{FF2B5EF4-FFF2-40B4-BE49-F238E27FC236}">
                  <a16:creationId xmlns="" xmlns:a16="http://schemas.microsoft.com/office/drawing/2014/main" id="{B2A8D2D5-6DEE-43E2-921E-2717D8C23426}"/>
                </a:ext>
              </a:extLst>
            </p:cNvPr>
            <p:cNvSpPr txBox="1"/>
            <p:nvPr/>
          </p:nvSpPr>
          <p:spPr>
            <a:xfrm>
              <a:off x="-439422" y="3160869"/>
              <a:ext cx="6340198" cy="1015663"/>
            </a:xfrm>
            <a:prstGeom prst="rect">
              <a:avLst/>
            </a:prstGeom>
            <a:noFill/>
          </p:spPr>
          <p:txBody>
            <a:bodyPr wrap="none" rtlCol="0">
              <a:spAutoFit/>
            </a:bodyPr>
            <a:lstStyle/>
            <a:p>
              <a:pPr algn="ctr"/>
              <a:r>
                <a:rPr lang="zh-CN" altLang="en-US" sz="6000" dirty="0">
                  <a:solidFill>
                    <a:srgbClr val="048A8B"/>
                  </a:solidFill>
                  <a:latin typeface="华文新魏" panose="02010800040101010101" pitchFamily="2" charset="-122"/>
                  <a:ea typeface="华文新魏" panose="02010800040101010101" pitchFamily="2" charset="-122"/>
                  <a:cs typeface="Microsoft JhengHei Light" panose="020B0304030504040204" pitchFamily="34" charset="-122"/>
                </a:rPr>
                <a:t>点击加入</a:t>
              </a:r>
              <a:r>
                <a:rPr lang="zh-CN" altLang="en-US" sz="6000" b="1" dirty="0">
                  <a:solidFill>
                    <a:srgbClr val="048A8B"/>
                  </a:solidFill>
                  <a:latin typeface="华文新魏" panose="02010800040101010101" pitchFamily="2" charset="-122"/>
                  <a:ea typeface="华文新魏" panose="02010800040101010101" pitchFamily="2" charset="-122"/>
                  <a:cs typeface="Microsoft JhengHei Light" panose="020B0304030504040204" pitchFamily="34" charset="-122"/>
                </a:rPr>
                <a:t>你的标题</a:t>
              </a:r>
            </a:p>
          </p:txBody>
        </p:sp>
        <p:sp>
          <p:nvSpPr>
            <p:cNvPr id="26" name="矩形 25">
              <a:extLst>
                <a:ext uri="{FF2B5EF4-FFF2-40B4-BE49-F238E27FC236}">
                  <a16:creationId xmlns="" xmlns:a16="http://schemas.microsoft.com/office/drawing/2014/main" id="{BDF48FD5-72E0-4865-B1F4-1DE21DD48C28}"/>
                </a:ext>
              </a:extLst>
            </p:cNvPr>
            <p:cNvSpPr/>
            <p:nvPr/>
          </p:nvSpPr>
          <p:spPr>
            <a:xfrm>
              <a:off x="1110677" y="4182637"/>
              <a:ext cx="3240000" cy="18000"/>
            </a:xfrm>
            <a:prstGeom prst="rect">
              <a:avLst/>
            </a:prstGeom>
            <a:solidFill>
              <a:schemeClr val="accent1">
                <a:lumMod val="7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latin typeface="华文新魏" panose="02010800040101010101" pitchFamily="2" charset="-122"/>
                <a:ea typeface="华文新魏" panose="02010800040101010101" pitchFamily="2" charset="-122"/>
              </a:endParaRPr>
            </a:p>
          </p:txBody>
        </p:sp>
      </p:grpSp>
      <p:pic>
        <p:nvPicPr>
          <p:cNvPr id="28" name="图片 27">
            <a:extLst>
              <a:ext uri="{FF2B5EF4-FFF2-40B4-BE49-F238E27FC236}">
                <a16:creationId xmlns="" xmlns:a16="http://schemas.microsoft.com/office/drawing/2014/main" id="{D53A963A-709B-4CF1-BAA5-D3E6091A6B88}"/>
              </a:ext>
            </a:extLst>
          </p:cNvPr>
          <p:cNvPicPr>
            <a:picLocks noChangeAspect="1"/>
          </p:cNvPicPr>
          <p:nvPr/>
        </p:nvPicPr>
        <p:blipFill rotWithShape="1">
          <a:blip r:embed="rId6">
            <a:extLst>
              <a:ext uri="{28A0092B-C50C-407E-A947-70E740481C1C}">
                <a14:useLocalDpi xmlns:a14="http://schemas.microsoft.com/office/drawing/2010/main" val="0"/>
              </a:ext>
            </a:extLst>
          </a:blip>
          <a:srcRect t="14300" r="46840" b="68486"/>
          <a:stretch/>
        </p:blipFill>
        <p:spPr>
          <a:xfrm rot="21428448">
            <a:off x="-135356" y="-35476"/>
            <a:ext cx="2594274" cy="1264148"/>
          </a:xfrm>
          <a:prstGeom prst="rect">
            <a:avLst/>
          </a:prstGeom>
        </p:spPr>
      </p:pic>
      <p:pic>
        <p:nvPicPr>
          <p:cNvPr id="29" name="图片 28">
            <a:extLst>
              <a:ext uri="{FF2B5EF4-FFF2-40B4-BE49-F238E27FC236}">
                <a16:creationId xmlns="" xmlns:a16="http://schemas.microsoft.com/office/drawing/2014/main" id="{F3DDE7EF-2A11-475B-8329-2F9695D15B38}"/>
              </a:ext>
            </a:extLst>
          </p:cNvPr>
          <p:cNvPicPr>
            <a:picLocks noChangeAspect="1"/>
          </p:cNvPicPr>
          <p:nvPr/>
        </p:nvPicPr>
        <p:blipFill>
          <a:blip r:embed="rId7"/>
          <a:stretch>
            <a:fillRect/>
          </a:stretch>
        </p:blipFill>
        <p:spPr>
          <a:xfrm>
            <a:off x="5426232" y="1944276"/>
            <a:ext cx="1121761" cy="823031"/>
          </a:xfrm>
          <a:prstGeom prst="rect">
            <a:avLst/>
          </a:prstGeom>
        </p:spPr>
      </p:pic>
    </p:spTree>
    <p:extLst>
      <p:ext uri="{BB962C8B-B14F-4D97-AF65-F5344CB8AC3E}">
        <p14:creationId xmlns:p14="http://schemas.microsoft.com/office/powerpoint/2010/main" val="17891075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advTm="3000">
        <p15:prstTrans prst="airplan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fade">
                                      <p:cBhvr>
                                        <p:cTn id="13" dur="500"/>
                                        <p:tgtEl>
                                          <p:spTgt spid="29"/>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p:cTn id="17" dur="500" fill="hold"/>
                                        <p:tgtEl>
                                          <p:spTgt spid="21"/>
                                        </p:tgtEl>
                                        <p:attrNameLst>
                                          <p:attrName>ppt_w</p:attrName>
                                        </p:attrNameLst>
                                      </p:cBhvr>
                                      <p:tavLst>
                                        <p:tav tm="0">
                                          <p:val>
                                            <p:fltVal val="0"/>
                                          </p:val>
                                        </p:tav>
                                        <p:tav tm="100000">
                                          <p:val>
                                            <p:strVal val="#ppt_w"/>
                                          </p:val>
                                        </p:tav>
                                      </p:tavLst>
                                    </p:anim>
                                    <p:anim calcmode="lin" valueType="num">
                                      <p:cBhvr>
                                        <p:cTn id="18" dur="500" fill="hold"/>
                                        <p:tgtEl>
                                          <p:spTgt spid="21"/>
                                        </p:tgtEl>
                                        <p:attrNameLst>
                                          <p:attrName>ppt_h</p:attrName>
                                        </p:attrNameLst>
                                      </p:cBhvr>
                                      <p:tavLst>
                                        <p:tav tm="0">
                                          <p:val>
                                            <p:fltVal val="0"/>
                                          </p:val>
                                        </p:tav>
                                        <p:tav tm="100000">
                                          <p:val>
                                            <p:strVal val="#ppt_h"/>
                                          </p:val>
                                        </p:tav>
                                      </p:tavLst>
                                    </p:anim>
                                    <p:animEffect transition="in" filter="fade">
                                      <p:cBhvr>
                                        <p:cTn id="19" dur="500"/>
                                        <p:tgtEl>
                                          <p:spTgt spid="21"/>
                                        </p:tgtEl>
                                      </p:cBhvr>
                                    </p:animEffect>
                                  </p:childTnLst>
                                </p:cTn>
                              </p:par>
                              <p:par>
                                <p:cTn id="20" presetID="53" presetClass="entr" presetSubtype="16" fill="hold" nodeType="with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p:cTn id="22" dur="500" fill="hold"/>
                                        <p:tgtEl>
                                          <p:spTgt spid="17"/>
                                        </p:tgtEl>
                                        <p:attrNameLst>
                                          <p:attrName>ppt_w</p:attrName>
                                        </p:attrNameLst>
                                      </p:cBhvr>
                                      <p:tavLst>
                                        <p:tav tm="0">
                                          <p:val>
                                            <p:fltVal val="0"/>
                                          </p:val>
                                        </p:tav>
                                        <p:tav tm="100000">
                                          <p:val>
                                            <p:strVal val="#ppt_w"/>
                                          </p:val>
                                        </p:tav>
                                      </p:tavLst>
                                    </p:anim>
                                    <p:anim calcmode="lin" valueType="num">
                                      <p:cBhvr>
                                        <p:cTn id="23" dur="500" fill="hold"/>
                                        <p:tgtEl>
                                          <p:spTgt spid="17"/>
                                        </p:tgtEl>
                                        <p:attrNameLst>
                                          <p:attrName>ppt_h</p:attrName>
                                        </p:attrNameLst>
                                      </p:cBhvr>
                                      <p:tavLst>
                                        <p:tav tm="0">
                                          <p:val>
                                            <p:fltVal val="0"/>
                                          </p:val>
                                        </p:tav>
                                        <p:tav tm="100000">
                                          <p:val>
                                            <p:strVal val="#ppt_h"/>
                                          </p:val>
                                        </p:tav>
                                      </p:tavLst>
                                    </p:anim>
                                    <p:animEffect transition="in" filter="fade">
                                      <p:cBhvr>
                                        <p:cTn id="24" dur="500"/>
                                        <p:tgtEl>
                                          <p:spTgt spid="17"/>
                                        </p:tgtEl>
                                      </p:cBhvr>
                                    </p:animEffect>
                                  </p:childTnLst>
                                </p:cTn>
                              </p:par>
                            </p:childTnLst>
                          </p:cTn>
                        </p:par>
                        <p:par>
                          <p:cTn id="25" fill="hold">
                            <p:stCondLst>
                              <p:cond delay="1500"/>
                            </p:stCondLst>
                            <p:childTnLst>
                              <p:par>
                                <p:cTn id="26" presetID="22" presetClass="entr" presetSubtype="8" fill="hold" nodeType="after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wipe(left)">
                                      <p:cBhvr>
                                        <p:cTn id="28" dur="1000"/>
                                        <p:tgtEl>
                                          <p:spTgt spid="22"/>
                                        </p:tgtEl>
                                      </p:cBhvr>
                                    </p:animEffect>
                                  </p:childTnLst>
                                </p:cTn>
                              </p:par>
                              <p:par>
                                <p:cTn id="29" presetID="2" presetClass="entr" presetSubtype="4"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ppt_x"/>
                                          </p:val>
                                        </p:tav>
                                        <p:tav tm="100000">
                                          <p:val>
                                            <p:strVal val="#ppt_x"/>
                                          </p:val>
                                        </p:tav>
                                      </p:tavLst>
                                    </p:anim>
                                    <p:anim calcmode="lin" valueType="num">
                                      <p:cBhvr additive="base">
                                        <p:cTn id="3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4"/>
          <p:cNvSpPr txBox="1"/>
          <p:nvPr/>
        </p:nvSpPr>
        <p:spPr>
          <a:xfrm>
            <a:off x="6276157" y="2770413"/>
            <a:ext cx="553503" cy="711673"/>
          </a:xfrm>
          <a:prstGeom prst="rect">
            <a:avLst/>
          </a:prstGeom>
          <a:noFill/>
        </p:spPr>
        <p:txBody>
          <a:bodyPr wrap="square" lIns="49623" tIns="24811" rIns="49623" bIns="24811" rtlCol="0">
            <a:spAutoFit/>
          </a:bodyPr>
          <a:lstStyle/>
          <a:p>
            <a:r>
              <a:rPr lang="id-ID" sz="4299" dirty="0">
                <a:solidFill>
                  <a:schemeClr val="bg1">
                    <a:lumMod val="50000"/>
                  </a:schemeClr>
                </a:solidFill>
                <a:latin typeface="+mj-lt"/>
              </a:rPr>
              <a:t>1</a:t>
            </a:r>
            <a:r>
              <a:rPr lang="en-US" sz="4299" dirty="0">
                <a:solidFill>
                  <a:schemeClr val="bg1">
                    <a:lumMod val="50000"/>
                  </a:schemeClr>
                </a:solidFill>
                <a:latin typeface="+mj-lt"/>
              </a:rPr>
              <a:t>.</a:t>
            </a:r>
            <a:endParaRPr lang="id-ID" sz="4299" dirty="0">
              <a:solidFill>
                <a:schemeClr val="bg1">
                  <a:lumMod val="50000"/>
                </a:schemeClr>
              </a:solidFill>
              <a:latin typeface="+mj-lt"/>
            </a:endParaRPr>
          </a:p>
        </p:txBody>
      </p:sp>
      <p:sp>
        <p:nvSpPr>
          <p:cNvPr id="7" name="Rectangle 19"/>
          <p:cNvSpPr/>
          <p:nvPr/>
        </p:nvSpPr>
        <p:spPr>
          <a:xfrm>
            <a:off x="6757135" y="2852820"/>
            <a:ext cx="3924201" cy="534743"/>
          </a:xfrm>
          <a:prstGeom prst="rect">
            <a:avLst/>
          </a:prstGeom>
        </p:spPr>
        <p:txBody>
          <a:bodyPr wrap="square" lIns="49623" tIns="24811" rIns="49623" bIns="24811">
            <a:spAutoFit/>
          </a:bodyPr>
          <a:lstStyle/>
          <a:p>
            <a:pPr>
              <a:lnSpc>
                <a:spcPct val="150000"/>
              </a:lnSpc>
            </a:pPr>
            <a:r>
              <a:rPr lang="zh-CN" altLang="en-US" sz="1050" dirty="0">
                <a:solidFill>
                  <a:schemeClr val="bg1">
                    <a:lumMod val="50000"/>
                  </a:schemeClr>
                </a:solidFill>
                <a:latin typeface="微软雅黑" pitchFamily="34" charset="-122"/>
                <a:ea typeface="微软雅黑" pitchFamily="34" charset="-122"/>
              </a:rPr>
              <a:t>在此框中选择粘贴，并选择只保留文字。您的内容打在这里，或者通过复制您的文本后，在此框您，或者通过复制您的文本后，</a:t>
            </a:r>
            <a:endParaRPr lang="en-US" altLang="zh-CN" sz="1050" dirty="0">
              <a:solidFill>
                <a:schemeClr val="bg1">
                  <a:lumMod val="50000"/>
                </a:schemeClr>
              </a:solidFill>
              <a:latin typeface="微软雅黑" pitchFamily="34" charset="-122"/>
              <a:ea typeface="微软雅黑" pitchFamily="34" charset="-122"/>
            </a:endParaRPr>
          </a:p>
        </p:txBody>
      </p:sp>
      <p:sp>
        <p:nvSpPr>
          <p:cNvPr id="8" name="TextBox 56"/>
          <p:cNvSpPr txBox="1"/>
          <p:nvPr/>
        </p:nvSpPr>
        <p:spPr>
          <a:xfrm>
            <a:off x="6276157" y="3620657"/>
            <a:ext cx="553503" cy="711673"/>
          </a:xfrm>
          <a:prstGeom prst="rect">
            <a:avLst/>
          </a:prstGeom>
          <a:noFill/>
        </p:spPr>
        <p:txBody>
          <a:bodyPr wrap="square" lIns="49623" tIns="24811" rIns="49623" bIns="24811" rtlCol="0">
            <a:spAutoFit/>
          </a:bodyPr>
          <a:lstStyle/>
          <a:p>
            <a:r>
              <a:rPr lang="en-US" sz="4299" dirty="0">
                <a:solidFill>
                  <a:schemeClr val="bg1">
                    <a:lumMod val="50000"/>
                  </a:schemeClr>
                </a:solidFill>
                <a:latin typeface="+mj-lt"/>
              </a:rPr>
              <a:t>2.</a:t>
            </a:r>
            <a:endParaRPr lang="id-ID" sz="4299" dirty="0">
              <a:solidFill>
                <a:schemeClr val="bg1">
                  <a:lumMod val="50000"/>
                </a:schemeClr>
              </a:solidFill>
              <a:latin typeface="+mj-lt"/>
            </a:endParaRPr>
          </a:p>
        </p:txBody>
      </p:sp>
      <p:sp>
        <p:nvSpPr>
          <p:cNvPr id="9" name="Rectangle 19"/>
          <p:cNvSpPr/>
          <p:nvPr/>
        </p:nvSpPr>
        <p:spPr>
          <a:xfrm>
            <a:off x="6757135" y="3703066"/>
            <a:ext cx="3924201" cy="534743"/>
          </a:xfrm>
          <a:prstGeom prst="rect">
            <a:avLst/>
          </a:prstGeom>
        </p:spPr>
        <p:txBody>
          <a:bodyPr wrap="square" lIns="49623" tIns="24811" rIns="49623" bIns="24811">
            <a:spAutoFit/>
          </a:bodyPr>
          <a:lstStyle/>
          <a:p>
            <a:pPr>
              <a:lnSpc>
                <a:spcPct val="150000"/>
              </a:lnSpc>
            </a:pPr>
            <a:r>
              <a:rPr lang="zh-CN" altLang="en-US" sz="1050" dirty="0">
                <a:solidFill>
                  <a:schemeClr val="bg1">
                    <a:lumMod val="50000"/>
                  </a:schemeClr>
                </a:solidFill>
                <a:latin typeface="微软雅黑" pitchFamily="34" charset="-122"/>
                <a:ea typeface="微软雅黑" pitchFamily="34" charset="-122"/>
              </a:rPr>
              <a:t>在此框中选择粘贴，并选择只保留文字。您的内容打在这里，或者通过复制您的文本后，在此框您，或者通过复制您的文本后，</a:t>
            </a:r>
            <a:endParaRPr lang="en-US" altLang="zh-CN" sz="1050" dirty="0">
              <a:solidFill>
                <a:schemeClr val="bg1">
                  <a:lumMod val="50000"/>
                </a:schemeClr>
              </a:solidFill>
              <a:latin typeface="微软雅黑" pitchFamily="34" charset="-122"/>
              <a:ea typeface="微软雅黑" pitchFamily="34" charset="-122"/>
            </a:endParaRPr>
          </a:p>
        </p:txBody>
      </p:sp>
      <p:sp>
        <p:nvSpPr>
          <p:cNvPr id="10" name="TextBox 58"/>
          <p:cNvSpPr txBox="1"/>
          <p:nvPr/>
        </p:nvSpPr>
        <p:spPr>
          <a:xfrm>
            <a:off x="6276157" y="4527980"/>
            <a:ext cx="553503" cy="711673"/>
          </a:xfrm>
          <a:prstGeom prst="rect">
            <a:avLst/>
          </a:prstGeom>
          <a:noFill/>
        </p:spPr>
        <p:txBody>
          <a:bodyPr wrap="square" lIns="49623" tIns="24811" rIns="49623" bIns="24811" rtlCol="0">
            <a:spAutoFit/>
          </a:bodyPr>
          <a:lstStyle/>
          <a:p>
            <a:r>
              <a:rPr lang="en-US" sz="4299" dirty="0">
                <a:solidFill>
                  <a:schemeClr val="bg1">
                    <a:lumMod val="50000"/>
                  </a:schemeClr>
                </a:solidFill>
                <a:latin typeface="+mj-lt"/>
              </a:rPr>
              <a:t>3.</a:t>
            </a:r>
            <a:endParaRPr lang="id-ID" sz="4299" dirty="0">
              <a:solidFill>
                <a:schemeClr val="bg1">
                  <a:lumMod val="50000"/>
                </a:schemeClr>
              </a:solidFill>
              <a:latin typeface="+mj-lt"/>
            </a:endParaRPr>
          </a:p>
        </p:txBody>
      </p:sp>
      <p:sp>
        <p:nvSpPr>
          <p:cNvPr id="12" name="Rectangle 19"/>
          <p:cNvSpPr/>
          <p:nvPr/>
        </p:nvSpPr>
        <p:spPr>
          <a:xfrm>
            <a:off x="6757135" y="4610388"/>
            <a:ext cx="3924201" cy="534743"/>
          </a:xfrm>
          <a:prstGeom prst="rect">
            <a:avLst/>
          </a:prstGeom>
        </p:spPr>
        <p:txBody>
          <a:bodyPr wrap="square" lIns="49623" tIns="24811" rIns="49623" bIns="24811">
            <a:spAutoFit/>
          </a:bodyPr>
          <a:lstStyle/>
          <a:p>
            <a:pPr>
              <a:lnSpc>
                <a:spcPct val="150000"/>
              </a:lnSpc>
            </a:pPr>
            <a:r>
              <a:rPr lang="zh-CN" altLang="en-US" sz="1050" dirty="0">
                <a:solidFill>
                  <a:schemeClr val="bg1">
                    <a:lumMod val="50000"/>
                  </a:schemeClr>
                </a:solidFill>
                <a:latin typeface="微软雅黑" pitchFamily="34" charset="-122"/>
                <a:ea typeface="微软雅黑" pitchFamily="34" charset="-122"/>
              </a:rPr>
              <a:t>在此框中选择粘贴，并选择只保留文字。您的内容打在这里，或者通过复制您的文本后，在此框您，或者通过复制您的文本后，</a:t>
            </a:r>
            <a:endParaRPr lang="en-US" altLang="zh-CN" sz="1050" dirty="0">
              <a:solidFill>
                <a:schemeClr val="bg1">
                  <a:lumMod val="50000"/>
                </a:schemeClr>
              </a:solidFill>
              <a:latin typeface="微软雅黑" pitchFamily="34" charset="-122"/>
              <a:ea typeface="微软雅黑" pitchFamily="34" charset="-122"/>
            </a:endParaRPr>
          </a:p>
        </p:txBody>
      </p:sp>
      <p:cxnSp>
        <p:nvCxnSpPr>
          <p:cNvPr id="13" name="直接连接符 12"/>
          <p:cNvCxnSpPr/>
          <p:nvPr/>
        </p:nvCxnSpPr>
        <p:spPr>
          <a:xfrm>
            <a:off x="6423503" y="3598332"/>
            <a:ext cx="4257830" cy="0"/>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6423503" y="4424382"/>
            <a:ext cx="4257830" cy="0"/>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5" name="圆角矩形 6"/>
          <p:cNvSpPr>
            <a:spLocks noChangeArrowheads="1"/>
          </p:cNvSpPr>
          <p:nvPr/>
        </p:nvSpPr>
        <p:spPr bwMode="auto">
          <a:xfrm>
            <a:off x="6362932" y="2085242"/>
            <a:ext cx="2471166" cy="461856"/>
          </a:xfrm>
          <a:prstGeom prst="roundRect">
            <a:avLst>
              <a:gd name="adj" fmla="val 16667"/>
            </a:avLst>
          </a:prstGeom>
          <a:solidFill>
            <a:srgbClr val="048A8B"/>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16" name="文本框 7"/>
          <p:cNvSpPr txBox="1">
            <a:spLocks noChangeArrowheads="1"/>
          </p:cNvSpPr>
          <p:nvPr/>
        </p:nvSpPr>
        <p:spPr bwMode="auto">
          <a:xfrm>
            <a:off x="6567949" y="2132856"/>
            <a:ext cx="2059545" cy="368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b="1" dirty="0">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Rectangle 30"/>
          <p:cNvSpPr/>
          <p:nvPr/>
        </p:nvSpPr>
        <p:spPr>
          <a:xfrm>
            <a:off x="1199456" y="2132856"/>
            <a:ext cx="4614124" cy="3036094"/>
          </a:xfrm>
          <a:prstGeom prst="rect">
            <a:avLst/>
          </a:prstGeom>
          <a:blipFill dpi="0" rotWithShape="1">
            <a:blip r:embed="rId3"/>
            <a:srcRect/>
            <a:stretch>
              <a:fillRect/>
            </a:stretch>
          </a:blipFill>
          <a:ln>
            <a:noFill/>
          </a:ln>
          <a:effectLst>
            <a:outerShdw blurRad="50800" dist="1524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Tree>
    <p:extLst>
      <p:ext uri="{BB962C8B-B14F-4D97-AF65-F5344CB8AC3E}">
        <p14:creationId xmlns:p14="http://schemas.microsoft.com/office/powerpoint/2010/main" val="20132909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advTm="3000">
        <p15:prstTrans prst="airplan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outHorizontal)">
                                      <p:cBhvr>
                                        <p:cTn id="7" dur="500"/>
                                        <p:tgtEl>
                                          <p:spTgt spid="17"/>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250"/>
                                        <p:tgtEl>
                                          <p:spTgt spid="15"/>
                                        </p:tgtEl>
                                      </p:cBhvr>
                                    </p:animEffect>
                                    <p:anim calcmode="lin" valueType="num">
                                      <p:cBhvr>
                                        <p:cTn id="12" dur="250" fill="hold"/>
                                        <p:tgtEl>
                                          <p:spTgt spid="15"/>
                                        </p:tgtEl>
                                        <p:attrNameLst>
                                          <p:attrName>ppt_x</p:attrName>
                                        </p:attrNameLst>
                                      </p:cBhvr>
                                      <p:tavLst>
                                        <p:tav tm="0">
                                          <p:val>
                                            <p:strVal val="#ppt_x"/>
                                          </p:val>
                                        </p:tav>
                                        <p:tav tm="100000">
                                          <p:val>
                                            <p:strVal val="#ppt_x"/>
                                          </p:val>
                                        </p:tav>
                                      </p:tavLst>
                                    </p:anim>
                                    <p:anim calcmode="lin" valueType="num">
                                      <p:cBhvr>
                                        <p:cTn id="13" dur="250" fill="hold"/>
                                        <p:tgtEl>
                                          <p:spTgt spid="15"/>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250"/>
                                        <p:tgtEl>
                                          <p:spTgt spid="16"/>
                                        </p:tgtEl>
                                      </p:cBhvr>
                                    </p:animEffect>
                                    <p:anim calcmode="lin" valueType="num">
                                      <p:cBhvr>
                                        <p:cTn id="18" dur="250" fill="hold"/>
                                        <p:tgtEl>
                                          <p:spTgt spid="16"/>
                                        </p:tgtEl>
                                        <p:attrNameLst>
                                          <p:attrName>ppt_x</p:attrName>
                                        </p:attrNameLst>
                                      </p:cBhvr>
                                      <p:tavLst>
                                        <p:tav tm="0">
                                          <p:val>
                                            <p:strVal val="#ppt_x"/>
                                          </p:val>
                                        </p:tav>
                                        <p:tav tm="100000">
                                          <p:val>
                                            <p:strVal val="#ppt_x"/>
                                          </p:val>
                                        </p:tav>
                                      </p:tavLst>
                                    </p:anim>
                                    <p:anim calcmode="lin" valueType="num">
                                      <p:cBhvr>
                                        <p:cTn id="19" dur="250" fill="hold"/>
                                        <p:tgtEl>
                                          <p:spTgt spid="16"/>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14" presetClass="entr" presetSubtype="1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randombar(horizontal)">
                                      <p:cBhvr>
                                        <p:cTn id="23" dur="250"/>
                                        <p:tgtEl>
                                          <p:spTgt spid="6"/>
                                        </p:tgtEl>
                                      </p:cBhvr>
                                    </p:animEffect>
                                  </p:childTnLst>
                                </p:cTn>
                              </p:par>
                            </p:childTnLst>
                          </p:cTn>
                        </p:par>
                        <p:par>
                          <p:cTn id="24" fill="hold">
                            <p:stCondLst>
                              <p:cond delay="1250"/>
                            </p:stCondLst>
                            <p:childTnLst>
                              <p:par>
                                <p:cTn id="25" presetID="12" presetClass="entr" presetSubtype="4"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250"/>
                                        <p:tgtEl>
                                          <p:spTgt spid="7"/>
                                        </p:tgtEl>
                                        <p:attrNameLst>
                                          <p:attrName>ppt_y</p:attrName>
                                        </p:attrNameLst>
                                      </p:cBhvr>
                                      <p:tavLst>
                                        <p:tav tm="0">
                                          <p:val>
                                            <p:strVal val="#ppt_y+#ppt_h*1.125000"/>
                                          </p:val>
                                        </p:tav>
                                        <p:tav tm="100000">
                                          <p:val>
                                            <p:strVal val="#ppt_y"/>
                                          </p:val>
                                        </p:tav>
                                      </p:tavLst>
                                    </p:anim>
                                    <p:animEffect transition="in" filter="wipe(up)">
                                      <p:cBhvr>
                                        <p:cTn id="28" dur="250"/>
                                        <p:tgtEl>
                                          <p:spTgt spid="7"/>
                                        </p:tgtEl>
                                      </p:cBhvr>
                                    </p:animEffect>
                                  </p:childTnLst>
                                </p:cTn>
                              </p:par>
                            </p:childTnLst>
                          </p:cTn>
                        </p:par>
                        <p:par>
                          <p:cTn id="29" fill="hold">
                            <p:stCondLst>
                              <p:cond delay="1500"/>
                            </p:stCondLst>
                            <p:childTnLst>
                              <p:par>
                                <p:cTn id="30" presetID="12" presetClass="entr" presetSubtype="4" fill="hold"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250"/>
                                        <p:tgtEl>
                                          <p:spTgt spid="13"/>
                                        </p:tgtEl>
                                        <p:attrNameLst>
                                          <p:attrName>ppt_y</p:attrName>
                                        </p:attrNameLst>
                                      </p:cBhvr>
                                      <p:tavLst>
                                        <p:tav tm="0">
                                          <p:val>
                                            <p:strVal val="#ppt_y+#ppt_h*1.125000"/>
                                          </p:val>
                                        </p:tav>
                                        <p:tav tm="100000">
                                          <p:val>
                                            <p:strVal val="#ppt_y"/>
                                          </p:val>
                                        </p:tav>
                                      </p:tavLst>
                                    </p:anim>
                                    <p:animEffect transition="in" filter="wipe(up)">
                                      <p:cBhvr>
                                        <p:cTn id="33" dur="250"/>
                                        <p:tgtEl>
                                          <p:spTgt spid="13"/>
                                        </p:tgtEl>
                                      </p:cBhvr>
                                    </p:animEffect>
                                  </p:childTnLst>
                                </p:cTn>
                              </p:par>
                            </p:childTnLst>
                          </p:cTn>
                        </p:par>
                        <p:par>
                          <p:cTn id="34" fill="hold">
                            <p:stCondLst>
                              <p:cond delay="1750"/>
                            </p:stCondLst>
                            <p:childTnLst>
                              <p:par>
                                <p:cTn id="35" presetID="14" presetClass="entr" presetSubtype="10"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randombar(horizontal)">
                                      <p:cBhvr>
                                        <p:cTn id="37" dur="250"/>
                                        <p:tgtEl>
                                          <p:spTgt spid="8"/>
                                        </p:tgtEl>
                                      </p:cBhvr>
                                    </p:animEffect>
                                  </p:childTnLst>
                                </p:cTn>
                              </p:par>
                            </p:childTnLst>
                          </p:cTn>
                        </p:par>
                        <p:par>
                          <p:cTn id="38" fill="hold">
                            <p:stCondLst>
                              <p:cond delay="2000"/>
                            </p:stCondLst>
                            <p:childTnLst>
                              <p:par>
                                <p:cTn id="39" presetID="12" presetClass="entr" presetSubtype="4" fill="hold" grpId="0" nodeType="after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additive="base">
                                        <p:cTn id="41" dur="250"/>
                                        <p:tgtEl>
                                          <p:spTgt spid="9"/>
                                        </p:tgtEl>
                                        <p:attrNameLst>
                                          <p:attrName>ppt_y</p:attrName>
                                        </p:attrNameLst>
                                      </p:cBhvr>
                                      <p:tavLst>
                                        <p:tav tm="0">
                                          <p:val>
                                            <p:strVal val="#ppt_y+#ppt_h*1.125000"/>
                                          </p:val>
                                        </p:tav>
                                        <p:tav tm="100000">
                                          <p:val>
                                            <p:strVal val="#ppt_y"/>
                                          </p:val>
                                        </p:tav>
                                      </p:tavLst>
                                    </p:anim>
                                    <p:animEffect transition="in" filter="wipe(up)">
                                      <p:cBhvr>
                                        <p:cTn id="42" dur="250"/>
                                        <p:tgtEl>
                                          <p:spTgt spid="9"/>
                                        </p:tgtEl>
                                      </p:cBhvr>
                                    </p:animEffect>
                                  </p:childTnLst>
                                </p:cTn>
                              </p:par>
                            </p:childTnLst>
                          </p:cTn>
                        </p:par>
                        <p:par>
                          <p:cTn id="43" fill="hold">
                            <p:stCondLst>
                              <p:cond delay="2250"/>
                            </p:stCondLst>
                            <p:childTnLst>
                              <p:par>
                                <p:cTn id="44" presetID="12" presetClass="entr" presetSubtype="4" fill="hold" nodeType="after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additive="base">
                                        <p:cTn id="46" dur="250"/>
                                        <p:tgtEl>
                                          <p:spTgt spid="14"/>
                                        </p:tgtEl>
                                        <p:attrNameLst>
                                          <p:attrName>ppt_y</p:attrName>
                                        </p:attrNameLst>
                                      </p:cBhvr>
                                      <p:tavLst>
                                        <p:tav tm="0">
                                          <p:val>
                                            <p:strVal val="#ppt_y+#ppt_h*1.125000"/>
                                          </p:val>
                                        </p:tav>
                                        <p:tav tm="100000">
                                          <p:val>
                                            <p:strVal val="#ppt_y"/>
                                          </p:val>
                                        </p:tav>
                                      </p:tavLst>
                                    </p:anim>
                                    <p:animEffect transition="in" filter="wipe(up)">
                                      <p:cBhvr>
                                        <p:cTn id="47" dur="250"/>
                                        <p:tgtEl>
                                          <p:spTgt spid="14"/>
                                        </p:tgtEl>
                                      </p:cBhvr>
                                    </p:animEffect>
                                  </p:childTnLst>
                                </p:cTn>
                              </p:par>
                            </p:childTnLst>
                          </p:cTn>
                        </p:par>
                        <p:par>
                          <p:cTn id="48" fill="hold">
                            <p:stCondLst>
                              <p:cond delay="2500"/>
                            </p:stCondLst>
                            <p:childTnLst>
                              <p:par>
                                <p:cTn id="49" presetID="14" presetClass="entr" presetSubtype="10" fill="hold" grpId="0" nodeType="after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randombar(horizontal)">
                                      <p:cBhvr>
                                        <p:cTn id="51" dur="250"/>
                                        <p:tgtEl>
                                          <p:spTgt spid="10"/>
                                        </p:tgtEl>
                                      </p:cBhvr>
                                    </p:animEffect>
                                  </p:childTnLst>
                                </p:cTn>
                              </p:par>
                            </p:childTnLst>
                          </p:cTn>
                        </p:par>
                        <p:par>
                          <p:cTn id="52" fill="hold">
                            <p:stCondLst>
                              <p:cond delay="2750"/>
                            </p:stCondLst>
                            <p:childTnLst>
                              <p:par>
                                <p:cTn id="53" presetID="12" presetClass="entr" presetSubtype="4" fill="hold" grpId="0" nodeType="afterEffect">
                                  <p:stCondLst>
                                    <p:cond delay="0"/>
                                  </p:stCondLst>
                                  <p:childTnLst>
                                    <p:set>
                                      <p:cBhvr>
                                        <p:cTn id="54" dur="1" fill="hold">
                                          <p:stCondLst>
                                            <p:cond delay="0"/>
                                          </p:stCondLst>
                                        </p:cTn>
                                        <p:tgtEl>
                                          <p:spTgt spid="12"/>
                                        </p:tgtEl>
                                        <p:attrNameLst>
                                          <p:attrName>style.visibility</p:attrName>
                                        </p:attrNameLst>
                                      </p:cBhvr>
                                      <p:to>
                                        <p:strVal val="visible"/>
                                      </p:to>
                                    </p:set>
                                    <p:anim calcmode="lin" valueType="num">
                                      <p:cBhvr additive="base">
                                        <p:cTn id="55" dur="250"/>
                                        <p:tgtEl>
                                          <p:spTgt spid="12"/>
                                        </p:tgtEl>
                                        <p:attrNameLst>
                                          <p:attrName>ppt_y</p:attrName>
                                        </p:attrNameLst>
                                      </p:cBhvr>
                                      <p:tavLst>
                                        <p:tav tm="0">
                                          <p:val>
                                            <p:strVal val="#ppt_y+#ppt_h*1.125000"/>
                                          </p:val>
                                        </p:tav>
                                        <p:tav tm="100000">
                                          <p:val>
                                            <p:strVal val="#ppt_y"/>
                                          </p:val>
                                        </p:tav>
                                      </p:tavLst>
                                    </p:anim>
                                    <p:animEffect transition="in" filter="wipe(up)">
                                      <p:cBhvr>
                                        <p:cTn id="56" dur="2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2" grpId="0"/>
      <p:bldP spid="15" grpId="0" animBg="1"/>
      <p:bldP spid="16" grpId="0"/>
      <p:bldP spid="1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0"/>
          <p:cNvSpPr/>
          <p:nvPr/>
        </p:nvSpPr>
        <p:spPr>
          <a:xfrm>
            <a:off x="6096000" y="1772816"/>
            <a:ext cx="4584080" cy="3462656"/>
          </a:xfrm>
          <a:prstGeom prst="rect">
            <a:avLst/>
          </a:prstGeom>
          <a:blipFill dpi="0" rotWithShape="1">
            <a:blip r:embed="rId3">
              <a:extLst>
                <a:ext uri="{BEBA8EAE-BF5A-486C-A8C5-ECC9F3942E4B}">
                  <a14:imgProps xmlns:a14="http://schemas.microsoft.com/office/drawing/2010/main">
                    <a14:imgLayer r:embed="rId4">
                      <a14:imgEffect>
                        <a14:sharpenSoften amount="20000"/>
                      </a14:imgEffect>
                    </a14:imgLayer>
                  </a14:imgProps>
                </a:ext>
              </a:extLst>
            </a:blip>
            <a:srcRect/>
            <a:tile tx="0" ty="0" sx="20000" sy="20000" flip="none" algn="ctr"/>
          </a:blipFill>
          <a:ln>
            <a:noFill/>
          </a:ln>
          <a:effectLst>
            <a:outerShdw blurRad="50800" dist="152400" dir="30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grpSp>
        <p:nvGrpSpPr>
          <p:cNvPr id="6" name="组合 5"/>
          <p:cNvGrpSpPr/>
          <p:nvPr/>
        </p:nvGrpSpPr>
        <p:grpSpPr>
          <a:xfrm>
            <a:off x="1577282" y="1772816"/>
            <a:ext cx="4104185" cy="3583021"/>
            <a:chOff x="6220893" y="1742935"/>
            <a:chExt cx="4852269" cy="4093808"/>
          </a:xfrm>
        </p:grpSpPr>
        <p:sp>
          <p:nvSpPr>
            <p:cNvPr id="7" name="矩形 6"/>
            <p:cNvSpPr/>
            <p:nvPr/>
          </p:nvSpPr>
          <p:spPr>
            <a:xfrm>
              <a:off x="6220893" y="1742935"/>
              <a:ext cx="4852269" cy="4093808"/>
            </a:xfrm>
            <a:prstGeom prst="rect">
              <a:avLst/>
            </a:prstGeom>
            <a:noFill/>
            <a:ln>
              <a:solidFill>
                <a:srgbClr val="048A8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solidFill>
                  <a:schemeClr val="bg1"/>
                </a:solidFill>
              </a:endParaRPr>
            </a:p>
          </p:txBody>
        </p:sp>
        <p:sp>
          <p:nvSpPr>
            <p:cNvPr id="8" name="矩形 7"/>
            <p:cNvSpPr>
              <a:spLocks noChangeArrowheads="1"/>
            </p:cNvSpPr>
            <p:nvPr/>
          </p:nvSpPr>
          <p:spPr bwMode="auto">
            <a:xfrm>
              <a:off x="6487957" y="3768863"/>
              <a:ext cx="4279062" cy="1813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050" dirty="0">
                  <a:solidFill>
                    <a:schemeClr val="bg1">
                      <a:lumMod val="50000"/>
                    </a:schemeClr>
                  </a:solidFill>
                </a:rPr>
                <a:t>此处添加详细文本描述，建议与标题相关并符合整体语言风格，语言描述尽量简洁生动。尽量将每页幻灯片的字数控制在  </a:t>
              </a:r>
              <a:r>
                <a:rPr lang="en-US" altLang="zh-CN" sz="1050" dirty="0">
                  <a:solidFill>
                    <a:schemeClr val="bg1">
                      <a:lumMod val="50000"/>
                    </a:schemeClr>
                  </a:solidFill>
                </a:rPr>
                <a:t>200</a:t>
              </a:r>
              <a:r>
                <a:rPr lang="zh-CN" altLang="en-US" sz="1050" dirty="0">
                  <a:solidFill>
                    <a:schemeClr val="bg1">
                      <a:lumMod val="50000"/>
                    </a:schemeClr>
                  </a:solidFill>
                </a:rPr>
                <a:t>字以内此处添加详细文本描述，建议与标题相关并符合整体语言风格，语言描述尽量。尽量将每页幻灯片的字数控制在  </a:t>
              </a:r>
              <a:r>
                <a:rPr lang="en-US" altLang="zh-CN" sz="1050" dirty="0">
                  <a:solidFill>
                    <a:schemeClr val="bg1">
                      <a:lumMod val="50000"/>
                    </a:schemeClr>
                  </a:solidFill>
                </a:rPr>
                <a:t>200</a:t>
              </a:r>
              <a:r>
                <a:rPr lang="zh-CN" altLang="en-US" sz="1050" dirty="0">
                  <a:solidFill>
                    <a:schemeClr val="bg1">
                      <a:lumMod val="50000"/>
                    </a:schemeClr>
                  </a:solidFill>
                </a:rPr>
                <a:t>字以内此处添加详细文本描述，建议与标题相关并符合整体语言风格，语言描述尽量简洁生动。</a:t>
              </a:r>
            </a:p>
          </p:txBody>
        </p:sp>
        <p:sp>
          <p:nvSpPr>
            <p:cNvPr id="9" name="矩形 8"/>
            <p:cNvSpPr>
              <a:spLocks noChangeArrowheads="1"/>
            </p:cNvSpPr>
            <p:nvPr/>
          </p:nvSpPr>
          <p:spPr bwMode="auto">
            <a:xfrm>
              <a:off x="6467779" y="2352516"/>
              <a:ext cx="4527385" cy="866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zh-CN" altLang="en-US" sz="1400" dirty="0">
                  <a:solidFill>
                    <a:schemeClr val="bg1">
                      <a:lumMod val="50000"/>
                    </a:schemeClr>
                  </a:solidFill>
                </a:rPr>
                <a:t>VEHICULANULLA QUIS LOREM UT LIBERO MALESUADA FEUGIATMALESUADA FEUGIAT</a:t>
              </a:r>
            </a:p>
            <a:p>
              <a:pPr eaLnBrk="1" hangingPunct="1"/>
              <a:endParaRPr lang="zh-CN" altLang="en-US" sz="1400" dirty="0">
                <a:solidFill>
                  <a:schemeClr val="bg1">
                    <a:lumMod val="50000"/>
                  </a:schemeClr>
                </a:solidFill>
              </a:endParaRPr>
            </a:p>
          </p:txBody>
        </p:sp>
      </p:grpSp>
    </p:spTree>
    <p:extLst>
      <p:ext uri="{BB962C8B-B14F-4D97-AF65-F5344CB8AC3E}">
        <p14:creationId xmlns:p14="http://schemas.microsoft.com/office/powerpoint/2010/main" val="23533190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advTm="3000">
        <p15:prstTrans prst="airplan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750"/>
                                        <p:tgtEl>
                                          <p:spTgt spid="5"/>
                                        </p:tgtEl>
                                      </p:cBhvr>
                                    </p:animEffect>
                                  </p:childTnLst>
                                </p:cTn>
                              </p:par>
                            </p:childTnLst>
                          </p:cTn>
                        </p:par>
                        <p:par>
                          <p:cTn id="8" fill="hold">
                            <p:stCondLst>
                              <p:cond delay="750"/>
                            </p:stCondLst>
                            <p:childTnLst>
                              <p:par>
                                <p:cTn id="9" presetID="42"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7181830" y="1828161"/>
            <a:ext cx="3482922" cy="3249227"/>
            <a:chOff x="6520226" y="1720171"/>
            <a:chExt cx="4863138" cy="4536836"/>
          </a:xfrm>
        </p:grpSpPr>
        <p:sp>
          <p:nvSpPr>
            <p:cNvPr id="6" name="矩形 83"/>
            <p:cNvSpPr>
              <a:spLocks noChangeArrowheads="1"/>
            </p:cNvSpPr>
            <p:nvPr/>
          </p:nvSpPr>
          <p:spPr bwMode="auto">
            <a:xfrm>
              <a:off x="6520226" y="1720171"/>
              <a:ext cx="4863138" cy="4536836"/>
            </a:xfrm>
            <a:prstGeom prst="rect">
              <a:avLst/>
            </a:prstGeom>
            <a:noFill/>
            <a:ln w="9525" cmpd="sng">
              <a:solidFill>
                <a:srgbClr val="048A8B"/>
              </a:solidFill>
              <a:miter lim="800000"/>
              <a:headEnd/>
              <a:tailEnd/>
            </a:ln>
          </p:spPr>
          <p:txBody>
            <a:bodyPr/>
            <a:lstStyle/>
            <a:p>
              <a:pPr defTabSz="914217">
                <a:defRPr/>
              </a:pPr>
              <a:endParaRPr lang="zh-CN" altLang="en-US" sz="1300" kern="0">
                <a:solidFill>
                  <a:sysClr val="windowText" lastClr="000000"/>
                </a:solidFill>
              </a:endParaRPr>
            </a:p>
          </p:txBody>
        </p:sp>
        <p:sp>
          <p:nvSpPr>
            <p:cNvPr id="7" name="TextBox 84"/>
            <p:cNvSpPr txBox="1">
              <a:spLocks noChangeArrowheads="1"/>
            </p:cNvSpPr>
            <p:nvPr/>
          </p:nvSpPr>
          <p:spPr bwMode="auto">
            <a:xfrm>
              <a:off x="6901842" y="2005480"/>
              <a:ext cx="4099907" cy="4038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a:r>
                <a:rPr lang="zh-CN" altLang="en-US" sz="1300" dirty="0">
                  <a:solidFill>
                    <a:schemeClr val="bg1">
                      <a:lumMod val="50000"/>
                    </a:schemeClr>
                  </a:solidFill>
                  <a:latin typeface="微软雅黑" pitchFamily="34" charset="-122"/>
                  <a:ea typeface="微软雅黑" pitchFamily="34" charset="-122"/>
                  <a:sym typeface="微软雅黑" pitchFamily="34" charset="-122"/>
                </a:rPr>
                <a:t>这里输入产品形式的简介，这里输入产品形式的简介，这里输入产品形式的简介，这里输入产品形式的简介，这里输入产品形式的简介，里输入产品形式的简介，这里输入产品形式的简介，这里输入产品形式的简介，这里输入产品形式的简介，这里输入产品形式的简介，这里输入产品形式的简介，里输入产品形式的简介。</a:t>
              </a:r>
            </a:p>
            <a:p>
              <a:pPr algn="just"/>
              <a:r>
                <a:rPr lang="zh-CN" altLang="en-US" sz="1300" dirty="0">
                  <a:solidFill>
                    <a:schemeClr val="bg1">
                      <a:lumMod val="50000"/>
                    </a:schemeClr>
                  </a:solidFill>
                  <a:latin typeface="微软雅黑" pitchFamily="34" charset="-122"/>
                  <a:ea typeface="微软雅黑" pitchFamily="34" charset="-122"/>
                  <a:sym typeface="微软雅黑" pitchFamily="34" charset="-122"/>
                </a:rPr>
                <a:t>这里输入产品形式的简介，这里输入产品形式的简介，这里输入产品形式的简介，这里输入产品形式的简介，这里输入产品形式的简介，里输入产品形式的简介。</a:t>
              </a:r>
            </a:p>
          </p:txBody>
        </p:sp>
      </p:grpSp>
      <p:grpSp>
        <p:nvGrpSpPr>
          <p:cNvPr id="8" name="组合 7"/>
          <p:cNvGrpSpPr/>
          <p:nvPr/>
        </p:nvGrpSpPr>
        <p:grpSpPr>
          <a:xfrm>
            <a:off x="1487488" y="1828161"/>
            <a:ext cx="5421034" cy="3201677"/>
            <a:chOff x="1099512" y="1894083"/>
            <a:chExt cx="8700337" cy="4213681"/>
          </a:xfrm>
        </p:grpSpPr>
        <p:sp>
          <p:nvSpPr>
            <p:cNvPr id="9" name="矩形 8"/>
            <p:cNvSpPr/>
            <p:nvPr/>
          </p:nvSpPr>
          <p:spPr>
            <a:xfrm>
              <a:off x="5493726" y="1894083"/>
              <a:ext cx="4306123" cy="4213681"/>
            </a:xfrm>
            <a:prstGeom prst="rect">
              <a:avLst/>
            </a:prstGeom>
            <a:blipFill dpi="0" rotWithShape="1">
              <a:blip r:embed="rId5"/>
              <a:srcRect/>
              <a:tile tx="0" ty="0" sx="17000" sy="17000" flip="none" algn="ctr"/>
            </a:blipFill>
            <a:ln>
              <a:noFill/>
            </a:ln>
            <a:effectLst>
              <a:outerShdw blurRad="50800" dist="127000" dir="30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0" name="品 2"/>
            <p:cNvSpPr>
              <a:spLocks noChangeArrowheads="1"/>
            </p:cNvSpPr>
            <p:nvPr/>
          </p:nvSpPr>
          <p:spPr bwMode="auto">
            <a:xfrm>
              <a:off x="1099512" y="1896479"/>
              <a:ext cx="4253074" cy="2405320"/>
            </a:xfrm>
            <a:prstGeom prst="rect">
              <a:avLst/>
            </a:prstGeom>
            <a:noFill/>
            <a:ln w="12700">
              <a:solidFill>
                <a:schemeClr val="accent1">
                  <a:lumMod val="75000"/>
                </a:schemeClr>
              </a:solidFill>
              <a:bevel/>
              <a:headEnd/>
              <a:tailEnd/>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1"/>
                </a:solidFill>
                <a:latin typeface="宋体" panose="02010600030101010101" pitchFamily="2" charset="-122"/>
                <a:sym typeface="宋体" panose="02010600030101010101" pitchFamily="2" charset="-122"/>
              </a:endParaRPr>
            </a:p>
          </p:txBody>
        </p:sp>
        <p:sp>
          <p:nvSpPr>
            <p:cNvPr id="12" name="15"/>
            <p:cNvSpPr>
              <a:spLocks noChangeArrowheads="1"/>
            </p:cNvSpPr>
            <p:nvPr>
              <p:custDataLst>
                <p:tags r:id="rId1"/>
              </p:custDataLst>
            </p:nvPr>
          </p:nvSpPr>
          <p:spPr bwMode="auto">
            <a:xfrm>
              <a:off x="1099512" y="2679770"/>
              <a:ext cx="4191482" cy="1488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50000"/>
                </a:lnSpc>
                <a:spcBef>
                  <a:spcPct val="0"/>
                </a:spcBef>
                <a:buFont typeface="Arial" panose="020B0604020202020204" pitchFamily="34" charset="0"/>
                <a:buNone/>
              </a:pPr>
              <a:r>
                <a:rPr lang="zh-CN" altLang="en-US" sz="9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概述这里输入简单的文字概述这里输入这里输入简单的文字概述这里输入简单字概述</a:t>
              </a:r>
            </a:p>
          </p:txBody>
        </p:sp>
        <p:sp>
          <p:nvSpPr>
            <p:cNvPr id="13" name="12"/>
            <p:cNvSpPr>
              <a:spLocks noChangeArrowheads="1"/>
            </p:cNvSpPr>
            <p:nvPr>
              <p:custDataLst>
                <p:tags r:id="rId2"/>
              </p:custDataLst>
            </p:nvPr>
          </p:nvSpPr>
          <p:spPr bwMode="auto">
            <a:xfrm>
              <a:off x="1315531" y="2074479"/>
              <a:ext cx="3975462" cy="44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6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zh-CN" altLang="en-US" sz="1600" b="1" dirty="0">
                <a:solidFill>
                  <a:schemeClr val="bg1">
                    <a:lumMod val="50000"/>
                  </a:schemeClr>
                </a:solidFill>
                <a:sym typeface="宋体" panose="02010600030101010101" pitchFamily="2" charset="-122"/>
              </a:endParaRPr>
            </a:p>
          </p:txBody>
        </p:sp>
        <p:sp>
          <p:nvSpPr>
            <p:cNvPr id="14" name="9"/>
            <p:cNvSpPr>
              <a:spLocks noChangeArrowheads="1"/>
            </p:cNvSpPr>
            <p:nvPr/>
          </p:nvSpPr>
          <p:spPr bwMode="auto">
            <a:xfrm>
              <a:off x="1099512" y="4459108"/>
              <a:ext cx="4253074" cy="1648656"/>
            </a:xfrm>
            <a:prstGeom prst="rect">
              <a:avLst/>
            </a:prstGeom>
            <a:blipFill dpi="0" rotWithShape="1">
              <a:blip r:embed="rId6"/>
              <a:srcRect/>
              <a:tile tx="0" ty="0" sx="10000" sy="10000" flip="none" algn="ctr"/>
            </a:blipFill>
            <a:ln w="12700">
              <a:noFill/>
              <a:bevel/>
              <a:headEnd/>
              <a:tailEnd/>
            </a:ln>
            <a:effectLst>
              <a:outerShdw blurRad="50800" dist="127000" dir="3000000" algn="ctr" rotWithShape="0">
                <a:srgbClr val="000000">
                  <a:alpha val="40000"/>
                </a:srgbClr>
              </a:outerShdw>
            </a:effectLs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1"/>
                </a:solidFill>
                <a:latin typeface="宋体" panose="02010600030101010101" pitchFamily="2" charset="-122"/>
                <a:sym typeface="宋体" panose="02010600030101010101" pitchFamily="2" charset="-122"/>
              </a:endParaRPr>
            </a:p>
          </p:txBody>
        </p:sp>
      </p:grpSp>
    </p:spTree>
    <p:extLst>
      <p:ext uri="{BB962C8B-B14F-4D97-AF65-F5344CB8AC3E}">
        <p14:creationId xmlns:p14="http://schemas.microsoft.com/office/powerpoint/2010/main" val="9430927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advTm="3000">
        <p15:prstTrans prst="airplan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anim calcmode="lin" valueType="num">
                                      <p:cBhvr>
                                        <p:cTn id="14" dur="500" fill="hold"/>
                                        <p:tgtEl>
                                          <p:spTgt spid="8"/>
                                        </p:tgtEl>
                                        <p:attrNameLst>
                                          <p:attrName>ppt_x</p:attrName>
                                        </p:attrNameLst>
                                      </p:cBhvr>
                                      <p:tavLst>
                                        <p:tav tm="0">
                                          <p:val>
                                            <p:strVal val="#ppt_x"/>
                                          </p:val>
                                        </p:tav>
                                        <p:tav tm="100000">
                                          <p:val>
                                            <p:strVal val="#ppt_x"/>
                                          </p:val>
                                        </p:tav>
                                      </p:tavLst>
                                    </p:anim>
                                    <p:anim calcmode="lin" valueType="num">
                                      <p:cBhvr>
                                        <p:cTn id="15" dur="500" fill="hold"/>
                                        <p:tgtEl>
                                          <p:spTgt spid="8"/>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16" presetClass="entr" presetSubtype="42"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barn(outHorizontal)">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4"/>
          <p:cNvSpPr/>
          <p:nvPr/>
        </p:nvSpPr>
        <p:spPr>
          <a:xfrm>
            <a:off x="1647492" y="2208456"/>
            <a:ext cx="798610" cy="798610"/>
          </a:xfrm>
          <a:prstGeom prst="ellipse">
            <a:avLst/>
          </a:prstGeom>
          <a:solidFill>
            <a:srgbClr val="048A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6" name="任意多边形 8"/>
          <p:cNvSpPr/>
          <p:nvPr/>
        </p:nvSpPr>
        <p:spPr>
          <a:xfrm rot="16200000">
            <a:off x="3883339" y="1033149"/>
            <a:ext cx="659873" cy="3147318"/>
          </a:xfrm>
          <a:custGeom>
            <a:avLst/>
            <a:gdLst>
              <a:gd name="connsiteX0" fmla="*/ 660026 w 660026"/>
              <a:gd name="connsiteY0" fmla="*/ 339800 h 3148047"/>
              <a:gd name="connsiteX1" fmla="*/ 660026 w 660026"/>
              <a:gd name="connsiteY1" fmla="*/ 3038041 h 3148047"/>
              <a:gd name="connsiteX2" fmla="*/ 550020 w 660026"/>
              <a:gd name="connsiteY2" fmla="*/ 3148047 h 3148047"/>
              <a:gd name="connsiteX3" fmla="*/ 110006 w 660026"/>
              <a:gd name="connsiteY3" fmla="*/ 3148047 h 3148047"/>
              <a:gd name="connsiteX4" fmla="*/ 0 w 660026"/>
              <a:gd name="connsiteY4" fmla="*/ 3038041 h 3148047"/>
              <a:gd name="connsiteX5" fmla="*/ 0 w 660026"/>
              <a:gd name="connsiteY5" fmla="*/ 339800 h 3148047"/>
              <a:gd name="connsiteX6" fmla="*/ 110006 w 660026"/>
              <a:gd name="connsiteY6" fmla="*/ 229794 h 3148047"/>
              <a:gd name="connsiteX7" fmla="*/ 200383 w 660026"/>
              <a:gd name="connsiteY7" fmla="*/ 229794 h 3148047"/>
              <a:gd name="connsiteX8" fmla="*/ 330015 w 660026"/>
              <a:gd name="connsiteY8" fmla="*/ 0 h 3148047"/>
              <a:gd name="connsiteX9" fmla="*/ 459646 w 660026"/>
              <a:gd name="connsiteY9" fmla="*/ 229794 h 3148047"/>
              <a:gd name="connsiteX10" fmla="*/ 550020 w 660026"/>
              <a:gd name="connsiteY10" fmla="*/ 229794 h 3148047"/>
              <a:gd name="connsiteX11" fmla="*/ 660026 w 660026"/>
              <a:gd name="connsiteY11" fmla="*/ 339800 h 3148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60026" h="3148047">
                <a:moveTo>
                  <a:pt x="660026" y="339800"/>
                </a:moveTo>
                <a:lnTo>
                  <a:pt x="660026" y="3038041"/>
                </a:lnTo>
                <a:cubicBezTo>
                  <a:pt x="660026" y="3098796"/>
                  <a:pt x="610775" y="3148047"/>
                  <a:pt x="550020" y="3148047"/>
                </a:cubicBezTo>
                <a:lnTo>
                  <a:pt x="110006" y="3148047"/>
                </a:lnTo>
                <a:cubicBezTo>
                  <a:pt x="49251" y="3148047"/>
                  <a:pt x="0" y="3098796"/>
                  <a:pt x="0" y="3038041"/>
                </a:cubicBezTo>
                <a:lnTo>
                  <a:pt x="0" y="339800"/>
                </a:lnTo>
                <a:cubicBezTo>
                  <a:pt x="0" y="279045"/>
                  <a:pt x="49251" y="229794"/>
                  <a:pt x="110006" y="229794"/>
                </a:cubicBezTo>
                <a:lnTo>
                  <a:pt x="200383" y="229794"/>
                </a:lnTo>
                <a:lnTo>
                  <a:pt x="330015" y="0"/>
                </a:lnTo>
                <a:lnTo>
                  <a:pt x="459646" y="229794"/>
                </a:lnTo>
                <a:lnTo>
                  <a:pt x="550020" y="229794"/>
                </a:lnTo>
                <a:cubicBezTo>
                  <a:pt x="610775" y="229794"/>
                  <a:pt x="660026" y="279045"/>
                  <a:pt x="660026" y="339800"/>
                </a:cubicBezTo>
                <a:close/>
              </a:path>
            </a:pathLst>
          </a:custGeom>
          <a:noFill/>
          <a:ln>
            <a:solidFill>
              <a:srgbClr val="048A8B"/>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lumMod val="50000"/>
                </a:schemeClr>
              </a:solidFill>
            </a:endParaRPr>
          </a:p>
        </p:txBody>
      </p:sp>
      <p:sp>
        <p:nvSpPr>
          <p:cNvPr id="7" name="椭圆 6"/>
          <p:cNvSpPr/>
          <p:nvPr/>
        </p:nvSpPr>
        <p:spPr>
          <a:xfrm>
            <a:off x="1647492" y="3869932"/>
            <a:ext cx="798610" cy="798610"/>
          </a:xfrm>
          <a:prstGeom prst="ellipse">
            <a:avLst/>
          </a:prstGeom>
          <a:solidFill>
            <a:schemeClr val="accent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8" name="任意多边形 12"/>
          <p:cNvSpPr/>
          <p:nvPr/>
        </p:nvSpPr>
        <p:spPr>
          <a:xfrm rot="16200000">
            <a:off x="3883339" y="2694625"/>
            <a:ext cx="659873" cy="3147318"/>
          </a:xfrm>
          <a:custGeom>
            <a:avLst/>
            <a:gdLst>
              <a:gd name="connsiteX0" fmla="*/ 660026 w 660026"/>
              <a:gd name="connsiteY0" fmla="*/ 339800 h 3148047"/>
              <a:gd name="connsiteX1" fmla="*/ 660026 w 660026"/>
              <a:gd name="connsiteY1" fmla="*/ 3038041 h 3148047"/>
              <a:gd name="connsiteX2" fmla="*/ 550020 w 660026"/>
              <a:gd name="connsiteY2" fmla="*/ 3148047 h 3148047"/>
              <a:gd name="connsiteX3" fmla="*/ 110006 w 660026"/>
              <a:gd name="connsiteY3" fmla="*/ 3148047 h 3148047"/>
              <a:gd name="connsiteX4" fmla="*/ 0 w 660026"/>
              <a:gd name="connsiteY4" fmla="*/ 3038041 h 3148047"/>
              <a:gd name="connsiteX5" fmla="*/ 0 w 660026"/>
              <a:gd name="connsiteY5" fmla="*/ 339800 h 3148047"/>
              <a:gd name="connsiteX6" fmla="*/ 110006 w 660026"/>
              <a:gd name="connsiteY6" fmla="*/ 229794 h 3148047"/>
              <a:gd name="connsiteX7" fmla="*/ 200383 w 660026"/>
              <a:gd name="connsiteY7" fmla="*/ 229794 h 3148047"/>
              <a:gd name="connsiteX8" fmla="*/ 330015 w 660026"/>
              <a:gd name="connsiteY8" fmla="*/ 0 h 3148047"/>
              <a:gd name="connsiteX9" fmla="*/ 459646 w 660026"/>
              <a:gd name="connsiteY9" fmla="*/ 229794 h 3148047"/>
              <a:gd name="connsiteX10" fmla="*/ 550020 w 660026"/>
              <a:gd name="connsiteY10" fmla="*/ 229794 h 3148047"/>
              <a:gd name="connsiteX11" fmla="*/ 660026 w 660026"/>
              <a:gd name="connsiteY11" fmla="*/ 339800 h 3148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60026" h="3148047">
                <a:moveTo>
                  <a:pt x="660026" y="339800"/>
                </a:moveTo>
                <a:lnTo>
                  <a:pt x="660026" y="3038041"/>
                </a:lnTo>
                <a:cubicBezTo>
                  <a:pt x="660026" y="3098796"/>
                  <a:pt x="610775" y="3148047"/>
                  <a:pt x="550020" y="3148047"/>
                </a:cubicBezTo>
                <a:lnTo>
                  <a:pt x="110006" y="3148047"/>
                </a:lnTo>
                <a:cubicBezTo>
                  <a:pt x="49251" y="3148047"/>
                  <a:pt x="0" y="3098796"/>
                  <a:pt x="0" y="3038041"/>
                </a:cubicBezTo>
                <a:lnTo>
                  <a:pt x="0" y="339800"/>
                </a:lnTo>
                <a:cubicBezTo>
                  <a:pt x="0" y="279045"/>
                  <a:pt x="49251" y="229794"/>
                  <a:pt x="110006" y="229794"/>
                </a:cubicBezTo>
                <a:lnTo>
                  <a:pt x="200383" y="229794"/>
                </a:lnTo>
                <a:lnTo>
                  <a:pt x="330015" y="0"/>
                </a:lnTo>
                <a:lnTo>
                  <a:pt x="459646" y="229794"/>
                </a:lnTo>
                <a:lnTo>
                  <a:pt x="550020" y="229794"/>
                </a:lnTo>
                <a:cubicBezTo>
                  <a:pt x="610775" y="229794"/>
                  <a:pt x="660026" y="279045"/>
                  <a:pt x="660026" y="339800"/>
                </a:cubicBezTo>
                <a:close/>
              </a:path>
            </a:pathLst>
          </a:custGeom>
          <a:noFill/>
          <a:ln>
            <a:solidFill>
              <a:schemeClr val="accent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lumMod val="50000"/>
                </a:schemeClr>
              </a:solidFill>
            </a:endParaRPr>
          </a:p>
        </p:txBody>
      </p:sp>
      <p:grpSp>
        <p:nvGrpSpPr>
          <p:cNvPr id="9" name="组合 8"/>
          <p:cNvGrpSpPr>
            <a:grpSpLocks noChangeAspect="1"/>
          </p:cNvGrpSpPr>
          <p:nvPr/>
        </p:nvGrpSpPr>
        <p:grpSpPr>
          <a:xfrm>
            <a:off x="1889766" y="2410582"/>
            <a:ext cx="349977" cy="391389"/>
            <a:chOff x="5999255" y="3275006"/>
            <a:chExt cx="402656" cy="450303"/>
          </a:xfrm>
          <a:solidFill>
            <a:srgbClr val="FEFEFE"/>
          </a:solidFill>
          <a:effectLst/>
        </p:grpSpPr>
        <p:sp>
          <p:nvSpPr>
            <p:cNvPr id="10" name="Freeform 108"/>
            <p:cNvSpPr>
              <a:spLocks noEditPoints="1"/>
            </p:cNvSpPr>
            <p:nvPr/>
          </p:nvSpPr>
          <p:spPr bwMode="auto">
            <a:xfrm>
              <a:off x="6068389" y="3442234"/>
              <a:ext cx="56988" cy="57923"/>
            </a:xfrm>
            <a:custGeom>
              <a:avLst/>
              <a:gdLst>
                <a:gd name="T0" fmla="*/ 13 w 26"/>
                <a:gd name="T1" fmla="*/ 0 h 26"/>
                <a:gd name="T2" fmla="*/ 0 w 26"/>
                <a:gd name="T3" fmla="*/ 13 h 26"/>
                <a:gd name="T4" fmla="*/ 13 w 26"/>
                <a:gd name="T5" fmla="*/ 26 h 26"/>
                <a:gd name="T6" fmla="*/ 26 w 26"/>
                <a:gd name="T7" fmla="*/ 13 h 26"/>
                <a:gd name="T8" fmla="*/ 13 w 26"/>
                <a:gd name="T9" fmla="*/ 0 h 26"/>
                <a:gd name="T10" fmla="*/ 13 w 26"/>
                <a:gd name="T11" fmla="*/ 23 h 26"/>
                <a:gd name="T12" fmla="*/ 3 w 26"/>
                <a:gd name="T13" fmla="*/ 13 h 26"/>
                <a:gd name="T14" fmla="*/ 13 w 26"/>
                <a:gd name="T15" fmla="*/ 3 h 26"/>
                <a:gd name="T16" fmla="*/ 23 w 26"/>
                <a:gd name="T17" fmla="*/ 13 h 26"/>
                <a:gd name="T18" fmla="*/ 13 w 26"/>
                <a:gd name="T19"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endParaRPr lang="zh-CN" altLang="en-US" sz="1400">
                <a:solidFill>
                  <a:prstClr val="black"/>
                </a:solidFill>
              </a:endParaRPr>
            </a:p>
          </p:txBody>
        </p:sp>
        <p:sp>
          <p:nvSpPr>
            <p:cNvPr id="12" name="Freeform 109"/>
            <p:cNvSpPr>
              <a:spLocks noEditPoints="1"/>
            </p:cNvSpPr>
            <p:nvPr/>
          </p:nvSpPr>
          <p:spPr bwMode="auto">
            <a:xfrm>
              <a:off x="6196380" y="3404865"/>
              <a:ext cx="48580" cy="48580"/>
            </a:xfrm>
            <a:custGeom>
              <a:avLst/>
              <a:gdLst>
                <a:gd name="T0" fmla="*/ 11 w 22"/>
                <a:gd name="T1" fmla="*/ 0 h 22"/>
                <a:gd name="T2" fmla="*/ 0 w 22"/>
                <a:gd name="T3" fmla="*/ 11 h 22"/>
                <a:gd name="T4" fmla="*/ 11 w 22"/>
                <a:gd name="T5" fmla="*/ 22 h 22"/>
                <a:gd name="T6" fmla="*/ 22 w 22"/>
                <a:gd name="T7" fmla="*/ 11 h 22"/>
                <a:gd name="T8" fmla="*/ 11 w 22"/>
                <a:gd name="T9" fmla="*/ 0 h 22"/>
                <a:gd name="T10" fmla="*/ 11 w 22"/>
                <a:gd name="T11" fmla="*/ 17 h 22"/>
                <a:gd name="T12" fmla="*/ 5 w 22"/>
                <a:gd name="T13" fmla="*/ 11 h 22"/>
                <a:gd name="T14" fmla="*/ 11 w 22"/>
                <a:gd name="T15" fmla="*/ 5 h 22"/>
                <a:gd name="T16" fmla="*/ 17 w 22"/>
                <a:gd name="T17" fmla="*/ 11 h 22"/>
                <a:gd name="T18" fmla="*/ 11 w 22"/>
                <a:gd name="T1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endParaRPr lang="zh-CN" altLang="en-US" sz="1400">
                <a:solidFill>
                  <a:prstClr val="black"/>
                </a:solidFill>
              </a:endParaRPr>
            </a:p>
          </p:txBody>
        </p:sp>
        <p:sp>
          <p:nvSpPr>
            <p:cNvPr id="13" name="Freeform 110"/>
            <p:cNvSpPr>
              <a:spLocks noEditPoints="1"/>
            </p:cNvSpPr>
            <p:nvPr/>
          </p:nvSpPr>
          <p:spPr bwMode="auto">
            <a:xfrm>
              <a:off x="6081468" y="3456248"/>
              <a:ext cx="30830" cy="30830"/>
            </a:xfrm>
            <a:custGeom>
              <a:avLst/>
              <a:gdLst>
                <a:gd name="T0" fmla="*/ 7 w 14"/>
                <a:gd name="T1" fmla="*/ 0 h 14"/>
                <a:gd name="T2" fmla="*/ 0 w 14"/>
                <a:gd name="T3" fmla="*/ 7 h 14"/>
                <a:gd name="T4" fmla="*/ 7 w 14"/>
                <a:gd name="T5" fmla="*/ 14 h 14"/>
                <a:gd name="T6" fmla="*/ 14 w 14"/>
                <a:gd name="T7" fmla="*/ 7 h 14"/>
                <a:gd name="T8" fmla="*/ 7 w 14"/>
                <a:gd name="T9" fmla="*/ 0 h 14"/>
                <a:gd name="T10" fmla="*/ 7 w 14"/>
                <a:gd name="T11" fmla="*/ 10 h 14"/>
                <a:gd name="T12" fmla="*/ 4 w 14"/>
                <a:gd name="T13" fmla="*/ 7 h 14"/>
                <a:gd name="T14" fmla="*/ 7 w 14"/>
                <a:gd name="T15" fmla="*/ 3 h 14"/>
                <a:gd name="T16" fmla="*/ 11 w 14"/>
                <a:gd name="T17" fmla="*/ 7 h 14"/>
                <a:gd name="T18" fmla="*/ 7 w 14"/>
                <a:gd name="T19"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endParaRPr lang="zh-CN" altLang="en-US" sz="1400">
                <a:solidFill>
                  <a:prstClr val="black"/>
                </a:solidFill>
              </a:endParaRPr>
            </a:p>
          </p:txBody>
        </p:sp>
        <p:sp>
          <p:nvSpPr>
            <p:cNvPr id="14" name="Freeform 111"/>
            <p:cNvSpPr>
              <a:spLocks noEditPoints="1"/>
            </p:cNvSpPr>
            <p:nvPr/>
          </p:nvSpPr>
          <p:spPr bwMode="auto">
            <a:xfrm>
              <a:off x="6172089" y="3380574"/>
              <a:ext cx="97161" cy="97161"/>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9 h 44"/>
                <a:gd name="T12" fmla="*/ 5 w 44"/>
                <a:gd name="T13" fmla="*/ 22 h 44"/>
                <a:gd name="T14" fmla="*/ 22 w 44"/>
                <a:gd name="T15" fmla="*/ 6 h 44"/>
                <a:gd name="T16" fmla="*/ 39 w 44"/>
                <a:gd name="T17" fmla="*/ 22 h 44"/>
                <a:gd name="T18" fmla="*/ 22 w 44"/>
                <a:gd name="T19"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endParaRPr lang="zh-CN" altLang="en-US" sz="1400">
                <a:solidFill>
                  <a:prstClr val="black"/>
                </a:solidFill>
              </a:endParaRPr>
            </a:p>
          </p:txBody>
        </p:sp>
        <p:sp>
          <p:nvSpPr>
            <p:cNvPr id="15" name="Freeform 112"/>
            <p:cNvSpPr>
              <a:spLocks noEditPoints="1"/>
            </p:cNvSpPr>
            <p:nvPr/>
          </p:nvSpPr>
          <p:spPr bwMode="auto">
            <a:xfrm>
              <a:off x="5999255" y="3275006"/>
              <a:ext cx="402656" cy="450303"/>
            </a:xfrm>
            <a:custGeom>
              <a:avLst/>
              <a:gdLst>
                <a:gd name="T0" fmla="*/ 157 w 182"/>
                <a:gd name="T1" fmla="*/ 96 h 204"/>
                <a:gd name="T2" fmla="*/ 153 w 182"/>
                <a:gd name="T3" fmla="*/ 48 h 204"/>
                <a:gd name="T4" fmla="*/ 78 w 182"/>
                <a:gd name="T5" fmla="*/ 0 h 204"/>
                <a:gd name="T6" fmla="*/ 1 w 182"/>
                <a:gd name="T7" fmla="*/ 79 h 204"/>
                <a:gd name="T8" fmla="*/ 0 w 182"/>
                <a:gd name="T9" fmla="*/ 204 h 204"/>
                <a:gd name="T10" fmla="*/ 113 w 182"/>
                <a:gd name="T11" fmla="*/ 176 h 204"/>
                <a:gd name="T12" fmla="*/ 147 w 182"/>
                <a:gd name="T13" fmla="*/ 176 h 204"/>
                <a:gd name="T14" fmla="*/ 147 w 182"/>
                <a:gd name="T15" fmla="*/ 176 h 204"/>
                <a:gd name="T16" fmla="*/ 156 w 182"/>
                <a:gd name="T17" fmla="*/ 151 h 204"/>
                <a:gd name="T18" fmla="*/ 146 w 182"/>
                <a:gd name="T19" fmla="*/ 145 h 204"/>
                <a:gd name="T20" fmla="*/ 156 w 182"/>
                <a:gd name="T21" fmla="*/ 140 h 204"/>
                <a:gd name="T22" fmla="*/ 155 w 182"/>
                <a:gd name="T23" fmla="*/ 138 h 204"/>
                <a:gd name="T24" fmla="*/ 170 w 182"/>
                <a:gd name="T25" fmla="*/ 111 h 204"/>
                <a:gd name="T26" fmla="*/ 62 w 182"/>
                <a:gd name="T27" fmla="*/ 93 h 204"/>
                <a:gd name="T28" fmla="*/ 62 w 182"/>
                <a:gd name="T29" fmla="*/ 102 h 204"/>
                <a:gd name="T30" fmla="*/ 54 w 182"/>
                <a:gd name="T31" fmla="*/ 105 h 204"/>
                <a:gd name="T32" fmla="*/ 48 w 182"/>
                <a:gd name="T33" fmla="*/ 110 h 204"/>
                <a:gd name="T34" fmla="*/ 40 w 182"/>
                <a:gd name="T35" fmla="*/ 107 h 204"/>
                <a:gd name="T36" fmla="*/ 32 w 182"/>
                <a:gd name="T37" fmla="*/ 107 h 204"/>
                <a:gd name="T38" fmla="*/ 28 w 182"/>
                <a:gd name="T39" fmla="*/ 99 h 204"/>
                <a:gd name="T40" fmla="*/ 22 w 182"/>
                <a:gd name="T41" fmla="*/ 93 h 204"/>
                <a:gd name="T42" fmla="*/ 26 w 182"/>
                <a:gd name="T43" fmla="*/ 85 h 204"/>
                <a:gd name="T44" fmla="*/ 26 w 182"/>
                <a:gd name="T45" fmla="*/ 76 h 204"/>
                <a:gd name="T46" fmla="*/ 34 w 182"/>
                <a:gd name="T47" fmla="*/ 73 h 204"/>
                <a:gd name="T48" fmla="*/ 40 w 182"/>
                <a:gd name="T49" fmla="*/ 68 h 204"/>
                <a:gd name="T50" fmla="*/ 48 w 182"/>
                <a:gd name="T51" fmla="*/ 71 h 204"/>
                <a:gd name="T52" fmla="*/ 57 w 182"/>
                <a:gd name="T53" fmla="*/ 71 h 204"/>
                <a:gd name="T54" fmla="*/ 60 w 182"/>
                <a:gd name="T55" fmla="*/ 79 h 204"/>
                <a:gd name="T56" fmla="*/ 66 w 182"/>
                <a:gd name="T57" fmla="*/ 85 h 204"/>
                <a:gd name="T58" fmla="*/ 136 w 182"/>
                <a:gd name="T59" fmla="*/ 77 h 204"/>
                <a:gd name="T60" fmla="*/ 126 w 182"/>
                <a:gd name="T61" fmla="*/ 87 h 204"/>
                <a:gd name="T62" fmla="*/ 121 w 182"/>
                <a:gd name="T63" fmla="*/ 100 h 204"/>
                <a:gd name="T64" fmla="*/ 107 w 182"/>
                <a:gd name="T65" fmla="*/ 100 h 204"/>
                <a:gd name="T66" fmla="*/ 94 w 182"/>
                <a:gd name="T67" fmla="*/ 105 h 204"/>
                <a:gd name="T68" fmla="*/ 83 w 182"/>
                <a:gd name="T69" fmla="*/ 96 h 204"/>
                <a:gd name="T70" fmla="*/ 70 w 182"/>
                <a:gd name="T71" fmla="*/ 91 h 204"/>
                <a:gd name="T72" fmla="*/ 70 w 182"/>
                <a:gd name="T73" fmla="*/ 77 h 204"/>
                <a:gd name="T74" fmla="*/ 64 w 182"/>
                <a:gd name="T75" fmla="*/ 64 h 204"/>
                <a:gd name="T76" fmla="*/ 74 w 182"/>
                <a:gd name="T77" fmla="*/ 53 h 204"/>
                <a:gd name="T78" fmla="*/ 79 w 182"/>
                <a:gd name="T79" fmla="*/ 40 h 204"/>
                <a:gd name="T80" fmla="*/ 94 w 182"/>
                <a:gd name="T81" fmla="*/ 40 h 204"/>
                <a:gd name="T82" fmla="*/ 107 w 182"/>
                <a:gd name="T83" fmla="*/ 35 h 204"/>
                <a:gd name="T84" fmla="*/ 117 w 182"/>
                <a:gd name="T85" fmla="*/ 44 h 204"/>
                <a:gd name="T86" fmla="*/ 130 w 182"/>
                <a:gd name="T87" fmla="*/ 49 h 204"/>
                <a:gd name="T88" fmla="*/ 130 w 182"/>
                <a:gd name="T89" fmla="*/ 64 h 204"/>
                <a:gd name="T90" fmla="*/ 136 w 182"/>
                <a:gd name="T9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endParaRPr lang="zh-CN" altLang="en-US" sz="1400">
                <a:solidFill>
                  <a:prstClr val="black"/>
                </a:solidFill>
              </a:endParaRPr>
            </a:p>
          </p:txBody>
        </p:sp>
      </p:grpSp>
      <p:grpSp>
        <p:nvGrpSpPr>
          <p:cNvPr id="16" name="组合 15"/>
          <p:cNvGrpSpPr/>
          <p:nvPr/>
        </p:nvGrpSpPr>
        <p:grpSpPr>
          <a:xfrm>
            <a:off x="1883008" y="4090229"/>
            <a:ext cx="320989" cy="317677"/>
            <a:chOff x="6967126" y="4092464"/>
            <a:chExt cx="453105" cy="448433"/>
          </a:xfrm>
          <a:solidFill>
            <a:srgbClr val="FEFEFE"/>
          </a:solidFill>
          <a:effectLst/>
        </p:grpSpPr>
        <p:sp>
          <p:nvSpPr>
            <p:cNvPr id="17" name="Freeform 136"/>
            <p:cNvSpPr>
              <a:spLocks/>
            </p:cNvSpPr>
            <p:nvPr/>
          </p:nvSpPr>
          <p:spPr bwMode="auto">
            <a:xfrm>
              <a:off x="6967126" y="4343773"/>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endParaRPr lang="zh-CN" altLang="en-US" sz="1400">
                <a:solidFill>
                  <a:prstClr val="black"/>
                </a:solidFill>
              </a:endParaRPr>
            </a:p>
          </p:txBody>
        </p:sp>
        <p:sp>
          <p:nvSpPr>
            <p:cNvPr id="18" name="Freeform 137"/>
            <p:cNvSpPr>
              <a:spLocks noEditPoints="1"/>
            </p:cNvSpPr>
            <p:nvPr/>
          </p:nvSpPr>
          <p:spPr bwMode="auto">
            <a:xfrm>
              <a:off x="6967126" y="4092464"/>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endParaRPr lang="zh-CN" altLang="en-US" sz="1400">
                <a:solidFill>
                  <a:prstClr val="black"/>
                </a:solidFill>
              </a:endParaRPr>
            </a:p>
          </p:txBody>
        </p:sp>
      </p:grpSp>
      <p:sp>
        <p:nvSpPr>
          <p:cNvPr id="19" name="文本框 45"/>
          <p:cNvSpPr txBox="1"/>
          <p:nvPr/>
        </p:nvSpPr>
        <p:spPr>
          <a:xfrm>
            <a:off x="2892250" y="2410581"/>
            <a:ext cx="2147848" cy="1046198"/>
          </a:xfrm>
          <a:prstGeom prst="rect">
            <a:avLst/>
          </a:prstGeom>
          <a:noFill/>
          <a:effectLst/>
        </p:spPr>
        <p:txBody>
          <a:bodyPr wrap="square" rtlCol="0">
            <a:spAutoFit/>
          </a:bodyPr>
          <a:lstStyle/>
          <a:p>
            <a:r>
              <a:rPr lang="en-US" altLang="zh-CN" sz="1600" b="1" dirty="0">
                <a:solidFill>
                  <a:schemeClr val="bg1">
                    <a:lumMod val="50000"/>
                  </a:schemeClr>
                </a:solidFill>
                <a:latin typeface="Agency FB" panose="020B0503020202020204" pitchFamily="34" charset="0"/>
                <a:ea typeface="方正姚体" panose="02010601030101010101" pitchFamily="2" charset="-122"/>
              </a:rPr>
              <a:t>   </a:t>
            </a:r>
            <a:r>
              <a:rPr lang="en-US" altLang="zh-CN" sz="1400" b="1" dirty="0">
                <a:solidFill>
                  <a:schemeClr val="bg1">
                    <a:lumMod val="50000"/>
                  </a:schemeClr>
                </a:solidFill>
                <a:latin typeface="方正姚体" panose="02010601030101010101" pitchFamily="2" charset="-122"/>
                <a:ea typeface="方正姚体" panose="02010601030101010101" pitchFamily="2" charset="-122"/>
              </a:rPr>
              <a:t>MORE  THEN  TEMPLATE</a:t>
            </a:r>
          </a:p>
          <a:p>
            <a:endParaRPr lang="en-US" altLang="zh-CN" sz="1400" b="1" dirty="0">
              <a:solidFill>
                <a:schemeClr val="bg1">
                  <a:lumMod val="50000"/>
                </a:schemeClr>
              </a:solidFill>
              <a:latin typeface="方正姚体" panose="02010601030101010101" pitchFamily="2" charset="-122"/>
              <a:ea typeface="方正姚体" panose="02010601030101010101" pitchFamily="2" charset="-122"/>
            </a:endParaRPr>
          </a:p>
          <a:p>
            <a:endParaRPr lang="en-US" altLang="zh-CN" sz="1000" b="1"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100" dirty="0">
                <a:solidFill>
                  <a:schemeClr val="bg1">
                    <a:lumMod val="50000"/>
                  </a:schemeClr>
                </a:solidFill>
                <a:latin typeface="方正姚体" panose="02010601030101010101" pitchFamily="2" charset="-122"/>
                <a:ea typeface="方正姚体" panose="02010601030101010101" pitchFamily="2" charset="-122"/>
              </a:rPr>
              <a:t>Click here to add  you to the  center</a:t>
            </a:r>
          </a:p>
          <a:p>
            <a:r>
              <a:rPr lang="en-US" altLang="zh-CN" sz="1100" dirty="0">
                <a:solidFill>
                  <a:schemeClr val="bg1">
                    <a:lumMod val="50000"/>
                  </a:schemeClr>
                </a:solidFill>
                <a:latin typeface="方正姚体" panose="02010601030101010101" pitchFamily="2" charset="-122"/>
                <a:ea typeface="方正姚体" panose="02010601030101010101" pitchFamily="2" charset="-122"/>
              </a:rPr>
              <a:t>of the  narrative thought</a:t>
            </a:r>
            <a:endParaRPr lang="en-US" altLang="zh-CN" sz="1400" dirty="0">
              <a:solidFill>
                <a:schemeClr val="bg1">
                  <a:lumMod val="50000"/>
                </a:schemeClr>
              </a:solidFill>
              <a:latin typeface="方正姚体" panose="02010601030101010101" pitchFamily="2" charset="-122"/>
              <a:ea typeface="方正姚体" panose="02010601030101010101" pitchFamily="2" charset="-122"/>
            </a:endParaRPr>
          </a:p>
        </p:txBody>
      </p:sp>
      <p:sp>
        <p:nvSpPr>
          <p:cNvPr id="20" name="文本框 47"/>
          <p:cNvSpPr txBox="1"/>
          <p:nvPr/>
        </p:nvSpPr>
        <p:spPr>
          <a:xfrm>
            <a:off x="2892250" y="4030138"/>
            <a:ext cx="2147848" cy="1046198"/>
          </a:xfrm>
          <a:prstGeom prst="rect">
            <a:avLst/>
          </a:prstGeom>
          <a:noFill/>
          <a:effectLst/>
        </p:spPr>
        <p:txBody>
          <a:bodyPr wrap="square" rtlCol="0">
            <a:spAutoFit/>
          </a:bodyPr>
          <a:lstStyle/>
          <a:p>
            <a:r>
              <a:rPr lang="en-US" altLang="zh-CN" sz="1600" b="1" dirty="0">
                <a:solidFill>
                  <a:schemeClr val="bg1">
                    <a:lumMod val="50000"/>
                  </a:schemeClr>
                </a:solidFill>
                <a:latin typeface="Agency FB" panose="020B0503020202020204" pitchFamily="34" charset="0"/>
                <a:ea typeface="方正姚体" panose="02010601030101010101" pitchFamily="2" charset="-122"/>
              </a:rPr>
              <a:t>   </a:t>
            </a:r>
            <a:r>
              <a:rPr lang="en-US" altLang="zh-CN" sz="1400" b="1" dirty="0">
                <a:solidFill>
                  <a:schemeClr val="bg1">
                    <a:lumMod val="50000"/>
                  </a:schemeClr>
                </a:solidFill>
                <a:latin typeface="方正姚体" panose="02010601030101010101" pitchFamily="2" charset="-122"/>
                <a:ea typeface="方正姚体" panose="02010601030101010101" pitchFamily="2" charset="-122"/>
              </a:rPr>
              <a:t>MORE  THEN  TEMPLATE</a:t>
            </a:r>
          </a:p>
          <a:p>
            <a:endParaRPr lang="en-US" altLang="zh-CN" sz="1400" b="1" dirty="0">
              <a:solidFill>
                <a:schemeClr val="bg1">
                  <a:lumMod val="50000"/>
                </a:schemeClr>
              </a:solidFill>
              <a:latin typeface="方正姚体" panose="02010601030101010101" pitchFamily="2" charset="-122"/>
              <a:ea typeface="方正姚体" panose="02010601030101010101" pitchFamily="2" charset="-122"/>
            </a:endParaRPr>
          </a:p>
          <a:p>
            <a:endParaRPr lang="en-US" altLang="zh-CN" sz="1000" b="1"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100" dirty="0">
                <a:solidFill>
                  <a:schemeClr val="bg1">
                    <a:lumMod val="50000"/>
                  </a:schemeClr>
                </a:solidFill>
                <a:latin typeface="方正姚体" panose="02010601030101010101" pitchFamily="2" charset="-122"/>
                <a:ea typeface="方正姚体" panose="02010601030101010101" pitchFamily="2" charset="-122"/>
              </a:rPr>
              <a:t>Click here to add  you to the  center</a:t>
            </a:r>
          </a:p>
          <a:p>
            <a:r>
              <a:rPr lang="en-US" altLang="zh-CN" sz="1100" dirty="0">
                <a:solidFill>
                  <a:schemeClr val="bg1">
                    <a:lumMod val="50000"/>
                  </a:schemeClr>
                </a:solidFill>
                <a:latin typeface="方正姚体" panose="02010601030101010101" pitchFamily="2" charset="-122"/>
                <a:ea typeface="方正姚体" panose="02010601030101010101" pitchFamily="2" charset="-122"/>
              </a:rPr>
              <a:t>of the  narrative thought</a:t>
            </a:r>
            <a:endParaRPr lang="en-US" altLang="zh-CN" sz="1400" dirty="0">
              <a:solidFill>
                <a:schemeClr val="bg1">
                  <a:lumMod val="50000"/>
                </a:schemeClr>
              </a:solidFill>
              <a:latin typeface="方正姚体" panose="02010601030101010101" pitchFamily="2" charset="-122"/>
              <a:ea typeface="方正姚体" panose="02010601030101010101" pitchFamily="2" charset="-122"/>
            </a:endParaRPr>
          </a:p>
        </p:txBody>
      </p:sp>
      <p:sp>
        <p:nvSpPr>
          <p:cNvPr id="21" name="椭圆 11"/>
          <p:cNvSpPr>
            <a:spLocks noChangeArrowheads="1"/>
          </p:cNvSpPr>
          <p:nvPr/>
        </p:nvSpPr>
        <p:spPr bwMode="auto">
          <a:xfrm>
            <a:off x="6355648" y="1504856"/>
            <a:ext cx="4050574" cy="4047141"/>
          </a:xfrm>
          <a:prstGeom prst="ellipse">
            <a:avLst/>
          </a:prstGeom>
          <a:blipFill dpi="0" rotWithShape="1">
            <a:blip r:embed="rId3"/>
            <a:srcRect/>
            <a:tile tx="0" ty="0" sx="28000" sy="28000" flip="none" algn="ctr"/>
          </a:blipFill>
          <a:ln>
            <a:noFill/>
          </a:ln>
          <a:effectLst>
            <a:outerShdw blurRad="50800" dist="127000" dir="3000000" algn="ctr" rotWithShape="0">
              <a:srgbClr val="000000">
                <a:alpha val="40000"/>
              </a:srgbClr>
            </a:outerShdw>
          </a:effectLst>
        </p:spPr>
        <p:txBody>
          <a:bodyPr anchor="ctr"/>
          <a:lstStyle/>
          <a:p>
            <a:pPr algn="ctr"/>
            <a:endParaRPr lang="zh-CN" altLang="zh-CN">
              <a:solidFill>
                <a:srgbClr val="FFFFFF"/>
              </a:solidFill>
              <a:latin typeface="宋体" pitchFamily="2" charset="-122"/>
              <a:sym typeface="宋体" pitchFamily="2" charset="-122"/>
            </a:endParaRPr>
          </a:p>
        </p:txBody>
      </p:sp>
    </p:spTree>
    <p:extLst>
      <p:ext uri="{BB962C8B-B14F-4D97-AF65-F5344CB8AC3E}">
        <p14:creationId xmlns:p14="http://schemas.microsoft.com/office/powerpoint/2010/main" val="21625230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advTm="3000">
        <p15:prstTrans prst="airplan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250" fill="hold"/>
                                        <p:tgtEl>
                                          <p:spTgt spid="5"/>
                                        </p:tgtEl>
                                        <p:attrNameLst>
                                          <p:attrName>ppt_x</p:attrName>
                                        </p:attrNameLst>
                                      </p:cBhvr>
                                      <p:tavLst>
                                        <p:tav tm="0">
                                          <p:val>
                                            <p:strVal val="#ppt_x"/>
                                          </p:val>
                                        </p:tav>
                                        <p:tav tm="100000">
                                          <p:val>
                                            <p:strVal val="#ppt_x"/>
                                          </p:val>
                                        </p:tav>
                                      </p:tavLst>
                                    </p:anim>
                                    <p:anim calcmode="lin" valueType="num">
                                      <p:cBhvr additive="base">
                                        <p:cTn id="8" dur="25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250"/>
                            </p:stCondLst>
                            <p:childTnLst>
                              <p:par>
                                <p:cTn id="10" presetID="2" presetClass="entr" presetSubtype="4"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250" fill="hold"/>
                                        <p:tgtEl>
                                          <p:spTgt spid="6"/>
                                        </p:tgtEl>
                                        <p:attrNameLst>
                                          <p:attrName>ppt_x</p:attrName>
                                        </p:attrNameLst>
                                      </p:cBhvr>
                                      <p:tavLst>
                                        <p:tav tm="0">
                                          <p:val>
                                            <p:strVal val="#ppt_x"/>
                                          </p:val>
                                        </p:tav>
                                        <p:tav tm="100000">
                                          <p:val>
                                            <p:strVal val="#ppt_x"/>
                                          </p:val>
                                        </p:tav>
                                      </p:tavLst>
                                    </p:anim>
                                    <p:anim calcmode="lin" valueType="num">
                                      <p:cBhvr additive="base">
                                        <p:cTn id="13" dur="250" fill="hold"/>
                                        <p:tgtEl>
                                          <p:spTgt spid="6"/>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2" presetClass="entr" presetSubtype="4"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250" fill="hold"/>
                                        <p:tgtEl>
                                          <p:spTgt spid="7"/>
                                        </p:tgtEl>
                                        <p:attrNameLst>
                                          <p:attrName>ppt_x</p:attrName>
                                        </p:attrNameLst>
                                      </p:cBhvr>
                                      <p:tavLst>
                                        <p:tav tm="0">
                                          <p:val>
                                            <p:strVal val="#ppt_x"/>
                                          </p:val>
                                        </p:tav>
                                        <p:tav tm="100000">
                                          <p:val>
                                            <p:strVal val="#ppt_x"/>
                                          </p:val>
                                        </p:tav>
                                      </p:tavLst>
                                    </p:anim>
                                    <p:anim calcmode="lin" valueType="num">
                                      <p:cBhvr additive="base">
                                        <p:cTn id="18" dur="250" fill="hold"/>
                                        <p:tgtEl>
                                          <p:spTgt spid="7"/>
                                        </p:tgtEl>
                                        <p:attrNameLst>
                                          <p:attrName>ppt_y</p:attrName>
                                        </p:attrNameLst>
                                      </p:cBhvr>
                                      <p:tavLst>
                                        <p:tav tm="0">
                                          <p:val>
                                            <p:strVal val="1+#ppt_h/2"/>
                                          </p:val>
                                        </p:tav>
                                        <p:tav tm="100000">
                                          <p:val>
                                            <p:strVal val="#ppt_y"/>
                                          </p:val>
                                        </p:tav>
                                      </p:tavLst>
                                    </p:anim>
                                  </p:childTnLst>
                                </p:cTn>
                              </p:par>
                            </p:childTnLst>
                          </p:cTn>
                        </p:par>
                        <p:par>
                          <p:cTn id="19" fill="hold">
                            <p:stCondLst>
                              <p:cond delay="750"/>
                            </p:stCondLst>
                            <p:childTnLst>
                              <p:par>
                                <p:cTn id="20" presetID="2" presetClass="entr" presetSubtype="4"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250" fill="hold"/>
                                        <p:tgtEl>
                                          <p:spTgt spid="8"/>
                                        </p:tgtEl>
                                        <p:attrNameLst>
                                          <p:attrName>ppt_x</p:attrName>
                                        </p:attrNameLst>
                                      </p:cBhvr>
                                      <p:tavLst>
                                        <p:tav tm="0">
                                          <p:val>
                                            <p:strVal val="#ppt_x"/>
                                          </p:val>
                                        </p:tav>
                                        <p:tav tm="100000">
                                          <p:val>
                                            <p:strVal val="#ppt_x"/>
                                          </p:val>
                                        </p:tav>
                                      </p:tavLst>
                                    </p:anim>
                                    <p:anim calcmode="lin" valueType="num">
                                      <p:cBhvr additive="base">
                                        <p:cTn id="23" dur="250" fill="hold"/>
                                        <p:tgtEl>
                                          <p:spTgt spid="8"/>
                                        </p:tgtEl>
                                        <p:attrNameLst>
                                          <p:attrName>ppt_y</p:attrName>
                                        </p:attrNameLst>
                                      </p:cBhvr>
                                      <p:tavLst>
                                        <p:tav tm="0">
                                          <p:val>
                                            <p:strVal val="1+#ppt_h/2"/>
                                          </p:val>
                                        </p:tav>
                                        <p:tav tm="100000">
                                          <p:val>
                                            <p:strVal val="#ppt_y"/>
                                          </p:val>
                                        </p:tav>
                                      </p:tavLst>
                                    </p:anim>
                                  </p:childTnLst>
                                </p:cTn>
                              </p:par>
                            </p:childTnLst>
                          </p:cTn>
                        </p:par>
                        <p:par>
                          <p:cTn id="24" fill="hold">
                            <p:stCondLst>
                              <p:cond delay="1000"/>
                            </p:stCondLst>
                            <p:childTnLst>
                              <p:par>
                                <p:cTn id="25" presetID="2" presetClass="entr" presetSubtype="4"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250" fill="hold"/>
                                        <p:tgtEl>
                                          <p:spTgt spid="9"/>
                                        </p:tgtEl>
                                        <p:attrNameLst>
                                          <p:attrName>ppt_x</p:attrName>
                                        </p:attrNameLst>
                                      </p:cBhvr>
                                      <p:tavLst>
                                        <p:tav tm="0">
                                          <p:val>
                                            <p:strVal val="#ppt_x"/>
                                          </p:val>
                                        </p:tav>
                                        <p:tav tm="100000">
                                          <p:val>
                                            <p:strVal val="#ppt_x"/>
                                          </p:val>
                                        </p:tav>
                                      </p:tavLst>
                                    </p:anim>
                                    <p:anim calcmode="lin" valueType="num">
                                      <p:cBhvr additive="base">
                                        <p:cTn id="28" dur="250" fill="hold"/>
                                        <p:tgtEl>
                                          <p:spTgt spid="9"/>
                                        </p:tgtEl>
                                        <p:attrNameLst>
                                          <p:attrName>ppt_y</p:attrName>
                                        </p:attrNameLst>
                                      </p:cBhvr>
                                      <p:tavLst>
                                        <p:tav tm="0">
                                          <p:val>
                                            <p:strVal val="1+#ppt_h/2"/>
                                          </p:val>
                                        </p:tav>
                                        <p:tav tm="100000">
                                          <p:val>
                                            <p:strVal val="#ppt_y"/>
                                          </p:val>
                                        </p:tav>
                                      </p:tavLst>
                                    </p:anim>
                                  </p:childTnLst>
                                </p:cTn>
                              </p:par>
                            </p:childTnLst>
                          </p:cTn>
                        </p:par>
                        <p:par>
                          <p:cTn id="29" fill="hold">
                            <p:stCondLst>
                              <p:cond delay="1250"/>
                            </p:stCondLst>
                            <p:childTnLst>
                              <p:par>
                                <p:cTn id="30" presetID="2" presetClass="entr" presetSubtype="4" fill="hold" nodeType="after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additive="base">
                                        <p:cTn id="32" dur="250" fill="hold"/>
                                        <p:tgtEl>
                                          <p:spTgt spid="16"/>
                                        </p:tgtEl>
                                        <p:attrNameLst>
                                          <p:attrName>ppt_x</p:attrName>
                                        </p:attrNameLst>
                                      </p:cBhvr>
                                      <p:tavLst>
                                        <p:tav tm="0">
                                          <p:val>
                                            <p:strVal val="#ppt_x"/>
                                          </p:val>
                                        </p:tav>
                                        <p:tav tm="100000">
                                          <p:val>
                                            <p:strVal val="#ppt_x"/>
                                          </p:val>
                                        </p:tav>
                                      </p:tavLst>
                                    </p:anim>
                                    <p:anim calcmode="lin" valueType="num">
                                      <p:cBhvr additive="base">
                                        <p:cTn id="33" dur="250" fill="hold"/>
                                        <p:tgtEl>
                                          <p:spTgt spid="16"/>
                                        </p:tgtEl>
                                        <p:attrNameLst>
                                          <p:attrName>ppt_y</p:attrName>
                                        </p:attrNameLst>
                                      </p:cBhvr>
                                      <p:tavLst>
                                        <p:tav tm="0">
                                          <p:val>
                                            <p:strVal val="1+#ppt_h/2"/>
                                          </p:val>
                                        </p:tav>
                                        <p:tav tm="100000">
                                          <p:val>
                                            <p:strVal val="#ppt_y"/>
                                          </p:val>
                                        </p:tav>
                                      </p:tavLst>
                                    </p:anim>
                                  </p:childTnLst>
                                </p:cTn>
                              </p:par>
                            </p:childTnLst>
                          </p:cTn>
                        </p:par>
                        <p:par>
                          <p:cTn id="34" fill="hold">
                            <p:stCondLst>
                              <p:cond delay="1500"/>
                            </p:stCondLst>
                            <p:childTnLst>
                              <p:par>
                                <p:cTn id="35" presetID="2" presetClass="entr" presetSubtype="4"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 calcmode="lin" valueType="num">
                                      <p:cBhvr additive="base">
                                        <p:cTn id="37" dur="250" fill="hold"/>
                                        <p:tgtEl>
                                          <p:spTgt spid="19"/>
                                        </p:tgtEl>
                                        <p:attrNameLst>
                                          <p:attrName>ppt_x</p:attrName>
                                        </p:attrNameLst>
                                      </p:cBhvr>
                                      <p:tavLst>
                                        <p:tav tm="0">
                                          <p:val>
                                            <p:strVal val="#ppt_x"/>
                                          </p:val>
                                        </p:tav>
                                        <p:tav tm="100000">
                                          <p:val>
                                            <p:strVal val="#ppt_x"/>
                                          </p:val>
                                        </p:tav>
                                      </p:tavLst>
                                    </p:anim>
                                    <p:anim calcmode="lin" valueType="num">
                                      <p:cBhvr additive="base">
                                        <p:cTn id="38" dur="250" fill="hold"/>
                                        <p:tgtEl>
                                          <p:spTgt spid="19"/>
                                        </p:tgtEl>
                                        <p:attrNameLst>
                                          <p:attrName>ppt_y</p:attrName>
                                        </p:attrNameLst>
                                      </p:cBhvr>
                                      <p:tavLst>
                                        <p:tav tm="0">
                                          <p:val>
                                            <p:strVal val="1+#ppt_h/2"/>
                                          </p:val>
                                        </p:tav>
                                        <p:tav tm="100000">
                                          <p:val>
                                            <p:strVal val="#ppt_y"/>
                                          </p:val>
                                        </p:tav>
                                      </p:tavLst>
                                    </p:anim>
                                  </p:childTnLst>
                                </p:cTn>
                              </p:par>
                            </p:childTnLst>
                          </p:cTn>
                        </p:par>
                        <p:par>
                          <p:cTn id="39" fill="hold">
                            <p:stCondLst>
                              <p:cond delay="1750"/>
                            </p:stCondLst>
                            <p:childTnLst>
                              <p:par>
                                <p:cTn id="40" presetID="2" presetClass="entr" presetSubtype="4" fill="hold" grpId="0" nodeType="afterEffect">
                                  <p:stCondLst>
                                    <p:cond delay="0"/>
                                  </p:stCondLst>
                                  <p:childTnLst>
                                    <p:set>
                                      <p:cBhvr>
                                        <p:cTn id="41" dur="1" fill="hold">
                                          <p:stCondLst>
                                            <p:cond delay="0"/>
                                          </p:stCondLst>
                                        </p:cTn>
                                        <p:tgtEl>
                                          <p:spTgt spid="20"/>
                                        </p:tgtEl>
                                        <p:attrNameLst>
                                          <p:attrName>style.visibility</p:attrName>
                                        </p:attrNameLst>
                                      </p:cBhvr>
                                      <p:to>
                                        <p:strVal val="visible"/>
                                      </p:to>
                                    </p:set>
                                    <p:anim calcmode="lin" valueType="num">
                                      <p:cBhvr additive="base">
                                        <p:cTn id="42" dur="250" fill="hold"/>
                                        <p:tgtEl>
                                          <p:spTgt spid="20"/>
                                        </p:tgtEl>
                                        <p:attrNameLst>
                                          <p:attrName>ppt_x</p:attrName>
                                        </p:attrNameLst>
                                      </p:cBhvr>
                                      <p:tavLst>
                                        <p:tav tm="0">
                                          <p:val>
                                            <p:strVal val="#ppt_x"/>
                                          </p:val>
                                        </p:tav>
                                        <p:tav tm="100000">
                                          <p:val>
                                            <p:strVal val="#ppt_x"/>
                                          </p:val>
                                        </p:tav>
                                      </p:tavLst>
                                    </p:anim>
                                    <p:anim calcmode="lin" valueType="num">
                                      <p:cBhvr additive="base">
                                        <p:cTn id="43" dur="250" fill="hold"/>
                                        <p:tgtEl>
                                          <p:spTgt spid="20"/>
                                        </p:tgtEl>
                                        <p:attrNameLst>
                                          <p:attrName>ppt_y</p:attrName>
                                        </p:attrNameLst>
                                      </p:cBhvr>
                                      <p:tavLst>
                                        <p:tav tm="0">
                                          <p:val>
                                            <p:strVal val="1+#ppt_h/2"/>
                                          </p:val>
                                        </p:tav>
                                        <p:tav tm="100000">
                                          <p:val>
                                            <p:strVal val="#ppt_y"/>
                                          </p:val>
                                        </p:tav>
                                      </p:tavLst>
                                    </p:anim>
                                  </p:childTnLst>
                                </p:cTn>
                              </p:par>
                              <p:par>
                                <p:cTn id="44" presetID="23" presetClass="entr" presetSubtype="32" fill="hold" grpId="0" nodeType="withEffect">
                                  <p:stCondLst>
                                    <p:cond delay="750"/>
                                  </p:stCondLst>
                                  <p:childTnLst>
                                    <p:set>
                                      <p:cBhvr>
                                        <p:cTn id="45" dur="1" fill="hold">
                                          <p:stCondLst>
                                            <p:cond delay="0"/>
                                          </p:stCondLst>
                                        </p:cTn>
                                        <p:tgtEl>
                                          <p:spTgt spid="21"/>
                                        </p:tgtEl>
                                        <p:attrNameLst>
                                          <p:attrName>style.visibility</p:attrName>
                                        </p:attrNameLst>
                                      </p:cBhvr>
                                      <p:to>
                                        <p:strVal val="visible"/>
                                      </p:to>
                                    </p:set>
                                    <p:anim calcmode="lin" valueType="num">
                                      <p:cBhvr>
                                        <p:cTn id="46" dur="250" fill="hold"/>
                                        <p:tgtEl>
                                          <p:spTgt spid="21"/>
                                        </p:tgtEl>
                                        <p:attrNameLst>
                                          <p:attrName>ppt_w</p:attrName>
                                        </p:attrNameLst>
                                      </p:cBhvr>
                                      <p:tavLst>
                                        <p:tav tm="0">
                                          <p:val>
                                            <p:strVal val="4*#ppt_w"/>
                                          </p:val>
                                        </p:tav>
                                        <p:tav tm="100000">
                                          <p:val>
                                            <p:strVal val="#ppt_w"/>
                                          </p:val>
                                        </p:tav>
                                      </p:tavLst>
                                    </p:anim>
                                    <p:anim calcmode="lin" valueType="num">
                                      <p:cBhvr>
                                        <p:cTn id="47" dur="250" fill="hold"/>
                                        <p:tgtEl>
                                          <p:spTgt spid="21"/>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9" grpId="0"/>
      <p:bldP spid="20" grpId="0"/>
      <p:bldP spid="21" grpId="0" bldLvl="0" animBg="1"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13"/>
          <p:cNvGrpSpPr>
            <a:grpSpLocks/>
          </p:cNvGrpSpPr>
          <p:nvPr/>
        </p:nvGrpSpPr>
        <p:grpSpPr bwMode="auto">
          <a:xfrm>
            <a:off x="6864395" y="1864098"/>
            <a:ext cx="4035695" cy="3408165"/>
            <a:chOff x="257061" y="283461"/>
            <a:chExt cx="2978847" cy="2516029"/>
          </a:xfrm>
        </p:grpSpPr>
        <p:sp>
          <p:nvSpPr>
            <p:cNvPr id="6" name="矩形 64"/>
            <p:cNvSpPr>
              <a:spLocks noChangeArrowheads="1"/>
            </p:cNvSpPr>
            <p:nvPr/>
          </p:nvSpPr>
          <p:spPr bwMode="auto">
            <a:xfrm>
              <a:off x="376961" y="1321257"/>
              <a:ext cx="2858947" cy="522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000" dirty="0">
                  <a:solidFill>
                    <a:schemeClr val="bg1">
                      <a:lumMod val="50000"/>
                    </a:schemeClr>
                  </a:solidFill>
                  <a:latin typeface="Century Gothic" panose="020B0502020202020204" pitchFamily="34" charset="0"/>
                  <a:sym typeface="Arial" panose="020B0604020202020204" pitchFamily="34" charset="0"/>
                </a:rPr>
                <a:t>The concepts national income and The concepts national income and national product have roughly the same value and can be used interchangeably if our interest is in their sum total</a:t>
              </a:r>
            </a:p>
          </p:txBody>
        </p:sp>
        <p:sp>
          <p:nvSpPr>
            <p:cNvPr id="7" name="矩形 66"/>
            <p:cNvSpPr>
              <a:spLocks noChangeArrowheads="1"/>
            </p:cNvSpPr>
            <p:nvPr/>
          </p:nvSpPr>
          <p:spPr bwMode="auto">
            <a:xfrm>
              <a:off x="257061" y="283461"/>
              <a:ext cx="2134732" cy="386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2799" dirty="0">
                  <a:solidFill>
                    <a:schemeClr val="bg1">
                      <a:lumMod val="50000"/>
                    </a:schemeClr>
                  </a:solidFill>
                  <a:latin typeface="微软雅黑" panose="020B0503020204020204" pitchFamily="34" charset="-122"/>
                  <a:ea typeface="微软雅黑" panose="020B0503020204020204" pitchFamily="34" charset="-122"/>
                </a:rPr>
                <a:t>加入标题描述</a:t>
              </a:r>
            </a:p>
          </p:txBody>
        </p:sp>
        <p:sp>
          <p:nvSpPr>
            <p:cNvPr id="8" name="矩形 72"/>
            <p:cNvSpPr>
              <a:spLocks noChangeArrowheads="1"/>
            </p:cNvSpPr>
            <p:nvPr/>
          </p:nvSpPr>
          <p:spPr bwMode="auto">
            <a:xfrm>
              <a:off x="376961" y="1001448"/>
              <a:ext cx="1427851" cy="204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200">
                  <a:solidFill>
                    <a:schemeClr val="bg1">
                      <a:lumMod val="50000"/>
                    </a:schemeClr>
                  </a:solidFill>
                  <a:latin typeface="Century Gothic" panose="020B0502020202020204" pitchFamily="34" charset="0"/>
                  <a:sym typeface="Arial" panose="020B0604020202020204" pitchFamily="34" charset="0"/>
                </a:rPr>
                <a:t>Add The Title</a:t>
              </a:r>
            </a:p>
          </p:txBody>
        </p:sp>
        <p:sp>
          <p:nvSpPr>
            <p:cNvPr id="9" name="直接连接符 10"/>
            <p:cNvSpPr>
              <a:spLocks noChangeShapeType="1"/>
            </p:cNvSpPr>
            <p:nvPr/>
          </p:nvSpPr>
          <p:spPr bwMode="auto">
            <a:xfrm>
              <a:off x="376961" y="1026234"/>
              <a:ext cx="0" cy="1026912"/>
            </a:xfrm>
            <a:prstGeom prst="line">
              <a:avLst/>
            </a:prstGeom>
            <a:noFill/>
            <a:ln w="9525">
              <a:solidFill>
                <a:schemeClr val="accent1">
                  <a:lumMod val="75000"/>
                </a:schemeClr>
              </a:solidFill>
              <a:bevel/>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10" name="组合 76"/>
            <p:cNvGrpSpPr>
              <a:grpSpLocks/>
            </p:cNvGrpSpPr>
            <p:nvPr/>
          </p:nvGrpSpPr>
          <p:grpSpPr bwMode="auto">
            <a:xfrm>
              <a:off x="378779" y="2552450"/>
              <a:ext cx="705056" cy="247040"/>
              <a:chOff x="0" y="30368"/>
              <a:chExt cx="820325" cy="247040"/>
            </a:xfrm>
          </p:grpSpPr>
          <p:sp>
            <p:nvSpPr>
              <p:cNvPr id="18" name="矩形 77"/>
              <p:cNvSpPr>
                <a:spLocks noChangeArrowheads="1"/>
              </p:cNvSpPr>
              <p:nvPr/>
            </p:nvSpPr>
            <p:spPr bwMode="auto">
              <a:xfrm>
                <a:off x="0" y="30368"/>
                <a:ext cx="820325" cy="247040"/>
              </a:xfrm>
              <a:prstGeom prst="rect">
                <a:avLst/>
              </a:prstGeom>
              <a:solidFill>
                <a:srgbClr val="048A8B"/>
              </a:soli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600">
                  <a:solidFill>
                    <a:srgbClr val="FFFFFF"/>
                  </a:solidFill>
                  <a:latin typeface="宋体" panose="02010600030101010101" pitchFamily="2" charset="-122"/>
                  <a:sym typeface="宋体" panose="02010600030101010101" pitchFamily="2" charset="-122"/>
                </a:endParaRPr>
              </a:p>
            </p:txBody>
          </p:sp>
          <p:sp>
            <p:nvSpPr>
              <p:cNvPr id="19" name="矩形 78"/>
              <p:cNvSpPr>
                <a:spLocks noChangeArrowheads="1"/>
              </p:cNvSpPr>
              <p:nvPr/>
            </p:nvSpPr>
            <p:spPr bwMode="auto">
              <a:xfrm>
                <a:off x="138198" y="42848"/>
                <a:ext cx="543930" cy="227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1400" dirty="0">
                    <a:solidFill>
                      <a:schemeClr val="bg1"/>
                    </a:solidFill>
                    <a:latin typeface="Century Gothic" panose="020B0502020202020204" pitchFamily="34" charset="0"/>
                    <a:sym typeface="Arial" panose="020B0604020202020204" pitchFamily="34" charset="0"/>
                  </a:rPr>
                  <a:t>Who </a:t>
                </a:r>
                <a:endParaRPr lang="zh-CN" altLang="en-US" sz="1800" dirty="0">
                  <a:latin typeface="Arial" panose="020B0604020202020204" pitchFamily="34" charset="0"/>
                </a:endParaRPr>
              </a:p>
            </p:txBody>
          </p:sp>
        </p:grpSp>
        <p:grpSp>
          <p:nvGrpSpPr>
            <p:cNvPr id="12" name="组合 80"/>
            <p:cNvGrpSpPr>
              <a:grpSpLocks/>
            </p:cNvGrpSpPr>
            <p:nvPr/>
          </p:nvGrpSpPr>
          <p:grpSpPr bwMode="auto">
            <a:xfrm>
              <a:off x="1429676" y="2552450"/>
              <a:ext cx="705056" cy="247040"/>
              <a:chOff x="0" y="30368"/>
              <a:chExt cx="820325" cy="247040"/>
            </a:xfrm>
          </p:grpSpPr>
          <p:sp>
            <p:nvSpPr>
              <p:cNvPr id="16" name="矩形 81"/>
              <p:cNvSpPr>
                <a:spLocks noChangeArrowheads="1"/>
              </p:cNvSpPr>
              <p:nvPr/>
            </p:nvSpPr>
            <p:spPr bwMode="auto">
              <a:xfrm>
                <a:off x="0" y="30368"/>
                <a:ext cx="820325" cy="247040"/>
              </a:xfrm>
              <a:prstGeom prst="rect">
                <a:avLst/>
              </a:prstGeom>
              <a:solidFill>
                <a:schemeClr val="accent1">
                  <a:lumMod val="75000"/>
                </a:schemeClr>
              </a:soli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600">
                  <a:solidFill>
                    <a:srgbClr val="FFFFFF"/>
                  </a:solidFill>
                  <a:latin typeface="宋体" panose="02010600030101010101" pitchFamily="2" charset="-122"/>
                  <a:sym typeface="宋体" panose="02010600030101010101" pitchFamily="2" charset="-122"/>
                </a:endParaRPr>
              </a:p>
            </p:txBody>
          </p:sp>
          <p:sp>
            <p:nvSpPr>
              <p:cNvPr id="17" name="矩形 88"/>
              <p:cNvSpPr>
                <a:spLocks noChangeArrowheads="1"/>
              </p:cNvSpPr>
              <p:nvPr/>
            </p:nvSpPr>
            <p:spPr bwMode="auto">
              <a:xfrm>
                <a:off x="109294" y="42847"/>
                <a:ext cx="601736" cy="227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1400">
                    <a:solidFill>
                      <a:schemeClr val="bg1"/>
                    </a:solidFill>
                    <a:latin typeface="Century Gothic" panose="020B0502020202020204" pitchFamily="34" charset="0"/>
                    <a:sym typeface="Arial" panose="020B0604020202020204" pitchFamily="34" charset="0"/>
                  </a:rPr>
                  <a:t>What </a:t>
                </a:r>
              </a:p>
            </p:txBody>
          </p:sp>
        </p:grpSp>
        <p:grpSp>
          <p:nvGrpSpPr>
            <p:cNvPr id="13" name="组合 89"/>
            <p:cNvGrpSpPr>
              <a:grpSpLocks/>
            </p:cNvGrpSpPr>
            <p:nvPr/>
          </p:nvGrpSpPr>
          <p:grpSpPr bwMode="auto">
            <a:xfrm>
              <a:off x="2505712" y="2552450"/>
              <a:ext cx="705056" cy="247040"/>
              <a:chOff x="29249" y="30368"/>
              <a:chExt cx="820325" cy="247040"/>
            </a:xfrm>
          </p:grpSpPr>
          <p:sp>
            <p:nvSpPr>
              <p:cNvPr id="14" name="矩形 90"/>
              <p:cNvSpPr>
                <a:spLocks noChangeArrowheads="1"/>
              </p:cNvSpPr>
              <p:nvPr/>
            </p:nvSpPr>
            <p:spPr bwMode="auto">
              <a:xfrm>
                <a:off x="29249" y="30368"/>
                <a:ext cx="820325" cy="247040"/>
              </a:xfrm>
              <a:prstGeom prst="rect">
                <a:avLst/>
              </a:prstGeom>
              <a:solidFill>
                <a:srgbClr val="048A8B"/>
              </a:solid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600">
                  <a:solidFill>
                    <a:srgbClr val="FFFFFF"/>
                  </a:solidFill>
                  <a:latin typeface="宋体" panose="02010600030101010101" pitchFamily="2" charset="-122"/>
                  <a:sym typeface="宋体" panose="02010600030101010101" pitchFamily="2" charset="-122"/>
                </a:endParaRPr>
              </a:p>
            </p:txBody>
          </p:sp>
          <p:sp>
            <p:nvSpPr>
              <p:cNvPr id="15" name="矩形 91"/>
              <p:cNvSpPr>
                <a:spLocks noChangeArrowheads="1"/>
              </p:cNvSpPr>
              <p:nvPr/>
            </p:nvSpPr>
            <p:spPr bwMode="auto">
              <a:xfrm>
                <a:off x="115146" y="42847"/>
                <a:ext cx="648532" cy="227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1400">
                    <a:solidFill>
                      <a:schemeClr val="bg1"/>
                    </a:solidFill>
                    <a:latin typeface="Century Gothic" panose="020B0502020202020204" pitchFamily="34" charset="0"/>
                    <a:sym typeface="Arial" panose="020B0604020202020204" pitchFamily="34" charset="0"/>
                  </a:rPr>
                  <a:t>Where</a:t>
                </a:r>
                <a:endParaRPr lang="zh-CN" altLang="en-US" sz="1800">
                  <a:latin typeface="Arial" panose="020B0604020202020204" pitchFamily="34" charset="0"/>
                </a:endParaRPr>
              </a:p>
            </p:txBody>
          </p:sp>
        </p:grpSp>
      </p:grpSp>
      <p:grpSp>
        <p:nvGrpSpPr>
          <p:cNvPr id="20" name="组合 19"/>
          <p:cNvGrpSpPr/>
          <p:nvPr/>
        </p:nvGrpSpPr>
        <p:grpSpPr>
          <a:xfrm>
            <a:off x="1055440" y="1700808"/>
            <a:ext cx="5998090" cy="3729907"/>
            <a:chOff x="386768" y="1661633"/>
            <a:chExt cx="5999478" cy="3730770"/>
          </a:xfrm>
        </p:grpSpPr>
        <p:sp>
          <p:nvSpPr>
            <p:cNvPr id="21" name="Rectangle 4"/>
            <p:cNvSpPr/>
            <p:nvPr/>
          </p:nvSpPr>
          <p:spPr>
            <a:xfrm>
              <a:off x="402386" y="1661633"/>
              <a:ext cx="5528998" cy="2681507"/>
            </a:xfrm>
            <a:prstGeom prst="rect">
              <a:avLst/>
            </a:prstGeom>
            <a:blipFill dpi="0" rotWithShape="1">
              <a:blip r:embed="rId3"/>
              <a:srcRect/>
              <a:tile tx="0" ty="0" sx="39000" sy="39000" flip="none" algn="ctr"/>
            </a:blipFill>
            <a:ln>
              <a:noFill/>
            </a:ln>
            <a:effectLst>
              <a:outerShdw blurRad="50800" dist="127000" dir="30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2" name="Rectangle 11"/>
            <p:cNvSpPr/>
            <p:nvPr/>
          </p:nvSpPr>
          <p:spPr>
            <a:xfrm>
              <a:off x="386768" y="4480557"/>
              <a:ext cx="5544616" cy="52324"/>
            </a:xfrm>
            <a:prstGeom prst="rect">
              <a:avLst/>
            </a:prstGeom>
            <a:solidFill>
              <a:srgbClr val="048A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23" name="Group 33"/>
            <p:cNvGrpSpPr/>
            <p:nvPr/>
          </p:nvGrpSpPr>
          <p:grpSpPr>
            <a:xfrm>
              <a:off x="458750" y="4816339"/>
              <a:ext cx="576064" cy="576064"/>
              <a:chOff x="1199456" y="5085184"/>
              <a:chExt cx="576064" cy="576064"/>
            </a:xfrm>
          </p:grpSpPr>
          <p:sp>
            <p:nvSpPr>
              <p:cNvPr id="29" name="Oval 27"/>
              <p:cNvSpPr/>
              <p:nvPr/>
            </p:nvSpPr>
            <p:spPr>
              <a:xfrm>
                <a:off x="1199456" y="5085184"/>
                <a:ext cx="576064" cy="576064"/>
              </a:xfrm>
              <a:prstGeom prst="ellipse">
                <a:avLst/>
              </a:prstGeom>
              <a:solidFill>
                <a:srgbClr val="048A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30" name="Picture 2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71464" y="5157192"/>
                <a:ext cx="432048" cy="432048"/>
              </a:xfrm>
              <a:prstGeom prst="rect">
                <a:avLst/>
              </a:prstGeom>
            </p:spPr>
          </p:pic>
        </p:grpSp>
        <p:grpSp>
          <p:nvGrpSpPr>
            <p:cNvPr id="24" name="Group 31"/>
            <p:cNvGrpSpPr/>
            <p:nvPr/>
          </p:nvGrpSpPr>
          <p:grpSpPr>
            <a:xfrm>
              <a:off x="3513938" y="4816339"/>
              <a:ext cx="576064" cy="576064"/>
              <a:chOff x="4627170" y="5013176"/>
              <a:chExt cx="576064" cy="576064"/>
            </a:xfrm>
          </p:grpSpPr>
          <p:sp>
            <p:nvSpPr>
              <p:cNvPr id="27" name="Oval 30"/>
              <p:cNvSpPr/>
              <p:nvPr/>
            </p:nvSpPr>
            <p:spPr>
              <a:xfrm>
                <a:off x="4627170" y="5013176"/>
                <a:ext cx="576064" cy="57606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28" name="Picture 2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11245" y="5097251"/>
                <a:ext cx="407913" cy="407913"/>
              </a:xfrm>
              <a:prstGeom prst="rect">
                <a:avLst/>
              </a:prstGeom>
            </p:spPr>
          </p:pic>
        </p:grpSp>
        <p:sp>
          <p:nvSpPr>
            <p:cNvPr id="25" name="Rectangle 35"/>
            <p:cNvSpPr/>
            <p:nvPr/>
          </p:nvSpPr>
          <p:spPr>
            <a:xfrm>
              <a:off x="1106822" y="4888346"/>
              <a:ext cx="2171836" cy="430887"/>
            </a:xfrm>
            <a:prstGeom prst="rect">
              <a:avLst/>
            </a:prstGeom>
          </p:spPr>
          <p:txBody>
            <a:bodyPr wrap="square">
              <a:spAutoFit/>
            </a:bodyPr>
            <a:lstStyle/>
            <a:p>
              <a:r>
                <a:rPr lang="en-US" sz="1100" dirty="0">
                  <a:solidFill>
                    <a:schemeClr val="tx1">
                      <a:lumMod val="50000"/>
                      <a:lumOff val="50000"/>
                    </a:schemeClr>
                  </a:solidFill>
                </a:rPr>
                <a:t>Lorem ipsum dolor sit amet, consectetur adipiscing elit. </a:t>
              </a:r>
              <a:endParaRPr lang="vi-VN" sz="1100"/>
            </a:p>
          </p:txBody>
        </p:sp>
        <p:sp>
          <p:nvSpPr>
            <p:cNvPr id="26" name="Rectangle 36"/>
            <p:cNvSpPr/>
            <p:nvPr/>
          </p:nvSpPr>
          <p:spPr>
            <a:xfrm>
              <a:off x="4214410" y="4900414"/>
              <a:ext cx="2171836" cy="430887"/>
            </a:xfrm>
            <a:prstGeom prst="rect">
              <a:avLst/>
            </a:prstGeom>
          </p:spPr>
          <p:txBody>
            <a:bodyPr wrap="square">
              <a:spAutoFit/>
            </a:bodyPr>
            <a:lstStyle/>
            <a:p>
              <a:r>
                <a:rPr lang="en-US" sz="1100" dirty="0">
                  <a:solidFill>
                    <a:schemeClr val="tx1">
                      <a:lumMod val="50000"/>
                      <a:lumOff val="50000"/>
                    </a:schemeClr>
                  </a:solidFill>
                </a:rPr>
                <a:t>Lorem ipsum dolor sit amet, consectetur adipiscing elit. </a:t>
              </a:r>
              <a:endParaRPr lang="vi-VN" sz="1100" dirty="0"/>
            </a:p>
          </p:txBody>
        </p:sp>
      </p:grpSp>
    </p:spTree>
    <p:extLst>
      <p:ext uri="{BB962C8B-B14F-4D97-AF65-F5344CB8AC3E}">
        <p14:creationId xmlns:p14="http://schemas.microsoft.com/office/powerpoint/2010/main" val="8881989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advTm="3000">
        <p15:prstTrans prst="airplan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Horizontal)">
                                      <p:cBhvr>
                                        <p:cTn id="7" dur="500"/>
                                        <p:tgtEl>
                                          <p:spTgt spid="20"/>
                                        </p:tgtEl>
                                      </p:cBhvr>
                                    </p:animEffect>
                                  </p:childTnLst>
                                </p:cTn>
                              </p:par>
                            </p:childTnLst>
                          </p:cTn>
                        </p:par>
                        <p:par>
                          <p:cTn id="8" fill="hold">
                            <p:stCondLst>
                              <p:cond delay="500"/>
                            </p:stCondLst>
                            <p:childTnLst>
                              <p:par>
                                <p:cTn id="9" presetID="2" presetClass="entr" presetSubtype="2" decel="10000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ppt_x</p:attrName>
                                        </p:attrNameLst>
                                      </p:cBhvr>
                                      <p:tavLst>
                                        <p:tav tm="0">
                                          <p:val>
                                            <p:strVal val="1+#ppt_w/2"/>
                                          </p:val>
                                        </p:tav>
                                        <p:tav tm="100000">
                                          <p:val>
                                            <p:strVal val="#ppt_x"/>
                                          </p:val>
                                        </p:tav>
                                      </p:tavLst>
                                    </p:anim>
                                    <p:anim calcmode="lin" valueType="num">
                                      <p:cBhvr>
                                        <p:cTn id="12"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8"/>
          <p:cNvSpPr txBox="1"/>
          <p:nvPr/>
        </p:nvSpPr>
        <p:spPr>
          <a:xfrm>
            <a:off x="2757418" y="4774934"/>
            <a:ext cx="1408844" cy="646331"/>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pPr lvl="0" algn="l">
              <a:lnSpc>
                <a:spcPct val="100000"/>
              </a:lnSpc>
              <a:defRPr/>
            </a:pPr>
            <a:r>
              <a:rPr lang="zh-CN" altLang="en-US" sz="1400" kern="0" dirty="0">
                <a:solidFill>
                  <a:prstClr val="black">
                    <a:lumMod val="65000"/>
                    <a:lumOff val="35000"/>
                  </a:prstClr>
                </a:solidFill>
                <a:cs typeface="Arial" pitchFamily="34" charset="0"/>
              </a:rPr>
              <a:t>加入你的文字描述，加入你的加入你的文字描述！</a:t>
            </a:r>
            <a:endParaRPr lang="en-US" altLang="zh-CN" sz="1400" kern="0" dirty="0">
              <a:solidFill>
                <a:prstClr val="black">
                  <a:lumMod val="65000"/>
                  <a:lumOff val="35000"/>
                </a:prstClr>
              </a:solidFill>
              <a:cs typeface="Arial" pitchFamily="34" charset="0"/>
            </a:endParaRPr>
          </a:p>
        </p:txBody>
      </p:sp>
      <p:sp>
        <p:nvSpPr>
          <p:cNvPr id="6" name="TextBox 9"/>
          <p:cNvSpPr txBox="1"/>
          <p:nvPr/>
        </p:nvSpPr>
        <p:spPr>
          <a:xfrm>
            <a:off x="5500277" y="4774934"/>
            <a:ext cx="1408844" cy="646331"/>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pPr lvl="0" algn="l">
              <a:lnSpc>
                <a:spcPct val="100000"/>
              </a:lnSpc>
              <a:defRPr/>
            </a:pPr>
            <a:r>
              <a:rPr lang="zh-CN" altLang="en-US" sz="1400" kern="0" dirty="0">
                <a:solidFill>
                  <a:prstClr val="black">
                    <a:lumMod val="65000"/>
                    <a:lumOff val="35000"/>
                  </a:prstClr>
                </a:solidFill>
                <a:cs typeface="Arial" pitchFamily="34" charset="0"/>
              </a:rPr>
              <a:t>加入你的文字描述，加入你的加入你的文字描述！</a:t>
            </a:r>
            <a:endParaRPr lang="en-US" altLang="zh-CN" sz="1400" kern="0" dirty="0">
              <a:solidFill>
                <a:prstClr val="black">
                  <a:lumMod val="65000"/>
                  <a:lumOff val="35000"/>
                </a:prstClr>
              </a:solidFill>
              <a:cs typeface="Arial" pitchFamily="34" charset="0"/>
            </a:endParaRPr>
          </a:p>
        </p:txBody>
      </p:sp>
      <p:sp>
        <p:nvSpPr>
          <p:cNvPr id="7" name="TextBox 10"/>
          <p:cNvSpPr txBox="1"/>
          <p:nvPr/>
        </p:nvSpPr>
        <p:spPr>
          <a:xfrm>
            <a:off x="8243136" y="4782897"/>
            <a:ext cx="1408844" cy="646331"/>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pPr lvl="0" algn="l">
              <a:lnSpc>
                <a:spcPct val="100000"/>
              </a:lnSpc>
              <a:defRPr/>
            </a:pPr>
            <a:r>
              <a:rPr lang="zh-CN" altLang="en-US" sz="1400" kern="0" dirty="0">
                <a:solidFill>
                  <a:prstClr val="black">
                    <a:lumMod val="65000"/>
                    <a:lumOff val="35000"/>
                  </a:prstClr>
                </a:solidFill>
                <a:cs typeface="Arial" pitchFamily="34" charset="0"/>
              </a:rPr>
              <a:t>加入你的文字描述，加入你的加入你的文字描述！</a:t>
            </a:r>
            <a:endParaRPr lang="en-US" altLang="zh-CN" sz="1400" kern="0" dirty="0">
              <a:solidFill>
                <a:prstClr val="black">
                  <a:lumMod val="65000"/>
                  <a:lumOff val="35000"/>
                </a:prstClr>
              </a:solidFill>
              <a:cs typeface="Arial" pitchFamily="34" charset="0"/>
            </a:endParaRPr>
          </a:p>
        </p:txBody>
      </p:sp>
      <p:sp>
        <p:nvSpPr>
          <p:cNvPr id="8" name="燕尾形箭头 12"/>
          <p:cNvSpPr/>
          <p:nvPr/>
        </p:nvSpPr>
        <p:spPr>
          <a:xfrm>
            <a:off x="1334769" y="3060714"/>
            <a:ext cx="9530560" cy="265501"/>
          </a:xfrm>
          <a:prstGeom prst="notchedRightArrow">
            <a:avLst/>
          </a:prstGeom>
          <a:solidFill>
            <a:srgbClr val="048A8B"/>
          </a:solidFill>
          <a:ln>
            <a:noFill/>
          </a:ln>
        </p:spPr>
        <p:style>
          <a:lnRef idx="2">
            <a:schemeClr val="accent1">
              <a:shade val="50000"/>
            </a:schemeClr>
          </a:lnRef>
          <a:fillRef idx="1">
            <a:schemeClr val="accent1"/>
          </a:fillRef>
          <a:effectRef idx="0">
            <a:schemeClr val="accent1"/>
          </a:effectRef>
          <a:fontRef idx="minor">
            <a:schemeClr val="lt1"/>
          </a:fontRef>
        </p:style>
        <p:txBody>
          <a:bodyPr lIns="91406" tIns="45703" rIns="91406" bIns="45703" anchor="ctr"/>
          <a:lstStyle/>
          <a:p>
            <a:pPr algn="ctr" defTabSz="914149">
              <a:defRPr/>
            </a:pPr>
            <a:endParaRPr lang="zh-CN" altLang="en-US" sz="2500">
              <a:latin typeface="Arial" panose="020B0604020202020204" pitchFamily="34" charset="0"/>
              <a:ea typeface="微软雅黑" panose="020B0503020204020204" pitchFamily="34" charset="-122"/>
              <a:cs typeface="Arial" panose="020B0604020202020204" pitchFamily="34" charset="0"/>
            </a:endParaRPr>
          </a:p>
        </p:txBody>
      </p:sp>
      <p:grpSp>
        <p:nvGrpSpPr>
          <p:cNvPr id="9" name="组合 8"/>
          <p:cNvGrpSpPr/>
          <p:nvPr/>
        </p:nvGrpSpPr>
        <p:grpSpPr>
          <a:xfrm>
            <a:off x="2010789" y="1844828"/>
            <a:ext cx="2562328" cy="2563253"/>
            <a:chOff x="-295743" y="72557"/>
            <a:chExt cx="5201588" cy="5201586"/>
          </a:xfrm>
          <a:solidFill>
            <a:srgbClr val="3FB6BA"/>
          </a:solidFill>
          <a:effectLst>
            <a:outerShdw blurRad="444500" dist="254000" dir="8100000" algn="tr" rotWithShape="0">
              <a:prstClr val="black">
                <a:alpha val="50000"/>
              </a:prstClr>
            </a:outerShdw>
          </a:effectLst>
        </p:grpSpPr>
        <p:sp>
          <p:nvSpPr>
            <p:cNvPr id="12" name="同心圆 16"/>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endParaRPr>
            </a:p>
          </p:txBody>
        </p:sp>
        <p:sp>
          <p:nvSpPr>
            <p:cNvPr id="10" name="椭圆 9"/>
            <p:cNvSpPr/>
            <p:nvPr/>
          </p:nvSpPr>
          <p:spPr>
            <a:xfrm>
              <a:off x="-295743" y="72557"/>
              <a:ext cx="5201588" cy="5201586"/>
            </a:xfrm>
            <a:prstGeom prst="ellipse">
              <a:avLst/>
            </a:prstGeom>
            <a:blipFill dpi="0" rotWithShape="1">
              <a:blip r:embed="rId3"/>
              <a:srcRect/>
              <a:tile tx="0" ty="0" sx="28000" sy="28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grpSp>
        <p:nvGrpSpPr>
          <p:cNvPr id="13" name="组合 12"/>
          <p:cNvGrpSpPr/>
          <p:nvPr/>
        </p:nvGrpSpPr>
        <p:grpSpPr>
          <a:xfrm>
            <a:off x="4814837" y="1844824"/>
            <a:ext cx="2562326" cy="2563257"/>
            <a:chOff x="-295737" y="72560"/>
            <a:chExt cx="5201584" cy="5201588"/>
          </a:xfrm>
          <a:solidFill>
            <a:srgbClr val="ED8550"/>
          </a:solidFill>
          <a:effectLst>
            <a:outerShdw blurRad="444500" dist="254000" dir="8100000" algn="tr" rotWithShape="0">
              <a:prstClr val="black">
                <a:alpha val="50000"/>
              </a:prstClr>
            </a:outerShdw>
          </a:effectLst>
        </p:grpSpPr>
        <p:sp>
          <p:nvSpPr>
            <p:cNvPr id="15" name="同心圆 22"/>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endParaRPr>
            </a:p>
          </p:txBody>
        </p:sp>
        <p:sp>
          <p:nvSpPr>
            <p:cNvPr id="14" name="椭圆 13"/>
            <p:cNvSpPr/>
            <p:nvPr/>
          </p:nvSpPr>
          <p:spPr>
            <a:xfrm>
              <a:off x="-295737" y="72560"/>
              <a:ext cx="5201584" cy="5201588"/>
            </a:xfrm>
            <a:prstGeom prst="ellipse">
              <a:avLst/>
            </a:prstGeom>
            <a:blipFill dpi="0" rotWithShape="1">
              <a:blip r:embed="rId4"/>
              <a:srcRect/>
              <a:tile tx="0" ty="0" sx="28000" sy="28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grpSp>
        <p:nvGrpSpPr>
          <p:cNvPr id="16" name="组合 15"/>
          <p:cNvGrpSpPr/>
          <p:nvPr/>
        </p:nvGrpSpPr>
        <p:grpSpPr>
          <a:xfrm>
            <a:off x="7607734" y="1844823"/>
            <a:ext cx="2562326" cy="2563254"/>
            <a:chOff x="-295743" y="72559"/>
            <a:chExt cx="5201584" cy="5201584"/>
          </a:xfrm>
          <a:solidFill>
            <a:srgbClr val="3FB6BA"/>
          </a:solidFill>
          <a:effectLst>
            <a:outerShdw blurRad="444500" dist="254000" dir="8100000" algn="tr" rotWithShape="0">
              <a:prstClr val="black">
                <a:alpha val="50000"/>
              </a:prstClr>
            </a:outerShdw>
          </a:effectLst>
        </p:grpSpPr>
        <p:sp>
          <p:nvSpPr>
            <p:cNvPr id="18" name="同心圆 27"/>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endParaRPr>
            </a:p>
          </p:txBody>
        </p:sp>
        <p:sp>
          <p:nvSpPr>
            <p:cNvPr id="17" name="椭圆 16"/>
            <p:cNvSpPr/>
            <p:nvPr/>
          </p:nvSpPr>
          <p:spPr>
            <a:xfrm>
              <a:off x="-295743" y="72559"/>
              <a:ext cx="5201584" cy="5201584"/>
            </a:xfrm>
            <a:prstGeom prst="ellipse">
              <a:avLst/>
            </a:prstGeom>
            <a:blipFill>
              <a:blip r:embed="rId5">
                <a:extLst>
                  <a:ext uri="{BEBA8EAE-BF5A-486C-A8C5-ECC9F3942E4B}">
                    <a14:imgProps xmlns:a14="http://schemas.microsoft.com/office/drawing/2010/main">
                      <a14:imgLayer r:embed="rId6">
                        <a14:imgEffect>
                          <a14:brightnessContrast bright="2000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spTree>
    <p:extLst>
      <p:ext uri="{BB962C8B-B14F-4D97-AF65-F5344CB8AC3E}">
        <p14:creationId xmlns:p14="http://schemas.microsoft.com/office/powerpoint/2010/main" val="6790753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advTm="3000">
        <p15:prstTrans prst="airplan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250" fill="hold"/>
                                        <p:tgtEl>
                                          <p:spTgt spid="8"/>
                                        </p:tgtEl>
                                        <p:attrNameLst>
                                          <p:attrName>ppt_x</p:attrName>
                                        </p:attrNameLst>
                                      </p:cBhvr>
                                      <p:tavLst>
                                        <p:tav tm="0">
                                          <p:val>
                                            <p:strVal val="#ppt_x"/>
                                          </p:val>
                                        </p:tav>
                                        <p:tav tm="100000">
                                          <p:val>
                                            <p:strVal val="#ppt_x"/>
                                          </p:val>
                                        </p:tav>
                                      </p:tavLst>
                                    </p:anim>
                                    <p:anim calcmode="lin" valueType="num">
                                      <p:cBhvr additive="base">
                                        <p:cTn id="8" dur="25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250"/>
                            </p:stCondLst>
                            <p:childTnLst>
                              <p:par>
                                <p:cTn id="10" presetID="2" presetClass="entr" presetSubtype="4"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250" fill="hold"/>
                                        <p:tgtEl>
                                          <p:spTgt spid="9"/>
                                        </p:tgtEl>
                                        <p:attrNameLst>
                                          <p:attrName>ppt_x</p:attrName>
                                        </p:attrNameLst>
                                      </p:cBhvr>
                                      <p:tavLst>
                                        <p:tav tm="0">
                                          <p:val>
                                            <p:strVal val="#ppt_x"/>
                                          </p:val>
                                        </p:tav>
                                        <p:tav tm="100000">
                                          <p:val>
                                            <p:strVal val="#ppt_x"/>
                                          </p:val>
                                        </p:tav>
                                      </p:tavLst>
                                    </p:anim>
                                    <p:anim calcmode="lin" valueType="num">
                                      <p:cBhvr additive="base">
                                        <p:cTn id="13" dur="250" fill="hold"/>
                                        <p:tgtEl>
                                          <p:spTgt spid="9"/>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2" presetClass="entr" presetSubtype="4" fill="hold"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250" fill="hold"/>
                                        <p:tgtEl>
                                          <p:spTgt spid="13"/>
                                        </p:tgtEl>
                                        <p:attrNameLst>
                                          <p:attrName>ppt_x</p:attrName>
                                        </p:attrNameLst>
                                      </p:cBhvr>
                                      <p:tavLst>
                                        <p:tav tm="0">
                                          <p:val>
                                            <p:strVal val="#ppt_x"/>
                                          </p:val>
                                        </p:tav>
                                        <p:tav tm="100000">
                                          <p:val>
                                            <p:strVal val="#ppt_x"/>
                                          </p:val>
                                        </p:tav>
                                      </p:tavLst>
                                    </p:anim>
                                    <p:anim calcmode="lin" valueType="num">
                                      <p:cBhvr additive="base">
                                        <p:cTn id="18" dur="250" fill="hold"/>
                                        <p:tgtEl>
                                          <p:spTgt spid="13"/>
                                        </p:tgtEl>
                                        <p:attrNameLst>
                                          <p:attrName>ppt_y</p:attrName>
                                        </p:attrNameLst>
                                      </p:cBhvr>
                                      <p:tavLst>
                                        <p:tav tm="0">
                                          <p:val>
                                            <p:strVal val="1+#ppt_h/2"/>
                                          </p:val>
                                        </p:tav>
                                        <p:tav tm="100000">
                                          <p:val>
                                            <p:strVal val="#ppt_y"/>
                                          </p:val>
                                        </p:tav>
                                      </p:tavLst>
                                    </p:anim>
                                  </p:childTnLst>
                                </p:cTn>
                              </p:par>
                            </p:childTnLst>
                          </p:cTn>
                        </p:par>
                        <p:par>
                          <p:cTn id="19" fill="hold">
                            <p:stCondLst>
                              <p:cond delay="750"/>
                            </p:stCondLst>
                            <p:childTnLst>
                              <p:par>
                                <p:cTn id="20" presetID="2" presetClass="entr" presetSubtype="4" fill="hold" nodeType="after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additive="base">
                                        <p:cTn id="22" dur="250" fill="hold"/>
                                        <p:tgtEl>
                                          <p:spTgt spid="16"/>
                                        </p:tgtEl>
                                        <p:attrNameLst>
                                          <p:attrName>ppt_x</p:attrName>
                                        </p:attrNameLst>
                                      </p:cBhvr>
                                      <p:tavLst>
                                        <p:tav tm="0">
                                          <p:val>
                                            <p:strVal val="#ppt_x"/>
                                          </p:val>
                                        </p:tav>
                                        <p:tav tm="100000">
                                          <p:val>
                                            <p:strVal val="#ppt_x"/>
                                          </p:val>
                                        </p:tav>
                                      </p:tavLst>
                                    </p:anim>
                                    <p:anim calcmode="lin" valueType="num">
                                      <p:cBhvr additive="base">
                                        <p:cTn id="23" dur="250" fill="hold"/>
                                        <p:tgtEl>
                                          <p:spTgt spid="16"/>
                                        </p:tgtEl>
                                        <p:attrNameLst>
                                          <p:attrName>ppt_y</p:attrName>
                                        </p:attrNameLst>
                                      </p:cBhvr>
                                      <p:tavLst>
                                        <p:tav tm="0">
                                          <p:val>
                                            <p:strVal val="1+#ppt_h/2"/>
                                          </p:val>
                                        </p:tav>
                                        <p:tav tm="100000">
                                          <p:val>
                                            <p:strVal val="#ppt_y"/>
                                          </p:val>
                                        </p:tav>
                                      </p:tavLst>
                                    </p:anim>
                                  </p:childTnLst>
                                </p:cTn>
                              </p:par>
                            </p:childTnLst>
                          </p:cTn>
                        </p:par>
                        <p:par>
                          <p:cTn id="24" fill="hold">
                            <p:stCondLst>
                              <p:cond delay="1000"/>
                            </p:stCondLst>
                            <p:childTnLst>
                              <p:par>
                                <p:cTn id="25" presetID="22" presetClass="entr" presetSubtype="2"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right)">
                                      <p:cBhvr>
                                        <p:cTn id="27" dur="500"/>
                                        <p:tgtEl>
                                          <p:spTgt spid="5"/>
                                        </p:tgtEl>
                                      </p:cBhvr>
                                    </p:animEffect>
                                  </p:childTnLst>
                                </p:cTn>
                              </p:par>
                              <p:par>
                                <p:cTn id="28" presetID="22" presetClass="entr" presetSubtype="2" fill="hold" grpId="0" nodeType="withEffect">
                                  <p:stCondLst>
                                    <p:cond delay="200"/>
                                  </p:stCondLst>
                                  <p:childTnLst>
                                    <p:set>
                                      <p:cBhvr>
                                        <p:cTn id="29" dur="1" fill="hold">
                                          <p:stCondLst>
                                            <p:cond delay="0"/>
                                          </p:stCondLst>
                                        </p:cTn>
                                        <p:tgtEl>
                                          <p:spTgt spid="6"/>
                                        </p:tgtEl>
                                        <p:attrNameLst>
                                          <p:attrName>style.visibility</p:attrName>
                                        </p:attrNameLst>
                                      </p:cBhvr>
                                      <p:to>
                                        <p:strVal val="visible"/>
                                      </p:to>
                                    </p:set>
                                    <p:animEffect transition="in" filter="wipe(right)">
                                      <p:cBhvr>
                                        <p:cTn id="30" dur="500"/>
                                        <p:tgtEl>
                                          <p:spTgt spid="6"/>
                                        </p:tgtEl>
                                      </p:cBhvr>
                                    </p:animEffect>
                                  </p:childTnLst>
                                </p:cTn>
                              </p:par>
                              <p:par>
                                <p:cTn id="31" presetID="22" presetClass="entr" presetSubtype="2" fill="hold" grpId="0" nodeType="withEffect">
                                  <p:stCondLst>
                                    <p:cond delay="400"/>
                                  </p:stCondLst>
                                  <p:childTnLst>
                                    <p:set>
                                      <p:cBhvr>
                                        <p:cTn id="32" dur="1" fill="hold">
                                          <p:stCondLst>
                                            <p:cond delay="0"/>
                                          </p:stCondLst>
                                        </p:cTn>
                                        <p:tgtEl>
                                          <p:spTgt spid="7"/>
                                        </p:tgtEl>
                                        <p:attrNameLst>
                                          <p:attrName>style.visibility</p:attrName>
                                        </p:attrNameLst>
                                      </p:cBhvr>
                                      <p:to>
                                        <p:strVal val="visible"/>
                                      </p:to>
                                    </p:set>
                                    <p:animEffect transition="in" filter="wipe(right)">
                                      <p:cBhvr>
                                        <p:cTn id="3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350186" y="2340705"/>
            <a:ext cx="1554755" cy="368215"/>
          </a:xfrm>
          <a:prstGeom prst="rect">
            <a:avLst/>
          </a:prstGeom>
          <a:solidFill>
            <a:srgbClr val="048A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noProof="1"/>
          </a:p>
        </p:txBody>
      </p:sp>
      <p:sp>
        <p:nvSpPr>
          <p:cNvPr id="6" name="TextBox 23"/>
          <p:cNvSpPr txBox="1"/>
          <p:nvPr/>
        </p:nvSpPr>
        <p:spPr>
          <a:xfrm>
            <a:off x="1271464" y="2708920"/>
            <a:ext cx="4552193" cy="853882"/>
          </a:xfrm>
          <a:prstGeom prst="rect">
            <a:avLst/>
          </a:prstGeom>
          <a:noFill/>
        </p:spPr>
        <p:txBody>
          <a:bodyPr wrap="square" rtlCol="0">
            <a:spAutoFit/>
          </a:bodyPr>
          <a:lstStyle/>
          <a:p>
            <a:pPr algn="l">
              <a:lnSpc>
                <a:spcPct val="150000"/>
              </a:lnSpc>
            </a:pPr>
            <a:r>
              <a:rPr lang="zh-CN" altLang="en-US" sz="1100" dirty="0">
                <a:solidFill>
                  <a:schemeClr val="bg1">
                    <a:lumMod val="50000"/>
                  </a:schemeClr>
                </a:solidFill>
                <a:latin typeface="微软雅黑" panose="020B0503020204020204" charset="-122"/>
                <a:ea typeface="微软雅黑" panose="020B0503020204020204" charset="-122"/>
                <a:cs typeface="+mn-ea"/>
                <a:sym typeface="+mn-lt"/>
              </a:rPr>
              <a:t>欧美风商务</a:t>
            </a:r>
            <a:r>
              <a:rPr lang="en-US" altLang="zh-CN" sz="1100" dirty="0">
                <a:solidFill>
                  <a:schemeClr val="bg1">
                    <a:lumMod val="50000"/>
                  </a:schemeClr>
                </a:solidFill>
                <a:latin typeface="微软雅黑" panose="020B0503020204020204" charset="-122"/>
                <a:ea typeface="微软雅黑" panose="020B0503020204020204" charset="-122"/>
                <a:cs typeface="+mn-ea"/>
                <a:sym typeface="+mn-lt"/>
              </a:rPr>
              <a:t>PPT</a:t>
            </a:r>
            <a:r>
              <a:rPr lang="zh-CN" altLang="en-US" sz="1100" dirty="0">
                <a:solidFill>
                  <a:schemeClr val="bg1">
                    <a:lumMod val="50000"/>
                  </a:schemeClr>
                </a:solidFill>
                <a:latin typeface="微软雅黑" panose="020B0503020204020204" charset="-122"/>
                <a:ea typeface="微软雅黑" panose="020B0503020204020204" charset="-122"/>
                <a:cs typeface="+mn-ea"/>
                <a:sym typeface="+mn-lt"/>
              </a:rPr>
              <a:t>模板</a:t>
            </a:r>
            <a:r>
              <a:rPr lang="en-US" altLang="zh-CN" sz="1100" dirty="0">
                <a:solidFill>
                  <a:schemeClr val="bg1">
                    <a:lumMod val="50000"/>
                  </a:schemeClr>
                </a:solidFill>
                <a:latin typeface="微软雅黑" panose="020B0503020204020204" charset="-122"/>
                <a:ea typeface="微软雅黑" panose="020B0503020204020204" charset="-122"/>
                <a:cs typeface="+mn-ea"/>
                <a:sym typeface="+mn-lt"/>
              </a:rPr>
              <a:t>xxx-xxx</a:t>
            </a:r>
            <a:r>
              <a:rPr lang="zh-CN" altLang="en-US" sz="1100" dirty="0">
                <a:solidFill>
                  <a:schemeClr val="bg1">
                    <a:lumMod val="50000"/>
                  </a:schemeClr>
                </a:solidFill>
                <a:latin typeface="微软雅黑" panose="020B0503020204020204" charset="-122"/>
                <a:ea typeface="微软雅黑" panose="020B0503020204020204" charset="-122"/>
                <a:cs typeface="+mn-ea"/>
                <a:sym typeface="+mn-lt"/>
              </a:rPr>
              <a:t>坚持创新请输入文字内容欧美风商务</a:t>
            </a:r>
            <a:r>
              <a:rPr lang="en-US" altLang="zh-CN" sz="1100" dirty="0">
                <a:solidFill>
                  <a:schemeClr val="bg1">
                    <a:lumMod val="50000"/>
                  </a:schemeClr>
                </a:solidFill>
                <a:latin typeface="微软雅黑" panose="020B0503020204020204" charset="-122"/>
                <a:ea typeface="微软雅黑" panose="020B0503020204020204" charset="-122"/>
                <a:cs typeface="+mn-ea"/>
                <a:sym typeface="+mn-lt"/>
              </a:rPr>
              <a:t>PPT</a:t>
            </a:r>
            <a:r>
              <a:rPr lang="zh-CN" altLang="en-US" sz="1100" dirty="0">
                <a:solidFill>
                  <a:schemeClr val="bg1">
                    <a:lumMod val="50000"/>
                  </a:schemeClr>
                </a:solidFill>
                <a:latin typeface="微软雅黑" panose="020B0503020204020204" charset="-122"/>
                <a:ea typeface="微软雅黑" panose="020B0503020204020204" charset="-122"/>
                <a:cs typeface="+mn-ea"/>
                <a:sym typeface="+mn-lt"/>
              </a:rPr>
              <a:t>模板</a:t>
            </a:r>
            <a:r>
              <a:rPr lang="en-US" altLang="zh-CN" sz="1100" dirty="0">
                <a:solidFill>
                  <a:schemeClr val="bg1">
                    <a:lumMod val="50000"/>
                  </a:schemeClr>
                </a:solidFill>
                <a:latin typeface="微软雅黑" panose="020B0503020204020204" charset="-122"/>
                <a:ea typeface="微软雅黑" panose="020B0503020204020204" charset="-122"/>
                <a:cs typeface="+mn-ea"/>
                <a:sym typeface="+mn-lt"/>
              </a:rPr>
              <a:t>xxx-xxx</a:t>
            </a:r>
            <a:r>
              <a:rPr lang="zh-CN" altLang="en-US" sz="1100" dirty="0">
                <a:solidFill>
                  <a:schemeClr val="bg1">
                    <a:lumMod val="50000"/>
                  </a:schemeClr>
                </a:solidFill>
                <a:latin typeface="微软雅黑" panose="020B0503020204020204" charset="-122"/>
                <a:ea typeface="微软雅黑" panose="020B0503020204020204" charset="-122"/>
                <a:cs typeface="+mn-ea"/>
                <a:sym typeface="+mn-lt"/>
              </a:rPr>
              <a:t>坚持创新请输入文字内容欧美风商务</a:t>
            </a:r>
            <a:r>
              <a:rPr lang="en-US" altLang="zh-CN" sz="1100" dirty="0">
                <a:solidFill>
                  <a:schemeClr val="bg1">
                    <a:lumMod val="50000"/>
                  </a:schemeClr>
                </a:solidFill>
                <a:latin typeface="微软雅黑" panose="020B0503020204020204" charset="-122"/>
                <a:ea typeface="微软雅黑" panose="020B0503020204020204" charset="-122"/>
                <a:cs typeface="+mn-ea"/>
                <a:sym typeface="+mn-lt"/>
              </a:rPr>
              <a:t>PPT</a:t>
            </a:r>
            <a:r>
              <a:rPr lang="zh-CN" altLang="en-US" sz="1100" dirty="0">
                <a:solidFill>
                  <a:schemeClr val="bg1">
                    <a:lumMod val="50000"/>
                  </a:schemeClr>
                </a:solidFill>
                <a:latin typeface="微软雅黑" panose="020B0503020204020204" charset="-122"/>
                <a:ea typeface="微软雅黑" panose="020B0503020204020204" charset="-122"/>
                <a:cs typeface="+mn-ea"/>
                <a:sym typeface="+mn-lt"/>
              </a:rPr>
              <a:t>模板</a:t>
            </a:r>
            <a:r>
              <a:rPr lang="en-US" altLang="zh-CN" sz="1100" dirty="0">
                <a:solidFill>
                  <a:schemeClr val="bg1">
                    <a:lumMod val="50000"/>
                  </a:schemeClr>
                </a:solidFill>
                <a:latin typeface="微软雅黑" panose="020B0503020204020204" charset="-122"/>
                <a:ea typeface="微软雅黑" panose="020B0503020204020204" charset="-122"/>
                <a:cs typeface="+mn-ea"/>
                <a:sym typeface="+mn-lt"/>
              </a:rPr>
              <a:t>xxx-xxx</a:t>
            </a:r>
            <a:r>
              <a:rPr lang="zh-CN" altLang="en-US" sz="1100" dirty="0">
                <a:solidFill>
                  <a:schemeClr val="bg1">
                    <a:lumMod val="50000"/>
                  </a:schemeClr>
                </a:solidFill>
                <a:latin typeface="微软雅黑" panose="020B0503020204020204" charset="-122"/>
                <a:ea typeface="微软雅黑" panose="020B0503020204020204" charset="-122"/>
                <a:cs typeface="+mn-ea"/>
                <a:sym typeface="+mn-lt"/>
              </a:rPr>
              <a:t>坚持创新请输入文字内容欧美风商务</a:t>
            </a:r>
            <a:r>
              <a:rPr lang="en-US" altLang="zh-CN" sz="1100" dirty="0">
                <a:solidFill>
                  <a:schemeClr val="bg1">
                    <a:lumMod val="50000"/>
                  </a:schemeClr>
                </a:solidFill>
                <a:latin typeface="微软雅黑" panose="020B0503020204020204" charset="-122"/>
                <a:ea typeface="微软雅黑" panose="020B0503020204020204" charset="-122"/>
                <a:cs typeface="+mn-ea"/>
                <a:sym typeface="+mn-lt"/>
              </a:rPr>
              <a:t>PPT</a:t>
            </a:r>
            <a:r>
              <a:rPr lang="zh-CN" altLang="en-US" sz="1100" dirty="0">
                <a:solidFill>
                  <a:schemeClr val="bg1">
                    <a:lumMod val="50000"/>
                  </a:schemeClr>
                </a:solidFill>
                <a:latin typeface="微软雅黑" panose="020B0503020204020204" charset="-122"/>
                <a:ea typeface="微软雅黑" panose="020B0503020204020204" charset="-122"/>
                <a:cs typeface="+mn-ea"/>
                <a:sym typeface="+mn-lt"/>
              </a:rPr>
              <a:t>模板</a:t>
            </a:r>
            <a:r>
              <a:rPr lang="en-US" altLang="zh-CN" sz="1100" dirty="0">
                <a:solidFill>
                  <a:schemeClr val="bg1">
                    <a:lumMod val="50000"/>
                  </a:schemeClr>
                </a:solidFill>
                <a:latin typeface="微软雅黑" panose="020B0503020204020204" charset="-122"/>
                <a:ea typeface="微软雅黑" panose="020B0503020204020204" charset="-122"/>
                <a:cs typeface="+mn-ea"/>
                <a:sym typeface="+mn-lt"/>
              </a:rPr>
              <a:t>xxx-xxx</a:t>
            </a:r>
            <a:r>
              <a:rPr lang="zh-CN" altLang="en-US" sz="1100" dirty="0">
                <a:solidFill>
                  <a:schemeClr val="bg1">
                    <a:lumMod val="50000"/>
                  </a:schemeClr>
                </a:solidFill>
                <a:latin typeface="微软雅黑" panose="020B0503020204020204" charset="-122"/>
                <a:ea typeface="微软雅黑" panose="020B0503020204020204" charset="-122"/>
                <a:cs typeface="+mn-ea"/>
                <a:sym typeface="+mn-lt"/>
              </a:rPr>
              <a:t>坚持创新请输入文内容</a:t>
            </a:r>
          </a:p>
        </p:txBody>
      </p:sp>
      <p:sp>
        <p:nvSpPr>
          <p:cNvPr id="7" name="TextBox 24"/>
          <p:cNvSpPr txBox="1"/>
          <p:nvPr/>
        </p:nvSpPr>
        <p:spPr>
          <a:xfrm>
            <a:off x="1366034" y="2389875"/>
            <a:ext cx="1441420" cy="307777"/>
          </a:xfrm>
          <a:prstGeom prst="rect">
            <a:avLst/>
          </a:prstGeom>
          <a:noFill/>
        </p:spPr>
        <p:txBody>
          <a:bodyPr wrap="none" rtlCol="0">
            <a:spAutoFit/>
          </a:bodyPr>
          <a:lstStyle/>
          <a:p>
            <a:pPr algn="ctr"/>
            <a:r>
              <a:rPr lang="zh-CN" altLang="en-US" sz="1400" b="1" dirty="0">
                <a:solidFill>
                  <a:schemeClr val="bg1"/>
                </a:solidFill>
                <a:latin typeface="微软雅黑" panose="020B0503020204020204" charset="-122"/>
                <a:ea typeface="微软雅黑" panose="020B0503020204020204" charset="-122"/>
              </a:rPr>
              <a:t>请在此输入文字</a:t>
            </a:r>
          </a:p>
        </p:txBody>
      </p:sp>
      <p:sp>
        <p:nvSpPr>
          <p:cNvPr id="8" name="矩形 7"/>
          <p:cNvSpPr/>
          <p:nvPr/>
        </p:nvSpPr>
        <p:spPr>
          <a:xfrm>
            <a:off x="1350186" y="3879589"/>
            <a:ext cx="1554755" cy="368215"/>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noProof="1"/>
          </a:p>
        </p:txBody>
      </p:sp>
      <p:sp>
        <p:nvSpPr>
          <p:cNvPr id="9" name="TextBox 23"/>
          <p:cNvSpPr txBox="1"/>
          <p:nvPr/>
        </p:nvSpPr>
        <p:spPr>
          <a:xfrm>
            <a:off x="1271464" y="4247804"/>
            <a:ext cx="4552193" cy="1107740"/>
          </a:xfrm>
          <a:prstGeom prst="rect">
            <a:avLst/>
          </a:prstGeom>
          <a:noFill/>
        </p:spPr>
        <p:txBody>
          <a:bodyPr wrap="square" rtlCol="0">
            <a:spAutoFit/>
          </a:bodyPr>
          <a:lstStyle/>
          <a:p>
            <a:pPr algn="l">
              <a:lnSpc>
                <a:spcPct val="150000"/>
              </a:lnSpc>
            </a:pPr>
            <a:r>
              <a:rPr lang="zh-CN" altLang="en-US" sz="1100" dirty="0">
                <a:solidFill>
                  <a:schemeClr val="bg1">
                    <a:lumMod val="50000"/>
                  </a:schemeClr>
                </a:solidFill>
                <a:latin typeface="微软雅黑" panose="020B0503020204020204" charset="-122"/>
                <a:ea typeface="微软雅黑" panose="020B0503020204020204" charset="-122"/>
                <a:cs typeface="+mn-ea"/>
                <a:sym typeface="+mn-lt"/>
              </a:rPr>
              <a:t>欧美风商务</a:t>
            </a:r>
            <a:r>
              <a:rPr lang="en-US" altLang="zh-CN" sz="1100" dirty="0">
                <a:solidFill>
                  <a:schemeClr val="bg1">
                    <a:lumMod val="50000"/>
                  </a:schemeClr>
                </a:solidFill>
                <a:latin typeface="微软雅黑" panose="020B0503020204020204" charset="-122"/>
                <a:ea typeface="微软雅黑" panose="020B0503020204020204" charset="-122"/>
                <a:cs typeface="+mn-ea"/>
                <a:sym typeface="+mn-lt"/>
              </a:rPr>
              <a:t>PPT</a:t>
            </a:r>
            <a:r>
              <a:rPr lang="zh-CN" altLang="en-US" sz="1100" dirty="0">
                <a:solidFill>
                  <a:schemeClr val="bg1">
                    <a:lumMod val="50000"/>
                  </a:schemeClr>
                </a:solidFill>
                <a:latin typeface="微软雅黑" panose="020B0503020204020204" charset="-122"/>
                <a:ea typeface="微软雅黑" panose="020B0503020204020204" charset="-122"/>
                <a:cs typeface="+mn-ea"/>
                <a:sym typeface="+mn-lt"/>
              </a:rPr>
              <a:t>模板</a:t>
            </a:r>
            <a:r>
              <a:rPr lang="en-US" altLang="zh-CN" sz="1100" dirty="0">
                <a:solidFill>
                  <a:schemeClr val="bg1">
                    <a:lumMod val="50000"/>
                  </a:schemeClr>
                </a:solidFill>
                <a:latin typeface="微软雅黑" panose="020B0503020204020204" charset="-122"/>
                <a:ea typeface="微软雅黑" panose="020B0503020204020204" charset="-122"/>
                <a:cs typeface="+mn-ea"/>
                <a:sym typeface="+mn-lt"/>
              </a:rPr>
              <a:t>xxx-xxx</a:t>
            </a:r>
            <a:r>
              <a:rPr lang="zh-CN" altLang="en-US" sz="1100" dirty="0">
                <a:solidFill>
                  <a:schemeClr val="bg1">
                    <a:lumMod val="50000"/>
                  </a:schemeClr>
                </a:solidFill>
                <a:latin typeface="微软雅黑" panose="020B0503020204020204" charset="-122"/>
                <a:ea typeface="微软雅黑" panose="020B0503020204020204" charset="-122"/>
                <a:cs typeface="+mn-ea"/>
                <a:sym typeface="+mn-lt"/>
              </a:rPr>
              <a:t>坚持创新请输入文字内容欧美风商务</a:t>
            </a:r>
            <a:r>
              <a:rPr lang="en-US" altLang="zh-CN" sz="1100" dirty="0">
                <a:solidFill>
                  <a:schemeClr val="bg1">
                    <a:lumMod val="50000"/>
                  </a:schemeClr>
                </a:solidFill>
                <a:latin typeface="微软雅黑" panose="020B0503020204020204" charset="-122"/>
                <a:ea typeface="微软雅黑" panose="020B0503020204020204" charset="-122"/>
                <a:cs typeface="+mn-ea"/>
                <a:sym typeface="+mn-lt"/>
              </a:rPr>
              <a:t>PPT</a:t>
            </a:r>
            <a:r>
              <a:rPr lang="zh-CN" altLang="en-US" sz="1100" dirty="0">
                <a:solidFill>
                  <a:schemeClr val="bg1">
                    <a:lumMod val="50000"/>
                  </a:schemeClr>
                </a:solidFill>
                <a:latin typeface="微软雅黑" panose="020B0503020204020204" charset="-122"/>
                <a:ea typeface="微软雅黑" panose="020B0503020204020204" charset="-122"/>
                <a:cs typeface="+mn-ea"/>
                <a:sym typeface="+mn-lt"/>
              </a:rPr>
              <a:t>模板</a:t>
            </a:r>
            <a:r>
              <a:rPr lang="en-US" altLang="zh-CN" sz="1100" dirty="0">
                <a:solidFill>
                  <a:schemeClr val="bg1">
                    <a:lumMod val="50000"/>
                  </a:schemeClr>
                </a:solidFill>
                <a:latin typeface="微软雅黑" panose="020B0503020204020204" charset="-122"/>
                <a:ea typeface="微软雅黑" panose="020B0503020204020204" charset="-122"/>
                <a:cs typeface="+mn-ea"/>
                <a:sym typeface="+mn-lt"/>
              </a:rPr>
              <a:t>xxx-xxx</a:t>
            </a:r>
            <a:r>
              <a:rPr lang="zh-CN" altLang="en-US" sz="1100" dirty="0">
                <a:solidFill>
                  <a:schemeClr val="bg1">
                    <a:lumMod val="50000"/>
                  </a:schemeClr>
                </a:solidFill>
                <a:latin typeface="微软雅黑" panose="020B0503020204020204" charset="-122"/>
                <a:ea typeface="微软雅黑" panose="020B0503020204020204" charset="-122"/>
                <a:cs typeface="+mn-ea"/>
                <a:sym typeface="+mn-lt"/>
              </a:rPr>
              <a:t>坚持创新请输入文字内容欧美风商务</a:t>
            </a:r>
            <a:r>
              <a:rPr lang="en-US" altLang="zh-CN" sz="1100" dirty="0">
                <a:solidFill>
                  <a:schemeClr val="bg1">
                    <a:lumMod val="50000"/>
                  </a:schemeClr>
                </a:solidFill>
                <a:latin typeface="微软雅黑" panose="020B0503020204020204" charset="-122"/>
                <a:ea typeface="微软雅黑" panose="020B0503020204020204" charset="-122"/>
                <a:cs typeface="+mn-ea"/>
                <a:sym typeface="+mn-lt"/>
              </a:rPr>
              <a:t>PPT</a:t>
            </a:r>
            <a:r>
              <a:rPr lang="zh-CN" altLang="en-US" sz="1100" dirty="0">
                <a:solidFill>
                  <a:schemeClr val="bg1">
                    <a:lumMod val="50000"/>
                  </a:schemeClr>
                </a:solidFill>
                <a:latin typeface="微软雅黑" panose="020B0503020204020204" charset="-122"/>
                <a:ea typeface="微软雅黑" panose="020B0503020204020204" charset="-122"/>
                <a:cs typeface="+mn-ea"/>
                <a:sym typeface="+mn-lt"/>
              </a:rPr>
              <a:t>模板</a:t>
            </a:r>
            <a:r>
              <a:rPr lang="en-US" altLang="zh-CN" sz="1100" dirty="0">
                <a:solidFill>
                  <a:schemeClr val="bg1">
                    <a:lumMod val="50000"/>
                  </a:schemeClr>
                </a:solidFill>
                <a:latin typeface="微软雅黑" panose="020B0503020204020204" charset="-122"/>
                <a:ea typeface="微软雅黑" panose="020B0503020204020204" charset="-122"/>
                <a:cs typeface="+mn-ea"/>
                <a:sym typeface="+mn-lt"/>
              </a:rPr>
              <a:t>xxx-xxx</a:t>
            </a:r>
            <a:r>
              <a:rPr lang="zh-CN" altLang="en-US" sz="1100" dirty="0">
                <a:solidFill>
                  <a:schemeClr val="bg1">
                    <a:lumMod val="50000"/>
                  </a:schemeClr>
                </a:solidFill>
                <a:latin typeface="微软雅黑" panose="020B0503020204020204" charset="-122"/>
                <a:ea typeface="微软雅黑" panose="020B0503020204020204" charset="-122"/>
                <a:cs typeface="+mn-ea"/>
                <a:sym typeface="+mn-lt"/>
              </a:rPr>
              <a:t>坚持创新请输入文字内容欧美风商务</a:t>
            </a:r>
            <a:r>
              <a:rPr lang="en-US" altLang="zh-CN" sz="1100" dirty="0">
                <a:solidFill>
                  <a:schemeClr val="bg1">
                    <a:lumMod val="50000"/>
                  </a:schemeClr>
                </a:solidFill>
                <a:latin typeface="微软雅黑" panose="020B0503020204020204" charset="-122"/>
                <a:ea typeface="微软雅黑" panose="020B0503020204020204" charset="-122"/>
                <a:cs typeface="+mn-ea"/>
                <a:sym typeface="+mn-lt"/>
              </a:rPr>
              <a:t>PPT</a:t>
            </a:r>
            <a:r>
              <a:rPr lang="zh-CN" altLang="en-US" sz="1100" dirty="0">
                <a:solidFill>
                  <a:schemeClr val="bg1">
                    <a:lumMod val="50000"/>
                  </a:schemeClr>
                </a:solidFill>
                <a:latin typeface="微软雅黑" panose="020B0503020204020204" charset="-122"/>
                <a:ea typeface="微软雅黑" panose="020B0503020204020204" charset="-122"/>
                <a:cs typeface="+mn-ea"/>
                <a:sym typeface="+mn-lt"/>
              </a:rPr>
              <a:t>模板</a:t>
            </a:r>
            <a:r>
              <a:rPr lang="en-US" altLang="zh-CN" sz="1100" dirty="0">
                <a:solidFill>
                  <a:schemeClr val="bg1">
                    <a:lumMod val="50000"/>
                  </a:schemeClr>
                </a:solidFill>
                <a:latin typeface="微软雅黑" panose="020B0503020204020204" charset="-122"/>
                <a:ea typeface="微软雅黑" panose="020B0503020204020204" charset="-122"/>
                <a:cs typeface="+mn-ea"/>
                <a:sym typeface="+mn-lt"/>
              </a:rPr>
              <a:t>xxx-xxx</a:t>
            </a:r>
            <a:r>
              <a:rPr lang="zh-CN" altLang="en-US" sz="1100" dirty="0">
                <a:solidFill>
                  <a:schemeClr val="bg1">
                    <a:lumMod val="50000"/>
                  </a:schemeClr>
                </a:solidFill>
                <a:latin typeface="微软雅黑" panose="020B0503020204020204" charset="-122"/>
                <a:ea typeface="微软雅黑" panose="020B0503020204020204" charset="-122"/>
                <a:cs typeface="+mn-ea"/>
                <a:sym typeface="+mn-lt"/>
              </a:rPr>
              <a:t>坚持创新请输入文内容</a:t>
            </a:r>
          </a:p>
          <a:p>
            <a:pPr algn="l">
              <a:lnSpc>
                <a:spcPct val="150000"/>
              </a:lnSpc>
            </a:pPr>
            <a:endParaRPr lang="zh-CN" altLang="en-US" sz="1100" dirty="0">
              <a:solidFill>
                <a:schemeClr val="bg1">
                  <a:lumMod val="50000"/>
                </a:schemeClr>
              </a:solidFill>
              <a:latin typeface="微软雅黑" panose="020B0503020204020204" charset="-122"/>
              <a:ea typeface="微软雅黑" panose="020B0503020204020204" charset="-122"/>
              <a:cs typeface="+mn-ea"/>
              <a:sym typeface="+mn-lt"/>
            </a:endParaRPr>
          </a:p>
        </p:txBody>
      </p:sp>
      <p:sp>
        <p:nvSpPr>
          <p:cNvPr id="10" name="TextBox 24"/>
          <p:cNvSpPr txBox="1"/>
          <p:nvPr/>
        </p:nvSpPr>
        <p:spPr>
          <a:xfrm>
            <a:off x="1366034" y="3928759"/>
            <a:ext cx="1441420" cy="307777"/>
          </a:xfrm>
          <a:prstGeom prst="rect">
            <a:avLst/>
          </a:prstGeom>
          <a:noFill/>
        </p:spPr>
        <p:txBody>
          <a:bodyPr wrap="none" rtlCol="0">
            <a:spAutoFit/>
          </a:bodyPr>
          <a:lstStyle/>
          <a:p>
            <a:pPr algn="ctr"/>
            <a:r>
              <a:rPr lang="zh-CN" altLang="en-US" sz="1400" b="1" dirty="0">
                <a:solidFill>
                  <a:schemeClr val="bg1"/>
                </a:solidFill>
                <a:latin typeface="微软雅黑" panose="020B0503020204020204" charset="-122"/>
                <a:ea typeface="微软雅黑" panose="020B0503020204020204" charset="-122"/>
              </a:rPr>
              <a:t>请在此输入文字</a:t>
            </a:r>
          </a:p>
        </p:txBody>
      </p:sp>
      <p:grpSp>
        <p:nvGrpSpPr>
          <p:cNvPr id="12" name="组合 11"/>
          <p:cNvGrpSpPr/>
          <p:nvPr/>
        </p:nvGrpSpPr>
        <p:grpSpPr>
          <a:xfrm>
            <a:off x="6002582" y="1672446"/>
            <a:ext cx="4976273" cy="3901325"/>
            <a:chOff x="4970463" y="1117600"/>
            <a:chExt cx="4068762" cy="3481388"/>
          </a:xfrm>
        </p:grpSpPr>
        <p:sp>
          <p:nvSpPr>
            <p:cNvPr id="13" name="矩形 12" descr="library"/>
            <p:cNvSpPr/>
            <p:nvPr/>
          </p:nvSpPr>
          <p:spPr>
            <a:xfrm>
              <a:off x="4970463" y="1117600"/>
              <a:ext cx="2017713" cy="2170113"/>
            </a:xfrm>
            <a:prstGeom prst="rect">
              <a:avLst/>
            </a:prstGeom>
            <a:blipFill dpi="0" rotWithShape="1">
              <a:blip r:embed="rId3"/>
              <a:srcRect/>
              <a:tile tx="0" ty="0" sx="25000" sy="25000" flip="none" algn="ctr"/>
            </a:blipFill>
            <a:ln w="9525">
              <a:noFill/>
              <a:miter/>
            </a:ln>
            <a:effectLst>
              <a:outerShdw blurRad="50800" dist="127000" dir="3000000" algn="ctr" rotWithShape="0">
                <a:srgbClr val="000000">
                  <a:alpha val="40000"/>
                </a:srgbClr>
              </a:outerShdw>
            </a:effectLst>
          </p:spPr>
          <p:txBody>
            <a:bodyPr/>
            <a:lstStyle/>
            <a:p>
              <a:pPr fontAlgn="base"/>
              <a:endParaRPr lang="zh-CN" altLang="en-US" sz="2000" noProof="1">
                <a:latin typeface="微软雅黑" panose="020B0503020204020204" pitchFamily="34" charset="-122"/>
                <a:ea typeface="微软雅黑" panose="020B0503020204020204" pitchFamily="34" charset="-122"/>
              </a:endParaRPr>
            </a:p>
          </p:txBody>
        </p:sp>
        <p:sp>
          <p:nvSpPr>
            <p:cNvPr id="14" name="矩形 29711"/>
            <p:cNvSpPr/>
            <p:nvPr/>
          </p:nvSpPr>
          <p:spPr>
            <a:xfrm>
              <a:off x="4970463" y="3351213"/>
              <a:ext cx="2017712" cy="1247775"/>
            </a:xfrm>
            <a:prstGeom prst="rect">
              <a:avLst/>
            </a:prstGeom>
            <a:solidFill>
              <a:srgbClr val="048A8B"/>
            </a:solidFill>
            <a:ln w="9525">
              <a:noFill/>
            </a:ln>
          </p:spPr>
          <p:txBody>
            <a:bodyPr/>
            <a:lstStyle/>
            <a:p>
              <a:pPr lvl="0"/>
              <a:endParaRPr lang="zh-CN" altLang="en-US" sz="2000" dirty="0">
                <a:latin typeface="微软雅黑" panose="020B0503020204020204" pitchFamily="34" charset="-122"/>
                <a:ea typeface="微软雅黑" panose="020B0503020204020204" pitchFamily="34" charset="-122"/>
              </a:endParaRPr>
            </a:p>
          </p:txBody>
        </p:sp>
        <p:sp>
          <p:nvSpPr>
            <p:cNvPr id="15" name="矩形 29712"/>
            <p:cNvSpPr/>
            <p:nvPr/>
          </p:nvSpPr>
          <p:spPr>
            <a:xfrm>
              <a:off x="7051675" y="1130300"/>
              <a:ext cx="1987550" cy="1260475"/>
            </a:xfrm>
            <a:prstGeom prst="rect">
              <a:avLst/>
            </a:prstGeom>
            <a:solidFill>
              <a:schemeClr val="accent1">
                <a:lumMod val="75000"/>
              </a:schemeClr>
            </a:solidFill>
            <a:ln w="9525">
              <a:noFill/>
            </a:ln>
          </p:spPr>
          <p:txBody>
            <a:bodyPr/>
            <a:lstStyle/>
            <a:p>
              <a:pPr lvl="0"/>
              <a:endParaRPr lang="zh-CN" altLang="en-US" sz="2000" dirty="0">
                <a:latin typeface="微软雅黑" panose="020B0503020204020204" pitchFamily="34" charset="-122"/>
                <a:ea typeface="微软雅黑" panose="020B0503020204020204" pitchFamily="34" charset="-122"/>
              </a:endParaRPr>
            </a:p>
          </p:txBody>
        </p:sp>
        <p:sp>
          <p:nvSpPr>
            <p:cNvPr id="16" name="矩形 15" descr="Dreamy_Images_21"/>
            <p:cNvSpPr/>
            <p:nvPr/>
          </p:nvSpPr>
          <p:spPr>
            <a:xfrm>
              <a:off x="7050088" y="2446338"/>
              <a:ext cx="1987550" cy="2152650"/>
            </a:xfrm>
            <a:prstGeom prst="rect">
              <a:avLst/>
            </a:prstGeom>
            <a:blipFill rotWithShape="1">
              <a:blip r:embed="rId4"/>
              <a:srcRect/>
              <a:stretch>
                <a:fillRect r="-44409"/>
              </a:stretch>
            </a:blipFill>
            <a:ln w="9525">
              <a:noFill/>
              <a:miter/>
            </a:ln>
            <a:effectLst>
              <a:outerShdw blurRad="50800" dist="127000" dir="3000000" algn="ctr" rotWithShape="0">
                <a:srgbClr val="000000">
                  <a:alpha val="40000"/>
                </a:srgbClr>
              </a:outerShdw>
            </a:effectLst>
          </p:spPr>
          <p:txBody>
            <a:bodyPr/>
            <a:lstStyle/>
            <a:p>
              <a:pPr fontAlgn="base"/>
              <a:endParaRPr lang="zh-CN" altLang="en-US" sz="2000" noProof="1">
                <a:latin typeface="微软雅黑" panose="020B0503020204020204" pitchFamily="34" charset="-122"/>
                <a:ea typeface="微软雅黑" panose="020B0503020204020204" pitchFamily="34" charset="-122"/>
              </a:endParaRPr>
            </a:p>
          </p:txBody>
        </p:sp>
        <p:sp>
          <p:nvSpPr>
            <p:cNvPr id="17" name="矩形 29714"/>
            <p:cNvSpPr/>
            <p:nvPr/>
          </p:nvSpPr>
          <p:spPr>
            <a:xfrm>
              <a:off x="7229475" y="1255713"/>
              <a:ext cx="1655763" cy="1002231"/>
            </a:xfrm>
            <a:prstGeom prst="rect">
              <a:avLst/>
            </a:prstGeom>
            <a:noFill/>
            <a:ln w="9525">
              <a:noFill/>
            </a:ln>
          </p:spPr>
          <p:txBody>
            <a:bodyPr lIns="0" tIns="0" rIns="0" bIns="0">
              <a:spAutoFit/>
            </a:bodyPr>
            <a:lstStyle/>
            <a:p>
              <a:pPr lvl="0"/>
              <a:r>
                <a:rPr lang="zh-CN" altLang="en-US" sz="2799" b="1" dirty="0">
                  <a:solidFill>
                    <a:schemeClr val="bg1"/>
                  </a:solidFill>
                  <a:latin typeface="微软雅黑" panose="020B0503020204020204" pitchFamily="34" charset="-122"/>
                  <a:ea typeface="微软雅黑" panose="020B0503020204020204" pitchFamily="34" charset="-122"/>
                </a:rPr>
                <a:t>01</a:t>
              </a:r>
              <a:r>
                <a:rPr lang="zh-CN" altLang="en-US" sz="900" b="1" dirty="0">
                  <a:solidFill>
                    <a:schemeClr val="bg1"/>
                  </a:solidFill>
                  <a:latin typeface="微软雅黑" panose="020B0503020204020204" pitchFamily="34" charset="-122"/>
                  <a:ea typeface="微软雅黑" panose="020B0503020204020204" pitchFamily="34" charset="-122"/>
                </a:rPr>
                <a:t> </a:t>
              </a:r>
              <a:r>
                <a:rPr lang="zh-CN" altLang="en-US" sz="1600" b="1" dirty="0">
                  <a:solidFill>
                    <a:schemeClr val="bg1"/>
                  </a:solidFill>
                  <a:latin typeface="微软雅黑" panose="020B0503020204020204" pitchFamily="34" charset="-122"/>
                  <a:ea typeface="微软雅黑" panose="020B0503020204020204" pitchFamily="34" charset="-122"/>
                </a:rPr>
                <a:t>加入标题描述</a:t>
              </a:r>
              <a:endParaRPr lang="zh-CN" altLang="en-US" sz="5399" b="1" dirty="0">
                <a:solidFill>
                  <a:schemeClr val="bg1"/>
                </a:solidFill>
                <a:latin typeface="微软雅黑" panose="020B0503020204020204" pitchFamily="34" charset="-122"/>
                <a:ea typeface="微软雅黑" panose="020B0503020204020204" pitchFamily="34" charset="-122"/>
              </a:endParaRPr>
            </a:p>
            <a:p>
              <a:pPr lvl="0"/>
              <a:r>
                <a:rPr lang="en-US" altLang="x-none" sz="900" dirty="0">
                  <a:solidFill>
                    <a:schemeClr val="bg1"/>
                  </a:solidFill>
                  <a:latin typeface="微软雅黑" panose="020B0503020204020204" pitchFamily="34" charset="-122"/>
                  <a:ea typeface="微软雅黑" panose="020B0503020204020204" pitchFamily="34" charset="-122"/>
                </a:rPr>
                <a:t>We have many PowerPoint </a:t>
              </a:r>
              <a:r>
                <a:rPr lang="zh-CN" altLang="en-US" sz="900" dirty="0">
                  <a:solidFill>
                    <a:schemeClr val="bg1"/>
                  </a:solidFill>
                  <a:latin typeface="微软雅黑" panose="020B0503020204020204" pitchFamily="34" charset="-122"/>
                  <a:ea typeface="微软雅黑" panose="020B0503020204020204" pitchFamily="34" charset="-122"/>
                </a:rPr>
                <a:t>templates</a:t>
              </a:r>
              <a:r>
                <a:rPr lang="en-US" altLang="x-none" sz="900" dirty="0">
                  <a:solidFill>
                    <a:schemeClr val="bg1"/>
                  </a:solidFill>
                  <a:latin typeface="微软雅黑" panose="020B0503020204020204" pitchFamily="34" charset="-122"/>
                  <a:ea typeface="微软雅黑" panose="020B0503020204020204" pitchFamily="34" charset="-122"/>
                </a:rPr>
                <a:t> that has been specifically designed to help anyone that is stepping into the world of PowerPoint for the very first time. </a:t>
              </a:r>
              <a:endParaRPr lang="zh-CN" altLang="en-US" sz="900" dirty="0">
                <a:solidFill>
                  <a:schemeClr val="bg1"/>
                </a:solidFill>
                <a:latin typeface="微软雅黑" panose="020B0503020204020204" pitchFamily="34" charset="-122"/>
                <a:ea typeface="微软雅黑" panose="020B0503020204020204" pitchFamily="34" charset="-122"/>
              </a:endParaRPr>
            </a:p>
          </p:txBody>
        </p:sp>
        <p:sp>
          <p:nvSpPr>
            <p:cNvPr id="18" name="矩形 29715"/>
            <p:cNvSpPr/>
            <p:nvPr/>
          </p:nvSpPr>
          <p:spPr>
            <a:xfrm>
              <a:off x="5159375" y="3490913"/>
              <a:ext cx="1655763" cy="1002231"/>
            </a:xfrm>
            <a:prstGeom prst="rect">
              <a:avLst/>
            </a:prstGeom>
            <a:noFill/>
            <a:ln w="9525">
              <a:noFill/>
            </a:ln>
          </p:spPr>
          <p:txBody>
            <a:bodyPr lIns="0" tIns="0" rIns="0" bIns="0">
              <a:spAutoFit/>
            </a:bodyPr>
            <a:lstStyle/>
            <a:p>
              <a:pPr lvl="0"/>
              <a:r>
                <a:rPr lang="zh-CN" altLang="en-US" sz="2799" b="1" dirty="0">
                  <a:solidFill>
                    <a:schemeClr val="bg1"/>
                  </a:solidFill>
                  <a:latin typeface="微软雅黑" panose="020B0503020204020204" pitchFamily="34" charset="-122"/>
                  <a:ea typeface="微软雅黑" panose="020B0503020204020204" pitchFamily="34" charset="-122"/>
                </a:rPr>
                <a:t>02</a:t>
              </a:r>
              <a:r>
                <a:rPr lang="zh-CN" altLang="en-US" sz="1600" b="1" dirty="0">
                  <a:solidFill>
                    <a:srgbClr val="FFFFFF"/>
                  </a:solidFill>
                  <a:latin typeface="微软雅黑" panose="020B0503020204020204" pitchFamily="34" charset="-122"/>
                  <a:ea typeface="微软雅黑" panose="020B0503020204020204" pitchFamily="34" charset="-122"/>
                </a:rPr>
                <a:t>加入标题描述</a:t>
              </a:r>
              <a:endParaRPr lang="zh-CN" altLang="en-US" sz="2799" b="1" dirty="0">
                <a:solidFill>
                  <a:schemeClr val="bg1"/>
                </a:solidFill>
                <a:latin typeface="微软雅黑" panose="020B0503020204020204" pitchFamily="34" charset="-122"/>
                <a:ea typeface="微软雅黑" panose="020B0503020204020204" pitchFamily="34" charset="-122"/>
              </a:endParaRPr>
            </a:p>
            <a:p>
              <a:pPr lvl="0"/>
              <a:r>
                <a:rPr lang="en-US" altLang="x-none" sz="900" dirty="0">
                  <a:solidFill>
                    <a:schemeClr val="bg1"/>
                  </a:solidFill>
                  <a:latin typeface="微软雅黑" panose="020B0503020204020204" pitchFamily="34" charset="-122"/>
                  <a:ea typeface="微软雅黑" panose="020B0503020204020204" pitchFamily="34" charset="-122"/>
                </a:rPr>
                <a:t>We have many PowerPoint </a:t>
              </a:r>
              <a:r>
                <a:rPr lang="zh-CN" altLang="en-US" sz="900" dirty="0">
                  <a:solidFill>
                    <a:schemeClr val="bg1"/>
                  </a:solidFill>
                  <a:latin typeface="微软雅黑" panose="020B0503020204020204" pitchFamily="34" charset="-122"/>
                  <a:ea typeface="微软雅黑" panose="020B0503020204020204" pitchFamily="34" charset="-122"/>
                </a:rPr>
                <a:t>templates</a:t>
              </a:r>
              <a:r>
                <a:rPr lang="en-US" altLang="x-none" sz="900" dirty="0">
                  <a:solidFill>
                    <a:schemeClr val="bg1"/>
                  </a:solidFill>
                  <a:latin typeface="微软雅黑" panose="020B0503020204020204" pitchFamily="34" charset="-122"/>
                  <a:ea typeface="微软雅黑" panose="020B0503020204020204" pitchFamily="34" charset="-122"/>
                </a:rPr>
                <a:t> that has been specifically designed to help anyone that is stepping into the world of PowerPoint for the very first time. </a:t>
              </a:r>
              <a:endParaRPr lang="zh-CN" altLang="en-US" sz="900"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8450916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advTm="3000">
        <p15:prstTrans prst="airplan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250" fill="hold"/>
                                        <p:tgtEl>
                                          <p:spTgt spid="5"/>
                                        </p:tgtEl>
                                        <p:attrNameLst>
                                          <p:attrName>ppt_x</p:attrName>
                                        </p:attrNameLst>
                                      </p:cBhvr>
                                      <p:tavLst>
                                        <p:tav tm="0">
                                          <p:val>
                                            <p:strVal val="#ppt_x"/>
                                          </p:val>
                                        </p:tav>
                                        <p:tav tm="100000">
                                          <p:val>
                                            <p:strVal val="#ppt_x"/>
                                          </p:val>
                                        </p:tav>
                                      </p:tavLst>
                                    </p:anim>
                                    <p:anim calcmode="lin" valueType="num">
                                      <p:cBhvr additive="base">
                                        <p:cTn id="8" dur="25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250"/>
                            </p:stCondLst>
                            <p:childTnLst>
                              <p:par>
                                <p:cTn id="10" presetID="2" presetClass="entr" presetSubtype="4"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250" fill="hold"/>
                                        <p:tgtEl>
                                          <p:spTgt spid="6"/>
                                        </p:tgtEl>
                                        <p:attrNameLst>
                                          <p:attrName>ppt_x</p:attrName>
                                        </p:attrNameLst>
                                      </p:cBhvr>
                                      <p:tavLst>
                                        <p:tav tm="0">
                                          <p:val>
                                            <p:strVal val="#ppt_x"/>
                                          </p:val>
                                        </p:tav>
                                        <p:tav tm="100000">
                                          <p:val>
                                            <p:strVal val="#ppt_x"/>
                                          </p:val>
                                        </p:tav>
                                      </p:tavLst>
                                    </p:anim>
                                    <p:anim calcmode="lin" valueType="num">
                                      <p:cBhvr additive="base">
                                        <p:cTn id="13" dur="250" fill="hold"/>
                                        <p:tgtEl>
                                          <p:spTgt spid="6"/>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2" presetClass="entr" presetSubtype="4"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250" fill="hold"/>
                                        <p:tgtEl>
                                          <p:spTgt spid="7"/>
                                        </p:tgtEl>
                                        <p:attrNameLst>
                                          <p:attrName>ppt_x</p:attrName>
                                        </p:attrNameLst>
                                      </p:cBhvr>
                                      <p:tavLst>
                                        <p:tav tm="0">
                                          <p:val>
                                            <p:strVal val="#ppt_x"/>
                                          </p:val>
                                        </p:tav>
                                        <p:tav tm="100000">
                                          <p:val>
                                            <p:strVal val="#ppt_x"/>
                                          </p:val>
                                        </p:tav>
                                      </p:tavLst>
                                    </p:anim>
                                    <p:anim calcmode="lin" valueType="num">
                                      <p:cBhvr additive="base">
                                        <p:cTn id="18" dur="250" fill="hold"/>
                                        <p:tgtEl>
                                          <p:spTgt spid="7"/>
                                        </p:tgtEl>
                                        <p:attrNameLst>
                                          <p:attrName>ppt_y</p:attrName>
                                        </p:attrNameLst>
                                      </p:cBhvr>
                                      <p:tavLst>
                                        <p:tav tm="0">
                                          <p:val>
                                            <p:strVal val="1+#ppt_h/2"/>
                                          </p:val>
                                        </p:tav>
                                        <p:tav tm="100000">
                                          <p:val>
                                            <p:strVal val="#ppt_y"/>
                                          </p:val>
                                        </p:tav>
                                      </p:tavLst>
                                    </p:anim>
                                  </p:childTnLst>
                                </p:cTn>
                              </p:par>
                            </p:childTnLst>
                          </p:cTn>
                        </p:par>
                        <p:par>
                          <p:cTn id="19" fill="hold">
                            <p:stCondLst>
                              <p:cond delay="750"/>
                            </p:stCondLst>
                            <p:childTnLst>
                              <p:par>
                                <p:cTn id="20" presetID="2" presetClass="entr" presetSubtype="4"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250" fill="hold"/>
                                        <p:tgtEl>
                                          <p:spTgt spid="8"/>
                                        </p:tgtEl>
                                        <p:attrNameLst>
                                          <p:attrName>ppt_x</p:attrName>
                                        </p:attrNameLst>
                                      </p:cBhvr>
                                      <p:tavLst>
                                        <p:tav tm="0">
                                          <p:val>
                                            <p:strVal val="#ppt_x"/>
                                          </p:val>
                                        </p:tav>
                                        <p:tav tm="100000">
                                          <p:val>
                                            <p:strVal val="#ppt_x"/>
                                          </p:val>
                                        </p:tav>
                                      </p:tavLst>
                                    </p:anim>
                                    <p:anim calcmode="lin" valueType="num">
                                      <p:cBhvr additive="base">
                                        <p:cTn id="23" dur="250" fill="hold"/>
                                        <p:tgtEl>
                                          <p:spTgt spid="8"/>
                                        </p:tgtEl>
                                        <p:attrNameLst>
                                          <p:attrName>ppt_y</p:attrName>
                                        </p:attrNameLst>
                                      </p:cBhvr>
                                      <p:tavLst>
                                        <p:tav tm="0">
                                          <p:val>
                                            <p:strVal val="1+#ppt_h/2"/>
                                          </p:val>
                                        </p:tav>
                                        <p:tav tm="100000">
                                          <p:val>
                                            <p:strVal val="#ppt_y"/>
                                          </p:val>
                                        </p:tav>
                                      </p:tavLst>
                                    </p:anim>
                                  </p:childTnLst>
                                </p:cTn>
                              </p:par>
                            </p:childTnLst>
                          </p:cTn>
                        </p:par>
                        <p:par>
                          <p:cTn id="24" fill="hold">
                            <p:stCondLst>
                              <p:cond delay="1000"/>
                            </p:stCondLst>
                            <p:childTnLst>
                              <p:par>
                                <p:cTn id="25" presetID="2" presetClass="entr" presetSubtype="4"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250" fill="hold"/>
                                        <p:tgtEl>
                                          <p:spTgt spid="9"/>
                                        </p:tgtEl>
                                        <p:attrNameLst>
                                          <p:attrName>ppt_x</p:attrName>
                                        </p:attrNameLst>
                                      </p:cBhvr>
                                      <p:tavLst>
                                        <p:tav tm="0">
                                          <p:val>
                                            <p:strVal val="#ppt_x"/>
                                          </p:val>
                                        </p:tav>
                                        <p:tav tm="100000">
                                          <p:val>
                                            <p:strVal val="#ppt_x"/>
                                          </p:val>
                                        </p:tav>
                                      </p:tavLst>
                                    </p:anim>
                                    <p:anim calcmode="lin" valueType="num">
                                      <p:cBhvr additive="base">
                                        <p:cTn id="28" dur="250" fill="hold"/>
                                        <p:tgtEl>
                                          <p:spTgt spid="9"/>
                                        </p:tgtEl>
                                        <p:attrNameLst>
                                          <p:attrName>ppt_y</p:attrName>
                                        </p:attrNameLst>
                                      </p:cBhvr>
                                      <p:tavLst>
                                        <p:tav tm="0">
                                          <p:val>
                                            <p:strVal val="1+#ppt_h/2"/>
                                          </p:val>
                                        </p:tav>
                                        <p:tav tm="100000">
                                          <p:val>
                                            <p:strVal val="#ppt_y"/>
                                          </p:val>
                                        </p:tav>
                                      </p:tavLst>
                                    </p:anim>
                                  </p:childTnLst>
                                </p:cTn>
                              </p:par>
                            </p:childTnLst>
                          </p:cTn>
                        </p:par>
                        <p:par>
                          <p:cTn id="29" fill="hold">
                            <p:stCondLst>
                              <p:cond delay="1250"/>
                            </p:stCondLst>
                            <p:childTnLst>
                              <p:par>
                                <p:cTn id="30" presetID="2" presetClass="entr" presetSubtype="4"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additive="base">
                                        <p:cTn id="32" dur="250" fill="hold"/>
                                        <p:tgtEl>
                                          <p:spTgt spid="10"/>
                                        </p:tgtEl>
                                        <p:attrNameLst>
                                          <p:attrName>ppt_x</p:attrName>
                                        </p:attrNameLst>
                                      </p:cBhvr>
                                      <p:tavLst>
                                        <p:tav tm="0">
                                          <p:val>
                                            <p:strVal val="#ppt_x"/>
                                          </p:val>
                                        </p:tav>
                                        <p:tav tm="100000">
                                          <p:val>
                                            <p:strVal val="#ppt_x"/>
                                          </p:val>
                                        </p:tav>
                                      </p:tavLst>
                                    </p:anim>
                                    <p:anim calcmode="lin" valueType="num">
                                      <p:cBhvr additive="base">
                                        <p:cTn id="33" dur="250" fill="hold"/>
                                        <p:tgtEl>
                                          <p:spTgt spid="10"/>
                                        </p:tgtEl>
                                        <p:attrNameLst>
                                          <p:attrName>ppt_y</p:attrName>
                                        </p:attrNameLst>
                                      </p:cBhvr>
                                      <p:tavLst>
                                        <p:tav tm="0">
                                          <p:val>
                                            <p:strVal val="1+#ppt_h/2"/>
                                          </p:val>
                                        </p:tav>
                                        <p:tav tm="100000">
                                          <p:val>
                                            <p:strVal val="#ppt_y"/>
                                          </p:val>
                                        </p:tav>
                                      </p:tavLst>
                                    </p:anim>
                                  </p:childTnLst>
                                </p:cTn>
                              </p:par>
                            </p:childTnLst>
                          </p:cTn>
                        </p:par>
                        <p:par>
                          <p:cTn id="34" fill="hold">
                            <p:stCondLst>
                              <p:cond delay="1500"/>
                            </p:stCondLst>
                            <p:childTnLst>
                              <p:par>
                                <p:cTn id="35" presetID="2" presetClass="entr" presetSubtype="8" fill="hold"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750" fill="hold"/>
                                        <p:tgtEl>
                                          <p:spTgt spid="12"/>
                                        </p:tgtEl>
                                        <p:attrNameLst>
                                          <p:attrName>ppt_x</p:attrName>
                                        </p:attrNameLst>
                                      </p:cBhvr>
                                      <p:tavLst>
                                        <p:tav tm="0">
                                          <p:val>
                                            <p:strVal val="0-#ppt_w/2"/>
                                          </p:val>
                                        </p:tav>
                                        <p:tav tm="100000">
                                          <p:val>
                                            <p:strVal val="#ppt_x"/>
                                          </p:val>
                                        </p:tav>
                                      </p:tavLst>
                                    </p:anim>
                                    <p:anim calcmode="lin" valueType="num">
                                      <p:cBhvr additive="base">
                                        <p:cTn id="38" dur="75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animBg="1"/>
      <p:bldP spid="9" grpId="0"/>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895584" y="1908414"/>
            <a:ext cx="8461399" cy="3824335"/>
            <a:chOff x="1725731" y="306419"/>
            <a:chExt cx="8982563" cy="4059892"/>
          </a:xfrm>
        </p:grpSpPr>
        <p:sp>
          <p:nvSpPr>
            <p:cNvPr id="6" name="矩形 5"/>
            <p:cNvSpPr/>
            <p:nvPr/>
          </p:nvSpPr>
          <p:spPr>
            <a:xfrm>
              <a:off x="1725731" y="3910763"/>
              <a:ext cx="2672856" cy="455548"/>
            </a:xfrm>
            <a:prstGeom prst="rect">
              <a:avLst/>
            </a:prstGeom>
            <a:solidFill>
              <a:srgbClr val="048A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微软雅黑" panose="020B0503020204020204" pitchFamily="34" charset="-122"/>
                  <a:ea typeface="微软雅黑" panose="020B0503020204020204" pitchFamily="34" charset="-122"/>
                </a:rPr>
                <a:t>加入标题</a:t>
              </a:r>
            </a:p>
          </p:txBody>
        </p:sp>
        <p:sp>
          <p:nvSpPr>
            <p:cNvPr id="7" name="矩形 6"/>
            <p:cNvSpPr/>
            <p:nvPr/>
          </p:nvSpPr>
          <p:spPr>
            <a:xfrm>
              <a:off x="1725731" y="1530989"/>
              <a:ext cx="2672855" cy="2372936"/>
            </a:xfrm>
            <a:prstGeom prst="rect">
              <a:avLst/>
            </a:prstGeom>
            <a:blipFill dpi="0" rotWithShape="1">
              <a:blip r:embed="rId3"/>
              <a:srcRect/>
              <a:tile tx="0" ty="0" sx="12000" sy="12000" flip="none" algn="ctr"/>
            </a:blipFill>
            <a:ln>
              <a:noFill/>
            </a:ln>
            <a:effectLst>
              <a:outerShdw blurRad="50800" dist="127000" dir="2400000" algn="ctr" rotWithShape="0">
                <a:srgbClr val="000000">
                  <a:alpha val="40000"/>
                </a:srgbClr>
              </a:outerShdw>
            </a:effectLst>
          </p:spPr>
          <p:style>
            <a:lnRef idx="1">
              <a:schemeClr val="accent1"/>
            </a:lnRef>
            <a:fillRef idx="3">
              <a:schemeClr val="accent1"/>
            </a:fillRef>
            <a:effectRef idx="2">
              <a:schemeClr val="accent1"/>
            </a:effectRef>
            <a:fontRef idx="minor">
              <a:schemeClr val="lt1"/>
            </a:fontRef>
          </p:style>
          <p:txBody>
            <a:bodyPr lIns="91417" tIns="45708" rIns="91417" bIns="45708" rtlCol="0" anchor="ctr"/>
            <a:lstStyle/>
            <a:p>
              <a:pPr algn="ctr"/>
              <a:endParaRPr kumimoji="1" lang="zh-CN" altLang="en-US" sz="1400">
                <a:solidFill>
                  <a:prstClr val="white"/>
                </a:solidFill>
                <a:latin typeface="Calibri"/>
                <a:ea typeface="宋体"/>
              </a:endParaRPr>
            </a:p>
          </p:txBody>
        </p:sp>
        <p:sp>
          <p:nvSpPr>
            <p:cNvPr id="8" name="矩形 7"/>
            <p:cNvSpPr/>
            <p:nvPr/>
          </p:nvSpPr>
          <p:spPr>
            <a:xfrm>
              <a:off x="4880585" y="3910763"/>
              <a:ext cx="2672856" cy="45554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CN" altLang="en-US" dirty="0">
                  <a:solidFill>
                    <a:srgbClr val="FFFFFF"/>
                  </a:solidFill>
                  <a:latin typeface="微软雅黑" panose="020B0503020204020204" pitchFamily="34" charset="-122"/>
                  <a:ea typeface="微软雅黑" panose="020B0503020204020204" pitchFamily="34" charset="-122"/>
                </a:rPr>
                <a:t>加入标题</a:t>
              </a:r>
            </a:p>
          </p:txBody>
        </p:sp>
        <p:sp>
          <p:nvSpPr>
            <p:cNvPr id="9" name="矩形 8"/>
            <p:cNvSpPr/>
            <p:nvPr/>
          </p:nvSpPr>
          <p:spPr>
            <a:xfrm>
              <a:off x="8035438" y="3910763"/>
              <a:ext cx="2672856" cy="455548"/>
            </a:xfrm>
            <a:prstGeom prst="rect">
              <a:avLst/>
            </a:prstGeom>
            <a:solidFill>
              <a:srgbClr val="048A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CN" altLang="en-US" dirty="0">
                  <a:solidFill>
                    <a:srgbClr val="FFFFFF"/>
                  </a:solidFill>
                  <a:latin typeface="微软雅黑" panose="020B0503020204020204" pitchFamily="34" charset="-122"/>
                  <a:ea typeface="微软雅黑" panose="020B0503020204020204" pitchFamily="34" charset="-122"/>
                </a:rPr>
                <a:t>加入标题</a:t>
              </a:r>
            </a:p>
          </p:txBody>
        </p:sp>
        <p:sp>
          <p:nvSpPr>
            <p:cNvPr id="10" name="矩形 9"/>
            <p:cNvSpPr/>
            <p:nvPr/>
          </p:nvSpPr>
          <p:spPr>
            <a:xfrm>
              <a:off x="4880584" y="1530989"/>
              <a:ext cx="2672855" cy="2372936"/>
            </a:xfrm>
            <a:prstGeom prst="rect">
              <a:avLst/>
            </a:prstGeom>
            <a:blipFill dpi="0" rotWithShape="1">
              <a:blip r:embed="rId4"/>
              <a:srcRect/>
              <a:tile tx="0" ty="0" sx="13000" sy="13000" flip="none" algn="ctr"/>
            </a:blipFill>
            <a:ln>
              <a:noFill/>
            </a:ln>
            <a:effectLst>
              <a:outerShdw blurRad="50800" dist="127000" dir="2400000" algn="ctr" rotWithShape="0">
                <a:srgbClr val="000000">
                  <a:alpha val="40000"/>
                </a:srgbClr>
              </a:outerShdw>
            </a:effectLst>
          </p:spPr>
          <p:style>
            <a:lnRef idx="1">
              <a:schemeClr val="accent1"/>
            </a:lnRef>
            <a:fillRef idx="3">
              <a:schemeClr val="accent1"/>
            </a:fillRef>
            <a:effectRef idx="2">
              <a:schemeClr val="accent1"/>
            </a:effectRef>
            <a:fontRef idx="minor">
              <a:schemeClr val="lt1"/>
            </a:fontRef>
          </p:style>
          <p:txBody>
            <a:bodyPr lIns="91417" tIns="45708" rIns="91417" bIns="45708" rtlCol="0" anchor="ctr"/>
            <a:lstStyle/>
            <a:p>
              <a:pPr algn="ctr"/>
              <a:endParaRPr kumimoji="1" lang="zh-CN" altLang="en-US" sz="1400">
                <a:solidFill>
                  <a:prstClr val="white"/>
                </a:solidFill>
                <a:latin typeface="Calibri"/>
                <a:ea typeface="宋体"/>
              </a:endParaRPr>
            </a:p>
          </p:txBody>
        </p:sp>
        <p:sp>
          <p:nvSpPr>
            <p:cNvPr id="12" name="矩形 11"/>
            <p:cNvSpPr/>
            <p:nvPr/>
          </p:nvSpPr>
          <p:spPr>
            <a:xfrm>
              <a:off x="8035437" y="1530989"/>
              <a:ext cx="2672855" cy="2372936"/>
            </a:xfrm>
            <a:prstGeom prst="rect">
              <a:avLst/>
            </a:prstGeom>
            <a:blipFill dpi="0" rotWithShape="1">
              <a:blip r:embed="rId5"/>
              <a:srcRect/>
              <a:tile tx="0" ty="0" sx="13000" sy="13000" flip="none" algn="ctr"/>
            </a:blipFill>
            <a:ln>
              <a:noFill/>
            </a:ln>
            <a:effectLst>
              <a:outerShdw blurRad="50800" dist="127000" dir="2400000" algn="ctr" rotWithShape="0">
                <a:srgbClr val="000000">
                  <a:alpha val="40000"/>
                </a:srgbClr>
              </a:outerShdw>
            </a:effectLst>
          </p:spPr>
          <p:style>
            <a:lnRef idx="1">
              <a:schemeClr val="accent1"/>
            </a:lnRef>
            <a:fillRef idx="3">
              <a:schemeClr val="accent1"/>
            </a:fillRef>
            <a:effectRef idx="2">
              <a:schemeClr val="accent1"/>
            </a:effectRef>
            <a:fontRef idx="minor">
              <a:schemeClr val="lt1"/>
            </a:fontRef>
          </p:style>
          <p:txBody>
            <a:bodyPr lIns="91417" tIns="45708" rIns="91417" bIns="45708" rtlCol="0" anchor="ctr"/>
            <a:lstStyle/>
            <a:p>
              <a:pPr algn="ctr"/>
              <a:endParaRPr kumimoji="1" lang="zh-CN" altLang="en-US" sz="1400">
                <a:solidFill>
                  <a:prstClr val="white"/>
                </a:solidFill>
                <a:latin typeface="Calibri"/>
                <a:ea typeface="宋体"/>
              </a:endParaRPr>
            </a:p>
          </p:txBody>
        </p:sp>
        <p:sp>
          <p:nvSpPr>
            <p:cNvPr id="13" name="矩形 12"/>
            <p:cNvSpPr/>
            <p:nvPr/>
          </p:nvSpPr>
          <p:spPr>
            <a:xfrm>
              <a:off x="1725731" y="306419"/>
              <a:ext cx="8982561" cy="853619"/>
            </a:xfrm>
            <a:prstGeom prst="rect">
              <a:avLst/>
            </a:prstGeom>
            <a:solidFill>
              <a:srgbClr val="048A8B"/>
            </a:solidFill>
            <a:ln w="9525" cap="flat" cmpd="sng" algn="ctr">
              <a:noFill/>
              <a:prstDash val="solid"/>
            </a:ln>
            <a:effectLst/>
          </p:spPr>
          <p:txBody>
            <a:bodyPr lIns="91417" tIns="45708" rIns="91417" bIns="45708" rtlCol="0" anchor="ctr"/>
            <a:lstStyle/>
            <a:p>
              <a:pPr algn="ctr" defTabSz="457098">
                <a:defRPr/>
              </a:pPr>
              <a:endParaRPr kumimoji="1" lang="zh-CN" altLang="en-US" sz="1400" kern="0">
                <a:solidFill>
                  <a:srgbClr val="FFFFFF"/>
                </a:solidFill>
                <a:latin typeface="Century Gothic"/>
                <a:ea typeface="微软雅黑" panose="020B0503020204020204" pitchFamily="34" charset="-122"/>
              </a:endParaRPr>
            </a:p>
          </p:txBody>
        </p:sp>
        <p:sp>
          <p:nvSpPr>
            <p:cNvPr id="14" name="文本框 6"/>
            <p:cNvSpPr txBox="1"/>
            <p:nvPr/>
          </p:nvSpPr>
          <p:spPr>
            <a:xfrm>
              <a:off x="2823600" y="461699"/>
              <a:ext cx="6674115" cy="565116"/>
            </a:xfrm>
            <a:prstGeom prst="rect">
              <a:avLst/>
            </a:prstGeom>
            <a:noFill/>
          </p:spPr>
          <p:txBody>
            <a:bodyPr wrap="square" lIns="91417" tIns="45708" rIns="91417" bIns="45708" rtlCol="0">
              <a:spAutoFit/>
            </a:bodyPr>
            <a:lstStyle/>
            <a:p>
              <a:pPr algn="ctr" defTabSz="457098">
                <a:lnSpc>
                  <a:spcPct val="130000"/>
                </a:lnSpc>
              </a:pPr>
              <a:r>
                <a:rPr lang="zh-CN" altLang="en-US" sz="1100" dirty="0">
                  <a:solidFill>
                    <a:schemeClr val="bg1"/>
                  </a:solidFill>
                  <a:latin typeface="微软雅黑" panose="020B0503020204020204" pitchFamily="34" charset="-122"/>
                  <a:ea typeface="微软雅黑" panose="020B0503020204020204" pitchFamily="34" charset="-122"/>
                </a:rPr>
                <a:t>标题数字等都可以通过点击和重新输入进行更改，顶部“开始”面板中可以对字体、字号、颜色、行距等进行修改。建议正文</a:t>
              </a:r>
              <a:r>
                <a:rPr lang="en-US" altLang="zh-CN" sz="1100" dirty="0">
                  <a:solidFill>
                    <a:schemeClr val="bg1"/>
                  </a:solidFill>
                  <a:latin typeface="微软雅黑" panose="020B0503020204020204" pitchFamily="34" charset="-122"/>
                  <a:ea typeface="微软雅黑" panose="020B0503020204020204" pitchFamily="34" charset="-122"/>
                </a:rPr>
                <a:t>12</a:t>
              </a:r>
              <a:r>
                <a:rPr lang="zh-CN" altLang="en-US" sz="1100" dirty="0">
                  <a:solidFill>
                    <a:schemeClr val="bg1"/>
                  </a:solidFill>
                  <a:latin typeface="微软雅黑" panose="020B0503020204020204" pitchFamily="34" charset="-122"/>
                  <a:ea typeface="微软雅黑" panose="020B0503020204020204" pitchFamily="34" charset="-122"/>
                </a:rPr>
                <a:t>号字，</a:t>
              </a:r>
              <a:r>
                <a:rPr lang="en-US" altLang="zh-CN" sz="1100" dirty="0">
                  <a:solidFill>
                    <a:schemeClr val="bg1"/>
                  </a:solidFill>
                  <a:latin typeface="微软雅黑" panose="020B0503020204020204" pitchFamily="34" charset="-122"/>
                  <a:ea typeface="微软雅黑" panose="020B0503020204020204" pitchFamily="34" charset="-122"/>
                </a:rPr>
                <a:t>1.3</a:t>
              </a:r>
              <a:r>
                <a:rPr lang="zh-CN" altLang="en-US" sz="1100" dirty="0">
                  <a:solidFill>
                    <a:schemeClr val="bg1"/>
                  </a:solidFill>
                  <a:latin typeface="微软雅黑" panose="020B0503020204020204" pitchFamily="34" charset="-122"/>
                  <a:ea typeface="微软雅黑" panose="020B0503020204020204" pitchFamily="34" charset="-122"/>
                </a:rPr>
                <a:t>倍字间距。顶部“开始”面板中可以对字体、字号、颜色。</a:t>
              </a:r>
            </a:p>
          </p:txBody>
        </p:sp>
      </p:grpSp>
    </p:spTree>
    <p:extLst>
      <p:ext uri="{BB962C8B-B14F-4D97-AF65-F5344CB8AC3E}">
        <p14:creationId xmlns:p14="http://schemas.microsoft.com/office/powerpoint/2010/main" val="28908912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advTm="3000">
        <p15:prstTrans prst="airplan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ppt_x"/>
                                          </p:val>
                                        </p:tav>
                                        <p:tav tm="100000">
                                          <p:val>
                                            <p:strVal val="#ppt_x"/>
                                          </p:val>
                                        </p:tav>
                                      </p:tavLst>
                                    </p:anim>
                                    <p:anim calcmode="lin" valueType="num">
                                      <p:cBhvr additive="base">
                                        <p:cTn id="8" dur="1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a:extLst>
              <a:ext uri="{FF2B5EF4-FFF2-40B4-BE49-F238E27FC236}">
                <a16:creationId xmlns="" xmlns:a16="http://schemas.microsoft.com/office/drawing/2014/main" id="{73E2E024-0C14-44C6-BF3C-8693E29CA61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431" y="759464"/>
            <a:ext cx="12027087" cy="5319473"/>
          </a:xfrm>
          <a:prstGeom prst="rect">
            <a:avLst/>
          </a:prstGeom>
        </p:spPr>
      </p:pic>
      <p:sp>
        <p:nvSpPr>
          <p:cNvPr id="16" name="KSO_Shape">
            <a:extLst>
              <a:ext uri="{FF2B5EF4-FFF2-40B4-BE49-F238E27FC236}">
                <a16:creationId xmlns="" xmlns:a16="http://schemas.microsoft.com/office/drawing/2014/main" id="{0D15B35C-D32D-4058-82CD-CF4BABCCF18D}"/>
              </a:ext>
            </a:extLst>
          </p:cNvPr>
          <p:cNvSpPr>
            <a:spLocks/>
          </p:cNvSpPr>
          <p:nvPr/>
        </p:nvSpPr>
        <p:spPr bwMode="auto">
          <a:xfrm>
            <a:off x="1703512" y="953724"/>
            <a:ext cx="9001000" cy="4950551"/>
          </a:xfrm>
          <a:custGeom>
            <a:avLst/>
            <a:gdLst>
              <a:gd name="T0" fmla="*/ 2147483646 w 5345"/>
              <a:gd name="T1" fmla="*/ 2147483646 h 2936"/>
              <a:gd name="T2" fmla="*/ 2147483646 w 5345"/>
              <a:gd name="T3" fmla="*/ 2147483646 h 2936"/>
              <a:gd name="T4" fmla="*/ 2147483646 w 5345"/>
              <a:gd name="T5" fmla="*/ 2147483646 h 2936"/>
              <a:gd name="T6" fmla="*/ 2147483646 w 5345"/>
              <a:gd name="T7" fmla="*/ 2147483646 h 2936"/>
              <a:gd name="T8" fmla="*/ 2147483646 w 5345"/>
              <a:gd name="T9" fmla="*/ 2147483646 h 2936"/>
              <a:gd name="T10" fmla="*/ 2147483646 w 5345"/>
              <a:gd name="T11" fmla="*/ 2147483646 h 2936"/>
              <a:gd name="T12" fmla="*/ 2147483646 w 5345"/>
              <a:gd name="T13" fmla="*/ 2147483646 h 2936"/>
              <a:gd name="T14" fmla="*/ 2147483646 w 5345"/>
              <a:gd name="T15" fmla="*/ 2147483646 h 2936"/>
              <a:gd name="T16" fmla="*/ 2147483646 w 5345"/>
              <a:gd name="T17" fmla="*/ 2147483646 h 2936"/>
              <a:gd name="T18" fmla="*/ 2147483646 w 5345"/>
              <a:gd name="T19" fmla="*/ 2147483646 h 2936"/>
              <a:gd name="T20" fmla="*/ 2147483646 w 5345"/>
              <a:gd name="T21" fmla="*/ 2147483646 h 2936"/>
              <a:gd name="T22" fmla="*/ 2147483646 w 5345"/>
              <a:gd name="T23" fmla="*/ 2147483646 h 2936"/>
              <a:gd name="T24" fmla="*/ 2147483646 w 5345"/>
              <a:gd name="T25" fmla="*/ 2147483646 h 2936"/>
              <a:gd name="T26" fmla="*/ 2147483646 w 5345"/>
              <a:gd name="T27" fmla="*/ 2147483646 h 2936"/>
              <a:gd name="T28" fmla="*/ 2147483646 w 5345"/>
              <a:gd name="T29" fmla="*/ 2147483646 h 2936"/>
              <a:gd name="T30" fmla="*/ 2147483646 w 5345"/>
              <a:gd name="T31" fmla="*/ 772639970 h 2936"/>
              <a:gd name="T32" fmla="*/ 2147483646 w 5345"/>
              <a:gd name="T33" fmla="*/ 0 h 2936"/>
              <a:gd name="T34" fmla="*/ 2147483646 w 5345"/>
              <a:gd name="T35" fmla="*/ 363587807 h 2936"/>
              <a:gd name="T36" fmla="*/ 2147483646 w 5345"/>
              <a:gd name="T37" fmla="*/ 2147483646 h 2936"/>
              <a:gd name="T38" fmla="*/ 2147483646 w 5345"/>
              <a:gd name="T39" fmla="*/ 2147483646 h 2936"/>
              <a:gd name="T40" fmla="*/ 2147483646 w 5345"/>
              <a:gd name="T41" fmla="*/ 2147483646 h 2936"/>
              <a:gd name="T42" fmla="*/ 2147483646 w 5345"/>
              <a:gd name="T43" fmla="*/ 2147483646 h 2936"/>
              <a:gd name="T44" fmla="*/ 2147483646 w 5345"/>
              <a:gd name="T45" fmla="*/ 2147483646 h 2936"/>
              <a:gd name="T46" fmla="*/ 2147483646 w 5345"/>
              <a:gd name="T47" fmla="*/ 2147483646 h 2936"/>
              <a:gd name="T48" fmla="*/ 2147483646 w 5345"/>
              <a:gd name="T49" fmla="*/ 2147483646 h 2936"/>
              <a:gd name="T50" fmla="*/ 2147483646 w 5345"/>
              <a:gd name="T51" fmla="*/ 2147483646 h 2936"/>
              <a:gd name="T52" fmla="*/ 2147483646 w 5345"/>
              <a:gd name="T53" fmla="*/ 2147483646 h 2936"/>
              <a:gd name="T54" fmla="*/ 2147483646 w 5345"/>
              <a:gd name="T55" fmla="*/ 2147483646 h 2936"/>
              <a:gd name="T56" fmla="*/ 2147483646 w 5345"/>
              <a:gd name="T57" fmla="*/ 2147483646 h 2936"/>
              <a:gd name="T58" fmla="*/ 2147483646 w 5345"/>
              <a:gd name="T59" fmla="*/ 2147483646 h 2936"/>
              <a:gd name="T60" fmla="*/ 2147483646 w 5345"/>
              <a:gd name="T61" fmla="*/ 2147483646 h 2936"/>
              <a:gd name="T62" fmla="*/ 452722804 w 5345"/>
              <a:gd name="T63" fmla="*/ 2147483646 h 2936"/>
              <a:gd name="T64" fmla="*/ 90570008 w 5345"/>
              <a:gd name="T65" fmla="*/ 2147483646 h 2936"/>
              <a:gd name="T66" fmla="*/ 1629877726 w 5345"/>
              <a:gd name="T67" fmla="*/ 2147483646 h 2936"/>
              <a:gd name="T68" fmla="*/ 2147483646 w 5345"/>
              <a:gd name="T69" fmla="*/ 2147483646 h 2936"/>
              <a:gd name="T70" fmla="*/ 2147483646 w 5345"/>
              <a:gd name="T71" fmla="*/ 2147483646 h 2936"/>
              <a:gd name="T72" fmla="*/ 2147483646 w 5345"/>
              <a:gd name="T73" fmla="*/ 2147483646 h 2936"/>
              <a:gd name="T74" fmla="*/ 2147483646 w 5345"/>
              <a:gd name="T75" fmla="*/ 2147483646 h 2936"/>
              <a:gd name="T76" fmla="*/ 2147483646 w 5345"/>
              <a:gd name="T77" fmla="*/ 2147483646 h 2936"/>
              <a:gd name="T78" fmla="*/ 2147483646 w 5345"/>
              <a:gd name="T79" fmla="*/ 2147483646 h 2936"/>
              <a:gd name="T80" fmla="*/ 2147483646 w 5345"/>
              <a:gd name="T81" fmla="*/ 2147483646 h 2936"/>
              <a:gd name="T82" fmla="*/ 2147483646 w 5345"/>
              <a:gd name="T83" fmla="*/ 2147483646 h 2936"/>
              <a:gd name="T84" fmla="*/ 2147483646 w 5345"/>
              <a:gd name="T85" fmla="*/ 2147483646 h 2936"/>
              <a:gd name="T86" fmla="*/ 2147483646 w 5345"/>
              <a:gd name="T87" fmla="*/ 2147483646 h 2936"/>
              <a:gd name="T88" fmla="*/ 2147483646 w 5345"/>
              <a:gd name="T89" fmla="*/ 2147483646 h 2936"/>
              <a:gd name="T90" fmla="*/ 2147483646 w 5345"/>
              <a:gd name="T91" fmla="*/ 2147483646 h 2936"/>
              <a:gd name="T92" fmla="*/ 2147483646 w 5345"/>
              <a:gd name="T93" fmla="*/ 2147483646 h 2936"/>
              <a:gd name="T94" fmla="*/ 2147483646 w 5345"/>
              <a:gd name="T95" fmla="*/ 2147483646 h 2936"/>
              <a:gd name="T96" fmla="*/ 2147483646 w 5345"/>
              <a:gd name="T97" fmla="*/ 2147483646 h 2936"/>
              <a:gd name="T98" fmla="*/ 2147483646 w 5345"/>
              <a:gd name="T99" fmla="*/ 2147483646 h 2936"/>
              <a:gd name="T100" fmla="*/ 2147483646 w 5345"/>
              <a:gd name="T101" fmla="*/ 2147483646 h 2936"/>
              <a:gd name="T102" fmla="*/ 2147483646 w 5345"/>
              <a:gd name="T103" fmla="*/ 2147483646 h 2936"/>
              <a:gd name="T104" fmla="*/ 2147483646 w 5345"/>
              <a:gd name="T105" fmla="*/ 2147483646 h 29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345" h="2936">
                <a:moveTo>
                  <a:pt x="4729" y="1661"/>
                </a:moveTo>
                <a:lnTo>
                  <a:pt x="4729" y="1661"/>
                </a:lnTo>
                <a:lnTo>
                  <a:pt x="4723" y="1609"/>
                </a:lnTo>
                <a:lnTo>
                  <a:pt x="4716" y="1558"/>
                </a:lnTo>
                <a:lnTo>
                  <a:pt x="4706" y="1507"/>
                </a:lnTo>
                <a:lnTo>
                  <a:pt x="4693" y="1458"/>
                </a:lnTo>
                <a:lnTo>
                  <a:pt x="4679" y="1409"/>
                </a:lnTo>
                <a:lnTo>
                  <a:pt x="4663" y="1361"/>
                </a:lnTo>
                <a:lnTo>
                  <a:pt x="4644" y="1314"/>
                </a:lnTo>
                <a:lnTo>
                  <a:pt x="4622" y="1268"/>
                </a:lnTo>
                <a:lnTo>
                  <a:pt x="4600" y="1223"/>
                </a:lnTo>
                <a:lnTo>
                  <a:pt x="4575" y="1181"/>
                </a:lnTo>
                <a:lnTo>
                  <a:pt x="4548" y="1138"/>
                </a:lnTo>
                <a:lnTo>
                  <a:pt x="4519" y="1098"/>
                </a:lnTo>
                <a:lnTo>
                  <a:pt x="4489" y="1059"/>
                </a:lnTo>
                <a:lnTo>
                  <a:pt x="4457" y="1021"/>
                </a:lnTo>
                <a:lnTo>
                  <a:pt x="4422" y="984"/>
                </a:lnTo>
                <a:lnTo>
                  <a:pt x="4387" y="950"/>
                </a:lnTo>
                <a:lnTo>
                  <a:pt x="4350" y="917"/>
                </a:lnTo>
                <a:lnTo>
                  <a:pt x="4312" y="886"/>
                </a:lnTo>
                <a:lnTo>
                  <a:pt x="4272" y="856"/>
                </a:lnTo>
                <a:lnTo>
                  <a:pt x="4230" y="828"/>
                </a:lnTo>
                <a:lnTo>
                  <a:pt x="4188" y="802"/>
                </a:lnTo>
                <a:lnTo>
                  <a:pt x="4144" y="778"/>
                </a:lnTo>
                <a:lnTo>
                  <a:pt x="4099" y="757"/>
                </a:lnTo>
                <a:lnTo>
                  <a:pt x="4053" y="737"/>
                </a:lnTo>
                <a:lnTo>
                  <a:pt x="4005" y="719"/>
                </a:lnTo>
                <a:lnTo>
                  <a:pt x="3957" y="703"/>
                </a:lnTo>
                <a:lnTo>
                  <a:pt x="3907" y="689"/>
                </a:lnTo>
                <a:lnTo>
                  <a:pt x="3857" y="679"/>
                </a:lnTo>
                <a:lnTo>
                  <a:pt x="3806" y="670"/>
                </a:lnTo>
                <a:lnTo>
                  <a:pt x="3754" y="663"/>
                </a:lnTo>
                <a:lnTo>
                  <a:pt x="3701" y="660"/>
                </a:lnTo>
                <a:lnTo>
                  <a:pt x="3648" y="658"/>
                </a:lnTo>
                <a:lnTo>
                  <a:pt x="3608" y="660"/>
                </a:lnTo>
                <a:lnTo>
                  <a:pt x="3566" y="661"/>
                </a:lnTo>
                <a:lnTo>
                  <a:pt x="3526" y="665"/>
                </a:lnTo>
                <a:lnTo>
                  <a:pt x="3486" y="670"/>
                </a:lnTo>
                <a:lnTo>
                  <a:pt x="3446" y="677"/>
                </a:lnTo>
                <a:lnTo>
                  <a:pt x="3407" y="686"/>
                </a:lnTo>
                <a:lnTo>
                  <a:pt x="3368" y="695"/>
                </a:lnTo>
                <a:lnTo>
                  <a:pt x="3330" y="706"/>
                </a:lnTo>
                <a:lnTo>
                  <a:pt x="3294" y="718"/>
                </a:lnTo>
                <a:lnTo>
                  <a:pt x="3257" y="732"/>
                </a:lnTo>
                <a:lnTo>
                  <a:pt x="3220" y="746"/>
                </a:lnTo>
                <a:lnTo>
                  <a:pt x="3185" y="763"/>
                </a:lnTo>
                <a:lnTo>
                  <a:pt x="3150" y="779"/>
                </a:lnTo>
                <a:lnTo>
                  <a:pt x="3116" y="798"/>
                </a:lnTo>
                <a:lnTo>
                  <a:pt x="3083" y="817"/>
                </a:lnTo>
                <a:lnTo>
                  <a:pt x="3050" y="838"/>
                </a:lnTo>
                <a:lnTo>
                  <a:pt x="3038" y="793"/>
                </a:lnTo>
                <a:lnTo>
                  <a:pt x="3024" y="750"/>
                </a:lnTo>
                <a:lnTo>
                  <a:pt x="3007" y="707"/>
                </a:lnTo>
                <a:lnTo>
                  <a:pt x="2989" y="664"/>
                </a:lnTo>
                <a:lnTo>
                  <a:pt x="2970" y="623"/>
                </a:lnTo>
                <a:lnTo>
                  <a:pt x="2949" y="583"/>
                </a:lnTo>
                <a:lnTo>
                  <a:pt x="2927" y="542"/>
                </a:lnTo>
                <a:lnTo>
                  <a:pt x="2903" y="504"/>
                </a:lnTo>
                <a:lnTo>
                  <a:pt x="2877" y="467"/>
                </a:lnTo>
                <a:lnTo>
                  <a:pt x="2850" y="430"/>
                </a:lnTo>
                <a:lnTo>
                  <a:pt x="2821" y="396"/>
                </a:lnTo>
                <a:lnTo>
                  <a:pt x="2792" y="361"/>
                </a:lnTo>
                <a:lnTo>
                  <a:pt x="2761" y="329"/>
                </a:lnTo>
                <a:lnTo>
                  <a:pt x="2728" y="297"/>
                </a:lnTo>
                <a:lnTo>
                  <a:pt x="2694" y="268"/>
                </a:lnTo>
                <a:lnTo>
                  <a:pt x="2659" y="238"/>
                </a:lnTo>
                <a:lnTo>
                  <a:pt x="2623" y="211"/>
                </a:lnTo>
                <a:lnTo>
                  <a:pt x="2586" y="185"/>
                </a:lnTo>
                <a:lnTo>
                  <a:pt x="2548" y="161"/>
                </a:lnTo>
                <a:lnTo>
                  <a:pt x="2509" y="139"/>
                </a:lnTo>
                <a:lnTo>
                  <a:pt x="2468" y="117"/>
                </a:lnTo>
                <a:lnTo>
                  <a:pt x="2427" y="97"/>
                </a:lnTo>
                <a:lnTo>
                  <a:pt x="2384" y="79"/>
                </a:lnTo>
                <a:lnTo>
                  <a:pt x="2342" y="63"/>
                </a:lnTo>
                <a:lnTo>
                  <a:pt x="2298" y="49"/>
                </a:lnTo>
                <a:lnTo>
                  <a:pt x="2253" y="36"/>
                </a:lnTo>
                <a:lnTo>
                  <a:pt x="2208" y="25"/>
                </a:lnTo>
                <a:lnTo>
                  <a:pt x="2162" y="17"/>
                </a:lnTo>
                <a:lnTo>
                  <a:pt x="2114" y="9"/>
                </a:lnTo>
                <a:lnTo>
                  <a:pt x="2067" y="4"/>
                </a:lnTo>
                <a:lnTo>
                  <a:pt x="2019" y="1"/>
                </a:lnTo>
                <a:lnTo>
                  <a:pt x="1971" y="0"/>
                </a:lnTo>
                <a:lnTo>
                  <a:pt x="1941" y="0"/>
                </a:lnTo>
                <a:lnTo>
                  <a:pt x="1913" y="1"/>
                </a:lnTo>
                <a:lnTo>
                  <a:pt x="1884" y="4"/>
                </a:lnTo>
                <a:lnTo>
                  <a:pt x="1856" y="6"/>
                </a:lnTo>
                <a:lnTo>
                  <a:pt x="1829" y="8"/>
                </a:lnTo>
                <a:lnTo>
                  <a:pt x="1800" y="13"/>
                </a:lnTo>
                <a:lnTo>
                  <a:pt x="1746" y="23"/>
                </a:lnTo>
                <a:lnTo>
                  <a:pt x="1691" y="34"/>
                </a:lnTo>
                <a:lnTo>
                  <a:pt x="1638" y="50"/>
                </a:lnTo>
                <a:lnTo>
                  <a:pt x="1587" y="68"/>
                </a:lnTo>
                <a:lnTo>
                  <a:pt x="1536" y="88"/>
                </a:lnTo>
                <a:lnTo>
                  <a:pt x="1487" y="110"/>
                </a:lnTo>
                <a:lnTo>
                  <a:pt x="1438" y="135"/>
                </a:lnTo>
                <a:lnTo>
                  <a:pt x="1392" y="161"/>
                </a:lnTo>
                <a:lnTo>
                  <a:pt x="1347" y="191"/>
                </a:lnTo>
                <a:lnTo>
                  <a:pt x="1303" y="221"/>
                </a:lnTo>
                <a:lnTo>
                  <a:pt x="1260" y="255"/>
                </a:lnTo>
                <a:lnTo>
                  <a:pt x="1220" y="290"/>
                </a:lnTo>
                <a:lnTo>
                  <a:pt x="1181" y="327"/>
                </a:lnTo>
                <a:lnTo>
                  <a:pt x="1144" y="366"/>
                </a:lnTo>
                <a:lnTo>
                  <a:pt x="1109" y="406"/>
                </a:lnTo>
                <a:lnTo>
                  <a:pt x="1076" y="448"/>
                </a:lnTo>
                <a:lnTo>
                  <a:pt x="1045" y="491"/>
                </a:lnTo>
                <a:lnTo>
                  <a:pt x="1016" y="538"/>
                </a:lnTo>
                <a:lnTo>
                  <a:pt x="989" y="584"/>
                </a:lnTo>
                <a:lnTo>
                  <a:pt x="964" y="632"/>
                </a:lnTo>
                <a:lnTo>
                  <a:pt x="942" y="681"/>
                </a:lnTo>
                <a:lnTo>
                  <a:pt x="922" y="732"/>
                </a:lnTo>
                <a:lnTo>
                  <a:pt x="905" y="784"/>
                </a:lnTo>
                <a:lnTo>
                  <a:pt x="890" y="837"/>
                </a:lnTo>
                <a:lnTo>
                  <a:pt x="877" y="890"/>
                </a:lnTo>
                <a:lnTo>
                  <a:pt x="867" y="946"/>
                </a:lnTo>
                <a:lnTo>
                  <a:pt x="864" y="973"/>
                </a:lnTo>
                <a:lnTo>
                  <a:pt x="860" y="1002"/>
                </a:lnTo>
                <a:lnTo>
                  <a:pt x="858" y="1030"/>
                </a:lnTo>
                <a:lnTo>
                  <a:pt x="855" y="1059"/>
                </a:lnTo>
                <a:lnTo>
                  <a:pt x="855" y="1087"/>
                </a:lnTo>
                <a:lnTo>
                  <a:pt x="854" y="1115"/>
                </a:lnTo>
                <a:lnTo>
                  <a:pt x="855" y="1150"/>
                </a:lnTo>
                <a:lnTo>
                  <a:pt x="857" y="1183"/>
                </a:lnTo>
                <a:lnTo>
                  <a:pt x="860" y="1216"/>
                </a:lnTo>
                <a:lnTo>
                  <a:pt x="864" y="1250"/>
                </a:lnTo>
                <a:lnTo>
                  <a:pt x="845" y="1249"/>
                </a:lnTo>
                <a:lnTo>
                  <a:pt x="801" y="1250"/>
                </a:lnTo>
                <a:lnTo>
                  <a:pt x="758" y="1253"/>
                </a:lnTo>
                <a:lnTo>
                  <a:pt x="716" y="1259"/>
                </a:lnTo>
                <a:lnTo>
                  <a:pt x="674" y="1266"/>
                </a:lnTo>
                <a:lnTo>
                  <a:pt x="633" y="1275"/>
                </a:lnTo>
                <a:lnTo>
                  <a:pt x="594" y="1287"/>
                </a:lnTo>
                <a:lnTo>
                  <a:pt x="555" y="1300"/>
                </a:lnTo>
                <a:lnTo>
                  <a:pt x="515" y="1316"/>
                </a:lnTo>
                <a:lnTo>
                  <a:pt x="479" y="1332"/>
                </a:lnTo>
                <a:lnTo>
                  <a:pt x="442" y="1351"/>
                </a:lnTo>
                <a:lnTo>
                  <a:pt x="407" y="1371"/>
                </a:lnTo>
                <a:lnTo>
                  <a:pt x="372" y="1393"/>
                </a:lnTo>
                <a:lnTo>
                  <a:pt x="339" y="1416"/>
                </a:lnTo>
                <a:lnTo>
                  <a:pt x="307" y="1441"/>
                </a:lnTo>
                <a:lnTo>
                  <a:pt x="277" y="1468"/>
                </a:lnTo>
                <a:lnTo>
                  <a:pt x="248" y="1496"/>
                </a:lnTo>
                <a:lnTo>
                  <a:pt x="219" y="1525"/>
                </a:lnTo>
                <a:lnTo>
                  <a:pt x="193" y="1556"/>
                </a:lnTo>
                <a:lnTo>
                  <a:pt x="169" y="1588"/>
                </a:lnTo>
                <a:lnTo>
                  <a:pt x="145" y="1621"/>
                </a:lnTo>
                <a:lnTo>
                  <a:pt x="122" y="1655"/>
                </a:lnTo>
                <a:lnTo>
                  <a:pt x="102" y="1690"/>
                </a:lnTo>
                <a:lnTo>
                  <a:pt x="83" y="1726"/>
                </a:lnTo>
                <a:lnTo>
                  <a:pt x="67" y="1764"/>
                </a:lnTo>
                <a:lnTo>
                  <a:pt x="51" y="1802"/>
                </a:lnTo>
                <a:lnTo>
                  <a:pt x="38" y="1841"/>
                </a:lnTo>
                <a:lnTo>
                  <a:pt x="28" y="1882"/>
                </a:lnTo>
                <a:lnTo>
                  <a:pt x="18" y="1923"/>
                </a:lnTo>
                <a:lnTo>
                  <a:pt x="10" y="1965"/>
                </a:lnTo>
                <a:lnTo>
                  <a:pt x="5" y="2006"/>
                </a:lnTo>
                <a:lnTo>
                  <a:pt x="2" y="2049"/>
                </a:lnTo>
                <a:lnTo>
                  <a:pt x="0" y="2092"/>
                </a:lnTo>
                <a:lnTo>
                  <a:pt x="2" y="2135"/>
                </a:lnTo>
                <a:lnTo>
                  <a:pt x="5" y="2176"/>
                </a:lnTo>
                <a:lnTo>
                  <a:pt x="10" y="2217"/>
                </a:lnTo>
                <a:lnTo>
                  <a:pt x="17" y="2257"/>
                </a:lnTo>
                <a:lnTo>
                  <a:pt x="25" y="2297"/>
                </a:lnTo>
                <a:lnTo>
                  <a:pt x="36" y="2336"/>
                </a:lnTo>
                <a:lnTo>
                  <a:pt x="49" y="2374"/>
                </a:lnTo>
                <a:lnTo>
                  <a:pt x="63" y="2411"/>
                </a:lnTo>
                <a:lnTo>
                  <a:pt x="79" y="2448"/>
                </a:lnTo>
                <a:lnTo>
                  <a:pt x="96" y="2483"/>
                </a:lnTo>
                <a:lnTo>
                  <a:pt x="115" y="2517"/>
                </a:lnTo>
                <a:lnTo>
                  <a:pt x="137" y="2552"/>
                </a:lnTo>
                <a:lnTo>
                  <a:pt x="159" y="2584"/>
                </a:lnTo>
                <a:lnTo>
                  <a:pt x="183" y="2615"/>
                </a:lnTo>
                <a:lnTo>
                  <a:pt x="208" y="2645"/>
                </a:lnTo>
                <a:lnTo>
                  <a:pt x="234" y="2674"/>
                </a:lnTo>
                <a:lnTo>
                  <a:pt x="262" y="2702"/>
                </a:lnTo>
                <a:lnTo>
                  <a:pt x="290" y="2728"/>
                </a:lnTo>
                <a:lnTo>
                  <a:pt x="321" y="2753"/>
                </a:lnTo>
                <a:lnTo>
                  <a:pt x="352" y="2777"/>
                </a:lnTo>
                <a:lnTo>
                  <a:pt x="385" y="2799"/>
                </a:lnTo>
                <a:lnTo>
                  <a:pt x="418" y="2819"/>
                </a:lnTo>
                <a:lnTo>
                  <a:pt x="453" y="2840"/>
                </a:lnTo>
                <a:lnTo>
                  <a:pt x="488" y="2856"/>
                </a:lnTo>
                <a:lnTo>
                  <a:pt x="525" y="2873"/>
                </a:lnTo>
                <a:lnTo>
                  <a:pt x="563" y="2887"/>
                </a:lnTo>
                <a:lnTo>
                  <a:pt x="601" y="2899"/>
                </a:lnTo>
                <a:lnTo>
                  <a:pt x="640" y="2909"/>
                </a:lnTo>
                <a:lnTo>
                  <a:pt x="679" y="2919"/>
                </a:lnTo>
                <a:lnTo>
                  <a:pt x="719" y="2926"/>
                </a:lnTo>
                <a:lnTo>
                  <a:pt x="761" y="2931"/>
                </a:lnTo>
                <a:lnTo>
                  <a:pt x="802" y="2934"/>
                </a:lnTo>
                <a:lnTo>
                  <a:pt x="802" y="2936"/>
                </a:lnTo>
                <a:lnTo>
                  <a:pt x="4682" y="2936"/>
                </a:lnTo>
                <a:lnTo>
                  <a:pt x="4682" y="2933"/>
                </a:lnTo>
                <a:lnTo>
                  <a:pt x="4693" y="2934"/>
                </a:lnTo>
                <a:lnTo>
                  <a:pt x="4706" y="2936"/>
                </a:lnTo>
                <a:lnTo>
                  <a:pt x="4740" y="2936"/>
                </a:lnTo>
                <a:lnTo>
                  <a:pt x="4772" y="2933"/>
                </a:lnTo>
                <a:lnTo>
                  <a:pt x="4804" y="2928"/>
                </a:lnTo>
                <a:lnTo>
                  <a:pt x="4836" y="2922"/>
                </a:lnTo>
                <a:lnTo>
                  <a:pt x="4866" y="2915"/>
                </a:lnTo>
                <a:lnTo>
                  <a:pt x="4896" y="2907"/>
                </a:lnTo>
                <a:lnTo>
                  <a:pt x="4926" y="2898"/>
                </a:lnTo>
                <a:lnTo>
                  <a:pt x="4955" y="2886"/>
                </a:lnTo>
                <a:lnTo>
                  <a:pt x="4984" y="2873"/>
                </a:lnTo>
                <a:lnTo>
                  <a:pt x="5011" y="2859"/>
                </a:lnTo>
                <a:lnTo>
                  <a:pt x="5038" y="2843"/>
                </a:lnTo>
                <a:lnTo>
                  <a:pt x="5063" y="2827"/>
                </a:lnTo>
                <a:lnTo>
                  <a:pt x="5089" y="2809"/>
                </a:lnTo>
                <a:lnTo>
                  <a:pt x="5113" y="2790"/>
                </a:lnTo>
                <a:lnTo>
                  <a:pt x="5135" y="2770"/>
                </a:lnTo>
                <a:lnTo>
                  <a:pt x="5158" y="2748"/>
                </a:lnTo>
                <a:lnTo>
                  <a:pt x="5179" y="2727"/>
                </a:lnTo>
                <a:lnTo>
                  <a:pt x="5199" y="2703"/>
                </a:lnTo>
                <a:lnTo>
                  <a:pt x="5218" y="2680"/>
                </a:lnTo>
                <a:lnTo>
                  <a:pt x="5236" y="2655"/>
                </a:lnTo>
                <a:lnTo>
                  <a:pt x="5252" y="2629"/>
                </a:lnTo>
                <a:lnTo>
                  <a:pt x="5268" y="2602"/>
                </a:lnTo>
                <a:lnTo>
                  <a:pt x="5282" y="2574"/>
                </a:lnTo>
                <a:lnTo>
                  <a:pt x="5295" y="2546"/>
                </a:lnTo>
                <a:lnTo>
                  <a:pt x="5306" y="2517"/>
                </a:lnTo>
                <a:lnTo>
                  <a:pt x="5316" y="2488"/>
                </a:lnTo>
                <a:lnTo>
                  <a:pt x="5325" y="2457"/>
                </a:lnTo>
                <a:lnTo>
                  <a:pt x="5332" y="2426"/>
                </a:lnTo>
                <a:lnTo>
                  <a:pt x="5338" y="2394"/>
                </a:lnTo>
                <a:lnTo>
                  <a:pt x="5341" y="2362"/>
                </a:lnTo>
                <a:lnTo>
                  <a:pt x="5344" y="2330"/>
                </a:lnTo>
                <a:lnTo>
                  <a:pt x="5345" y="2297"/>
                </a:lnTo>
                <a:lnTo>
                  <a:pt x="5344" y="2265"/>
                </a:lnTo>
                <a:lnTo>
                  <a:pt x="5341" y="2233"/>
                </a:lnTo>
                <a:lnTo>
                  <a:pt x="5338" y="2203"/>
                </a:lnTo>
                <a:lnTo>
                  <a:pt x="5333" y="2172"/>
                </a:lnTo>
                <a:lnTo>
                  <a:pt x="5326" y="2141"/>
                </a:lnTo>
                <a:lnTo>
                  <a:pt x="5318" y="2111"/>
                </a:lnTo>
                <a:lnTo>
                  <a:pt x="5308" y="2083"/>
                </a:lnTo>
                <a:lnTo>
                  <a:pt x="5296" y="2054"/>
                </a:lnTo>
                <a:lnTo>
                  <a:pt x="5284" y="2026"/>
                </a:lnTo>
                <a:lnTo>
                  <a:pt x="5271" y="2000"/>
                </a:lnTo>
                <a:lnTo>
                  <a:pt x="5256" y="1974"/>
                </a:lnTo>
                <a:lnTo>
                  <a:pt x="5241" y="1948"/>
                </a:lnTo>
                <a:lnTo>
                  <a:pt x="5223" y="1923"/>
                </a:lnTo>
                <a:lnTo>
                  <a:pt x="5205" y="1899"/>
                </a:lnTo>
                <a:lnTo>
                  <a:pt x="5185" y="1877"/>
                </a:lnTo>
                <a:lnTo>
                  <a:pt x="5165" y="1854"/>
                </a:lnTo>
                <a:lnTo>
                  <a:pt x="5143" y="1834"/>
                </a:lnTo>
                <a:lnTo>
                  <a:pt x="5121" y="1814"/>
                </a:lnTo>
                <a:lnTo>
                  <a:pt x="5098" y="1795"/>
                </a:lnTo>
                <a:lnTo>
                  <a:pt x="5074" y="1777"/>
                </a:lnTo>
                <a:lnTo>
                  <a:pt x="5049" y="1761"/>
                </a:lnTo>
                <a:lnTo>
                  <a:pt x="5023" y="1745"/>
                </a:lnTo>
                <a:lnTo>
                  <a:pt x="4997" y="1731"/>
                </a:lnTo>
                <a:lnTo>
                  <a:pt x="4969" y="1717"/>
                </a:lnTo>
                <a:lnTo>
                  <a:pt x="4941" y="1706"/>
                </a:lnTo>
                <a:lnTo>
                  <a:pt x="4913" y="1696"/>
                </a:lnTo>
                <a:lnTo>
                  <a:pt x="4883" y="1686"/>
                </a:lnTo>
                <a:lnTo>
                  <a:pt x="4853" y="1678"/>
                </a:lnTo>
                <a:lnTo>
                  <a:pt x="4823" y="1672"/>
                </a:lnTo>
                <a:lnTo>
                  <a:pt x="4792" y="1667"/>
                </a:lnTo>
                <a:lnTo>
                  <a:pt x="4761" y="1664"/>
                </a:lnTo>
                <a:lnTo>
                  <a:pt x="4729" y="1661"/>
                </a:lnTo>
                <a:close/>
              </a:path>
            </a:pathLst>
          </a:custGeom>
          <a:solidFill>
            <a:srgbClr val="E3F6FA"/>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pic>
        <p:nvPicPr>
          <p:cNvPr id="13" name="图片 12">
            <a:extLst>
              <a:ext uri="{FF2B5EF4-FFF2-40B4-BE49-F238E27FC236}">
                <a16:creationId xmlns="" xmlns:a16="http://schemas.microsoft.com/office/drawing/2014/main" id="{C08AABAE-CE4D-4F72-A23F-267DCF663C5E}"/>
              </a:ext>
            </a:extLst>
          </p:cNvPr>
          <p:cNvPicPr>
            <a:picLocks noChangeAspect="1"/>
          </p:cNvPicPr>
          <p:nvPr/>
        </p:nvPicPr>
        <p:blipFill>
          <a:blip r:embed="rId4"/>
          <a:stretch>
            <a:fillRect/>
          </a:stretch>
        </p:blipFill>
        <p:spPr>
          <a:xfrm>
            <a:off x="119336" y="5207128"/>
            <a:ext cx="3993573" cy="1650872"/>
          </a:xfrm>
          <a:prstGeom prst="rect">
            <a:avLst/>
          </a:prstGeom>
        </p:spPr>
      </p:pic>
      <p:pic>
        <p:nvPicPr>
          <p:cNvPr id="17" name="图片 16" descr="图片包含 书写用具, 定居者, 铅笔&#10;&#10;已生成极高可信度的说明">
            <a:extLst>
              <a:ext uri="{FF2B5EF4-FFF2-40B4-BE49-F238E27FC236}">
                <a16:creationId xmlns="" xmlns:a16="http://schemas.microsoft.com/office/drawing/2014/main" id="{C6AD757C-5E67-4BD2-9354-6E77E321F59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96141" y="1316691"/>
            <a:ext cx="1821228" cy="2764633"/>
          </a:xfrm>
          <a:prstGeom prst="rect">
            <a:avLst/>
          </a:prstGeom>
        </p:spPr>
      </p:pic>
      <p:pic>
        <p:nvPicPr>
          <p:cNvPr id="21" name="图片 20">
            <a:extLst>
              <a:ext uri="{FF2B5EF4-FFF2-40B4-BE49-F238E27FC236}">
                <a16:creationId xmlns="" xmlns:a16="http://schemas.microsoft.com/office/drawing/2014/main" id="{4BF69C75-9CCA-4C48-B161-BF879E6D2C2C}"/>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51772" t="3069" r="21060" b="58268"/>
          <a:stretch/>
        </p:blipFill>
        <p:spPr>
          <a:xfrm>
            <a:off x="7461804" y="826623"/>
            <a:ext cx="3312368" cy="2357231"/>
          </a:xfrm>
          <a:prstGeom prst="rect">
            <a:avLst/>
          </a:prstGeom>
        </p:spPr>
      </p:pic>
      <p:pic>
        <p:nvPicPr>
          <p:cNvPr id="28" name="图片 27">
            <a:extLst>
              <a:ext uri="{FF2B5EF4-FFF2-40B4-BE49-F238E27FC236}">
                <a16:creationId xmlns="" xmlns:a16="http://schemas.microsoft.com/office/drawing/2014/main" id="{D53A963A-709B-4CF1-BAA5-D3E6091A6B88}"/>
              </a:ext>
            </a:extLst>
          </p:cNvPr>
          <p:cNvPicPr>
            <a:picLocks noChangeAspect="1"/>
          </p:cNvPicPr>
          <p:nvPr/>
        </p:nvPicPr>
        <p:blipFill rotWithShape="1">
          <a:blip r:embed="rId7">
            <a:extLst>
              <a:ext uri="{28A0092B-C50C-407E-A947-70E740481C1C}">
                <a14:useLocalDpi xmlns:a14="http://schemas.microsoft.com/office/drawing/2010/main" val="0"/>
              </a:ext>
            </a:extLst>
          </a:blip>
          <a:srcRect t="14300" r="46840" b="68486"/>
          <a:stretch/>
        </p:blipFill>
        <p:spPr>
          <a:xfrm rot="21428448">
            <a:off x="-135356" y="-35476"/>
            <a:ext cx="2594274" cy="1264148"/>
          </a:xfrm>
          <a:prstGeom prst="rect">
            <a:avLst/>
          </a:prstGeom>
        </p:spPr>
      </p:pic>
      <p:grpSp>
        <p:nvGrpSpPr>
          <p:cNvPr id="15" name="组合 14">
            <a:extLst>
              <a:ext uri="{FF2B5EF4-FFF2-40B4-BE49-F238E27FC236}">
                <a16:creationId xmlns="" xmlns:a16="http://schemas.microsoft.com/office/drawing/2014/main" id="{E7822DC4-E462-4F1C-B10E-804A204A2981}"/>
              </a:ext>
            </a:extLst>
          </p:cNvPr>
          <p:cNvGrpSpPr/>
          <p:nvPr/>
        </p:nvGrpSpPr>
        <p:grpSpPr>
          <a:xfrm>
            <a:off x="2891349" y="3067111"/>
            <a:ext cx="6340198" cy="2282628"/>
            <a:chOff x="-439422" y="2447380"/>
            <a:chExt cx="6340198" cy="2282628"/>
          </a:xfrm>
        </p:grpSpPr>
        <p:sp>
          <p:nvSpPr>
            <p:cNvPr id="18" name="文本框 2">
              <a:extLst>
                <a:ext uri="{FF2B5EF4-FFF2-40B4-BE49-F238E27FC236}">
                  <a16:creationId xmlns="" xmlns:a16="http://schemas.microsoft.com/office/drawing/2014/main" id="{C3392FAA-921A-4F08-A9B1-B8989A32B2F6}"/>
                </a:ext>
              </a:extLst>
            </p:cNvPr>
            <p:cNvSpPr txBox="1"/>
            <p:nvPr/>
          </p:nvSpPr>
          <p:spPr>
            <a:xfrm>
              <a:off x="1908235" y="2447380"/>
              <a:ext cx="1644884" cy="646331"/>
            </a:xfrm>
            <a:prstGeom prst="rect">
              <a:avLst/>
            </a:prstGeom>
            <a:solidFill>
              <a:srgbClr val="048A8B"/>
            </a:solidFill>
            <a:ln w="19050">
              <a:noFill/>
            </a:ln>
            <a:effectLst/>
          </p:spPr>
          <p:txBody>
            <a:bodyPr wrap="square" rtlCol="0">
              <a:spAutoFit/>
            </a:bodyPr>
            <a:lstStyle/>
            <a:p>
              <a:pPr algn="ctr"/>
              <a:r>
                <a:rPr lang="en-US" altLang="zh-CN" sz="3600" dirty="0">
                  <a:solidFill>
                    <a:schemeClr val="bg1"/>
                  </a:solidFill>
                  <a:latin typeface="华文新魏" panose="02010800040101010101" pitchFamily="2" charset="-122"/>
                  <a:ea typeface="华文新魏" panose="02010800040101010101" pitchFamily="2" charset="-122"/>
                </a:rPr>
                <a:t>TWO</a:t>
              </a:r>
              <a:endParaRPr lang="zh-CN" altLang="en-US" sz="3600" dirty="0">
                <a:solidFill>
                  <a:schemeClr val="bg1"/>
                </a:solidFill>
                <a:latin typeface="华文新魏" panose="02010800040101010101" pitchFamily="2" charset="-122"/>
                <a:ea typeface="华文新魏" panose="02010800040101010101" pitchFamily="2" charset="-122"/>
              </a:endParaRPr>
            </a:p>
          </p:txBody>
        </p:sp>
        <p:sp>
          <p:nvSpPr>
            <p:cNvPr id="20" name="文本框 19">
              <a:extLst>
                <a:ext uri="{FF2B5EF4-FFF2-40B4-BE49-F238E27FC236}">
                  <a16:creationId xmlns="" xmlns:a16="http://schemas.microsoft.com/office/drawing/2014/main" id="{B531BAB9-67C2-4BEE-BBE9-23E555D17DA6}"/>
                </a:ext>
              </a:extLst>
            </p:cNvPr>
            <p:cNvSpPr txBox="1"/>
            <p:nvPr/>
          </p:nvSpPr>
          <p:spPr>
            <a:xfrm>
              <a:off x="1479373" y="4360676"/>
              <a:ext cx="2502609" cy="369332"/>
            </a:xfrm>
            <a:prstGeom prst="rect">
              <a:avLst/>
            </a:prstGeom>
            <a:noFill/>
          </p:spPr>
          <p:txBody>
            <a:bodyPr wrap="none" rtlCol="0">
              <a:spAutoFit/>
            </a:bodyPr>
            <a:lstStyle/>
            <a:p>
              <a:pPr algn="ctr"/>
              <a:r>
                <a:rPr lang="en-US" altLang="zh-CN" cap="all" dirty="0">
                  <a:solidFill>
                    <a:schemeClr val="accent1">
                      <a:lumMod val="75000"/>
                    </a:schemeClr>
                  </a:solidFill>
                  <a:latin typeface="华文新魏" panose="02010800040101010101" pitchFamily="2" charset="-122"/>
                  <a:ea typeface="华文新魏" panose="02010800040101010101" pitchFamily="2" charset="-122"/>
                  <a:cs typeface="Microsoft JhengHei Light" panose="020B0304030504040204" pitchFamily="34" charset="-122"/>
                </a:rPr>
                <a:t>THE Scenery DESIGN</a:t>
              </a:r>
              <a:endParaRPr lang="zh-CN" altLang="en-US" cap="all" dirty="0">
                <a:solidFill>
                  <a:schemeClr val="accent1">
                    <a:lumMod val="75000"/>
                  </a:schemeClr>
                </a:solidFill>
                <a:latin typeface="华文新魏" panose="02010800040101010101" pitchFamily="2" charset="-122"/>
                <a:ea typeface="华文新魏" panose="02010800040101010101" pitchFamily="2" charset="-122"/>
                <a:cs typeface="Microsoft JhengHei Light" panose="020B0304030504040204" pitchFamily="34" charset="-122"/>
              </a:endParaRPr>
            </a:p>
          </p:txBody>
        </p:sp>
        <p:sp>
          <p:nvSpPr>
            <p:cNvPr id="27" name="文本框 12">
              <a:extLst>
                <a:ext uri="{FF2B5EF4-FFF2-40B4-BE49-F238E27FC236}">
                  <a16:creationId xmlns="" xmlns:a16="http://schemas.microsoft.com/office/drawing/2014/main" id="{C45A76EC-04DB-4C12-86AE-3B4BFE9A3426}"/>
                </a:ext>
              </a:extLst>
            </p:cNvPr>
            <p:cNvSpPr txBox="1"/>
            <p:nvPr/>
          </p:nvSpPr>
          <p:spPr>
            <a:xfrm>
              <a:off x="-439422" y="3160869"/>
              <a:ext cx="6340198" cy="1015663"/>
            </a:xfrm>
            <a:prstGeom prst="rect">
              <a:avLst/>
            </a:prstGeom>
            <a:noFill/>
          </p:spPr>
          <p:txBody>
            <a:bodyPr wrap="none" rtlCol="0">
              <a:spAutoFit/>
            </a:bodyPr>
            <a:lstStyle/>
            <a:p>
              <a:pPr algn="ctr"/>
              <a:r>
                <a:rPr lang="zh-CN" altLang="en-US" sz="6000" dirty="0">
                  <a:solidFill>
                    <a:srgbClr val="048A8B"/>
                  </a:solidFill>
                  <a:latin typeface="华文新魏" panose="02010800040101010101" pitchFamily="2" charset="-122"/>
                  <a:ea typeface="华文新魏" panose="02010800040101010101" pitchFamily="2" charset="-122"/>
                  <a:cs typeface="Microsoft JhengHei Light" panose="020B0304030504040204" pitchFamily="34" charset="-122"/>
                </a:rPr>
                <a:t>点击加入</a:t>
              </a:r>
              <a:r>
                <a:rPr lang="zh-CN" altLang="en-US" sz="6000" b="1" dirty="0">
                  <a:solidFill>
                    <a:srgbClr val="048A8B"/>
                  </a:solidFill>
                  <a:latin typeface="华文新魏" panose="02010800040101010101" pitchFamily="2" charset="-122"/>
                  <a:ea typeface="华文新魏" panose="02010800040101010101" pitchFamily="2" charset="-122"/>
                  <a:cs typeface="Microsoft JhengHei Light" panose="020B0304030504040204" pitchFamily="34" charset="-122"/>
                </a:rPr>
                <a:t>你的标题</a:t>
              </a:r>
            </a:p>
          </p:txBody>
        </p:sp>
        <p:sp>
          <p:nvSpPr>
            <p:cNvPr id="30" name="矩形 29">
              <a:extLst>
                <a:ext uri="{FF2B5EF4-FFF2-40B4-BE49-F238E27FC236}">
                  <a16:creationId xmlns="" xmlns:a16="http://schemas.microsoft.com/office/drawing/2014/main" id="{DED139F6-BB4D-45E0-A41B-26DE1DA6E8C5}"/>
                </a:ext>
              </a:extLst>
            </p:cNvPr>
            <p:cNvSpPr/>
            <p:nvPr/>
          </p:nvSpPr>
          <p:spPr>
            <a:xfrm>
              <a:off x="1110677" y="4182637"/>
              <a:ext cx="3240000" cy="18000"/>
            </a:xfrm>
            <a:prstGeom prst="rect">
              <a:avLst/>
            </a:prstGeom>
            <a:solidFill>
              <a:schemeClr val="accent1">
                <a:lumMod val="7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latin typeface="华文新魏" panose="02010800040101010101" pitchFamily="2" charset="-122"/>
                <a:ea typeface="华文新魏" panose="02010800040101010101" pitchFamily="2" charset="-122"/>
              </a:endParaRPr>
            </a:p>
          </p:txBody>
        </p:sp>
      </p:grpSp>
      <p:pic>
        <p:nvPicPr>
          <p:cNvPr id="31" name="图片 30">
            <a:extLst>
              <a:ext uri="{FF2B5EF4-FFF2-40B4-BE49-F238E27FC236}">
                <a16:creationId xmlns="" xmlns:a16="http://schemas.microsoft.com/office/drawing/2014/main" id="{B419B8A0-5959-473F-9D6D-FF68BD59DE36}"/>
              </a:ext>
            </a:extLst>
          </p:cNvPr>
          <p:cNvPicPr>
            <a:picLocks noChangeAspect="1"/>
          </p:cNvPicPr>
          <p:nvPr/>
        </p:nvPicPr>
        <p:blipFill>
          <a:blip r:embed="rId8"/>
          <a:stretch>
            <a:fillRect/>
          </a:stretch>
        </p:blipFill>
        <p:spPr>
          <a:xfrm>
            <a:off x="5535119" y="2108852"/>
            <a:ext cx="1121761" cy="1072989"/>
          </a:xfrm>
          <a:prstGeom prst="rect">
            <a:avLst/>
          </a:prstGeom>
        </p:spPr>
      </p:pic>
    </p:spTree>
    <p:extLst>
      <p:ext uri="{BB962C8B-B14F-4D97-AF65-F5344CB8AC3E}">
        <p14:creationId xmlns:p14="http://schemas.microsoft.com/office/powerpoint/2010/main" val="40654896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advTm="3000">
        <p15:prstTrans prst="airplan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p:cTn id="13" dur="500" fill="hold"/>
                                        <p:tgtEl>
                                          <p:spTgt spid="21"/>
                                        </p:tgtEl>
                                        <p:attrNameLst>
                                          <p:attrName>ppt_w</p:attrName>
                                        </p:attrNameLst>
                                      </p:cBhvr>
                                      <p:tavLst>
                                        <p:tav tm="0">
                                          <p:val>
                                            <p:fltVal val="0"/>
                                          </p:val>
                                        </p:tav>
                                        <p:tav tm="100000">
                                          <p:val>
                                            <p:strVal val="#ppt_w"/>
                                          </p:val>
                                        </p:tav>
                                      </p:tavLst>
                                    </p:anim>
                                    <p:anim calcmode="lin" valueType="num">
                                      <p:cBhvr>
                                        <p:cTn id="14" dur="500" fill="hold"/>
                                        <p:tgtEl>
                                          <p:spTgt spid="21"/>
                                        </p:tgtEl>
                                        <p:attrNameLst>
                                          <p:attrName>ppt_h</p:attrName>
                                        </p:attrNameLst>
                                      </p:cBhvr>
                                      <p:tavLst>
                                        <p:tav tm="0">
                                          <p:val>
                                            <p:fltVal val="0"/>
                                          </p:val>
                                        </p:tav>
                                        <p:tav tm="100000">
                                          <p:val>
                                            <p:strVal val="#ppt_h"/>
                                          </p:val>
                                        </p:tav>
                                      </p:tavLst>
                                    </p:anim>
                                    <p:animEffect transition="in" filter="fade">
                                      <p:cBhvr>
                                        <p:cTn id="15" dur="500"/>
                                        <p:tgtEl>
                                          <p:spTgt spid="21"/>
                                        </p:tgtEl>
                                      </p:cBhvr>
                                    </p:animEffect>
                                  </p:childTnLst>
                                </p:cTn>
                              </p:par>
                              <p:par>
                                <p:cTn id="16" presetID="53" presetClass="entr" presetSubtype="16" fill="hold" nodeType="withEffect">
                                  <p:stCondLst>
                                    <p:cond delay="0"/>
                                  </p:stCondLst>
                                  <p:childTnLst>
                                    <p:set>
                                      <p:cBhvr>
                                        <p:cTn id="17" dur="1" fill="hold">
                                          <p:stCondLst>
                                            <p:cond delay="0"/>
                                          </p:stCondLst>
                                        </p:cTn>
                                        <p:tgtEl>
                                          <p:spTgt spid="17"/>
                                        </p:tgtEl>
                                        <p:attrNameLst>
                                          <p:attrName>style.visibility</p:attrName>
                                        </p:attrNameLst>
                                      </p:cBhvr>
                                      <p:to>
                                        <p:strVal val="visible"/>
                                      </p:to>
                                    </p:set>
                                    <p:anim calcmode="lin" valueType="num">
                                      <p:cBhvr>
                                        <p:cTn id="18" dur="500" fill="hold"/>
                                        <p:tgtEl>
                                          <p:spTgt spid="17"/>
                                        </p:tgtEl>
                                        <p:attrNameLst>
                                          <p:attrName>ppt_w</p:attrName>
                                        </p:attrNameLst>
                                      </p:cBhvr>
                                      <p:tavLst>
                                        <p:tav tm="0">
                                          <p:val>
                                            <p:fltVal val="0"/>
                                          </p:val>
                                        </p:tav>
                                        <p:tav tm="100000">
                                          <p:val>
                                            <p:strVal val="#ppt_w"/>
                                          </p:val>
                                        </p:tav>
                                      </p:tavLst>
                                    </p:anim>
                                    <p:anim calcmode="lin" valueType="num">
                                      <p:cBhvr>
                                        <p:cTn id="19" dur="500" fill="hold"/>
                                        <p:tgtEl>
                                          <p:spTgt spid="17"/>
                                        </p:tgtEl>
                                        <p:attrNameLst>
                                          <p:attrName>ppt_h</p:attrName>
                                        </p:attrNameLst>
                                      </p:cBhvr>
                                      <p:tavLst>
                                        <p:tav tm="0">
                                          <p:val>
                                            <p:fltVal val="0"/>
                                          </p:val>
                                        </p:tav>
                                        <p:tav tm="100000">
                                          <p:val>
                                            <p:strVal val="#ppt_h"/>
                                          </p:val>
                                        </p:tav>
                                      </p:tavLst>
                                    </p:anim>
                                    <p:animEffect transition="in" filter="fade">
                                      <p:cBhvr>
                                        <p:cTn id="20" dur="500"/>
                                        <p:tgtEl>
                                          <p:spTgt spid="17"/>
                                        </p:tgtEl>
                                      </p:cBhvr>
                                    </p:animEffect>
                                  </p:childTnLst>
                                </p:cTn>
                              </p:par>
                            </p:childTnLst>
                          </p:cTn>
                        </p:par>
                        <p:par>
                          <p:cTn id="21" fill="hold">
                            <p:stCondLst>
                              <p:cond delay="1000"/>
                            </p:stCondLst>
                            <p:childTnLst>
                              <p:par>
                                <p:cTn id="22" presetID="2" presetClass="entr" presetSubtype="4" fill="hold" nodeType="after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500" fill="hold"/>
                                        <p:tgtEl>
                                          <p:spTgt spid="13"/>
                                        </p:tgtEl>
                                        <p:attrNameLst>
                                          <p:attrName>ppt_x</p:attrName>
                                        </p:attrNameLst>
                                      </p:cBhvr>
                                      <p:tavLst>
                                        <p:tav tm="0">
                                          <p:val>
                                            <p:strVal val="#ppt_x"/>
                                          </p:val>
                                        </p:tav>
                                        <p:tav tm="100000">
                                          <p:val>
                                            <p:strVal val="#ppt_x"/>
                                          </p:val>
                                        </p:tav>
                                      </p:tavLst>
                                    </p:anim>
                                    <p:anim calcmode="lin" valueType="num">
                                      <p:cBhvr additive="base">
                                        <p:cTn id="25" dur="500" fill="hold"/>
                                        <p:tgtEl>
                                          <p:spTgt spid="13"/>
                                        </p:tgtEl>
                                        <p:attrNameLst>
                                          <p:attrName>ppt_y</p:attrName>
                                        </p:attrNameLst>
                                      </p:cBhvr>
                                      <p:tavLst>
                                        <p:tav tm="0">
                                          <p:val>
                                            <p:strVal val="1+#ppt_h/2"/>
                                          </p:val>
                                        </p:tav>
                                        <p:tav tm="100000">
                                          <p:val>
                                            <p:strVal val="#ppt_y"/>
                                          </p:val>
                                        </p:tav>
                                      </p:tavLst>
                                    </p:anim>
                                  </p:childTnLst>
                                </p:cTn>
                              </p:par>
                            </p:childTnLst>
                          </p:cTn>
                        </p:par>
                        <p:par>
                          <p:cTn id="26" fill="hold">
                            <p:stCondLst>
                              <p:cond delay="1500"/>
                            </p:stCondLst>
                            <p:childTnLst>
                              <p:par>
                                <p:cTn id="27" presetID="53" presetClass="entr" presetSubtype="16" fill="hold" nodeType="afterEffect">
                                  <p:stCondLst>
                                    <p:cond delay="0"/>
                                  </p:stCondLst>
                                  <p:childTnLst>
                                    <p:set>
                                      <p:cBhvr>
                                        <p:cTn id="28" dur="1" fill="hold">
                                          <p:stCondLst>
                                            <p:cond delay="0"/>
                                          </p:stCondLst>
                                        </p:cTn>
                                        <p:tgtEl>
                                          <p:spTgt spid="31"/>
                                        </p:tgtEl>
                                        <p:attrNameLst>
                                          <p:attrName>style.visibility</p:attrName>
                                        </p:attrNameLst>
                                      </p:cBhvr>
                                      <p:to>
                                        <p:strVal val="visible"/>
                                      </p:to>
                                    </p:set>
                                    <p:anim calcmode="lin" valueType="num">
                                      <p:cBhvr>
                                        <p:cTn id="29" dur="500" fill="hold"/>
                                        <p:tgtEl>
                                          <p:spTgt spid="31"/>
                                        </p:tgtEl>
                                        <p:attrNameLst>
                                          <p:attrName>ppt_w</p:attrName>
                                        </p:attrNameLst>
                                      </p:cBhvr>
                                      <p:tavLst>
                                        <p:tav tm="0">
                                          <p:val>
                                            <p:fltVal val="0"/>
                                          </p:val>
                                        </p:tav>
                                        <p:tav tm="100000">
                                          <p:val>
                                            <p:strVal val="#ppt_w"/>
                                          </p:val>
                                        </p:tav>
                                      </p:tavLst>
                                    </p:anim>
                                    <p:anim calcmode="lin" valueType="num">
                                      <p:cBhvr>
                                        <p:cTn id="30" dur="500" fill="hold"/>
                                        <p:tgtEl>
                                          <p:spTgt spid="31"/>
                                        </p:tgtEl>
                                        <p:attrNameLst>
                                          <p:attrName>ppt_h</p:attrName>
                                        </p:attrNameLst>
                                      </p:cBhvr>
                                      <p:tavLst>
                                        <p:tav tm="0">
                                          <p:val>
                                            <p:fltVal val="0"/>
                                          </p:val>
                                        </p:tav>
                                        <p:tav tm="100000">
                                          <p:val>
                                            <p:strVal val="#ppt_h"/>
                                          </p:val>
                                        </p:tav>
                                      </p:tavLst>
                                    </p:anim>
                                    <p:animEffect transition="in" filter="fade">
                                      <p:cBhvr>
                                        <p:cTn id="31" dur="500"/>
                                        <p:tgtEl>
                                          <p:spTgt spid="31"/>
                                        </p:tgtEl>
                                      </p:cBhvr>
                                    </p:animEffect>
                                  </p:childTnLst>
                                </p:cTn>
                              </p:par>
                            </p:childTnLst>
                          </p:cTn>
                        </p:par>
                        <p:par>
                          <p:cTn id="32" fill="hold">
                            <p:stCondLst>
                              <p:cond delay="2000"/>
                            </p:stCondLst>
                            <p:childTnLst>
                              <p:par>
                                <p:cTn id="33" presetID="22" presetClass="entr" presetSubtype="8" fill="hold"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left)">
                                      <p:cBhvr>
                                        <p:cTn id="35"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343472" y="1700808"/>
            <a:ext cx="4601620" cy="3799150"/>
            <a:chOff x="6408665" y="1809469"/>
            <a:chExt cx="2672855" cy="3576267"/>
          </a:xfrm>
        </p:grpSpPr>
        <p:sp>
          <p:nvSpPr>
            <p:cNvPr id="6" name="矩形 5"/>
            <p:cNvSpPr/>
            <p:nvPr/>
          </p:nvSpPr>
          <p:spPr>
            <a:xfrm>
              <a:off x="6408665" y="1809469"/>
              <a:ext cx="2672855" cy="2158862"/>
            </a:xfrm>
            <a:prstGeom prst="rect">
              <a:avLst/>
            </a:prstGeom>
            <a:blipFill dpi="0" rotWithShape="1">
              <a:blip r:embed="rId6"/>
              <a:srcRect/>
              <a:tile tx="0" ty="0" sx="29000" sy="29000" flip="none" algn="ctr"/>
            </a:blipFill>
            <a:ln>
              <a:noFill/>
            </a:ln>
            <a:effectLst>
              <a:outerShdw blurRad="50800" dist="127000" dir="3000000" algn="ctr" rotWithShape="0">
                <a:srgbClr val="000000">
                  <a:alpha val="40000"/>
                </a:srgbClr>
              </a:outerShdw>
            </a:effectLst>
          </p:spPr>
          <p:style>
            <a:lnRef idx="1">
              <a:schemeClr val="accent1"/>
            </a:lnRef>
            <a:fillRef idx="3">
              <a:schemeClr val="accent1"/>
            </a:fillRef>
            <a:effectRef idx="2">
              <a:schemeClr val="accent1"/>
            </a:effectRef>
            <a:fontRef idx="minor">
              <a:schemeClr val="lt1"/>
            </a:fontRef>
          </p:style>
          <p:txBody>
            <a:bodyPr lIns="91417" tIns="45708" rIns="91417" bIns="45708" rtlCol="0" anchor="ctr"/>
            <a:lstStyle/>
            <a:p>
              <a:pPr algn="ctr"/>
              <a:endParaRPr kumimoji="1" lang="zh-CN" altLang="en-US" sz="1600">
                <a:solidFill>
                  <a:prstClr val="white"/>
                </a:solidFill>
                <a:latin typeface="Calibri"/>
                <a:ea typeface="宋体"/>
              </a:endParaRPr>
            </a:p>
          </p:txBody>
        </p:sp>
        <p:sp>
          <p:nvSpPr>
            <p:cNvPr id="7" name="矩形 6"/>
            <p:cNvSpPr/>
            <p:nvPr/>
          </p:nvSpPr>
          <p:spPr>
            <a:xfrm>
              <a:off x="6408665" y="4162346"/>
              <a:ext cx="2672855" cy="336229"/>
            </a:xfrm>
            <a:prstGeom prst="rect">
              <a:avLst/>
            </a:prstGeom>
            <a:solidFill>
              <a:srgbClr val="048A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8" name="文本框 4"/>
            <p:cNvSpPr txBox="1"/>
            <p:nvPr/>
          </p:nvSpPr>
          <p:spPr>
            <a:xfrm>
              <a:off x="6714937" y="4141504"/>
              <a:ext cx="1942228" cy="350465"/>
            </a:xfrm>
            <a:prstGeom prst="rect">
              <a:avLst/>
            </a:prstGeom>
            <a:noFill/>
          </p:spPr>
          <p:txBody>
            <a:bodyPr wrap="square" lIns="91403" tIns="45701" rIns="91403" bIns="45701" rtlCol="0">
              <a:spAutoFit/>
            </a:bodyPr>
            <a:lstStyle/>
            <a:p>
              <a:pPr algn="ctr" defTabSz="457015">
                <a:lnSpc>
                  <a:spcPct val="130000"/>
                </a:lnSpc>
              </a:pPr>
              <a:r>
                <a:rPr lang="zh-CN" altLang="en-US" sz="1400" dirty="0">
                  <a:solidFill>
                    <a:schemeClr val="bg1"/>
                  </a:solidFill>
                  <a:latin typeface="Century Gothic"/>
                  <a:ea typeface="微软雅黑" panose="020B0503020204020204" pitchFamily="34" charset="-122"/>
                </a:rPr>
                <a:t>添加标题</a:t>
              </a:r>
              <a:endParaRPr lang="en-US" altLang="zh-CN" sz="1400" dirty="0">
                <a:solidFill>
                  <a:schemeClr val="bg1"/>
                </a:solidFill>
                <a:latin typeface="Century Gothic"/>
                <a:ea typeface="微软雅黑" panose="020B0503020204020204" pitchFamily="34" charset="-122"/>
              </a:endParaRPr>
            </a:p>
          </p:txBody>
        </p:sp>
        <p:grpSp>
          <p:nvGrpSpPr>
            <p:cNvPr id="9" name="组合 8"/>
            <p:cNvGrpSpPr/>
            <p:nvPr/>
          </p:nvGrpSpPr>
          <p:grpSpPr>
            <a:xfrm>
              <a:off x="6513954" y="4592986"/>
              <a:ext cx="2499891" cy="792750"/>
              <a:chOff x="1865754" y="4823296"/>
              <a:chExt cx="2499891" cy="792750"/>
            </a:xfrm>
          </p:grpSpPr>
          <p:sp>
            <p:nvSpPr>
              <p:cNvPr id="10" name="PA_KSO_Shape"/>
              <p:cNvSpPr/>
              <p:nvPr>
                <p:custDataLst>
                  <p:tags r:id="rId1"/>
                </p:custDataLst>
              </p:nvPr>
            </p:nvSpPr>
            <p:spPr>
              <a:xfrm>
                <a:off x="1865754" y="4849005"/>
                <a:ext cx="285272" cy="473819"/>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p>
            </p:txBody>
          </p:sp>
          <p:sp>
            <p:nvSpPr>
              <p:cNvPr id="12" name="出品 26"/>
              <p:cNvSpPr txBox="1"/>
              <p:nvPr>
                <p:custDataLst>
                  <p:tags r:id="rId2"/>
                </p:custDataLst>
              </p:nvPr>
            </p:nvSpPr>
            <p:spPr>
              <a:xfrm>
                <a:off x="2172026" y="4823296"/>
                <a:ext cx="738382" cy="318619"/>
              </a:xfrm>
              <a:prstGeom prst="rect">
                <a:avLst/>
              </a:prstGeom>
              <a:noFill/>
            </p:spPr>
            <p:txBody>
              <a:bodyPr wrap="none" rtlCol="0">
                <a:spAutoFit/>
              </a:bodyPr>
              <a:lstStyle/>
              <a:p>
                <a:r>
                  <a:rPr lang="en-US" altLang="zh-CN" sz="1600" b="1" dirty="0">
                    <a:solidFill>
                      <a:schemeClr val="bg1">
                        <a:lumMod val="50000"/>
                      </a:schemeClr>
                    </a:solidFill>
                    <a:latin typeface="微软雅黑" panose="020B0503020204020204" pitchFamily="34" charset="-122"/>
                    <a:ea typeface="微软雅黑" panose="020B0503020204020204" pitchFamily="34" charset="-122"/>
                  </a:rPr>
                  <a:t>KEYWORD</a:t>
                </a:r>
                <a:endParaRPr lang="zh-CN" altLang="en-US" sz="16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3" name="品 15"/>
              <p:cNvSpPr txBox="1"/>
              <p:nvPr>
                <p:custDataLst>
                  <p:tags r:id="rId3"/>
                </p:custDataLst>
              </p:nvPr>
            </p:nvSpPr>
            <p:spPr>
              <a:xfrm>
                <a:off x="2172026" y="5094670"/>
                <a:ext cx="2193619" cy="521376"/>
              </a:xfrm>
              <a:prstGeom prst="rect">
                <a:avLst/>
              </a:prstGeom>
              <a:noFill/>
            </p:spPr>
            <p:txBody>
              <a:bodyPr wrap="square" rtlCol="0">
                <a:spAutoFit/>
              </a:bodyPr>
              <a:lstStyle/>
              <a:p>
                <a:pPr>
                  <a:lnSpc>
                    <a:spcPct val="150000"/>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这里输入简单的文字概述这里输入简单字概述这里输入简单简单的文字概述这里输这里输入简单的文字概述这里输入简单字概述</a:t>
                </a:r>
              </a:p>
            </p:txBody>
          </p:sp>
        </p:grpSp>
      </p:grpSp>
      <p:sp>
        <p:nvSpPr>
          <p:cNvPr id="20" name="Freeform 7"/>
          <p:cNvSpPr>
            <a:spLocks noEditPoints="1"/>
          </p:cNvSpPr>
          <p:nvPr/>
        </p:nvSpPr>
        <p:spPr bwMode="auto">
          <a:xfrm>
            <a:off x="6574452" y="4814833"/>
            <a:ext cx="580664" cy="579077"/>
          </a:xfrm>
          <a:custGeom>
            <a:avLst/>
            <a:gdLst>
              <a:gd name="T0" fmla="*/ 290513 w 794"/>
              <a:gd name="T1" fmla="*/ 0 h 794"/>
              <a:gd name="T2" fmla="*/ 581025 w 794"/>
              <a:gd name="T3" fmla="*/ 289719 h 794"/>
              <a:gd name="T4" fmla="*/ 290513 w 794"/>
              <a:gd name="T5" fmla="*/ 579437 h 794"/>
              <a:gd name="T6" fmla="*/ 0 w 794"/>
              <a:gd name="T7" fmla="*/ 289719 h 794"/>
              <a:gd name="T8" fmla="*/ 290513 w 794"/>
              <a:gd name="T9" fmla="*/ 0 h 794"/>
              <a:gd name="T10" fmla="*/ 106107 w 794"/>
              <a:gd name="T11" fmla="*/ 160549 h 794"/>
              <a:gd name="T12" fmla="*/ 160989 w 794"/>
              <a:gd name="T13" fmla="*/ 105817 h 794"/>
              <a:gd name="T14" fmla="*/ 290513 w 794"/>
              <a:gd name="T15" fmla="*/ 234256 h 794"/>
              <a:gd name="T16" fmla="*/ 420036 w 794"/>
              <a:gd name="T17" fmla="*/ 105817 h 794"/>
              <a:gd name="T18" fmla="*/ 474918 w 794"/>
              <a:gd name="T19" fmla="*/ 160549 h 794"/>
              <a:gd name="T20" fmla="*/ 346127 w 794"/>
              <a:gd name="T21" fmla="*/ 289719 h 794"/>
              <a:gd name="T22" fmla="*/ 474918 w 794"/>
              <a:gd name="T23" fmla="*/ 418888 h 794"/>
              <a:gd name="T24" fmla="*/ 420036 w 794"/>
              <a:gd name="T25" fmla="*/ 473620 h 794"/>
              <a:gd name="T26" fmla="*/ 290513 w 794"/>
              <a:gd name="T27" fmla="*/ 345181 h 794"/>
              <a:gd name="T28" fmla="*/ 160989 w 794"/>
              <a:gd name="T29" fmla="*/ 473620 h 794"/>
              <a:gd name="T30" fmla="*/ 106107 w 794"/>
              <a:gd name="T31" fmla="*/ 418888 h 794"/>
              <a:gd name="T32" fmla="*/ 234898 w 794"/>
              <a:gd name="T33" fmla="*/ 289719 h 794"/>
              <a:gd name="T34" fmla="*/ 106107 w 794"/>
              <a:gd name="T35" fmla="*/ 160549 h 79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794" h="794">
                <a:moveTo>
                  <a:pt x="397" y="0"/>
                </a:moveTo>
                <a:cubicBezTo>
                  <a:pt x="616" y="0"/>
                  <a:pt x="794" y="178"/>
                  <a:pt x="794" y="397"/>
                </a:cubicBezTo>
                <a:cubicBezTo>
                  <a:pt x="794" y="616"/>
                  <a:pt x="616" y="794"/>
                  <a:pt x="397" y="794"/>
                </a:cubicBezTo>
                <a:cubicBezTo>
                  <a:pt x="178" y="794"/>
                  <a:pt x="0" y="616"/>
                  <a:pt x="0" y="397"/>
                </a:cubicBezTo>
                <a:cubicBezTo>
                  <a:pt x="0" y="178"/>
                  <a:pt x="178" y="0"/>
                  <a:pt x="397" y="0"/>
                </a:cubicBezTo>
                <a:close/>
                <a:moveTo>
                  <a:pt x="145" y="220"/>
                </a:moveTo>
                <a:lnTo>
                  <a:pt x="220" y="145"/>
                </a:lnTo>
                <a:lnTo>
                  <a:pt x="397" y="321"/>
                </a:lnTo>
                <a:lnTo>
                  <a:pt x="574" y="145"/>
                </a:lnTo>
                <a:lnTo>
                  <a:pt x="649" y="220"/>
                </a:lnTo>
                <a:lnTo>
                  <a:pt x="473" y="397"/>
                </a:lnTo>
                <a:lnTo>
                  <a:pt x="649" y="574"/>
                </a:lnTo>
                <a:lnTo>
                  <a:pt x="574" y="649"/>
                </a:lnTo>
                <a:lnTo>
                  <a:pt x="397" y="473"/>
                </a:lnTo>
                <a:lnTo>
                  <a:pt x="220" y="649"/>
                </a:lnTo>
                <a:lnTo>
                  <a:pt x="145" y="574"/>
                </a:lnTo>
                <a:lnTo>
                  <a:pt x="321" y="397"/>
                </a:lnTo>
                <a:lnTo>
                  <a:pt x="145" y="220"/>
                </a:lnTo>
                <a:close/>
              </a:path>
            </a:pathLst>
          </a:custGeom>
          <a:solidFill>
            <a:schemeClr val="accent1">
              <a:lumMod val="75000"/>
            </a:schemeClr>
          </a:solidFill>
          <a:ln>
            <a:noFill/>
          </a:ln>
        </p:spPr>
        <p:txBody>
          <a:bodyPr/>
          <a:lstStyle/>
          <a:p>
            <a:endParaRPr lang="zh-CN" altLang="en-US">
              <a:solidFill>
                <a:schemeClr val="bg1">
                  <a:lumMod val="50000"/>
                </a:schemeClr>
              </a:solidFill>
            </a:endParaRPr>
          </a:p>
        </p:txBody>
      </p:sp>
      <p:sp>
        <p:nvSpPr>
          <p:cNvPr id="21" name="Freeform 8"/>
          <p:cNvSpPr>
            <a:spLocks noEditPoints="1"/>
          </p:cNvSpPr>
          <p:nvPr/>
        </p:nvSpPr>
        <p:spPr bwMode="auto">
          <a:xfrm>
            <a:off x="6574452" y="1719545"/>
            <a:ext cx="580664" cy="579078"/>
          </a:xfrm>
          <a:custGeom>
            <a:avLst/>
            <a:gdLst>
              <a:gd name="T0" fmla="*/ 290513 w 794"/>
              <a:gd name="T1" fmla="*/ 0 h 794"/>
              <a:gd name="T2" fmla="*/ 581025 w 794"/>
              <a:gd name="T3" fmla="*/ 289719 h 794"/>
              <a:gd name="T4" fmla="*/ 290513 w 794"/>
              <a:gd name="T5" fmla="*/ 579438 h 794"/>
              <a:gd name="T6" fmla="*/ 0 w 794"/>
              <a:gd name="T7" fmla="*/ 289719 h 794"/>
              <a:gd name="T8" fmla="*/ 290513 w 794"/>
              <a:gd name="T9" fmla="*/ 0 h 794"/>
              <a:gd name="T10" fmla="*/ 513702 w 794"/>
              <a:gd name="T11" fmla="*/ 182443 h 794"/>
              <a:gd name="T12" fmla="*/ 458819 w 794"/>
              <a:gd name="T13" fmla="*/ 127710 h 794"/>
              <a:gd name="T14" fmla="*/ 242947 w 794"/>
              <a:gd name="T15" fmla="*/ 342262 h 794"/>
              <a:gd name="T16" fmla="*/ 122206 w 794"/>
              <a:gd name="T17" fmla="*/ 221850 h 794"/>
              <a:gd name="T18" fmla="*/ 67323 w 794"/>
              <a:gd name="T19" fmla="*/ 276583 h 794"/>
              <a:gd name="T20" fmla="*/ 188065 w 794"/>
              <a:gd name="T21" fmla="*/ 397725 h 794"/>
              <a:gd name="T22" fmla="*/ 242947 w 794"/>
              <a:gd name="T23" fmla="*/ 452458 h 794"/>
              <a:gd name="T24" fmla="*/ 298562 w 794"/>
              <a:gd name="T25" fmla="*/ 397725 h 794"/>
              <a:gd name="T26" fmla="*/ 298562 w 794"/>
              <a:gd name="T27" fmla="*/ 397725 h 794"/>
              <a:gd name="T28" fmla="*/ 513702 w 794"/>
              <a:gd name="T29" fmla="*/ 182443 h 79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794" h="794">
                <a:moveTo>
                  <a:pt x="397" y="0"/>
                </a:moveTo>
                <a:cubicBezTo>
                  <a:pt x="616" y="0"/>
                  <a:pt x="794" y="178"/>
                  <a:pt x="794" y="397"/>
                </a:cubicBezTo>
                <a:cubicBezTo>
                  <a:pt x="794" y="617"/>
                  <a:pt x="616" y="794"/>
                  <a:pt x="397" y="794"/>
                </a:cubicBezTo>
                <a:cubicBezTo>
                  <a:pt x="178" y="794"/>
                  <a:pt x="0" y="617"/>
                  <a:pt x="0" y="397"/>
                </a:cubicBezTo>
                <a:cubicBezTo>
                  <a:pt x="0" y="178"/>
                  <a:pt x="178" y="0"/>
                  <a:pt x="397" y="0"/>
                </a:cubicBezTo>
                <a:close/>
                <a:moveTo>
                  <a:pt x="702" y="250"/>
                </a:moveTo>
                <a:lnTo>
                  <a:pt x="627" y="175"/>
                </a:lnTo>
                <a:lnTo>
                  <a:pt x="332" y="469"/>
                </a:lnTo>
                <a:lnTo>
                  <a:pt x="167" y="304"/>
                </a:lnTo>
                <a:lnTo>
                  <a:pt x="92" y="379"/>
                </a:lnTo>
                <a:lnTo>
                  <a:pt x="257" y="545"/>
                </a:lnTo>
                <a:lnTo>
                  <a:pt x="332" y="620"/>
                </a:lnTo>
                <a:lnTo>
                  <a:pt x="408" y="545"/>
                </a:lnTo>
                <a:lnTo>
                  <a:pt x="702" y="250"/>
                </a:lnTo>
                <a:close/>
              </a:path>
            </a:pathLst>
          </a:custGeom>
          <a:solidFill>
            <a:srgbClr val="048A8B"/>
          </a:solidFill>
          <a:ln>
            <a:noFill/>
          </a:ln>
        </p:spPr>
        <p:txBody>
          <a:bodyPr/>
          <a:lstStyle/>
          <a:p>
            <a:endParaRPr lang="zh-CN" altLang="en-US">
              <a:solidFill>
                <a:schemeClr val="bg1">
                  <a:lumMod val="50000"/>
                </a:schemeClr>
              </a:solidFill>
            </a:endParaRPr>
          </a:p>
        </p:txBody>
      </p:sp>
      <p:sp>
        <p:nvSpPr>
          <p:cNvPr id="22" name="Freeform 8"/>
          <p:cNvSpPr>
            <a:spLocks noEditPoints="1"/>
          </p:cNvSpPr>
          <p:nvPr/>
        </p:nvSpPr>
        <p:spPr bwMode="auto">
          <a:xfrm>
            <a:off x="6574452" y="2755538"/>
            <a:ext cx="580664" cy="579077"/>
          </a:xfrm>
          <a:custGeom>
            <a:avLst/>
            <a:gdLst>
              <a:gd name="T0" fmla="*/ 290513 w 794"/>
              <a:gd name="T1" fmla="*/ 0 h 794"/>
              <a:gd name="T2" fmla="*/ 581025 w 794"/>
              <a:gd name="T3" fmla="*/ 289719 h 794"/>
              <a:gd name="T4" fmla="*/ 290513 w 794"/>
              <a:gd name="T5" fmla="*/ 579437 h 794"/>
              <a:gd name="T6" fmla="*/ 0 w 794"/>
              <a:gd name="T7" fmla="*/ 289719 h 794"/>
              <a:gd name="T8" fmla="*/ 290513 w 794"/>
              <a:gd name="T9" fmla="*/ 0 h 794"/>
              <a:gd name="T10" fmla="*/ 513702 w 794"/>
              <a:gd name="T11" fmla="*/ 182442 h 794"/>
              <a:gd name="T12" fmla="*/ 458819 w 794"/>
              <a:gd name="T13" fmla="*/ 127710 h 794"/>
              <a:gd name="T14" fmla="*/ 242947 w 794"/>
              <a:gd name="T15" fmla="*/ 342262 h 794"/>
              <a:gd name="T16" fmla="*/ 122206 w 794"/>
              <a:gd name="T17" fmla="*/ 221850 h 794"/>
              <a:gd name="T18" fmla="*/ 67323 w 794"/>
              <a:gd name="T19" fmla="*/ 276583 h 794"/>
              <a:gd name="T20" fmla="*/ 188065 w 794"/>
              <a:gd name="T21" fmla="*/ 397724 h 794"/>
              <a:gd name="T22" fmla="*/ 242947 w 794"/>
              <a:gd name="T23" fmla="*/ 452457 h 794"/>
              <a:gd name="T24" fmla="*/ 298562 w 794"/>
              <a:gd name="T25" fmla="*/ 397724 h 794"/>
              <a:gd name="T26" fmla="*/ 298562 w 794"/>
              <a:gd name="T27" fmla="*/ 397724 h 794"/>
              <a:gd name="T28" fmla="*/ 513702 w 794"/>
              <a:gd name="T29" fmla="*/ 182442 h 79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794" h="794">
                <a:moveTo>
                  <a:pt x="397" y="0"/>
                </a:moveTo>
                <a:cubicBezTo>
                  <a:pt x="616" y="0"/>
                  <a:pt x="794" y="178"/>
                  <a:pt x="794" y="397"/>
                </a:cubicBezTo>
                <a:cubicBezTo>
                  <a:pt x="794" y="617"/>
                  <a:pt x="616" y="794"/>
                  <a:pt x="397" y="794"/>
                </a:cubicBezTo>
                <a:cubicBezTo>
                  <a:pt x="178" y="794"/>
                  <a:pt x="0" y="617"/>
                  <a:pt x="0" y="397"/>
                </a:cubicBezTo>
                <a:cubicBezTo>
                  <a:pt x="0" y="178"/>
                  <a:pt x="178" y="0"/>
                  <a:pt x="397" y="0"/>
                </a:cubicBezTo>
                <a:close/>
                <a:moveTo>
                  <a:pt x="702" y="250"/>
                </a:moveTo>
                <a:lnTo>
                  <a:pt x="627" y="175"/>
                </a:lnTo>
                <a:lnTo>
                  <a:pt x="332" y="469"/>
                </a:lnTo>
                <a:lnTo>
                  <a:pt x="167" y="304"/>
                </a:lnTo>
                <a:lnTo>
                  <a:pt x="92" y="379"/>
                </a:lnTo>
                <a:lnTo>
                  <a:pt x="257" y="545"/>
                </a:lnTo>
                <a:lnTo>
                  <a:pt x="332" y="620"/>
                </a:lnTo>
                <a:lnTo>
                  <a:pt x="408" y="545"/>
                </a:lnTo>
                <a:lnTo>
                  <a:pt x="702" y="250"/>
                </a:lnTo>
                <a:close/>
              </a:path>
            </a:pathLst>
          </a:custGeom>
          <a:solidFill>
            <a:schemeClr val="accent1">
              <a:lumMod val="75000"/>
            </a:schemeClr>
          </a:solidFill>
          <a:ln>
            <a:noFill/>
          </a:ln>
        </p:spPr>
        <p:txBody>
          <a:bodyPr/>
          <a:lstStyle/>
          <a:p>
            <a:endParaRPr lang="zh-CN" altLang="en-US">
              <a:solidFill>
                <a:schemeClr val="bg1">
                  <a:lumMod val="50000"/>
                </a:schemeClr>
              </a:solidFill>
            </a:endParaRPr>
          </a:p>
        </p:txBody>
      </p:sp>
      <p:sp>
        <p:nvSpPr>
          <p:cNvPr id="23" name="Freeform 8"/>
          <p:cNvSpPr>
            <a:spLocks noEditPoints="1"/>
          </p:cNvSpPr>
          <p:nvPr/>
        </p:nvSpPr>
        <p:spPr bwMode="auto">
          <a:xfrm>
            <a:off x="6574452" y="3766146"/>
            <a:ext cx="580664" cy="579078"/>
          </a:xfrm>
          <a:custGeom>
            <a:avLst/>
            <a:gdLst>
              <a:gd name="T0" fmla="*/ 290513 w 794"/>
              <a:gd name="T1" fmla="*/ 0 h 794"/>
              <a:gd name="T2" fmla="*/ 581025 w 794"/>
              <a:gd name="T3" fmla="*/ 289719 h 794"/>
              <a:gd name="T4" fmla="*/ 290513 w 794"/>
              <a:gd name="T5" fmla="*/ 579438 h 794"/>
              <a:gd name="T6" fmla="*/ 0 w 794"/>
              <a:gd name="T7" fmla="*/ 289719 h 794"/>
              <a:gd name="T8" fmla="*/ 290513 w 794"/>
              <a:gd name="T9" fmla="*/ 0 h 794"/>
              <a:gd name="T10" fmla="*/ 513702 w 794"/>
              <a:gd name="T11" fmla="*/ 182443 h 794"/>
              <a:gd name="T12" fmla="*/ 458819 w 794"/>
              <a:gd name="T13" fmla="*/ 127710 h 794"/>
              <a:gd name="T14" fmla="*/ 242947 w 794"/>
              <a:gd name="T15" fmla="*/ 342262 h 794"/>
              <a:gd name="T16" fmla="*/ 122206 w 794"/>
              <a:gd name="T17" fmla="*/ 221850 h 794"/>
              <a:gd name="T18" fmla="*/ 67323 w 794"/>
              <a:gd name="T19" fmla="*/ 276583 h 794"/>
              <a:gd name="T20" fmla="*/ 188065 w 794"/>
              <a:gd name="T21" fmla="*/ 397725 h 794"/>
              <a:gd name="T22" fmla="*/ 242947 w 794"/>
              <a:gd name="T23" fmla="*/ 452458 h 794"/>
              <a:gd name="T24" fmla="*/ 298562 w 794"/>
              <a:gd name="T25" fmla="*/ 397725 h 794"/>
              <a:gd name="T26" fmla="*/ 298562 w 794"/>
              <a:gd name="T27" fmla="*/ 397725 h 794"/>
              <a:gd name="T28" fmla="*/ 513702 w 794"/>
              <a:gd name="T29" fmla="*/ 182443 h 79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794" h="794">
                <a:moveTo>
                  <a:pt x="397" y="0"/>
                </a:moveTo>
                <a:cubicBezTo>
                  <a:pt x="616" y="0"/>
                  <a:pt x="794" y="178"/>
                  <a:pt x="794" y="397"/>
                </a:cubicBezTo>
                <a:cubicBezTo>
                  <a:pt x="794" y="617"/>
                  <a:pt x="616" y="794"/>
                  <a:pt x="397" y="794"/>
                </a:cubicBezTo>
                <a:cubicBezTo>
                  <a:pt x="178" y="794"/>
                  <a:pt x="0" y="617"/>
                  <a:pt x="0" y="397"/>
                </a:cubicBezTo>
                <a:cubicBezTo>
                  <a:pt x="0" y="178"/>
                  <a:pt x="178" y="0"/>
                  <a:pt x="397" y="0"/>
                </a:cubicBezTo>
                <a:close/>
                <a:moveTo>
                  <a:pt x="702" y="250"/>
                </a:moveTo>
                <a:lnTo>
                  <a:pt x="627" y="175"/>
                </a:lnTo>
                <a:lnTo>
                  <a:pt x="332" y="469"/>
                </a:lnTo>
                <a:lnTo>
                  <a:pt x="167" y="304"/>
                </a:lnTo>
                <a:lnTo>
                  <a:pt x="92" y="379"/>
                </a:lnTo>
                <a:lnTo>
                  <a:pt x="257" y="545"/>
                </a:lnTo>
                <a:lnTo>
                  <a:pt x="332" y="620"/>
                </a:lnTo>
                <a:lnTo>
                  <a:pt x="408" y="545"/>
                </a:lnTo>
                <a:lnTo>
                  <a:pt x="702" y="250"/>
                </a:lnTo>
                <a:close/>
              </a:path>
            </a:pathLst>
          </a:custGeom>
          <a:solidFill>
            <a:srgbClr val="048A8B"/>
          </a:solidFill>
          <a:ln>
            <a:noFill/>
          </a:ln>
        </p:spPr>
        <p:txBody>
          <a:bodyPr/>
          <a:lstStyle/>
          <a:p>
            <a:endParaRPr lang="zh-CN" altLang="en-US">
              <a:solidFill>
                <a:schemeClr val="bg1">
                  <a:lumMod val="50000"/>
                </a:schemeClr>
              </a:solidFill>
            </a:endParaRPr>
          </a:p>
        </p:txBody>
      </p:sp>
      <p:sp>
        <p:nvSpPr>
          <p:cNvPr id="24" name="TextBox 9"/>
          <p:cNvSpPr txBox="1">
            <a:spLocks noChangeArrowheads="1"/>
          </p:cNvSpPr>
          <p:nvPr/>
        </p:nvSpPr>
        <p:spPr bwMode="auto">
          <a:xfrm>
            <a:off x="7294729" y="1686228"/>
            <a:ext cx="3453839" cy="645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dirty="0">
                <a:solidFill>
                  <a:schemeClr val="bg1">
                    <a:lumMod val="50000"/>
                  </a:schemeClr>
                </a:solidFill>
                <a:latin typeface="微软雅黑" panose="020B0503020204020204" pitchFamily="34" charset="-122"/>
              </a:rPr>
              <a:t>这里可以输入你的文字内容这里可以输入你的文字内容这里可以</a:t>
            </a:r>
          </a:p>
        </p:txBody>
      </p:sp>
      <p:sp>
        <p:nvSpPr>
          <p:cNvPr id="25" name="TextBox 10"/>
          <p:cNvSpPr txBox="1">
            <a:spLocks noChangeArrowheads="1"/>
          </p:cNvSpPr>
          <p:nvPr/>
        </p:nvSpPr>
        <p:spPr bwMode="auto">
          <a:xfrm>
            <a:off x="7294729" y="2750778"/>
            <a:ext cx="3453839" cy="645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dirty="0">
                <a:solidFill>
                  <a:schemeClr val="bg1">
                    <a:lumMod val="50000"/>
                  </a:schemeClr>
                </a:solidFill>
                <a:latin typeface="微软雅黑" panose="020B0503020204020204" pitchFamily="34" charset="-122"/>
              </a:rPr>
              <a:t>这里可以输入你的文字内容这里可以输入你的文字内容这里可以</a:t>
            </a:r>
          </a:p>
        </p:txBody>
      </p:sp>
      <p:sp>
        <p:nvSpPr>
          <p:cNvPr id="26" name="TextBox 11"/>
          <p:cNvSpPr txBox="1">
            <a:spLocks noChangeArrowheads="1"/>
          </p:cNvSpPr>
          <p:nvPr/>
        </p:nvSpPr>
        <p:spPr bwMode="auto">
          <a:xfrm>
            <a:off x="7294729" y="3759801"/>
            <a:ext cx="3453839" cy="645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a:solidFill>
                  <a:schemeClr val="bg1">
                    <a:lumMod val="50000"/>
                  </a:schemeClr>
                </a:solidFill>
                <a:latin typeface="微软雅黑" panose="020B0503020204020204" pitchFamily="34" charset="-122"/>
              </a:rPr>
              <a:t>这里可以输入你的文字内容这里可以输入你的文字内容这里可以</a:t>
            </a:r>
          </a:p>
        </p:txBody>
      </p:sp>
      <p:sp>
        <p:nvSpPr>
          <p:cNvPr id="27" name="TextBox 12"/>
          <p:cNvSpPr txBox="1">
            <a:spLocks noChangeArrowheads="1"/>
          </p:cNvSpPr>
          <p:nvPr/>
        </p:nvSpPr>
        <p:spPr bwMode="auto">
          <a:xfrm>
            <a:off x="7294729" y="4795793"/>
            <a:ext cx="3453839" cy="645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800">
                <a:solidFill>
                  <a:schemeClr val="bg1">
                    <a:lumMod val="50000"/>
                  </a:schemeClr>
                </a:solidFill>
                <a:latin typeface="微软雅黑" panose="020B0503020204020204" pitchFamily="34" charset="-122"/>
              </a:rPr>
              <a:t>这里可以输入你的文字内容这里可以输入你的文字内容这里可以</a:t>
            </a:r>
          </a:p>
        </p:txBody>
      </p:sp>
    </p:spTree>
    <p:extLst>
      <p:ext uri="{BB962C8B-B14F-4D97-AF65-F5344CB8AC3E}">
        <p14:creationId xmlns:p14="http://schemas.microsoft.com/office/powerpoint/2010/main" val="6343420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advTm="3000">
        <p15:prstTrans prst="airplan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6" fill="hold" grpId="0" nodeType="after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additive="base">
                                        <p:cTn id="12" dur="500" fill="hold"/>
                                        <p:tgtEl>
                                          <p:spTgt spid="20"/>
                                        </p:tgtEl>
                                        <p:attrNameLst>
                                          <p:attrName>ppt_x</p:attrName>
                                        </p:attrNameLst>
                                      </p:cBhvr>
                                      <p:tavLst>
                                        <p:tav tm="0">
                                          <p:val>
                                            <p:strVal val="1+#ppt_w/2"/>
                                          </p:val>
                                        </p:tav>
                                        <p:tav tm="100000">
                                          <p:val>
                                            <p:strVal val="#ppt_x"/>
                                          </p:val>
                                        </p:tav>
                                      </p:tavLst>
                                    </p:anim>
                                    <p:anim calcmode="lin" valueType="num">
                                      <p:cBhvr additive="base">
                                        <p:cTn id="13" dur="500" fill="hold"/>
                                        <p:tgtEl>
                                          <p:spTgt spid="20"/>
                                        </p:tgtEl>
                                        <p:attrNameLst>
                                          <p:attrName>ppt_y</p:attrName>
                                        </p:attrNameLst>
                                      </p:cBhvr>
                                      <p:tavLst>
                                        <p:tav tm="0">
                                          <p:val>
                                            <p:strVal val="1+#ppt_h/2"/>
                                          </p:val>
                                        </p:tav>
                                        <p:tav tm="100000">
                                          <p:val>
                                            <p:strVal val="#ppt_y"/>
                                          </p:val>
                                        </p:tav>
                                      </p:tavLst>
                                    </p:anim>
                                  </p:childTnLst>
                                </p:cTn>
                              </p:par>
                              <p:par>
                                <p:cTn id="14" presetID="2" presetClass="entr" presetSubtype="6" fill="hold" grpId="0" nodeType="withEffect">
                                  <p:stCondLst>
                                    <p:cond delay="0"/>
                                  </p:stCondLst>
                                  <p:childTnLst>
                                    <p:set>
                                      <p:cBhvr>
                                        <p:cTn id="15" dur="1" fill="hold">
                                          <p:stCondLst>
                                            <p:cond delay="0"/>
                                          </p:stCondLst>
                                        </p:cTn>
                                        <p:tgtEl>
                                          <p:spTgt spid="21"/>
                                        </p:tgtEl>
                                        <p:attrNameLst>
                                          <p:attrName>style.visibility</p:attrName>
                                        </p:attrNameLst>
                                      </p:cBhvr>
                                      <p:to>
                                        <p:strVal val="visible"/>
                                      </p:to>
                                    </p:set>
                                    <p:anim calcmode="lin" valueType="num">
                                      <p:cBhvr additive="base">
                                        <p:cTn id="16" dur="500" fill="hold"/>
                                        <p:tgtEl>
                                          <p:spTgt spid="21"/>
                                        </p:tgtEl>
                                        <p:attrNameLst>
                                          <p:attrName>ppt_x</p:attrName>
                                        </p:attrNameLst>
                                      </p:cBhvr>
                                      <p:tavLst>
                                        <p:tav tm="0">
                                          <p:val>
                                            <p:strVal val="1+#ppt_w/2"/>
                                          </p:val>
                                        </p:tav>
                                        <p:tav tm="100000">
                                          <p:val>
                                            <p:strVal val="#ppt_x"/>
                                          </p:val>
                                        </p:tav>
                                      </p:tavLst>
                                    </p:anim>
                                    <p:anim calcmode="lin" valueType="num">
                                      <p:cBhvr additive="base">
                                        <p:cTn id="17" dur="500" fill="hold"/>
                                        <p:tgtEl>
                                          <p:spTgt spid="21"/>
                                        </p:tgtEl>
                                        <p:attrNameLst>
                                          <p:attrName>ppt_y</p:attrName>
                                        </p:attrNameLst>
                                      </p:cBhvr>
                                      <p:tavLst>
                                        <p:tav tm="0">
                                          <p:val>
                                            <p:strVal val="1+#ppt_h/2"/>
                                          </p:val>
                                        </p:tav>
                                        <p:tav tm="100000">
                                          <p:val>
                                            <p:strVal val="#ppt_y"/>
                                          </p:val>
                                        </p:tav>
                                      </p:tavLst>
                                    </p:anim>
                                  </p:childTnLst>
                                </p:cTn>
                              </p:par>
                              <p:par>
                                <p:cTn id="18" presetID="2" presetClass="entr" presetSubtype="6" fill="hold" grpId="0" nodeType="withEffect">
                                  <p:stCondLst>
                                    <p:cond delay="0"/>
                                  </p:stCondLst>
                                  <p:childTnLst>
                                    <p:set>
                                      <p:cBhvr>
                                        <p:cTn id="19" dur="1" fill="hold">
                                          <p:stCondLst>
                                            <p:cond delay="0"/>
                                          </p:stCondLst>
                                        </p:cTn>
                                        <p:tgtEl>
                                          <p:spTgt spid="22"/>
                                        </p:tgtEl>
                                        <p:attrNameLst>
                                          <p:attrName>style.visibility</p:attrName>
                                        </p:attrNameLst>
                                      </p:cBhvr>
                                      <p:to>
                                        <p:strVal val="visible"/>
                                      </p:to>
                                    </p:set>
                                    <p:anim calcmode="lin" valueType="num">
                                      <p:cBhvr additive="base">
                                        <p:cTn id="20" dur="500" fill="hold"/>
                                        <p:tgtEl>
                                          <p:spTgt spid="22"/>
                                        </p:tgtEl>
                                        <p:attrNameLst>
                                          <p:attrName>ppt_x</p:attrName>
                                        </p:attrNameLst>
                                      </p:cBhvr>
                                      <p:tavLst>
                                        <p:tav tm="0">
                                          <p:val>
                                            <p:strVal val="1+#ppt_w/2"/>
                                          </p:val>
                                        </p:tav>
                                        <p:tav tm="100000">
                                          <p:val>
                                            <p:strVal val="#ppt_x"/>
                                          </p:val>
                                        </p:tav>
                                      </p:tavLst>
                                    </p:anim>
                                    <p:anim calcmode="lin" valueType="num">
                                      <p:cBhvr additive="base">
                                        <p:cTn id="21" dur="500" fill="hold"/>
                                        <p:tgtEl>
                                          <p:spTgt spid="22"/>
                                        </p:tgtEl>
                                        <p:attrNameLst>
                                          <p:attrName>ppt_y</p:attrName>
                                        </p:attrNameLst>
                                      </p:cBhvr>
                                      <p:tavLst>
                                        <p:tav tm="0">
                                          <p:val>
                                            <p:strVal val="1+#ppt_h/2"/>
                                          </p:val>
                                        </p:tav>
                                        <p:tav tm="100000">
                                          <p:val>
                                            <p:strVal val="#ppt_y"/>
                                          </p:val>
                                        </p:tav>
                                      </p:tavLst>
                                    </p:anim>
                                  </p:childTnLst>
                                </p:cTn>
                              </p:par>
                              <p:par>
                                <p:cTn id="22" presetID="2" presetClass="entr" presetSubtype="6" fill="hold" grpId="0" nodeType="withEffect">
                                  <p:stCondLst>
                                    <p:cond delay="0"/>
                                  </p:stCondLst>
                                  <p:childTnLst>
                                    <p:set>
                                      <p:cBhvr>
                                        <p:cTn id="23" dur="1" fill="hold">
                                          <p:stCondLst>
                                            <p:cond delay="0"/>
                                          </p:stCondLst>
                                        </p:cTn>
                                        <p:tgtEl>
                                          <p:spTgt spid="23"/>
                                        </p:tgtEl>
                                        <p:attrNameLst>
                                          <p:attrName>style.visibility</p:attrName>
                                        </p:attrNameLst>
                                      </p:cBhvr>
                                      <p:to>
                                        <p:strVal val="visible"/>
                                      </p:to>
                                    </p:set>
                                    <p:anim calcmode="lin" valueType="num">
                                      <p:cBhvr additive="base">
                                        <p:cTn id="24" dur="500" fill="hold"/>
                                        <p:tgtEl>
                                          <p:spTgt spid="23"/>
                                        </p:tgtEl>
                                        <p:attrNameLst>
                                          <p:attrName>ppt_x</p:attrName>
                                        </p:attrNameLst>
                                      </p:cBhvr>
                                      <p:tavLst>
                                        <p:tav tm="0">
                                          <p:val>
                                            <p:strVal val="1+#ppt_w/2"/>
                                          </p:val>
                                        </p:tav>
                                        <p:tav tm="100000">
                                          <p:val>
                                            <p:strVal val="#ppt_x"/>
                                          </p:val>
                                        </p:tav>
                                      </p:tavLst>
                                    </p:anim>
                                    <p:anim calcmode="lin" valueType="num">
                                      <p:cBhvr additive="base">
                                        <p:cTn id="25" dur="500" fill="hold"/>
                                        <p:tgtEl>
                                          <p:spTgt spid="23"/>
                                        </p:tgtEl>
                                        <p:attrNameLst>
                                          <p:attrName>ppt_y</p:attrName>
                                        </p:attrNameLst>
                                      </p:cBhvr>
                                      <p:tavLst>
                                        <p:tav tm="0">
                                          <p:val>
                                            <p:strVal val="1+#ppt_h/2"/>
                                          </p:val>
                                        </p:tav>
                                        <p:tav tm="100000">
                                          <p:val>
                                            <p:strVal val="#ppt_y"/>
                                          </p:val>
                                        </p:tav>
                                      </p:tavLst>
                                    </p:anim>
                                  </p:childTnLst>
                                </p:cTn>
                              </p:par>
                            </p:childTnLst>
                          </p:cTn>
                        </p:par>
                        <p:par>
                          <p:cTn id="26" fill="hold">
                            <p:stCondLst>
                              <p:cond delay="1000"/>
                            </p:stCondLst>
                            <p:childTnLst>
                              <p:par>
                                <p:cTn id="27" presetID="22" presetClass="entr" presetSubtype="8" fill="hold" grpId="0" nodeType="after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wipe(left)">
                                      <p:cBhvr>
                                        <p:cTn id="29" dur="500"/>
                                        <p:tgtEl>
                                          <p:spTgt spid="24"/>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wipe(left)">
                                      <p:cBhvr>
                                        <p:cTn id="32" dur="500"/>
                                        <p:tgtEl>
                                          <p:spTgt spid="25"/>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wipe(left)">
                                      <p:cBhvr>
                                        <p:cTn id="35" dur="500"/>
                                        <p:tgtEl>
                                          <p:spTgt spid="26"/>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wipe(left)">
                                      <p:cBhvr>
                                        <p:cTn id="38"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utoUpdateAnimBg="0"/>
      <p:bldP spid="25" grpId="0" autoUpdateAnimBg="0"/>
      <p:bldP spid="26" grpId="0" autoUpdateAnimBg="0"/>
      <p:bldP spid="27"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2"/>
          <p:cNvSpPr txBox="1">
            <a:spLocks/>
          </p:cNvSpPr>
          <p:nvPr/>
        </p:nvSpPr>
        <p:spPr>
          <a:xfrm>
            <a:off x="7252524" y="3879927"/>
            <a:ext cx="3600471" cy="443130"/>
          </a:xfrm>
          <a:prstGeom prst="rect">
            <a:avLst/>
          </a:prstGeom>
        </p:spPr>
        <p:txBody>
          <a:bodyPr vert="horz" wrap="square" lIns="108720" tIns="54360" rIns="108720" bIns="543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325"/>
              </a:lnSpc>
            </a:pPr>
            <a:r>
              <a:rPr lang="en-US" sz="850" dirty="0">
                <a:solidFill>
                  <a:schemeClr val="bg1">
                    <a:lumMod val="50000"/>
                  </a:schemeClr>
                </a:solidFill>
                <a:latin typeface="Source Sans Pro" charset="0"/>
                <a:ea typeface="Source Sans Pro" charset="0"/>
                <a:cs typeface="Source Sans Pro" charset="0"/>
              </a:rPr>
              <a:t>Investment generally results in acquiring an asset, also called an investment. If the asset is available at a price worth</a:t>
            </a:r>
          </a:p>
        </p:txBody>
      </p:sp>
      <p:sp>
        <p:nvSpPr>
          <p:cNvPr id="6" name="TextBox 15"/>
          <p:cNvSpPr txBox="1"/>
          <p:nvPr/>
        </p:nvSpPr>
        <p:spPr>
          <a:xfrm>
            <a:off x="7286628" y="3648145"/>
            <a:ext cx="934655" cy="246164"/>
          </a:xfrm>
          <a:prstGeom prst="rect">
            <a:avLst/>
          </a:prstGeom>
          <a:noFill/>
        </p:spPr>
        <p:txBody>
          <a:bodyPr wrap="none" rtlCol="0" anchor="ctr" anchorCtr="0">
            <a:spAutoFit/>
          </a:bodyPr>
          <a:lstStyle/>
          <a:p>
            <a:r>
              <a:rPr lang="en-US" sz="1000" dirty="0">
                <a:solidFill>
                  <a:schemeClr val="bg1">
                    <a:lumMod val="50000"/>
                  </a:schemeClr>
                </a:solidFill>
                <a:latin typeface="Montserrat" charset="0"/>
                <a:ea typeface="Montserrat" charset="0"/>
                <a:cs typeface="Montserrat" charset="0"/>
              </a:rPr>
              <a:t>OUR SERVICES</a:t>
            </a:r>
          </a:p>
        </p:txBody>
      </p:sp>
      <p:sp>
        <p:nvSpPr>
          <p:cNvPr id="7" name="Subtitle 2"/>
          <p:cNvSpPr txBox="1">
            <a:spLocks/>
          </p:cNvSpPr>
          <p:nvPr/>
        </p:nvSpPr>
        <p:spPr>
          <a:xfrm>
            <a:off x="7252524" y="1950859"/>
            <a:ext cx="3600471" cy="443130"/>
          </a:xfrm>
          <a:prstGeom prst="rect">
            <a:avLst/>
          </a:prstGeom>
        </p:spPr>
        <p:txBody>
          <a:bodyPr vert="horz" wrap="square" lIns="108720" tIns="54360" rIns="108720" bIns="543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325"/>
              </a:lnSpc>
            </a:pPr>
            <a:r>
              <a:rPr lang="en-US" sz="850" dirty="0">
                <a:solidFill>
                  <a:schemeClr val="bg1">
                    <a:lumMod val="50000"/>
                  </a:schemeClr>
                </a:solidFill>
                <a:latin typeface="Source Sans Pro" charset="0"/>
                <a:ea typeface="Source Sans Pro" charset="0"/>
                <a:cs typeface="Source Sans Pro" charset="0"/>
              </a:rPr>
              <a:t>Investment generally results in acquiring an asset, also called an investment. If the asset is available at a price worth</a:t>
            </a:r>
          </a:p>
        </p:txBody>
      </p:sp>
      <p:sp>
        <p:nvSpPr>
          <p:cNvPr id="8" name="TextBox 21"/>
          <p:cNvSpPr txBox="1"/>
          <p:nvPr/>
        </p:nvSpPr>
        <p:spPr>
          <a:xfrm>
            <a:off x="7286628" y="1719076"/>
            <a:ext cx="1276016" cy="246164"/>
          </a:xfrm>
          <a:prstGeom prst="rect">
            <a:avLst/>
          </a:prstGeom>
          <a:noFill/>
        </p:spPr>
        <p:txBody>
          <a:bodyPr wrap="none" rtlCol="0" anchor="ctr" anchorCtr="0">
            <a:spAutoFit/>
          </a:bodyPr>
          <a:lstStyle/>
          <a:p>
            <a:r>
              <a:rPr lang="en-US" sz="1000" dirty="0">
                <a:solidFill>
                  <a:schemeClr val="bg1">
                    <a:lumMod val="50000"/>
                  </a:schemeClr>
                </a:solidFill>
                <a:latin typeface="Montserrat" charset="0"/>
                <a:ea typeface="Montserrat" charset="0"/>
                <a:cs typeface="Montserrat" charset="0"/>
              </a:rPr>
              <a:t>WELCOME MESSAGE</a:t>
            </a:r>
          </a:p>
        </p:txBody>
      </p:sp>
      <p:sp>
        <p:nvSpPr>
          <p:cNvPr id="9" name="Subtitle 2"/>
          <p:cNvSpPr txBox="1">
            <a:spLocks/>
          </p:cNvSpPr>
          <p:nvPr/>
        </p:nvSpPr>
        <p:spPr>
          <a:xfrm>
            <a:off x="7252524" y="2957022"/>
            <a:ext cx="3600471" cy="443130"/>
          </a:xfrm>
          <a:prstGeom prst="rect">
            <a:avLst/>
          </a:prstGeom>
        </p:spPr>
        <p:txBody>
          <a:bodyPr vert="horz" wrap="square" lIns="108720" tIns="54360" rIns="108720" bIns="543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325"/>
              </a:lnSpc>
            </a:pPr>
            <a:r>
              <a:rPr lang="en-US" sz="850" dirty="0">
                <a:solidFill>
                  <a:schemeClr val="bg1">
                    <a:lumMod val="50000"/>
                  </a:schemeClr>
                </a:solidFill>
                <a:latin typeface="Source Sans Pro" charset="0"/>
                <a:ea typeface="Source Sans Pro" charset="0"/>
                <a:cs typeface="Source Sans Pro" charset="0"/>
              </a:rPr>
              <a:t>Investment generally results in acquiring an asset, also called an investment. If the asset is available at a price worth</a:t>
            </a:r>
          </a:p>
        </p:txBody>
      </p:sp>
      <p:sp>
        <p:nvSpPr>
          <p:cNvPr id="10" name="TextBox 30"/>
          <p:cNvSpPr txBox="1"/>
          <p:nvPr/>
        </p:nvSpPr>
        <p:spPr>
          <a:xfrm>
            <a:off x="7286628" y="2725239"/>
            <a:ext cx="1051648" cy="246164"/>
          </a:xfrm>
          <a:prstGeom prst="rect">
            <a:avLst/>
          </a:prstGeom>
          <a:noFill/>
        </p:spPr>
        <p:txBody>
          <a:bodyPr wrap="none" rtlCol="0" anchor="ctr" anchorCtr="0">
            <a:spAutoFit/>
          </a:bodyPr>
          <a:lstStyle/>
          <a:p>
            <a:r>
              <a:rPr lang="en-US" sz="1000" dirty="0">
                <a:solidFill>
                  <a:schemeClr val="bg1">
                    <a:lumMod val="50000"/>
                  </a:schemeClr>
                </a:solidFill>
                <a:latin typeface="Montserrat" charset="0"/>
                <a:ea typeface="Montserrat" charset="0"/>
                <a:cs typeface="Montserrat" charset="0"/>
              </a:rPr>
              <a:t>MEET THE TEAM</a:t>
            </a:r>
          </a:p>
        </p:txBody>
      </p:sp>
      <p:sp>
        <p:nvSpPr>
          <p:cNvPr id="12" name="TextBox 42"/>
          <p:cNvSpPr txBox="1"/>
          <p:nvPr/>
        </p:nvSpPr>
        <p:spPr>
          <a:xfrm>
            <a:off x="6479241" y="2425499"/>
            <a:ext cx="712569" cy="1169280"/>
          </a:xfrm>
          <a:prstGeom prst="rect">
            <a:avLst/>
          </a:prstGeom>
          <a:noFill/>
        </p:spPr>
        <p:txBody>
          <a:bodyPr wrap="square" rtlCol="0">
            <a:spAutoFit/>
          </a:bodyPr>
          <a:lstStyle/>
          <a:p>
            <a:pPr algn="ctr"/>
            <a:r>
              <a:rPr lang="en-US" sz="6999" dirty="0">
                <a:solidFill>
                  <a:schemeClr val="accent1">
                    <a:lumMod val="75000"/>
                  </a:schemeClr>
                </a:solidFill>
                <a:latin typeface="Source Sans Pro" charset="0"/>
                <a:ea typeface="Source Sans Pro" charset="0"/>
                <a:cs typeface="Source Sans Pro" charset="0"/>
              </a:rPr>
              <a:t>2</a:t>
            </a:r>
          </a:p>
        </p:txBody>
      </p:sp>
      <p:sp>
        <p:nvSpPr>
          <p:cNvPr id="13" name="TextBox 43"/>
          <p:cNvSpPr txBox="1"/>
          <p:nvPr/>
        </p:nvSpPr>
        <p:spPr>
          <a:xfrm>
            <a:off x="6479241" y="3373799"/>
            <a:ext cx="712569" cy="1169280"/>
          </a:xfrm>
          <a:prstGeom prst="rect">
            <a:avLst/>
          </a:prstGeom>
          <a:noFill/>
        </p:spPr>
        <p:txBody>
          <a:bodyPr wrap="square" rtlCol="0">
            <a:spAutoFit/>
          </a:bodyPr>
          <a:lstStyle/>
          <a:p>
            <a:pPr algn="ctr"/>
            <a:r>
              <a:rPr lang="en-US" sz="6999" dirty="0">
                <a:solidFill>
                  <a:srgbClr val="048A8B"/>
                </a:solidFill>
                <a:latin typeface="Source Sans Pro" charset="0"/>
                <a:ea typeface="Source Sans Pro" charset="0"/>
                <a:cs typeface="Source Sans Pro" charset="0"/>
              </a:rPr>
              <a:t>3</a:t>
            </a:r>
          </a:p>
        </p:txBody>
      </p:sp>
      <p:sp>
        <p:nvSpPr>
          <p:cNvPr id="14" name="TextBox 44"/>
          <p:cNvSpPr txBox="1"/>
          <p:nvPr/>
        </p:nvSpPr>
        <p:spPr>
          <a:xfrm>
            <a:off x="6479241" y="1465816"/>
            <a:ext cx="712569" cy="1169280"/>
          </a:xfrm>
          <a:prstGeom prst="rect">
            <a:avLst/>
          </a:prstGeom>
          <a:noFill/>
        </p:spPr>
        <p:txBody>
          <a:bodyPr wrap="square" rtlCol="0">
            <a:spAutoFit/>
          </a:bodyPr>
          <a:lstStyle/>
          <a:p>
            <a:pPr algn="ctr"/>
            <a:r>
              <a:rPr lang="en-US" sz="6999" dirty="0">
                <a:solidFill>
                  <a:srgbClr val="048A8B"/>
                </a:solidFill>
                <a:latin typeface="Source Sans Pro" charset="0"/>
                <a:ea typeface="Source Sans Pro" charset="0"/>
                <a:cs typeface="Source Sans Pro" charset="0"/>
              </a:rPr>
              <a:t>1</a:t>
            </a:r>
          </a:p>
        </p:txBody>
      </p:sp>
      <p:sp>
        <p:nvSpPr>
          <p:cNvPr id="15" name="矩形 14"/>
          <p:cNvSpPr/>
          <p:nvPr/>
        </p:nvSpPr>
        <p:spPr>
          <a:xfrm>
            <a:off x="1631504" y="1700808"/>
            <a:ext cx="4133656" cy="2716023"/>
          </a:xfrm>
          <a:prstGeom prst="rect">
            <a:avLst/>
          </a:prstGeom>
          <a:blipFill dpi="0" rotWithShape="1">
            <a:blip r:embed="rId3"/>
            <a:srcRect/>
            <a:tile tx="0" ty="0" sx="17000" sy="17000" flip="none" algn="ctr"/>
          </a:blipFill>
          <a:ln>
            <a:noFill/>
          </a:ln>
          <a:effectLst>
            <a:outerShdw blurRad="50800" dist="127000" dir="30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6" name="TextBox 5"/>
          <p:cNvSpPr txBox="1"/>
          <p:nvPr/>
        </p:nvSpPr>
        <p:spPr>
          <a:xfrm>
            <a:off x="1586910" y="4548665"/>
            <a:ext cx="4837310" cy="784648"/>
          </a:xfrm>
          <a:prstGeom prst="rect">
            <a:avLst/>
          </a:prstGeom>
          <a:noFill/>
        </p:spPr>
        <p:txBody>
          <a:bodyPr wrap="square" rtlCol="0">
            <a:spAutoFit/>
          </a:bodyPr>
          <a:lstStyle/>
          <a:p>
            <a:r>
              <a:rPr lang="en-US" sz="900" b="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MARKETING &amp; MANAGEMENT FOR INFOGRAPHIC</a:t>
            </a:r>
          </a:p>
          <a:p>
            <a:endPar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est</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laborum</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dolo</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rumes</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fugats</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untras</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Etharums</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ser</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quidem</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rerum</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facilis</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acc</a:t>
            </a:r>
            <a:endPar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doloremque</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laudantium</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totam</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rem </a:t>
            </a:r>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aperiam</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eaque</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ipsa</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quae ab </a:t>
            </a:r>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illo</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inventore</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p>
          <a:p>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veritatis</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et quasi </a:t>
            </a:r>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architecto</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beatae</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vitae dicta </a:t>
            </a:r>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sunt</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explicabo</a:t>
            </a:r>
            <a:r>
              <a:rPr lang="en-US" sz="9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p>
        </p:txBody>
      </p:sp>
      <p:sp>
        <p:nvSpPr>
          <p:cNvPr id="17" name="Subtitle 2"/>
          <p:cNvSpPr txBox="1">
            <a:spLocks/>
          </p:cNvSpPr>
          <p:nvPr/>
        </p:nvSpPr>
        <p:spPr>
          <a:xfrm>
            <a:off x="7252524" y="4811621"/>
            <a:ext cx="3600471" cy="443130"/>
          </a:xfrm>
          <a:prstGeom prst="rect">
            <a:avLst/>
          </a:prstGeom>
        </p:spPr>
        <p:txBody>
          <a:bodyPr vert="horz" wrap="square" lIns="108720" tIns="54360" rIns="108720" bIns="54360"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325"/>
              </a:lnSpc>
            </a:pPr>
            <a:r>
              <a:rPr lang="en-US" sz="850" dirty="0">
                <a:solidFill>
                  <a:schemeClr val="bg1">
                    <a:lumMod val="50000"/>
                  </a:schemeClr>
                </a:solidFill>
                <a:latin typeface="Source Sans Pro" charset="0"/>
                <a:ea typeface="Source Sans Pro" charset="0"/>
                <a:cs typeface="Source Sans Pro" charset="0"/>
              </a:rPr>
              <a:t>Investment generally results in acquiring an asset, also called an investment. If the asset is available at a price worth</a:t>
            </a:r>
          </a:p>
        </p:txBody>
      </p:sp>
      <p:sp>
        <p:nvSpPr>
          <p:cNvPr id="18" name="TextBox 15"/>
          <p:cNvSpPr txBox="1"/>
          <p:nvPr/>
        </p:nvSpPr>
        <p:spPr>
          <a:xfrm>
            <a:off x="7286628" y="4579838"/>
            <a:ext cx="934655" cy="246164"/>
          </a:xfrm>
          <a:prstGeom prst="rect">
            <a:avLst/>
          </a:prstGeom>
          <a:noFill/>
        </p:spPr>
        <p:txBody>
          <a:bodyPr wrap="none" rtlCol="0" anchor="ctr" anchorCtr="0">
            <a:spAutoFit/>
          </a:bodyPr>
          <a:lstStyle/>
          <a:p>
            <a:r>
              <a:rPr lang="en-US" sz="1000" dirty="0">
                <a:solidFill>
                  <a:schemeClr val="bg1">
                    <a:lumMod val="50000"/>
                  </a:schemeClr>
                </a:solidFill>
                <a:latin typeface="Montserrat" charset="0"/>
                <a:ea typeface="Montserrat" charset="0"/>
                <a:cs typeface="Montserrat" charset="0"/>
              </a:rPr>
              <a:t>OUR SERVICES</a:t>
            </a:r>
          </a:p>
        </p:txBody>
      </p:sp>
      <p:sp>
        <p:nvSpPr>
          <p:cNvPr id="19" name="TextBox 43"/>
          <p:cNvSpPr txBox="1"/>
          <p:nvPr/>
        </p:nvSpPr>
        <p:spPr>
          <a:xfrm>
            <a:off x="6479241" y="4305492"/>
            <a:ext cx="712569" cy="1169280"/>
          </a:xfrm>
          <a:prstGeom prst="rect">
            <a:avLst/>
          </a:prstGeom>
          <a:noFill/>
        </p:spPr>
        <p:txBody>
          <a:bodyPr wrap="square" rtlCol="0">
            <a:spAutoFit/>
          </a:bodyPr>
          <a:lstStyle/>
          <a:p>
            <a:pPr algn="ctr"/>
            <a:r>
              <a:rPr lang="en-US" sz="6999" dirty="0">
                <a:solidFill>
                  <a:schemeClr val="accent1">
                    <a:lumMod val="75000"/>
                  </a:schemeClr>
                </a:solidFill>
                <a:latin typeface="Source Sans Pro" charset="0"/>
                <a:ea typeface="Source Sans Pro" charset="0"/>
                <a:cs typeface="Source Sans Pro" charset="0"/>
              </a:rPr>
              <a:t>4</a:t>
            </a:r>
          </a:p>
        </p:txBody>
      </p:sp>
    </p:spTree>
    <p:extLst>
      <p:ext uri="{BB962C8B-B14F-4D97-AF65-F5344CB8AC3E}">
        <p14:creationId xmlns:p14="http://schemas.microsoft.com/office/powerpoint/2010/main" val="33906833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advTm="3000">
        <p15:prstTrans prst="airplan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outVertical)">
                                      <p:cBhvr>
                                        <p:cTn id="7" dur="750"/>
                                        <p:tgtEl>
                                          <p:spTgt spid="15"/>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1000"/>
                                        <p:tgtEl>
                                          <p:spTgt spid="16"/>
                                        </p:tgtEl>
                                      </p:cBhvr>
                                    </p:animEffect>
                                    <p:anim calcmode="lin" valueType="num">
                                      <p:cBhvr>
                                        <p:cTn id="11" dur="1000" fill="hold"/>
                                        <p:tgtEl>
                                          <p:spTgt spid="16"/>
                                        </p:tgtEl>
                                        <p:attrNameLst>
                                          <p:attrName>ppt_x</p:attrName>
                                        </p:attrNameLst>
                                      </p:cBhvr>
                                      <p:tavLst>
                                        <p:tav tm="0">
                                          <p:val>
                                            <p:strVal val="#ppt_x"/>
                                          </p:val>
                                        </p:tav>
                                        <p:tav tm="100000">
                                          <p:val>
                                            <p:strVal val="#ppt_x"/>
                                          </p:val>
                                        </p:tav>
                                      </p:tavLst>
                                    </p:anim>
                                    <p:anim calcmode="lin" valueType="num">
                                      <p:cBhvr>
                                        <p:cTn id="12" dur="1000" fill="hold"/>
                                        <p:tgtEl>
                                          <p:spTgt spid="16"/>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250"/>
                                        <p:tgtEl>
                                          <p:spTgt spid="7"/>
                                        </p:tgtEl>
                                      </p:cBhvr>
                                    </p:animEffect>
                                    <p:anim calcmode="lin" valueType="num">
                                      <p:cBhvr>
                                        <p:cTn id="17" dur="250" fill="hold"/>
                                        <p:tgtEl>
                                          <p:spTgt spid="7"/>
                                        </p:tgtEl>
                                        <p:attrNameLst>
                                          <p:attrName>ppt_x</p:attrName>
                                        </p:attrNameLst>
                                      </p:cBhvr>
                                      <p:tavLst>
                                        <p:tav tm="0">
                                          <p:val>
                                            <p:strVal val="#ppt_x"/>
                                          </p:val>
                                        </p:tav>
                                        <p:tav tm="100000">
                                          <p:val>
                                            <p:strVal val="#ppt_x"/>
                                          </p:val>
                                        </p:tav>
                                      </p:tavLst>
                                    </p:anim>
                                    <p:anim calcmode="lin" valueType="num">
                                      <p:cBhvr>
                                        <p:cTn id="18" dur="250" fill="hold"/>
                                        <p:tgtEl>
                                          <p:spTgt spid="7"/>
                                        </p:tgtEl>
                                        <p:attrNameLst>
                                          <p:attrName>ppt_y</p:attrName>
                                        </p:attrNameLst>
                                      </p:cBhvr>
                                      <p:tavLst>
                                        <p:tav tm="0">
                                          <p:val>
                                            <p:strVal val="#ppt_y+.1"/>
                                          </p:val>
                                        </p:tav>
                                        <p:tav tm="100000">
                                          <p:val>
                                            <p:strVal val="#ppt_y"/>
                                          </p:val>
                                        </p:tav>
                                      </p:tavLst>
                                    </p:anim>
                                  </p:childTnLst>
                                </p:cTn>
                              </p:par>
                            </p:childTnLst>
                          </p:cTn>
                        </p:par>
                        <p:par>
                          <p:cTn id="19" fill="hold">
                            <p:stCondLst>
                              <p:cond delay="1250"/>
                            </p:stCondLst>
                            <p:childTnLst>
                              <p:par>
                                <p:cTn id="20" presetID="42" presetClass="entr" presetSubtype="0"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250"/>
                                        <p:tgtEl>
                                          <p:spTgt spid="9"/>
                                        </p:tgtEl>
                                      </p:cBhvr>
                                    </p:animEffect>
                                    <p:anim calcmode="lin" valueType="num">
                                      <p:cBhvr>
                                        <p:cTn id="23" dur="250" fill="hold"/>
                                        <p:tgtEl>
                                          <p:spTgt spid="9"/>
                                        </p:tgtEl>
                                        <p:attrNameLst>
                                          <p:attrName>ppt_x</p:attrName>
                                        </p:attrNameLst>
                                      </p:cBhvr>
                                      <p:tavLst>
                                        <p:tav tm="0">
                                          <p:val>
                                            <p:strVal val="#ppt_x"/>
                                          </p:val>
                                        </p:tav>
                                        <p:tav tm="100000">
                                          <p:val>
                                            <p:strVal val="#ppt_x"/>
                                          </p:val>
                                        </p:tav>
                                      </p:tavLst>
                                    </p:anim>
                                    <p:anim calcmode="lin" valueType="num">
                                      <p:cBhvr>
                                        <p:cTn id="24" dur="250" fill="hold"/>
                                        <p:tgtEl>
                                          <p:spTgt spid="9"/>
                                        </p:tgtEl>
                                        <p:attrNameLst>
                                          <p:attrName>ppt_y</p:attrName>
                                        </p:attrNameLst>
                                      </p:cBhvr>
                                      <p:tavLst>
                                        <p:tav tm="0">
                                          <p:val>
                                            <p:strVal val="#ppt_y+.1"/>
                                          </p:val>
                                        </p:tav>
                                        <p:tav tm="100000">
                                          <p:val>
                                            <p:strVal val="#ppt_y"/>
                                          </p:val>
                                        </p:tav>
                                      </p:tavLst>
                                    </p:anim>
                                  </p:childTnLst>
                                </p:cTn>
                              </p:par>
                            </p:childTnLst>
                          </p:cTn>
                        </p:par>
                        <p:par>
                          <p:cTn id="25" fill="hold">
                            <p:stCondLst>
                              <p:cond delay="1500"/>
                            </p:stCondLst>
                            <p:childTnLst>
                              <p:par>
                                <p:cTn id="26" presetID="42" presetClass="entr" presetSubtype="0"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250"/>
                                        <p:tgtEl>
                                          <p:spTgt spid="5"/>
                                        </p:tgtEl>
                                      </p:cBhvr>
                                    </p:animEffect>
                                    <p:anim calcmode="lin" valueType="num">
                                      <p:cBhvr>
                                        <p:cTn id="29" dur="250" fill="hold"/>
                                        <p:tgtEl>
                                          <p:spTgt spid="5"/>
                                        </p:tgtEl>
                                        <p:attrNameLst>
                                          <p:attrName>ppt_x</p:attrName>
                                        </p:attrNameLst>
                                      </p:cBhvr>
                                      <p:tavLst>
                                        <p:tav tm="0">
                                          <p:val>
                                            <p:strVal val="#ppt_x"/>
                                          </p:val>
                                        </p:tav>
                                        <p:tav tm="100000">
                                          <p:val>
                                            <p:strVal val="#ppt_x"/>
                                          </p:val>
                                        </p:tav>
                                      </p:tavLst>
                                    </p:anim>
                                    <p:anim calcmode="lin" valueType="num">
                                      <p:cBhvr>
                                        <p:cTn id="30" dur="250" fill="hold"/>
                                        <p:tgtEl>
                                          <p:spTgt spid="5"/>
                                        </p:tgtEl>
                                        <p:attrNameLst>
                                          <p:attrName>ppt_y</p:attrName>
                                        </p:attrNameLst>
                                      </p:cBhvr>
                                      <p:tavLst>
                                        <p:tav tm="0">
                                          <p:val>
                                            <p:strVal val="#ppt_y+.1"/>
                                          </p:val>
                                        </p:tav>
                                        <p:tav tm="100000">
                                          <p:val>
                                            <p:strVal val="#ppt_y"/>
                                          </p:val>
                                        </p:tav>
                                      </p:tavLst>
                                    </p:anim>
                                  </p:childTnLst>
                                </p:cTn>
                              </p:par>
                            </p:childTnLst>
                          </p:cTn>
                        </p:par>
                        <p:par>
                          <p:cTn id="31" fill="hold">
                            <p:stCondLst>
                              <p:cond delay="1750"/>
                            </p:stCondLst>
                            <p:childTnLst>
                              <p:par>
                                <p:cTn id="32" presetID="42" presetClass="entr" presetSubtype="0" fill="hold" grpId="0" nodeType="after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250"/>
                                        <p:tgtEl>
                                          <p:spTgt spid="18"/>
                                        </p:tgtEl>
                                      </p:cBhvr>
                                    </p:animEffect>
                                    <p:anim calcmode="lin" valueType="num">
                                      <p:cBhvr>
                                        <p:cTn id="35" dur="250" fill="hold"/>
                                        <p:tgtEl>
                                          <p:spTgt spid="18"/>
                                        </p:tgtEl>
                                        <p:attrNameLst>
                                          <p:attrName>ppt_x</p:attrName>
                                        </p:attrNameLst>
                                      </p:cBhvr>
                                      <p:tavLst>
                                        <p:tav tm="0">
                                          <p:val>
                                            <p:strVal val="#ppt_x"/>
                                          </p:val>
                                        </p:tav>
                                        <p:tav tm="100000">
                                          <p:val>
                                            <p:strVal val="#ppt_x"/>
                                          </p:val>
                                        </p:tav>
                                      </p:tavLst>
                                    </p:anim>
                                    <p:anim calcmode="lin" valueType="num">
                                      <p:cBhvr>
                                        <p:cTn id="36" dur="250" fill="hold"/>
                                        <p:tgtEl>
                                          <p:spTgt spid="18"/>
                                        </p:tgtEl>
                                        <p:attrNameLst>
                                          <p:attrName>ppt_y</p:attrName>
                                        </p:attrNameLst>
                                      </p:cBhvr>
                                      <p:tavLst>
                                        <p:tav tm="0">
                                          <p:val>
                                            <p:strVal val="#ppt_y+.1"/>
                                          </p:val>
                                        </p:tav>
                                        <p:tav tm="100000">
                                          <p:val>
                                            <p:strVal val="#ppt_y"/>
                                          </p:val>
                                        </p:tav>
                                      </p:tavLst>
                                    </p:anim>
                                  </p:childTnLst>
                                </p:cTn>
                              </p:par>
                            </p:childTnLst>
                          </p:cTn>
                        </p:par>
                        <p:par>
                          <p:cTn id="37" fill="hold">
                            <p:stCondLst>
                              <p:cond delay="2000"/>
                            </p:stCondLst>
                            <p:childTnLst>
                              <p:par>
                                <p:cTn id="38" presetID="42" presetClass="entr" presetSubtype="0" fill="hold" grpId="0" nodeType="after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fade">
                                      <p:cBhvr>
                                        <p:cTn id="40" dur="250"/>
                                        <p:tgtEl>
                                          <p:spTgt spid="19"/>
                                        </p:tgtEl>
                                      </p:cBhvr>
                                    </p:animEffect>
                                    <p:anim calcmode="lin" valueType="num">
                                      <p:cBhvr>
                                        <p:cTn id="41" dur="250" fill="hold"/>
                                        <p:tgtEl>
                                          <p:spTgt spid="19"/>
                                        </p:tgtEl>
                                        <p:attrNameLst>
                                          <p:attrName>ppt_x</p:attrName>
                                        </p:attrNameLst>
                                      </p:cBhvr>
                                      <p:tavLst>
                                        <p:tav tm="0">
                                          <p:val>
                                            <p:strVal val="#ppt_x"/>
                                          </p:val>
                                        </p:tav>
                                        <p:tav tm="100000">
                                          <p:val>
                                            <p:strVal val="#ppt_x"/>
                                          </p:val>
                                        </p:tav>
                                      </p:tavLst>
                                    </p:anim>
                                    <p:anim calcmode="lin" valueType="num">
                                      <p:cBhvr>
                                        <p:cTn id="42" dur="250" fill="hold"/>
                                        <p:tgtEl>
                                          <p:spTgt spid="19"/>
                                        </p:tgtEl>
                                        <p:attrNameLst>
                                          <p:attrName>ppt_y</p:attrName>
                                        </p:attrNameLst>
                                      </p:cBhvr>
                                      <p:tavLst>
                                        <p:tav tm="0">
                                          <p:val>
                                            <p:strVal val="#ppt_y+.1"/>
                                          </p:val>
                                        </p:tav>
                                        <p:tav tm="100000">
                                          <p:val>
                                            <p:strVal val="#ppt_y"/>
                                          </p:val>
                                        </p:tav>
                                      </p:tavLst>
                                    </p:anim>
                                  </p:childTnLst>
                                </p:cTn>
                              </p:par>
                            </p:childTnLst>
                          </p:cTn>
                        </p:par>
                        <p:par>
                          <p:cTn id="43" fill="hold">
                            <p:stCondLst>
                              <p:cond delay="2250"/>
                            </p:stCondLst>
                            <p:childTnLst>
                              <p:par>
                                <p:cTn id="44" presetID="42" presetClass="entr" presetSubtype="0" fill="hold" grpId="0" nodeType="afterEffect">
                                  <p:stCondLst>
                                    <p:cond delay="0"/>
                                  </p:stCondLst>
                                  <p:childTnLst>
                                    <p:set>
                                      <p:cBhvr>
                                        <p:cTn id="45" dur="1" fill="hold">
                                          <p:stCondLst>
                                            <p:cond delay="0"/>
                                          </p:stCondLst>
                                        </p:cTn>
                                        <p:tgtEl>
                                          <p:spTgt spid="6"/>
                                        </p:tgtEl>
                                        <p:attrNameLst>
                                          <p:attrName>style.visibility</p:attrName>
                                        </p:attrNameLst>
                                      </p:cBhvr>
                                      <p:to>
                                        <p:strVal val="visible"/>
                                      </p:to>
                                    </p:set>
                                    <p:animEffect transition="in" filter="fade">
                                      <p:cBhvr>
                                        <p:cTn id="46" dur="250"/>
                                        <p:tgtEl>
                                          <p:spTgt spid="6"/>
                                        </p:tgtEl>
                                      </p:cBhvr>
                                    </p:animEffect>
                                    <p:anim calcmode="lin" valueType="num">
                                      <p:cBhvr>
                                        <p:cTn id="47" dur="250" fill="hold"/>
                                        <p:tgtEl>
                                          <p:spTgt spid="6"/>
                                        </p:tgtEl>
                                        <p:attrNameLst>
                                          <p:attrName>ppt_x</p:attrName>
                                        </p:attrNameLst>
                                      </p:cBhvr>
                                      <p:tavLst>
                                        <p:tav tm="0">
                                          <p:val>
                                            <p:strVal val="#ppt_x"/>
                                          </p:val>
                                        </p:tav>
                                        <p:tav tm="100000">
                                          <p:val>
                                            <p:strVal val="#ppt_x"/>
                                          </p:val>
                                        </p:tav>
                                      </p:tavLst>
                                    </p:anim>
                                    <p:anim calcmode="lin" valueType="num">
                                      <p:cBhvr>
                                        <p:cTn id="48" dur="250" fill="hold"/>
                                        <p:tgtEl>
                                          <p:spTgt spid="6"/>
                                        </p:tgtEl>
                                        <p:attrNameLst>
                                          <p:attrName>ppt_y</p:attrName>
                                        </p:attrNameLst>
                                      </p:cBhvr>
                                      <p:tavLst>
                                        <p:tav tm="0">
                                          <p:val>
                                            <p:strVal val="#ppt_y+.1"/>
                                          </p:val>
                                        </p:tav>
                                        <p:tav tm="100000">
                                          <p:val>
                                            <p:strVal val="#ppt_y"/>
                                          </p:val>
                                        </p:tav>
                                      </p:tavLst>
                                    </p:anim>
                                  </p:childTnLst>
                                </p:cTn>
                              </p:par>
                            </p:childTnLst>
                          </p:cTn>
                        </p:par>
                        <p:par>
                          <p:cTn id="49" fill="hold">
                            <p:stCondLst>
                              <p:cond delay="2500"/>
                            </p:stCondLst>
                            <p:childTnLst>
                              <p:par>
                                <p:cTn id="50" presetID="42" presetClass="entr" presetSubtype="0" fill="hold" grpId="0" nodeType="afterEffect">
                                  <p:stCondLst>
                                    <p:cond delay="0"/>
                                  </p:stCondLst>
                                  <p:childTnLst>
                                    <p:set>
                                      <p:cBhvr>
                                        <p:cTn id="51" dur="1" fill="hold">
                                          <p:stCondLst>
                                            <p:cond delay="0"/>
                                          </p:stCondLst>
                                        </p:cTn>
                                        <p:tgtEl>
                                          <p:spTgt spid="8"/>
                                        </p:tgtEl>
                                        <p:attrNameLst>
                                          <p:attrName>style.visibility</p:attrName>
                                        </p:attrNameLst>
                                      </p:cBhvr>
                                      <p:to>
                                        <p:strVal val="visible"/>
                                      </p:to>
                                    </p:set>
                                    <p:animEffect transition="in" filter="fade">
                                      <p:cBhvr>
                                        <p:cTn id="52" dur="250"/>
                                        <p:tgtEl>
                                          <p:spTgt spid="8"/>
                                        </p:tgtEl>
                                      </p:cBhvr>
                                    </p:animEffect>
                                    <p:anim calcmode="lin" valueType="num">
                                      <p:cBhvr>
                                        <p:cTn id="53" dur="250" fill="hold"/>
                                        <p:tgtEl>
                                          <p:spTgt spid="8"/>
                                        </p:tgtEl>
                                        <p:attrNameLst>
                                          <p:attrName>ppt_x</p:attrName>
                                        </p:attrNameLst>
                                      </p:cBhvr>
                                      <p:tavLst>
                                        <p:tav tm="0">
                                          <p:val>
                                            <p:strVal val="#ppt_x"/>
                                          </p:val>
                                        </p:tav>
                                        <p:tav tm="100000">
                                          <p:val>
                                            <p:strVal val="#ppt_x"/>
                                          </p:val>
                                        </p:tav>
                                      </p:tavLst>
                                    </p:anim>
                                    <p:anim calcmode="lin" valueType="num">
                                      <p:cBhvr>
                                        <p:cTn id="54" dur="250" fill="hold"/>
                                        <p:tgtEl>
                                          <p:spTgt spid="8"/>
                                        </p:tgtEl>
                                        <p:attrNameLst>
                                          <p:attrName>ppt_y</p:attrName>
                                        </p:attrNameLst>
                                      </p:cBhvr>
                                      <p:tavLst>
                                        <p:tav tm="0">
                                          <p:val>
                                            <p:strVal val="#ppt_y+.1"/>
                                          </p:val>
                                        </p:tav>
                                        <p:tav tm="100000">
                                          <p:val>
                                            <p:strVal val="#ppt_y"/>
                                          </p:val>
                                        </p:tav>
                                      </p:tavLst>
                                    </p:anim>
                                  </p:childTnLst>
                                </p:cTn>
                              </p:par>
                            </p:childTnLst>
                          </p:cTn>
                        </p:par>
                        <p:par>
                          <p:cTn id="55" fill="hold">
                            <p:stCondLst>
                              <p:cond delay="2750"/>
                            </p:stCondLst>
                            <p:childTnLst>
                              <p:par>
                                <p:cTn id="56" presetID="42" presetClass="entr" presetSubtype="0" fill="hold" grpId="0" nodeType="afterEffect">
                                  <p:stCondLst>
                                    <p:cond delay="0"/>
                                  </p:stCondLst>
                                  <p:childTnLst>
                                    <p:set>
                                      <p:cBhvr>
                                        <p:cTn id="57" dur="1" fill="hold">
                                          <p:stCondLst>
                                            <p:cond delay="0"/>
                                          </p:stCondLst>
                                        </p:cTn>
                                        <p:tgtEl>
                                          <p:spTgt spid="10"/>
                                        </p:tgtEl>
                                        <p:attrNameLst>
                                          <p:attrName>style.visibility</p:attrName>
                                        </p:attrNameLst>
                                      </p:cBhvr>
                                      <p:to>
                                        <p:strVal val="visible"/>
                                      </p:to>
                                    </p:set>
                                    <p:animEffect transition="in" filter="fade">
                                      <p:cBhvr>
                                        <p:cTn id="58" dur="250"/>
                                        <p:tgtEl>
                                          <p:spTgt spid="10"/>
                                        </p:tgtEl>
                                      </p:cBhvr>
                                    </p:animEffect>
                                    <p:anim calcmode="lin" valueType="num">
                                      <p:cBhvr>
                                        <p:cTn id="59" dur="250" fill="hold"/>
                                        <p:tgtEl>
                                          <p:spTgt spid="10"/>
                                        </p:tgtEl>
                                        <p:attrNameLst>
                                          <p:attrName>ppt_x</p:attrName>
                                        </p:attrNameLst>
                                      </p:cBhvr>
                                      <p:tavLst>
                                        <p:tav tm="0">
                                          <p:val>
                                            <p:strVal val="#ppt_x"/>
                                          </p:val>
                                        </p:tav>
                                        <p:tav tm="100000">
                                          <p:val>
                                            <p:strVal val="#ppt_x"/>
                                          </p:val>
                                        </p:tav>
                                      </p:tavLst>
                                    </p:anim>
                                    <p:anim calcmode="lin" valueType="num">
                                      <p:cBhvr>
                                        <p:cTn id="60" dur="250" fill="hold"/>
                                        <p:tgtEl>
                                          <p:spTgt spid="10"/>
                                        </p:tgtEl>
                                        <p:attrNameLst>
                                          <p:attrName>ppt_y</p:attrName>
                                        </p:attrNameLst>
                                      </p:cBhvr>
                                      <p:tavLst>
                                        <p:tav tm="0">
                                          <p:val>
                                            <p:strVal val="#ppt_y+.1"/>
                                          </p:val>
                                        </p:tav>
                                        <p:tav tm="100000">
                                          <p:val>
                                            <p:strVal val="#ppt_y"/>
                                          </p:val>
                                        </p:tav>
                                      </p:tavLst>
                                    </p:anim>
                                  </p:childTnLst>
                                </p:cTn>
                              </p:par>
                            </p:childTnLst>
                          </p:cTn>
                        </p:par>
                        <p:par>
                          <p:cTn id="61" fill="hold">
                            <p:stCondLst>
                              <p:cond delay="3000"/>
                            </p:stCondLst>
                            <p:childTnLst>
                              <p:par>
                                <p:cTn id="62" presetID="42" presetClass="entr" presetSubtype="0" fill="hold" grpId="0" nodeType="afterEffect">
                                  <p:stCondLst>
                                    <p:cond delay="0"/>
                                  </p:stCondLst>
                                  <p:childTnLst>
                                    <p:set>
                                      <p:cBhvr>
                                        <p:cTn id="63" dur="1" fill="hold">
                                          <p:stCondLst>
                                            <p:cond delay="0"/>
                                          </p:stCondLst>
                                        </p:cTn>
                                        <p:tgtEl>
                                          <p:spTgt spid="12"/>
                                        </p:tgtEl>
                                        <p:attrNameLst>
                                          <p:attrName>style.visibility</p:attrName>
                                        </p:attrNameLst>
                                      </p:cBhvr>
                                      <p:to>
                                        <p:strVal val="visible"/>
                                      </p:to>
                                    </p:set>
                                    <p:animEffect transition="in" filter="fade">
                                      <p:cBhvr>
                                        <p:cTn id="64" dur="250"/>
                                        <p:tgtEl>
                                          <p:spTgt spid="12"/>
                                        </p:tgtEl>
                                      </p:cBhvr>
                                    </p:animEffect>
                                    <p:anim calcmode="lin" valueType="num">
                                      <p:cBhvr>
                                        <p:cTn id="65" dur="250" fill="hold"/>
                                        <p:tgtEl>
                                          <p:spTgt spid="12"/>
                                        </p:tgtEl>
                                        <p:attrNameLst>
                                          <p:attrName>ppt_x</p:attrName>
                                        </p:attrNameLst>
                                      </p:cBhvr>
                                      <p:tavLst>
                                        <p:tav tm="0">
                                          <p:val>
                                            <p:strVal val="#ppt_x"/>
                                          </p:val>
                                        </p:tav>
                                        <p:tav tm="100000">
                                          <p:val>
                                            <p:strVal val="#ppt_x"/>
                                          </p:val>
                                        </p:tav>
                                      </p:tavLst>
                                    </p:anim>
                                    <p:anim calcmode="lin" valueType="num">
                                      <p:cBhvr>
                                        <p:cTn id="66" dur="250" fill="hold"/>
                                        <p:tgtEl>
                                          <p:spTgt spid="12"/>
                                        </p:tgtEl>
                                        <p:attrNameLst>
                                          <p:attrName>ppt_y</p:attrName>
                                        </p:attrNameLst>
                                      </p:cBhvr>
                                      <p:tavLst>
                                        <p:tav tm="0">
                                          <p:val>
                                            <p:strVal val="#ppt_y+.1"/>
                                          </p:val>
                                        </p:tav>
                                        <p:tav tm="100000">
                                          <p:val>
                                            <p:strVal val="#ppt_y"/>
                                          </p:val>
                                        </p:tav>
                                      </p:tavLst>
                                    </p:anim>
                                  </p:childTnLst>
                                </p:cTn>
                              </p:par>
                            </p:childTnLst>
                          </p:cTn>
                        </p:par>
                        <p:par>
                          <p:cTn id="67" fill="hold">
                            <p:stCondLst>
                              <p:cond delay="3250"/>
                            </p:stCondLst>
                            <p:childTnLst>
                              <p:par>
                                <p:cTn id="68" presetID="42" presetClass="entr" presetSubtype="0" fill="hold" grpId="0" nodeType="afterEffect">
                                  <p:stCondLst>
                                    <p:cond delay="0"/>
                                  </p:stCondLst>
                                  <p:childTnLst>
                                    <p:set>
                                      <p:cBhvr>
                                        <p:cTn id="69" dur="1" fill="hold">
                                          <p:stCondLst>
                                            <p:cond delay="0"/>
                                          </p:stCondLst>
                                        </p:cTn>
                                        <p:tgtEl>
                                          <p:spTgt spid="13"/>
                                        </p:tgtEl>
                                        <p:attrNameLst>
                                          <p:attrName>style.visibility</p:attrName>
                                        </p:attrNameLst>
                                      </p:cBhvr>
                                      <p:to>
                                        <p:strVal val="visible"/>
                                      </p:to>
                                    </p:set>
                                    <p:animEffect transition="in" filter="fade">
                                      <p:cBhvr>
                                        <p:cTn id="70" dur="250"/>
                                        <p:tgtEl>
                                          <p:spTgt spid="13"/>
                                        </p:tgtEl>
                                      </p:cBhvr>
                                    </p:animEffect>
                                    <p:anim calcmode="lin" valueType="num">
                                      <p:cBhvr>
                                        <p:cTn id="71" dur="250" fill="hold"/>
                                        <p:tgtEl>
                                          <p:spTgt spid="13"/>
                                        </p:tgtEl>
                                        <p:attrNameLst>
                                          <p:attrName>ppt_x</p:attrName>
                                        </p:attrNameLst>
                                      </p:cBhvr>
                                      <p:tavLst>
                                        <p:tav tm="0">
                                          <p:val>
                                            <p:strVal val="#ppt_x"/>
                                          </p:val>
                                        </p:tav>
                                        <p:tav tm="100000">
                                          <p:val>
                                            <p:strVal val="#ppt_x"/>
                                          </p:val>
                                        </p:tav>
                                      </p:tavLst>
                                    </p:anim>
                                    <p:anim calcmode="lin" valueType="num">
                                      <p:cBhvr>
                                        <p:cTn id="72" dur="250" fill="hold"/>
                                        <p:tgtEl>
                                          <p:spTgt spid="13"/>
                                        </p:tgtEl>
                                        <p:attrNameLst>
                                          <p:attrName>ppt_y</p:attrName>
                                        </p:attrNameLst>
                                      </p:cBhvr>
                                      <p:tavLst>
                                        <p:tav tm="0">
                                          <p:val>
                                            <p:strVal val="#ppt_y+.1"/>
                                          </p:val>
                                        </p:tav>
                                        <p:tav tm="100000">
                                          <p:val>
                                            <p:strVal val="#ppt_y"/>
                                          </p:val>
                                        </p:tav>
                                      </p:tavLst>
                                    </p:anim>
                                  </p:childTnLst>
                                </p:cTn>
                              </p:par>
                            </p:childTnLst>
                          </p:cTn>
                        </p:par>
                        <p:par>
                          <p:cTn id="73" fill="hold">
                            <p:stCondLst>
                              <p:cond delay="3500"/>
                            </p:stCondLst>
                            <p:childTnLst>
                              <p:par>
                                <p:cTn id="74" presetID="42" presetClass="entr" presetSubtype="0" fill="hold" grpId="0" nodeType="afterEffect">
                                  <p:stCondLst>
                                    <p:cond delay="0"/>
                                  </p:stCondLst>
                                  <p:childTnLst>
                                    <p:set>
                                      <p:cBhvr>
                                        <p:cTn id="75" dur="1" fill="hold">
                                          <p:stCondLst>
                                            <p:cond delay="0"/>
                                          </p:stCondLst>
                                        </p:cTn>
                                        <p:tgtEl>
                                          <p:spTgt spid="14"/>
                                        </p:tgtEl>
                                        <p:attrNameLst>
                                          <p:attrName>style.visibility</p:attrName>
                                        </p:attrNameLst>
                                      </p:cBhvr>
                                      <p:to>
                                        <p:strVal val="visible"/>
                                      </p:to>
                                    </p:set>
                                    <p:animEffect transition="in" filter="fade">
                                      <p:cBhvr>
                                        <p:cTn id="76" dur="250"/>
                                        <p:tgtEl>
                                          <p:spTgt spid="14"/>
                                        </p:tgtEl>
                                      </p:cBhvr>
                                    </p:animEffect>
                                    <p:anim calcmode="lin" valueType="num">
                                      <p:cBhvr>
                                        <p:cTn id="77" dur="250" fill="hold"/>
                                        <p:tgtEl>
                                          <p:spTgt spid="14"/>
                                        </p:tgtEl>
                                        <p:attrNameLst>
                                          <p:attrName>ppt_x</p:attrName>
                                        </p:attrNameLst>
                                      </p:cBhvr>
                                      <p:tavLst>
                                        <p:tav tm="0">
                                          <p:val>
                                            <p:strVal val="#ppt_x"/>
                                          </p:val>
                                        </p:tav>
                                        <p:tav tm="100000">
                                          <p:val>
                                            <p:strVal val="#ppt_x"/>
                                          </p:val>
                                        </p:tav>
                                      </p:tavLst>
                                    </p:anim>
                                    <p:anim calcmode="lin" valueType="num">
                                      <p:cBhvr>
                                        <p:cTn id="78" dur="250" fill="hold"/>
                                        <p:tgtEl>
                                          <p:spTgt spid="14"/>
                                        </p:tgtEl>
                                        <p:attrNameLst>
                                          <p:attrName>ppt_y</p:attrName>
                                        </p:attrNameLst>
                                      </p:cBhvr>
                                      <p:tavLst>
                                        <p:tav tm="0">
                                          <p:val>
                                            <p:strVal val="#ppt_y+.1"/>
                                          </p:val>
                                        </p:tav>
                                        <p:tav tm="100000">
                                          <p:val>
                                            <p:strVal val="#ppt_y"/>
                                          </p:val>
                                        </p:tav>
                                      </p:tavLst>
                                    </p:anim>
                                  </p:childTnLst>
                                </p:cTn>
                              </p:par>
                            </p:childTnLst>
                          </p:cTn>
                        </p:par>
                        <p:par>
                          <p:cTn id="79" fill="hold">
                            <p:stCondLst>
                              <p:cond delay="3750"/>
                            </p:stCondLst>
                            <p:childTnLst>
                              <p:par>
                                <p:cTn id="80" presetID="42" presetClass="entr" presetSubtype="0" fill="hold" grpId="0" nodeType="afterEffect">
                                  <p:stCondLst>
                                    <p:cond delay="0"/>
                                  </p:stCondLst>
                                  <p:childTnLst>
                                    <p:set>
                                      <p:cBhvr>
                                        <p:cTn id="81" dur="1" fill="hold">
                                          <p:stCondLst>
                                            <p:cond delay="0"/>
                                          </p:stCondLst>
                                        </p:cTn>
                                        <p:tgtEl>
                                          <p:spTgt spid="17"/>
                                        </p:tgtEl>
                                        <p:attrNameLst>
                                          <p:attrName>style.visibility</p:attrName>
                                        </p:attrNameLst>
                                      </p:cBhvr>
                                      <p:to>
                                        <p:strVal val="visible"/>
                                      </p:to>
                                    </p:set>
                                    <p:animEffect transition="in" filter="fade">
                                      <p:cBhvr>
                                        <p:cTn id="82" dur="250"/>
                                        <p:tgtEl>
                                          <p:spTgt spid="17"/>
                                        </p:tgtEl>
                                      </p:cBhvr>
                                    </p:animEffect>
                                    <p:anim calcmode="lin" valueType="num">
                                      <p:cBhvr>
                                        <p:cTn id="83" dur="250" fill="hold"/>
                                        <p:tgtEl>
                                          <p:spTgt spid="17"/>
                                        </p:tgtEl>
                                        <p:attrNameLst>
                                          <p:attrName>ppt_x</p:attrName>
                                        </p:attrNameLst>
                                      </p:cBhvr>
                                      <p:tavLst>
                                        <p:tav tm="0">
                                          <p:val>
                                            <p:strVal val="#ppt_x"/>
                                          </p:val>
                                        </p:tav>
                                        <p:tav tm="100000">
                                          <p:val>
                                            <p:strVal val="#ppt_x"/>
                                          </p:val>
                                        </p:tav>
                                      </p:tavLst>
                                    </p:anim>
                                    <p:anim calcmode="lin" valueType="num">
                                      <p:cBhvr>
                                        <p:cTn id="84" dur="25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P spid="12" grpId="0"/>
      <p:bldP spid="13" grpId="0"/>
      <p:bldP spid="14" grpId="0"/>
      <p:bldP spid="15" grpId="0" animBg="1"/>
      <p:bldP spid="16" grpId="0"/>
      <p:bldP spid="17" grpId="0"/>
      <p:bldP spid="18" grpId="0"/>
      <p:bldP spid="1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Shape 6914"/>
          <p:cNvSpPr/>
          <p:nvPr/>
        </p:nvSpPr>
        <p:spPr>
          <a:xfrm>
            <a:off x="6905811" y="1820788"/>
            <a:ext cx="1939830" cy="1762957"/>
          </a:xfrm>
          <a:custGeom>
            <a:avLst/>
            <a:gdLst/>
            <a:ahLst/>
            <a:cxnLst>
              <a:cxn ang="0">
                <a:pos x="wd2" y="hd2"/>
              </a:cxn>
              <a:cxn ang="5400000">
                <a:pos x="wd2" y="hd2"/>
              </a:cxn>
              <a:cxn ang="10800000">
                <a:pos x="wd2" y="hd2"/>
              </a:cxn>
              <a:cxn ang="16200000">
                <a:pos x="wd2" y="hd2"/>
              </a:cxn>
            </a:cxnLst>
            <a:rect l="0" t="0" r="r" b="b"/>
            <a:pathLst>
              <a:path w="21600" h="21600" extrusionOk="0">
                <a:moveTo>
                  <a:pt x="3095" y="18391"/>
                </a:moveTo>
                <a:cubicBezTo>
                  <a:pt x="2131" y="18465"/>
                  <a:pt x="1144" y="18588"/>
                  <a:pt x="224" y="18761"/>
                </a:cubicBezTo>
                <a:cubicBezTo>
                  <a:pt x="90" y="19699"/>
                  <a:pt x="22" y="20637"/>
                  <a:pt x="0" y="21600"/>
                </a:cubicBezTo>
                <a:cubicBezTo>
                  <a:pt x="3701" y="21600"/>
                  <a:pt x="3701" y="21600"/>
                  <a:pt x="3701" y="21600"/>
                </a:cubicBezTo>
                <a:cubicBezTo>
                  <a:pt x="4060" y="20168"/>
                  <a:pt x="5249" y="19156"/>
                  <a:pt x="6639" y="19156"/>
                </a:cubicBezTo>
                <a:cubicBezTo>
                  <a:pt x="8030" y="19156"/>
                  <a:pt x="9219" y="20168"/>
                  <a:pt x="9600" y="21600"/>
                </a:cubicBezTo>
                <a:cubicBezTo>
                  <a:pt x="10273" y="21600"/>
                  <a:pt x="10273" y="21600"/>
                  <a:pt x="10273" y="21600"/>
                </a:cubicBezTo>
                <a:cubicBezTo>
                  <a:pt x="10295" y="20711"/>
                  <a:pt x="10430" y="19847"/>
                  <a:pt x="10654" y="18983"/>
                </a:cubicBezTo>
                <a:cubicBezTo>
                  <a:pt x="11125" y="17206"/>
                  <a:pt x="12045" y="15552"/>
                  <a:pt x="13279" y="14268"/>
                </a:cubicBezTo>
                <a:cubicBezTo>
                  <a:pt x="14467" y="12960"/>
                  <a:pt x="16015" y="12096"/>
                  <a:pt x="17675" y="11602"/>
                </a:cubicBezTo>
                <a:cubicBezTo>
                  <a:pt x="18258" y="11454"/>
                  <a:pt x="18841" y="11380"/>
                  <a:pt x="19447" y="11331"/>
                </a:cubicBezTo>
                <a:cubicBezTo>
                  <a:pt x="19447" y="9183"/>
                  <a:pt x="19447" y="9183"/>
                  <a:pt x="19447" y="9183"/>
                </a:cubicBezTo>
                <a:cubicBezTo>
                  <a:pt x="19828" y="9109"/>
                  <a:pt x="19828" y="9109"/>
                  <a:pt x="19828" y="9109"/>
                </a:cubicBezTo>
                <a:cubicBezTo>
                  <a:pt x="20860" y="8912"/>
                  <a:pt x="21600" y="7949"/>
                  <a:pt x="21600" y="6764"/>
                </a:cubicBezTo>
                <a:cubicBezTo>
                  <a:pt x="21600" y="5579"/>
                  <a:pt x="20860" y="4592"/>
                  <a:pt x="19828" y="4394"/>
                </a:cubicBezTo>
                <a:cubicBezTo>
                  <a:pt x="19447" y="4320"/>
                  <a:pt x="19447" y="4320"/>
                  <a:pt x="19447" y="4320"/>
                </a:cubicBezTo>
                <a:cubicBezTo>
                  <a:pt x="19447" y="0"/>
                  <a:pt x="19447" y="0"/>
                  <a:pt x="19447" y="0"/>
                </a:cubicBezTo>
                <a:cubicBezTo>
                  <a:pt x="18931" y="25"/>
                  <a:pt x="18437" y="49"/>
                  <a:pt x="17921" y="123"/>
                </a:cubicBezTo>
                <a:cubicBezTo>
                  <a:pt x="17720" y="1185"/>
                  <a:pt x="17563" y="2197"/>
                  <a:pt x="17450" y="3259"/>
                </a:cubicBezTo>
                <a:cubicBezTo>
                  <a:pt x="15880" y="3579"/>
                  <a:pt x="15880" y="3579"/>
                  <a:pt x="15880" y="3579"/>
                </a:cubicBezTo>
                <a:cubicBezTo>
                  <a:pt x="14355" y="4098"/>
                  <a:pt x="14355" y="4098"/>
                  <a:pt x="14355" y="4098"/>
                </a:cubicBezTo>
                <a:cubicBezTo>
                  <a:pt x="13817" y="3209"/>
                  <a:pt x="13234" y="2370"/>
                  <a:pt x="12628" y="1555"/>
                </a:cubicBezTo>
                <a:cubicBezTo>
                  <a:pt x="11080" y="2197"/>
                  <a:pt x="9622" y="3110"/>
                  <a:pt x="8277" y="4172"/>
                </a:cubicBezTo>
                <a:cubicBezTo>
                  <a:pt x="8568" y="5159"/>
                  <a:pt x="8905" y="6171"/>
                  <a:pt x="9286" y="7134"/>
                </a:cubicBezTo>
                <a:cubicBezTo>
                  <a:pt x="8882" y="7529"/>
                  <a:pt x="8456" y="7875"/>
                  <a:pt x="8075" y="8294"/>
                </a:cubicBezTo>
                <a:cubicBezTo>
                  <a:pt x="7716" y="8714"/>
                  <a:pt x="7312" y="9109"/>
                  <a:pt x="6976" y="9578"/>
                </a:cubicBezTo>
                <a:cubicBezTo>
                  <a:pt x="6123" y="9134"/>
                  <a:pt x="5226" y="8714"/>
                  <a:pt x="4329" y="8319"/>
                </a:cubicBezTo>
                <a:cubicBezTo>
                  <a:pt x="3297" y="9751"/>
                  <a:pt x="2422" y="11331"/>
                  <a:pt x="1750" y="12985"/>
                </a:cubicBezTo>
                <a:cubicBezTo>
                  <a:pt x="2490" y="13701"/>
                  <a:pt x="3230" y="14367"/>
                  <a:pt x="3993" y="15009"/>
                </a:cubicBezTo>
                <a:cubicBezTo>
                  <a:pt x="3746" y="15552"/>
                  <a:pt x="3634" y="16120"/>
                  <a:pt x="3454" y="16663"/>
                </a:cubicBezTo>
                <a:cubicBezTo>
                  <a:pt x="3275" y="17231"/>
                  <a:pt x="3207" y="17798"/>
                  <a:pt x="3095" y="18391"/>
                </a:cubicBezTo>
                <a:close/>
              </a:path>
            </a:pathLst>
          </a:custGeom>
          <a:solidFill>
            <a:schemeClr val="accent1">
              <a:lumMod val="75000"/>
            </a:schemeClr>
          </a:solidFill>
          <a:ln w="50800">
            <a:noFill/>
            <a:round/>
          </a:ln>
          <a:effectLst/>
        </p:spPr>
        <p:txBody>
          <a:bodyPr lIns="0" tIns="0" rIns="0" bIns="0"/>
          <a:lstStyle/>
          <a:p>
            <a:pPr defTabSz="575830">
              <a:defRPr sz="1200">
                <a:uFillTx/>
                <a:latin typeface="Helvetica"/>
                <a:ea typeface="Helvetica"/>
                <a:cs typeface="Helvetica"/>
                <a:sym typeface="Helvetica"/>
              </a:defRPr>
            </a:pPr>
            <a:endParaRPr sz="1600">
              <a:latin typeface="微软雅黑" panose="020B0503020204020204" pitchFamily="34" charset="-122"/>
              <a:ea typeface="微软雅黑" panose="020B0503020204020204" pitchFamily="34" charset="-122"/>
            </a:endParaRPr>
          </a:p>
        </p:txBody>
      </p:sp>
      <p:sp>
        <p:nvSpPr>
          <p:cNvPr id="25" name="Shape 6915"/>
          <p:cNvSpPr/>
          <p:nvPr/>
        </p:nvSpPr>
        <p:spPr>
          <a:xfrm>
            <a:off x="8801197" y="1820785"/>
            <a:ext cx="1759022" cy="1956350"/>
          </a:xfrm>
          <a:custGeom>
            <a:avLst/>
            <a:gdLst/>
            <a:ahLst/>
            <a:cxnLst>
              <a:cxn ang="0">
                <a:pos x="wd2" y="hd2"/>
              </a:cxn>
              <a:cxn ang="5400000">
                <a:pos x="wd2" y="hd2"/>
              </a:cxn>
              <a:cxn ang="10800000">
                <a:pos x="wd2" y="hd2"/>
              </a:cxn>
              <a:cxn ang="16200000">
                <a:pos x="wd2" y="hd2"/>
              </a:cxn>
            </a:cxnLst>
            <a:rect l="0" t="0" r="r" b="b"/>
            <a:pathLst>
              <a:path w="21600" h="21600" extrusionOk="0">
                <a:moveTo>
                  <a:pt x="0" y="3181"/>
                </a:moveTo>
                <a:cubicBezTo>
                  <a:pt x="1410" y="3559"/>
                  <a:pt x="2375" y="4738"/>
                  <a:pt x="2375" y="6095"/>
                </a:cubicBezTo>
                <a:cubicBezTo>
                  <a:pt x="2375" y="7452"/>
                  <a:pt x="1410" y="8609"/>
                  <a:pt x="0" y="9009"/>
                </a:cubicBezTo>
                <a:cubicBezTo>
                  <a:pt x="0" y="10188"/>
                  <a:pt x="0" y="10188"/>
                  <a:pt x="0" y="10188"/>
                </a:cubicBezTo>
                <a:cubicBezTo>
                  <a:pt x="866" y="10233"/>
                  <a:pt x="1732" y="10344"/>
                  <a:pt x="2573" y="10566"/>
                </a:cubicBezTo>
                <a:cubicBezTo>
                  <a:pt x="4379" y="11034"/>
                  <a:pt x="6037" y="11946"/>
                  <a:pt x="7324" y="13169"/>
                </a:cubicBezTo>
                <a:cubicBezTo>
                  <a:pt x="8635" y="14370"/>
                  <a:pt x="9501" y="15883"/>
                  <a:pt x="9971" y="17529"/>
                </a:cubicBezTo>
                <a:cubicBezTo>
                  <a:pt x="10120" y="18130"/>
                  <a:pt x="10219" y="18753"/>
                  <a:pt x="10268" y="19375"/>
                </a:cubicBezTo>
                <a:cubicBezTo>
                  <a:pt x="12767" y="19375"/>
                  <a:pt x="12767" y="19375"/>
                  <a:pt x="12767" y="19375"/>
                </a:cubicBezTo>
                <a:cubicBezTo>
                  <a:pt x="12841" y="19754"/>
                  <a:pt x="12841" y="19754"/>
                  <a:pt x="12841" y="19754"/>
                </a:cubicBezTo>
                <a:cubicBezTo>
                  <a:pt x="13014" y="20821"/>
                  <a:pt x="14029" y="21600"/>
                  <a:pt x="15216" y="21600"/>
                </a:cubicBezTo>
                <a:cubicBezTo>
                  <a:pt x="16404" y="21600"/>
                  <a:pt x="17394" y="20821"/>
                  <a:pt x="17592" y="19776"/>
                </a:cubicBezTo>
                <a:cubicBezTo>
                  <a:pt x="17641" y="19375"/>
                  <a:pt x="17641" y="19375"/>
                  <a:pt x="17641" y="19375"/>
                </a:cubicBezTo>
                <a:cubicBezTo>
                  <a:pt x="21600" y="19375"/>
                  <a:pt x="21600" y="19375"/>
                  <a:pt x="21600" y="19375"/>
                </a:cubicBezTo>
                <a:cubicBezTo>
                  <a:pt x="21600" y="18842"/>
                  <a:pt x="21551" y="18308"/>
                  <a:pt x="21476" y="17774"/>
                </a:cubicBezTo>
                <a:cubicBezTo>
                  <a:pt x="20437" y="17596"/>
                  <a:pt x="19423" y="17418"/>
                  <a:pt x="18359" y="17307"/>
                </a:cubicBezTo>
                <a:cubicBezTo>
                  <a:pt x="18012" y="15750"/>
                  <a:pt x="18012" y="15750"/>
                  <a:pt x="18012" y="15750"/>
                </a:cubicBezTo>
                <a:cubicBezTo>
                  <a:pt x="17518" y="14237"/>
                  <a:pt x="17518" y="14237"/>
                  <a:pt x="17518" y="14237"/>
                </a:cubicBezTo>
                <a:cubicBezTo>
                  <a:pt x="18408" y="13703"/>
                  <a:pt x="19225" y="13125"/>
                  <a:pt x="20066" y="12524"/>
                </a:cubicBezTo>
                <a:cubicBezTo>
                  <a:pt x="19423" y="10989"/>
                  <a:pt x="18482" y="9543"/>
                  <a:pt x="17443" y="8208"/>
                </a:cubicBezTo>
                <a:cubicBezTo>
                  <a:pt x="16429" y="8498"/>
                  <a:pt x="15414" y="8854"/>
                  <a:pt x="14449" y="9209"/>
                </a:cubicBezTo>
                <a:cubicBezTo>
                  <a:pt x="14078" y="8809"/>
                  <a:pt x="13732" y="8386"/>
                  <a:pt x="13287" y="8008"/>
                </a:cubicBezTo>
                <a:cubicBezTo>
                  <a:pt x="12866" y="7652"/>
                  <a:pt x="12470" y="7252"/>
                  <a:pt x="12000" y="6918"/>
                </a:cubicBezTo>
                <a:cubicBezTo>
                  <a:pt x="12470" y="6073"/>
                  <a:pt x="12891" y="5183"/>
                  <a:pt x="13262" y="4293"/>
                </a:cubicBezTo>
                <a:cubicBezTo>
                  <a:pt x="11827" y="3270"/>
                  <a:pt x="10268" y="2402"/>
                  <a:pt x="8586" y="1735"/>
                </a:cubicBezTo>
                <a:cubicBezTo>
                  <a:pt x="7868" y="2469"/>
                  <a:pt x="7200" y="3203"/>
                  <a:pt x="6581" y="3960"/>
                </a:cubicBezTo>
                <a:cubicBezTo>
                  <a:pt x="6037" y="3737"/>
                  <a:pt x="5468" y="3604"/>
                  <a:pt x="4899" y="3426"/>
                </a:cubicBezTo>
                <a:cubicBezTo>
                  <a:pt x="4355" y="3270"/>
                  <a:pt x="3761" y="3181"/>
                  <a:pt x="3192" y="3070"/>
                </a:cubicBezTo>
                <a:cubicBezTo>
                  <a:pt x="3093" y="2113"/>
                  <a:pt x="2994" y="1135"/>
                  <a:pt x="2796" y="200"/>
                </a:cubicBezTo>
                <a:cubicBezTo>
                  <a:pt x="1880" y="111"/>
                  <a:pt x="940" y="22"/>
                  <a:pt x="0" y="0"/>
                </a:cubicBezTo>
                <a:lnTo>
                  <a:pt x="0" y="3181"/>
                </a:lnTo>
                <a:close/>
              </a:path>
            </a:pathLst>
          </a:custGeom>
          <a:solidFill>
            <a:srgbClr val="048A8B"/>
          </a:solidFill>
          <a:ln w="50800">
            <a:noFill/>
            <a:round/>
          </a:ln>
          <a:effectLst/>
        </p:spPr>
        <p:txBody>
          <a:bodyPr lIns="0" tIns="0" rIns="0" bIns="0"/>
          <a:lstStyle/>
          <a:p>
            <a:pPr defTabSz="575830">
              <a:defRPr sz="1200">
                <a:uFillTx/>
                <a:latin typeface="Helvetica"/>
                <a:ea typeface="Helvetica"/>
                <a:cs typeface="Helvetica"/>
                <a:sym typeface="Helvetica"/>
              </a:defRPr>
            </a:pPr>
            <a:endParaRPr sz="1600">
              <a:latin typeface="微软雅黑" panose="020B0503020204020204" pitchFamily="34" charset="-122"/>
              <a:ea typeface="微软雅黑" panose="020B0503020204020204" pitchFamily="34" charset="-122"/>
            </a:endParaRPr>
          </a:p>
        </p:txBody>
      </p:sp>
      <p:sp>
        <p:nvSpPr>
          <p:cNvPr id="26" name="Shape 6916"/>
          <p:cNvSpPr/>
          <p:nvPr/>
        </p:nvSpPr>
        <p:spPr>
          <a:xfrm>
            <a:off x="6905811" y="3521945"/>
            <a:ext cx="1746407" cy="1940935"/>
          </a:xfrm>
          <a:custGeom>
            <a:avLst/>
            <a:gdLst/>
            <a:ahLst/>
            <a:cxnLst>
              <a:cxn ang="0">
                <a:pos x="wd2" y="hd2"/>
              </a:cxn>
              <a:cxn ang="5400000">
                <a:pos x="wd2" y="hd2"/>
              </a:cxn>
              <a:cxn ang="10800000">
                <a:pos x="wd2" y="hd2"/>
              </a:cxn>
              <a:cxn ang="16200000">
                <a:pos x="wd2" y="hd2"/>
              </a:cxn>
            </a:cxnLst>
            <a:rect l="0" t="0" r="r" b="b"/>
            <a:pathLst>
              <a:path w="21600" h="21600" extrusionOk="0">
                <a:moveTo>
                  <a:pt x="21600" y="18530"/>
                </a:moveTo>
                <a:cubicBezTo>
                  <a:pt x="20205" y="18127"/>
                  <a:pt x="19233" y="16984"/>
                  <a:pt x="19233" y="15595"/>
                </a:cubicBezTo>
                <a:cubicBezTo>
                  <a:pt x="19233" y="14228"/>
                  <a:pt x="20205" y="13063"/>
                  <a:pt x="21600" y="12682"/>
                </a:cubicBezTo>
                <a:cubicBezTo>
                  <a:pt x="21600" y="11338"/>
                  <a:pt x="21600" y="11338"/>
                  <a:pt x="21600" y="11338"/>
                </a:cubicBezTo>
                <a:cubicBezTo>
                  <a:pt x="20778" y="11293"/>
                  <a:pt x="19956" y="11181"/>
                  <a:pt x="19158" y="10957"/>
                </a:cubicBezTo>
                <a:cubicBezTo>
                  <a:pt x="17365" y="10486"/>
                  <a:pt x="15696" y="9590"/>
                  <a:pt x="14400" y="8358"/>
                </a:cubicBezTo>
                <a:cubicBezTo>
                  <a:pt x="13080" y="7148"/>
                  <a:pt x="12208" y="5602"/>
                  <a:pt x="11709" y="3966"/>
                </a:cubicBezTo>
                <a:cubicBezTo>
                  <a:pt x="11560" y="3383"/>
                  <a:pt x="11485" y="2801"/>
                  <a:pt x="11435" y="2218"/>
                </a:cubicBezTo>
                <a:cubicBezTo>
                  <a:pt x="9841" y="2218"/>
                  <a:pt x="9841" y="2218"/>
                  <a:pt x="9841" y="2218"/>
                </a:cubicBezTo>
                <a:cubicBezTo>
                  <a:pt x="9766" y="1837"/>
                  <a:pt x="9766" y="1837"/>
                  <a:pt x="9766" y="1837"/>
                </a:cubicBezTo>
                <a:cubicBezTo>
                  <a:pt x="9592" y="784"/>
                  <a:pt x="8570" y="0"/>
                  <a:pt x="7374" y="0"/>
                </a:cubicBezTo>
                <a:cubicBezTo>
                  <a:pt x="6179" y="0"/>
                  <a:pt x="5182" y="784"/>
                  <a:pt x="4983" y="1837"/>
                </a:cubicBezTo>
                <a:cubicBezTo>
                  <a:pt x="4933" y="2218"/>
                  <a:pt x="4933" y="2218"/>
                  <a:pt x="4933" y="2218"/>
                </a:cubicBezTo>
                <a:cubicBezTo>
                  <a:pt x="0" y="2218"/>
                  <a:pt x="0" y="2218"/>
                  <a:pt x="0" y="2218"/>
                </a:cubicBezTo>
                <a:cubicBezTo>
                  <a:pt x="25" y="2711"/>
                  <a:pt x="75" y="3204"/>
                  <a:pt x="125" y="3697"/>
                </a:cubicBezTo>
                <a:cubicBezTo>
                  <a:pt x="1196" y="3899"/>
                  <a:pt x="2217" y="4056"/>
                  <a:pt x="3289" y="4168"/>
                </a:cubicBezTo>
                <a:cubicBezTo>
                  <a:pt x="3612" y="5736"/>
                  <a:pt x="3612" y="5736"/>
                  <a:pt x="3612" y="5736"/>
                </a:cubicBezTo>
                <a:cubicBezTo>
                  <a:pt x="4111" y="7260"/>
                  <a:pt x="4111" y="7260"/>
                  <a:pt x="4111" y="7260"/>
                </a:cubicBezTo>
                <a:cubicBezTo>
                  <a:pt x="3239" y="7820"/>
                  <a:pt x="2392" y="8380"/>
                  <a:pt x="1570" y="8985"/>
                </a:cubicBezTo>
                <a:cubicBezTo>
                  <a:pt x="2217" y="10554"/>
                  <a:pt x="3139" y="11988"/>
                  <a:pt x="4210" y="13354"/>
                </a:cubicBezTo>
                <a:cubicBezTo>
                  <a:pt x="5207" y="13063"/>
                  <a:pt x="6228" y="12705"/>
                  <a:pt x="7200" y="12324"/>
                </a:cubicBezTo>
                <a:cubicBezTo>
                  <a:pt x="7599" y="12727"/>
                  <a:pt x="7947" y="13175"/>
                  <a:pt x="8371" y="13534"/>
                </a:cubicBezTo>
                <a:cubicBezTo>
                  <a:pt x="8794" y="13915"/>
                  <a:pt x="9193" y="14318"/>
                  <a:pt x="9666" y="14632"/>
                </a:cubicBezTo>
                <a:cubicBezTo>
                  <a:pt x="9218" y="15505"/>
                  <a:pt x="8794" y="16379"/>
                  <a:pt x="8421" y="17298"/>
                </a:cubicBezTo>
                <a:cubicBezTo>
                  <a:pt x="9841" y="18329"/>
                  <a:pt x="11435" y="19180"/>
                  <a:pt x="13104" y="19852"/>
                </a:cubicBezTo>
                <a:cubicBezTo>
                  <a:pt x="13827" y="19135"/>
                  <a:pt x="14500" y="18396"/>
                  <a:pt x="15147" y="17634"/>
                </a:cubicBezTo>
                <a:cubicBezTo>
                  <a:pt x="15671" y="17858"/>
                  <a:pt x="16269" y="17970"/>
                  <a:pt x="16817" y="18149"/>
                </a:cubicBezTo>
                <a:cubicBezTo>
                  <a:pt x="17390" y="18329"/>
                  <a:pt x="17963" y="18418"/>
                  <a:pt x="18561" y="18530"/>
                </a:cubicBezTo>
                <a:cubicBezTo>
                  <a:pt x="18635" y="19494"/>
                  <a:pt x="18760" y="20457"/>
                  <a:pt x="18934" y="21398"/>
                </a:cubicBezTo>
                <a:cubicBezTo>
                  <a:pt x="19806" y="21510"/>
                  <a:pt x="20703" y="21578"/>
                  <a:pt x="21600" y="21600"/>
                </a:cubicBezTo>
                <a:lnTo>
                  <a:pt x="21600" y="18530"/>
                </a:lnTo>
                <a:close/>
              </a:path>
            </a:pathLst>
          </a:custGeom>
          <a:solidFill>
            <a:srgbClr val="048A8B"/>
          </a:solidFill>
          <a:ln w="50800">
            <a:noFill/>
            <a:round/>
          </a:ln>
          <a:effectLst/>
        </p:spPr>
        <p:txBody>
          <a:bodyPr lIns="0" tIns="0" rIns="0" bIns="0"/>
          <a:lstStyle/>
          <a:p>
            <a:pPr defTabSz="575830">
              <a:defRPr sz="1200">
                <a:uFillTx/>
                <a:latin typeface="Helvetica"/>
                <a:ea typeface="Helvetica"/>
                <a:cs typeface="Helvetica"/>
                <a:sym typeface="Helvetica"/>
              </a:defRPr>
            </a:pPr>
            <a:endParaRPr sz="1600">
              <a:latin typeface="微软雅黑" panose="020B0503020204020204" pitchFamily="34" charset="-122"/>
              <a:ea typeface="微软雅黑" panose="020B0503020204020204" pitchFamily="34" charset="-122"/>
            </a:endParaRPr>
          </a:p>
        </p:txBody>
      </p:sp>
      <p:sp>
        <p:nvSpPr>
          <p:cNvPr id="27" name="Shape 6917"/>
          <p:cNvSpPr/>
          <p:nvPr/>
        </p:nvSpPr>
        <p:spPr>
          <a:xfrm>
            <a:off x="8608908" y="3711948"/>
            <a:ext cx="1952444" cy="1750346"/>
          </a:xfrm>
          <a:custGeom>
            <a:avLst/>
            <a:gdLst/>
            <a:ahLst/>
            <a:cxnLst>
              <a:cxn ang="0">
                <a:pos x="wd2" y="hd2"/>
              </a:cxn>
              <a:cxn ang="5400000">
                <a:pos x="wd2" y="hd2"/>
              </a:cxn>
              <a:cxn ang="10800000">
                <a:pos x="wd2" y="hd2"/>
              </a:cxn>
              <a:cxn ang="16200000">
                <a:pos x="wd2" y="hd2"/>
              </a:cxn>
            </a:cxnLst>
            <a:rect l="0" t="0" r="r" b="b"/>
            <a:pathLst>
              <a:path w="21600" h="21600" extrusionOk="0">
                <a:moveTo>
                  <a:pt x="18546" y="3107"/>
                </a:moveTo>
                <a:cubicBezTo>
                  <a:pt x="19482" y="3008"/>
                  <a:pt x="20463" y="2908"/>
                  <a:pt x="21399" y="2734"/>
                </a:cubicBezTo>
                <a:cubicBezTo>
                  <a:pt x="21511" y="1814"/>
                  <a:pt x="21578" y="920"/>
                  <a:pt x="21600" y="0"/>
                </a:cubicBezTo>
                <a:cubicBezTo>
                  <a:pt x="18769" y="0"/>
                  <a:pt x="18769" y="0"/>
                  <a:pt x="18769" y="0"/>
                </a:cubicBezTo>
                <a:cubicBezTo>
                  <a:pt x="18412" y="1491"/>
                  <a:pt x="17231" y="2461"/>
                  <a:pt x="15849" y="2461"/>
                </a:cubicBezTo>
                <a:cubicBezTo>
                  <a:pt x="14467" y="2461"/>
                  <a:pt x="13285" y="1491"/>
                  <a:pt x="12907" y="0"/>
                </a:cubicBezTo>
                <a:cubicBezTo>
                  <a:pt x="11391" y="0"/>
                  <a:pt x="11391" y="0"/>
                  <a:pt x="11391" y="0"/>
                </a:cubicBezTo>
                <a:cubicBezTo>
                  <a:pt x="11346" y="845"/>
                  <a:pt x="11235" y="1665"/>
                  <a:pt x="11012" y="2486"/>
                </a:cubicBezTo>
                <a:cubicBezTo>
                  <a:pt x="10544" y="4300"/>
                  <a:pt x="9630" y="5941"/>
                  <a:pt x="8426" y="7258"/>
                </a:cubicBezTo>
                <a:cubicBezTo>
                  <a:pt x="7222" y="8575"/>
                  <a:pt x="5684" y="9445"/>
                  <a:pt x="4057" y="9942"/>
                </a:cubicBezTo>
                <a:cubicBezTo>
                  <a:pt x="3433" y="10092"/>
                  <a:pt x="2786" y="10191"/>
                  <a:pt x="2140" y="10216"/>
                </a:cubicBezTo>
                <a:cubicBezTo>
                  <a:pt x="2140" y="12503"/>
                  <a:pt x="2140" y="12503"/>
                  <a:pt x="2140" y="12503"/>
                </a:cubicBezTo>
                <a:cubicBezTo>
                  <a:pt x="1761" y="12577"/>
                  <a:pt x="1761" y="12577"/>
                  <a:pt x="1761" y="12577"/>
                </a:cubicBezTo>
                <a:cubicBezTo>
                  <a:pt x="736" y="12801"/>
                  <a:pt x="0" y="13770"/>
                  <a:pt x="0" y="14939"/>
                </a:cubicBezTo>
                <a:cubicBezTo>
                  <a:pt x="0" y="16132"/>
                  <a:pt x="736" y="17101"/>
                  <a:pt x="1761" y="17325"/>
                </a:cubicBezTo>
                <a:cubicBezTo>
                  <a:pt x="2140" y="17399"/>
                  <a:pt x="2140" y="17399"/>
                  <a:pt x="2140" y="17399"/>
                </a:cubicBezTo>
                <a:cubicBezTo>
                  <a:pt x="2140" y="21600"/>
                  <a:pt x="2140" y="21600"/>
                  <a:pt x="2140" y="21600"/>
                </a:cubicBezTo>
                <a:cubicBezTo>
                  <a:pt x="2697" y="21600"/>
                  <a:pt x="3254" y="21550"/>
                  <a:pt x="3789" y="21476"/>
                </a:cubicBezTo>
                <a:cubicBezTo>
                  <a:pt x="3990" y="20432"/>
                  <a:pt x="4146" y="19413"/>
                  <a:pt x="4258" y="18344"/>
                </a:cubicBezTo>
                <a:cubicBezTo>
                  <a:pt x="5818" y="18021"/>
                  <a:pt x="5818" y="18021"/>
                  <a:pt x="5818" y="18021"/>
                </a:cubicBezTo>
                <a:cubicBezTo>
                  <a:pt x="7356" y="17499"/>
                  <a:pt x="7356" y="17499"/>
                  <a:pt x="7356" y="17499"/>
                </a:cubicBezTo>
                <a:cubicBezTo>
                  <a:pt x="7891" y="18394"/>
                  <a:pt x="8448" y="19214"/>
                  <a:pt x="9050" y="20059"/>
                </a:cubicBezTo>
                <a:cubicBezTo>
                  <a:pt x="10611" y="19413"/>
                  <a:pt x="12037" y="18468"/>
                  <a:pt x="13397" y="17424"/>
                </a:cubicBezTo>
                <a:cubicBezTo>
                  <a:pt x="13107" y="16405"/>
                  <a:pt x="12750" y="15386"/>
                  <a:pt x="12372" y="14417"/>
                </a:cubicBezTo>
                <a:cubicBezTo>
                  <a:pt x="12773" y="14044"/>
                  <a:pt x="13219" y="13696"/>
                  <a:pt x="13575" y="13248"/>
                </a:cubicBezTo>
                <a:cubicBezTo>
                  <a:pt x="13954" y="12826"/>
                  <a:pt x="14355" y="12453"/>
                  <a:pt x="14667" y="11981"/>
                </a:cubicBezTo>
                <a:cubicBezTo>
                  <a:pt x="15515" y="12428"/>
                  <a:pt x="16406" y="12826"/>
                  <a:pt x="17320" y="13223"/>
                </a:cubicBezTo>
                <a:cubicBezTo>
                  <a:pt x="18346" y="11782"/>
                  <a:pt x="19193" y="10216"/>
                  <a:pt x="19861" y="8526"/>
                </a:cubicBezTo>
                <a:cubicBezTo>
                  <a:pt x="19148" y="7805"/>
                  <a:pt x="18412" y="7134"/>
                  <a:pt x="17654" y="6512"/>
                </a:cubicBezTo>
                <a:cubicBezTo>
                  <a:pt x="17877" y="5965"/>
                  <a:pt x="17989" y="5394"/>
                  <a:pt x="18167" y="4822"/>
                </a:cubicBezTo>
                <a:cubicBezTo>
                  <a:pt x="18346" y="4275"/>
                  <a:pt x="18412" y="3679"/>
                  <a:pt x="18546" y="3107"/>
                </a:cubicBezTo>
                <a:close/>
              </a:path>
            </a:pathLst>
          </a:custGeom>
          <a:solidFill>
            <a:schemeClr val="accent1">
              <a:lumMod val="75000"/>
            </a:schemeClr>
          </a:solidFill>
          <a:ln w="50800">
            <a:noFill/>
            <a:round/>
          </a:ln>
          <a:effectLst/>
        </p:spPr>
        <p:txBody>
          <a:bodyPr lIns="0" tIns="0" rIns="0" bIns="0"/>
          <a:lstStyle/>
          <a:p>
            <a:pPr defTabSz="575830">
              <a:defRPr sz="1200">
                <a:uFillTx/>
                <a:latin typeface="Helvetica"/>
                <a:ea typeface="Helvetica"/>
                <a:cs typeface="Helvetica"/>
                <a:sym typeface="Helvetica"/>
              </a:defRPr>
            </a:pPr>
            <a:endParaRPr sz="1600">
              <a:latin typeface="微软雅黑" panose="020B0503020204020204" pitchFamily="34" charset="-122"/>
              <a:ea typeface="微软雅黑" panose="020B0503020204020204" pitchFamily="34" charset="-122"/>
            </a:endParaRPr>
          </a:p>
        </p:txBody>
      </p:sp>
      <p:sp>
        <p:nvSpPr>
          <p:cNvPr id="30" name="Freeform 41"/>
          <p:cNvSpPr>
            <a:spLocks noEditPoints="1"/>
          </p:cNvSpPr>
          <p:nvPr/>
        </p:nvSpPr>
        <p:spPr bwMode="auto">
          <a:xfrm>
            <a:off x="8257630" y="3159158"/>
            <a:ext cx="959885" cy="873171"/>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rgbClr val="048A8B"/>
          </a:solidFill>
          <a:ln w="9525">
            <a:noFill/>
            <a:round/>
          </a:ln>
        </p:spPr>
        <p:txBody>
          <a:bodyPr/>
          <a:lstStyle/>
          <a:p>
            <a:pPr>
              <a:defRPr/>
            </a:pPr>
            <a:endParaRPr lang="en-US" sz="2400" kern="0" dirty="0">
              <a:solidFill>
                <a:sysClr val="windowText" lastClr="000000"/>
              </a:soli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1703512" y="2132856"/>
            <a:ext cx="5028211" cy="3027583"/>
            <a:chOff x="2102222" y="2409423"/>
            <a:chExt cx="3931016" cy="2366942"/>
          </a:xfrm>
        </p:grpSpPr>
        <p:grpSp>
          <p:nvGrpSpPr>
            <p:cNvPr id="31" name="Group 22"/>
            <p:cNvGrpSpPr>
              <a:grpSpLocks/>
            </p:cNvGrpSpPr>
            <p:nvPr/>
          </p:nvGrpSpPr>
          <p:grpSpPr bwMode="auto">
            <a:xfrm>
              <a:off x="2102222" y="2479328"/>
              <a:ext cx="979227" cy="434756"/>
              <a:chOff x="0" y="0"/>
              <a:chExt cx="1131895" cy="504056"/>
            </a:xfrm>
            <a:solidFill>
              <a:schemeClr val="accent3"/>
            </a:solidFill>
          </p:grpSpPr>
          <p:sp>
            <p:nvSpPr>
              <p:cNvPr id="32" name="矩形 46"/>
              <p:cNvSpPr>
                <a:spLocks noChangeArrowheads="1"/>
              </p:cNvSpPr>
              <p:nvPr/>
            </p:nvSpPr>
            <p:spPr bwMode="auto">
              <a:xfrm>
                <a:off x="0" y="0"/>
                <a:ext cx="1080120" cy="504056"/>
              </a:xfrm>
              <a:prstGeom prst="rect">
                <a:avLst/>
              </a:prstGeom>
              <a:solidFill>
                <a:srgbClr val="048A8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2799">
                  <a:solidFill>
                    <a:schemeClr val="bg1"/>
                  </a:solidFill>
                  <a:latin typeface="微软雅黑" panose="020B0503020204020204" pitchFamily="34" charset="-122"/>
                  <a:ea typeface="微软雅黑" panose="020B0503020204020204" pitchFamily="34" charset="-122"/>
                  <a:sym typeface="宋体" pitchFamily="2" charset="-122"/>
                </a:endParaRPr>
              </a:p>
            </p:txBody>
          </p:sp>
          <p:sp>
            <p:nvSpPr>
              <p:cNvPr id="33" name="文本框 47"/>
              <p:cNvSpPr>
                <a:spLocks noChangeArrowheads="1"/>
              </p:cNvSpPr>
              <p:nvPr/>
            </p:nvSpPr>
            <p:spPr bwMode="auto">
              <a:xfrm>
                <a:off x="51774" y="41772"/>
                <a:ext cx="1080121" cy="36258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dirty="0">
                    <a:solidFill>
                      <a:schemeClr val="bg1"/>
                    </a:solidFill>
                    <a:latin typeface="微软雅黑" panose="020B0503020204020204" pitchFamily="34" charset="-122"/>
                    <a:ea typeface="微软雅黑" panose="020B0503020204020204" pitchFamily="34" charset="-122"/>
                    <a:sym typeface="方正兰亭细黑_GBK" charset="-122"/>
                  </a:rPr>
                  <a:t>标题一</a:t>
                </a:r>
              </a:p>
            </p:txBody>
          </p:sp>
        </p:grpSp>
        <p:sp>
          <p:nvSpPr>
            <p:cNvPr id="34" name="矩形 60"/>
            <p:cNvSpPr>
              <a:spLocks noChangeArrowheads="1"/>
            </p:cNvSpPr>
            <p:nvPr/>
          </p:nvSpPr>
          <p:spPr bwMode="auto">
            <a:xfrm>
              <a:off x="3150844" y="2409423"/>
              <a:ext cx="2882394" cy="554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4" tIns="34282" rIns="68564" bIns="34282">
              <a:spAutoFit/>
            </a:bodyPr>
            <a:lstStyle/>
            <a:p>
              <a:pPr>
                <a:lnSpc>
                  <a:spcPct val="130000"/>
                </a:lnSpc>
              </a:pPr>
              <a:r>
                <a:rPr lang="zh-CN" altLang="en-US" sz="1600" dirty="0">
                  <a:solidFill>
                    <a:schemeClr val="bg1">
                      <a:lumMod val="6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600" dirty="0">
                <a:solidFill>
                  <a:schemeClr val="bg1">
                    <a:lumMod val="65000"/>
                  </a:schemeClr>
                </a:solidFill>
                <a:latin typeface="微软雅黑" panose="020B0503020204020204" pitchFamily="34" charset="-122"/>
                <a:ea typeface="微软雅黑" panose="020B0503020204020204" pitchFamily="34" charset="-122"/>
              </a:endParaRPr>
            </a:p>
            <a:p>
              <a:pPr>
                <a:lnSpc>
                  <a:spcPct val="130000"/>
                </a:lnSpc>
              </a:pPr>
              <a:r>
                <a:rPr lang="zh-CN" altLang="en-US" sz="1600" dirty="0">
                  <a:solidFill>
                    <a:schemeClr val="bg1">
                      <a:lumMod val="6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600" dirty="0">
                <a:solidFill>
                  <a:schemeClr val="bg1">
                    <a:lumMod val="65000"/>
                  </a:schemeClr>
                </a:solidFill>
                <a:latin typeface="微软雅黑" panose="020B0503020204020204" pitchFamily="34" charset="-122"/>
                <a:ea typeface="微软雅黑" panose="020B0503020204020204" pitchFamily="34" charset="-122"/>
              </a:endParaRPr>
            </a:p>
          </p:txBody>
        </p:sp>
        <p:grpSp>
          <p:nvGrpSpPr>
            <p:cNvPr id="35" name="Group 22"/>
            <p:cNvGrpSpPr>
              <a:grpSpLocks/>
            </p:cNvGrpSpPr>
            <p:nvPr/>
          </p:nvGrpSpPr>
          <p:grpSpPr bwMode="auto">
            <a:xfrm>
              <a:off x="2102222" y="3081266"/>
              <a:ext cx="979227" cy="434756"/>
              <a:chOff x="0" y="0"/>
              <a:chExt cx="1131895" cy="504056"/>
            </a:xfrm>
            <a:solidFill>
              <a:schemeClr val="accent2"/>
            </a:solidFill>
          </p:grpSpPr>
          <p:sp>
            <p:nvSpPr>
              <p:cNvPr id="36" name="矩形 46"/>
              <p:cNvSpPr>
                <a:spLocks noChangeArrowheads="1"/>
              </p:cNvSpPr>
              <p:nvPr/>
            </p:nvSpPr>
            <p:spPr bwMode="auto">
              <a:xfrm>
                <a:off x="0" y="0"/>
                <a:ext cx="1080120" cy="504056"/>
              </a:xfrm>
              <a:prstGeom prst="rect">
                <a:avLst/>
              </a:prstGeom>
              <a:solidFill>
                <a:schemeClr val="accent1">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2799">
                  <a:solidFill>
                    <a:schemeClr val="bg1">
                      <a:lumMod val="50000"/>
                    </a:schemeClr>
                  </a:solidFill>
                  <a:latin typeface="微软雅黑" panose="020B0503020204020204" pitchFamily="34" charset="-122"/>
                  <a:ea typeface="微软雅黑" panose="020B0503020204020204" pitchFamily="34" charset="-122"/>
                  <a:sym typeface="宋体" pitchFamily="2" charset="-122"/>
                </a:endParaRPr>
              </a:p>
            </p:txBody>
          </p:sp>
          <p:sp>
            <p:nvSpPr>
              <p:cNvPr id="37" name="文本框 47"/>
              <p:cNvSpPr>
                <a:spLocks noChangeArrowheads="1"/>
              </p:cNvSpPr>
              <p:nvPr/>
            </p:nvSpPr>
            <p:spPr bwMode="auto">
              <a:xfrm>
                <a:off x="51774" y="41772"/>
                <a:ext cx="1080121" cy="36258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dirty="0">
                    <a:solidFill>
                      <a:schemeClr val="bg1"/>
                    </a:solidFill>
                    <a:latin typeface="微软雅黑" panose="020B0503020204020204" pitchFamily="34" charset="-122"/>
                    <a:ea typeface="微软雅黑" panose="020B0503020204020204" pitchFamily="34" charset="-122"/>
                    <a:sym typeface="方正兰亭细黑_GBK" charset="-122"/>
                  </a:rPr>
                  <a:t>标题二</a:t>
                </a:r>
              </a:p>
            </p:txBody>
          </p:sp>
        </p:grpSp>
        <p:sp>
          <p:nvSpPr>
            <p:cNvPr id="38" name="矩形 60"/>
            <p:cNvSpPr>
              <a:spLocks noChangeArrowheads="1"/>
            </p:cNvSpPr>
            <p:nvPr/>
          </p:nvSpPr>
          <p:spPr bwMode="auto">
            <a:xfrm>
              <a:off x="3150844" y="3011362"/>
              <a:ext cx="2882394" cy="554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4" tIns="34282" rIns="68564" bIns="34282">
              <a:spAutoFit/>
            </a:bodyPr>
            <a:lstStyle/>
            <a:p>
              <a:pPr>
                <a:lnSpc>
                  <a:spcPct val="130000"/>
                </a:lnSpc>
              </a:pPr>
              <a:r>
                <a:rPr lang="zh-CN" altLang="en-US" sz="1600" dirty="0">
                  <a:solidFill>
                    <a:schemeClr val="bg1">
                      <a:lumMod val="6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600" dirty="0">
                <a:solidFill>
                  <a:schemeClr val="bg1">
                    <a:lumMod val="65000"/>
                  </a:schemeClr>
                </a:solidFill>
                <a:latin typeface="微软雅黑" panose="020B0503020204020204" pitchFamily="34" charset="-122"/>
                <a:ea typeface="微软雅黑" panose="020B0503020204020204" pitchFamily="34" charset="-122"/>
              </a:endParaRPr>
            </a:p>
            <a:p>
              <a:pPr>
                <a:lnSpc>
                  <a:spcPct val="130000"/>
                </a:lnSpc>
              </a:pPr>
              <a:r>
                <a:rPr lang="zh-CN" altLang="en-US" sz="1600" dirty="0">
                  <a:solidFill>
                    <a:schemeClr val="bg1">
                      <a:lumMod val="6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600" dirty="0">
                <a:solidFill>
                  <a:schemeClr val="bg1">
                    <a:lumMod val="65000"/>
                  </a:schemeClr>
                </a:solidFill>
                <a:latin typeface="微软雅黑" panose="020B0503020204020204" pitchFamily="34" charset="-122"/>
                <a:ea typeface="微软雅黑" panose="020B0503020204020204" pitchFamily="34" charset="-122"/>
              </a:endParaRPr>
            </a:p>
          </p:txBody>
        </p:sp>
        <p:grpSp>
          <p:nvGrpSpPr>
            <p:cNvPr id="39" name="Group 22"/>
            <p:cNvGrpSpPr>
              <a:grpSpLocks/>
            </p:cNvGrpSpPr>
            <p:nvPr/>
          </p:nvGrpSpPr>
          <p:grpSpPr bwMode="auto">
            <a:xfrm>
              <a:off x="2102222" y="3684212"/>
              <a:ext cx="979227" cy="434756"/>
              <a:chOff x="0" y="0"/>
              <a:chExt cx="1131895" cy="504056"/>
            </a:xfrm>
            <a:solidFill>
              <a:schemeClr val="accent1"/>
            </a:solidFill>
          </p:grpSpPr>
          <p:sp>
            <p:nvSpPr>
              <p:cNvPr id="40" name="矩形 46"/>
              <p:cNvSpPr>
                <a:spLocks noChangeArrowheads="1"/>
              </p:cNvSpPr>
              <p:nvPr/>
            </p:nvSpPr>
            <p:spPr bwMode="auto">
              <a:xfrm>
                <a:off x="0" y="0"/>
                <a:ext cx="1080120" cy="504056"/>
              </a:xfrm>
              <a:prstGeom prst="rect">
                <a:avLst/>
              </a:prstGeom>
              <a:solidFill>
                <a:srgbClr val="048A8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2799">
                  <a:solidFill>
                    <a:schemeClr val="bg1">
                      <a:lumMod val="50000"/>
                    </a:schemeClr>
                  </a:solidFill>
                  <a:latin typeface="微软雅黑" panose="020B0503020204020204" pitchFamily="34" charset="-122"/>
                  <a:ea typeface="微软雅黑" panose="020B0503020204020204" pitchFamily="34" charset="-122"/>
                  <a:sym typeface="宋体" pitchFamily="2" charset="-122"/>
                </a:endParaRPr>
              </a:p>
            </p:txBody>
          </p:sp>
          <p:sp>
            <p:nvSpPr>
              <p:cNvPr id="41" name="文本框 47"/>
              <p:cNvSpPr>
                <a:spLocks noChangeArrowheads="1"/>
              </p:cNvSpPr>
              <p:nvPr/>
            </p:nvSpPr>
            <p:spPr bwMode="auto">
              <a:xfrm>
                <a:off x="51774" y="41772"/>
                <a:ext cx="1080121" cy="36258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dirty="0">
                    <a:solidFill>
                      <a:schemeClr val="bg1"/>
                    </a:solidFill>
                    <a:latin typeface="微软雅黑" panose="020B0503020204020204" pitchFamily="34" charset="-122"/>
                    <a:ea typeface="微软雅黑" panose="020B0503020204020204" pitchFamily="34" charset="-122"/>
                    <a:sym typeface="方正兰亭细黑_GBK" charset="-122"/>
                  </a:rPr>
                  <a:t>标题三</a:t>
                </a:r>
              </a:p>
            </p:txBody>
          </p:sp>
        </p:grpSp>
        <p:sp>
          <p:nvSpPr>
            <p:cNvPr id="42" name="矩形 60"/>
            <p:cNvSpPr>
              <a:spLocks noChangeArrowheads="1"/>
            </p:cNvSpPr>
            <p:nvPr/>
          </p:nvSpPr>
          <p:spPr bwMode="auto">
            <a:xfrm>
              <a:off x="3150844" y="3614307"/>
              <a:ext cx="2882394" cy="554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4" tIns="34282" rIns="68564" bIns="34282">
              <a:spAutoFit/>
            </a:bodyPr>
            <a:lstStyle/>
            <a:p>
              <a:pPr>
                <a:lnSpc>
                  <a:spcPct val="130000"/>
                </a:lnSpc>
              </a:pPr>
              <a:r>
                <a:rPr lang="zh-CN" altLang="en-US" sz="1600" dirty="0">
                  <a:solidFill>
                    <a:schemeClr val="bg1">
                      <a:lumMod val="6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600" dirty="0">
                <a:solidFill>
                  <a:schemeClr val="bg1">
                    <a:lumMod val="65000"/>
                  </a:schemeClr>
                </a:solidFill>
                <a:latin typeface="微软雅黑" panose="020B0503020204020204" pitchFamily="34" charset="-122"/>
                <a:ea typeface="微软雅黑" panose="020B0503020204020204" pitchFamily="34" charset="-122"/>
              </a:endParaRPr>
            </a:p>
            <a:p>
              <a:pPr>
                <a:lnSpc>
                  <a:spcPct val="130000"/>
                </a:lnSpc>
              </a:pPr>
              <a:r>
                <a:rPr lang="zh-CN" altLang="en-US" sz="1600" dirty="0">
                  <a:solidFill>
                    <a:schemeClr val="bg1">
                      <a:lumMod val="6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600" dirty="0">
                <a:solidFill>
                  <a:schemeClr val="bg1">
                    <a:lumMod val="65000"/>
                  </a:schemeClr>
                </a:solidFill>
                <a:latin typeface="微软雅黑" panose="020B0503020204020204" pitchFamily="34" charset="-122"/>
                <a:ea typeface="微软雅黑" panose="020B0503020204020204" pitchFamily="34" charset="-122"/>
              </a:endParaRPr>
            </a:p>
          </p:txBody>
        </p:sp>
        <p:grpSp>
          <p:nvGrpSpPr>
            <p:cNvPr id="43" name="Group 22"/>
            <p:cNvGrpSpPr>
              <a:grpSpLocks/>
            </p:cNvGrpSpPr>
            <p:nvPr/>
          </p:nvGrpSpPr>
          <p:grpSpPr bwMode="auto">
            <a:xfrm>
              <a:off x="2102222" y="4291774"/>
              <a:ext cx="979227" cy="434756"/>
              <a:chOff x="0" y="0"/>
              <a:chExt cx="1131895" cy="504056"/>
            </a:xfrm>
            <a:solidFill>
              <a:schemeClr val="accent3"/>
            </a:solidFill>
          </p:grpSpPr>
          <p:sp>
            <p:nvSpPr>
              <p:cNvPr id="44" name="矩形 46"/>
              <p:cNvSpPr>
                <a:spLocks noChangeArrowheads="1"/>
              </p:cNvSpPr>
              <p:nvPr/>
            </p:nvSpPr>
            <p:spPr bwMode="auto">
              <a:xfrm>
                <a:off x="0" y="0"/>
                <a:ext cx="1080120" cy="504056"/>
              </a:xfrm>
              <a:prstGeom prst="rect">
                <a:avLst/>
              </a:prstGeom>
              <a:solidFill>
                <a:schemeClr val="accent1">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2799">
                  <a:solidFill>
                    <a:schemeClr val="bg1">
                      <a:lumMod val="50000"/>
                    </a:schemeClr>
                  </a:solidFill>
                  <a:latin typeface="微软雅黑" panose="020B0503020204020204" pitchFamily="34" charset="-122"/>
                  <a:ea typeface="微软雅黑" panose="020B0503020204020204" pitchFamily="34" charset="-122"/>
                  <a:sym typeface="宋体" pitchFamily="2" charset="-122"/>
                </a:endParaRPr>
              </a:p>
            </p:txBody>
          </p:sp>
          <p:sp>
            <p:nvSpPr>
              <p:cNvPr id="45" name="文本框 47"/>
              <p:cNvSpPr>
                <a:spLocks noChangeArrowheads="1"/>
              </p:cNvSpPr>
              <p:nvPr/>
            </p:nvSpPr>
            <p:spPr bwMode="auto">
              <a:xfrm>
                <a:off x="51774" y="41772"/>
                <a:ext cx="1080121" cy="36258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dirty="0">
                    <a:solidFill>
                      <a:schemeClr val="bg1"/>
                    </a:solidFill>
                    <a:latin typeface="微软雅黑" panose="020B0503020204020204" pitchFamily="34" charset="-122"/>
                    <a:ea typeface="微软雅黑" panose="020B0503020204020204" pitchFamily="34" charset="-122"/>
                    <a:sym typeface="方正兰亭细黑_GBK" charset="-122"/>
                  </a:rPr>
                  <a:t>标题四</a:t>
                </a:r>
              </a:p>
            </p:txBody>
          </p:sp>
        </p:grpSp>
        <p:sp>
          <p:nvSpPr>
            <p:cNvPr id="46" name="矩形 60"/>
            <p:cNvSpPr>
              <a:spLocks noChangeArrowheads="1"/>
            </p:cNvSpPr>
            <p:nvPr/>
          </p:nvSpPr>
          <p:spPr bwMode="auto">
            <a:xfrm>
              <a:off x="3150844" y="4221870"/>
              <a:ext cx="2882394" cy="554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4" tIns="34282" rIns="68564" bIns="34282">
              <a:spAutoFit/>
            </a:bodyPr>
            <a:lstStyle/>
            <a:p>
              <a:pPr>
                <a:lnSpc>
                  <a:spcPct val="130000"/>
                </a:lnSpc>
              </a:pPr>
              <a:r>
                <a:rPr lang="zh-CN" altLang="en-US" sz="1600" dirty="0">
                  <a:solidFill>
                    <a:schemeClr val="bg1">
                      <a:lumMod val="6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600" dirty="0">
                <a:solidFill>
                  <a:schemeClr val="bg1">
                    <a:lumMod val="65000"/>
                  </a:schemeClr>
                </a:solidFill>
                <a:latin typeface="微软雅黑" panose="020B0503020204020204" pitchFamily="34" charset="-122"/>
                <a:ea typeface="微软雅黑" panose="020B0503020204020204" pitchFamily="34" charset="-122"/>
              </a:endParaRPr>
            </a:p>
            <a:p>
              <a:pPr>
                <a:lnSpc>
                  <a:spcPct val="130000"/>
                </a:lnSpc>
              </a:pPr>
              <a:r>
                <a:rPr lang="zh-CN" altLang="en-US" sz="1600" dirty="0">
                  <a:solidFill>
                    <a:schemeClr val="bg1">
                      <a:lumMod val="6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600" dirty="0">
                <a:solidFill>
                  <a:schemeClr val="bg1">
                    <a:lumMod val="65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40977679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advTm="3000">
        <p15:prstTrans prst="airplan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2000"/>
                                        <p:tgtEl>
                                          <p:spTgt spid="30"/>
                                        </p:tgtEl>
                                      </p:cBhvr>
                                    </p:animEffect>
                                    <p:anim calcmode="lin" valueType="num">
                                      <p:cBhvr>
                                        <p:cTn id="8" dur="2000" fill="hold"/>
                                        <p:tgtEl>
                                          <p:spTgt spid="30"/>
                                        </p:tgtEl>
                                        <p:attrNameLst>
                                          <p:attrName>ppt_w</p:attrName>
                                        </p:attrNameLst>
                                      </p:cBhvr>
                                      <p:tavLst>
                                        <p:tav tm="0" fmla="#ppt_w*sin(2.5*pi*$)">
                                          <p:val>
                                            <p:fltVal val="0"/>
                                          </p:val>
                                        </p:tav>
                                        <p:tav tm="100000">
                                          <p:val>
                                            <p:fltVal val="1"/>
                                          </p:val>
                                        </p:tav>
                                      </p:tavLst>
                                    </p:anim>
                                    <p:anim calcmode="lin" valueType="num">
                                      <p:cBhvr>
                                        <p:cTn id="9" dur="2000" fill="hold"/>
                                        <p:tgtEl>
                                          <p:spTgt spid="30"/>
                                        </p:tgtEl>
                                        <p:attrNameLst>
                                          <p:attrName>ppt_h</p:attrName>
                                        </p:attrNameLst>
                                      </p:cBhvr>
                                      <p:tavLst>
                                        <p:tav tm="0">
                                          <p:val>
                                            <p:strVal val="#ppt_h"/>
                                          </p:val>
                                        </p:tav>
                                        <p:tav tm="100000">
                                          <p:val>
                                            <p:strVal val="#ppt_h"/>
                                          </p:val>
                                        </p:tav>
                                      </p:tavLst>
                                    </p:anim>
                                  </p:childTnLst>
                                </p:cTn>
                              </p:par>
                              <p:par>
                                <p:cTn id="10" presetID="22" presetClass="entr" presetSubtype="8" fill="hold" grpId="0" nodeType="with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wipe(left)">
                                      <p:cBhvr>
                                        <p:cTn id="12" dur="500"/>
                                        <p:tgtEl>
                                          <p:spTgt spid="24"/>
                                        </p:tgtEl>
                                      </p:cBhvr>
                                    </p:animEffect>
                                  </p:childTnLst>
                                </p:cTn>
                              </p:par>
                              <p:par>
                                <p:cTn id="13" presetID="22" presetClass="entr" presetSubtype="1" fill="hold" grpId="0" nodeType="withEffect">
                                  <p:stCondLst>
                                    <p:cond delay="500"/>
                                  </p:stCondLst>
                                  <p:childTnLst>
                                    <p:set>
                                      <p:cBhvr>
                                        <p:cTn id="14" dur="1" fill="hold">
                                          <p:stCondLst>
                                            <p:cond delay="0"/>
                                          </p:stCondLst>
                                        </p:cTn>
                                        <p:tgtEl>
                                          <p:spTgt spid="25"/>
                                        </p:tgtEl>
                                        <p:attrNameLst>
                                          <p:attrName>style.visibility</p:attrName>
                                        </p:attrNameLst>
                                      </p:cBhvr>
                                      <p:to>
                                        <p:strVal val="visible"/>
                                      </p:to>
                                    </p:set>
                                    <p:animEffect transition="in" filter="wipe(up)">
                                      <p:cBhvr>
                                        <p:cTn id="15" dur="500"/>
                                        <p:tgtEl>
                                          <p:spTgt spid="25"/>
                                        </p:tgtEl>
                                      </p:cBhvr>
                                    </p:animEffect>
                                  </p:childTnLst>
                                </p:cTn>
                              </p:par>
                              <p:par>
                                <p:cTn id="16" presetID="22" presetClass="entr" presetSubtype="2" fill="hold" grpId="0" nodeType="withEffect">
                                  <p:stCondLst>
                                    <p:cond delay="1000"/>
                                  </p:stCondLst>
                                  <p:childTnLst>
                                    <p:set>
                                      <p:cBhvr>
                                        <p:cTn id="17" dur="1" fill="hold">
                                          <p:stCondLst>
                                            <p:cond delay="0"/>
                                          </p:stCondLst>
                                        </p:cTn>
                                        <p:tgtEl>
                                          <p:spTgt spid="27"/>
                                        </p:tgtEl>
                                        <p:attrNameLst>
                                          <p:attrName>style.visibility</p:attrName>
                                        </p:attrNameLst>
                                      </p:cBhvr>
                                      <p:to>
                                        <p:strVal val="visible"/>
                                      </p:to>
                                    </p:set>
                                    <p:animEffect transition="in" filter="wipe(right)">
                                      <p:cBhvr>
                                        <p:cTn id="18" dur="500"/>
                                        <p:tgtEl>
                                          <p:spTgt spid="27"/>
                                        </p:tgtEl>
                                      </p:cBhvr>
                                    </p:animEffect>
                                  </p:childTnLst>
                                </p:cTn>
                              </p:par>
                              <p:par>
                                <p:cTn id="19" presetID="22" presetClass="entr" presetSubtype="4" fill="hold" grpId="0" nodeType="withEffect">
                                  <p:stCondLst>
                                    <p:cond delay="1500"/>
                                  </p:stCondLst>
                                  <p:childTnLst>
                                    <p:set>
                                      <p:cBhvr>
                                        <p:cTn id="20" dur="1" fill="hold">
                                          <p:stCondLst>
                                            <p:cond delay="0"/>
                                          </p:stCondLst>
                                        </p:cTn>
                                        <p:tgtEl>
                                          <p:spTgt spid="26"/>
                                        </p:tgtEl>
                                        <p:attrNameLst>
                                          <p:attrName>style.visibility</p:attrName>
                                        </p:attrNameLst>
                                      </p:cBhvr>
                                      <p:to>
                                        <p:strVal val="visible"/>
                                      </p:to>
                                    </p:set>
                                    <p:animEffect transition="in" filter="wipe(down)">
                                      <p:cBhvr>
                                        <p:cTn id="21" dur="500"/>
                                        <p:tgtEl>
                                          <p:spTgt spid="26"/>
                                        </p:tgtEl>
                                      </p:cBhvr>
                                    </p:animEffect>
                                  </p:childTnLst>
                                </p:cTn>
                              </p:par>
                            </p:childTnLst>
                          </p:cTn>
                        </p:par>
                        <p:par>
                          <p:cTn id="22" fill="hold">
                            <p:stCondLst>
                              <p:cond delay="2000"/>
                            </p:stCondLst>
                            <p:childTnLst>
                              <p:par>
                                <p:cTn id="23" presetID="42" presetClass="entr" presetSubtype="0" fill="hold"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1000"/>
                                        <p:tgtEl>
                                          <p:spTgt spid="4"/>
                                        </p:tgtEl>
                                      </p:cBhvr>
                                    </p:animEffect>
                                    <p:anim calcmode="lin" valueType="num">
                                      <p:cBhvr>
                                        <p:cTn id="26" dur="1000" fill="hold"/>
                                        <p:tgtEl>
                                          <p:spTgt spid="4"/>
                                        </p:tgtEl>
                                        <p:attrNameLst>
                                          <p:attrName>ppt_x</p:attrName>
                                        </p:attrNameLst>
                                      </p:cBhvr>
                                      <p:tavLst>
                                        <p:tav tm="0">
                                          <p:val>
                                            <p:strVal val="#ppt_x"/>
                                          </p:val>
                                        </p:tav>
                                        <p:tav tm="100000">
                                          <p:val>
                                            <p:strVal val="#ppt_x"/>
                                          </p:val>
                                        </p:tav>
                                      </p:tavLst>
                                    </p:anim>
                                    <p:anim calcmode="lin" valueType="num">
                                      <p:cBhvr>
                                        <p:cTn id="27"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3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组合 46"/>
          <p:cNvGrpSpPr/>
          <p:nvPr/>
        </p:nvGrpSpPr>
        <p:grpSpPr>
          <a:xfrm>
            <a:off x="1412384" y="1557426"/>
            <a:ext cx="9367232" cy="3743148"/>
            <a:chOff x="513606" y="985506"/>
            <a:chExt cx="8107165" cy="3239627"/>
          </a:xfrm>
        </p:grpSpPr>
        <p:sp>
          <p:nvSpPr>
            <p:cNvPr id="48" name="椭圆 47"/>
            <p:cNvSpPr/>
            <p:nvPr/>
          </p:nvSpPr>
          <p:spPr>
            <a:xfrm>
              <a:off x="3483743" y="985506"/>
              <a:ext cx="2174002" cy="2174000"/>
            </a:xfrm>
            <a:prstGeom prst="ellipse">
              <a:avLst/>
            </a:prstGeom>
            <a:blipFill>
              <a:blip r:embed="rId3"/>
              <a:stretch>
                <a:fillRect/>
              </a:stretch>
            </a:blipFill>
            <a:ln>
              <a:noFill/>
            </a:ln>
            <a:effectLst>
              <a:outerShdw blurRad="50800" dist="127000" dir="30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799"/>
            </a:p>
          </p:txBody>
        </p:sp>
        <p:sp>
          <p:nvSpPr>
            <p:cNvPr id="49" name="椭圆 48"/>
            <p:cNvSpPr/>
            <p:nvPr/>
          </p:nvSpPr>
          <p:spPr>
            <a:xfrm>
              <a:off x="6204133" y="996388"/>
              <a:ext cx="2174002" cy="2174000"/>
            </a:xfrm>
            <a:prstGeom prst="ellipse">
              <a:avLst/>
            </a:prstGeom>
            <a:blipFill>
              <a:blip r:embed="rId4"/>
              <a:stretch>
                <a:fillRect/>
              </a:stretch>
            </a:blipFill>
            <a:ln>
              <a:noFill/>
            </a:ln>
            <a:effectLst>
              <a:outerShdw blurRad="50800" dist="127000" dir="30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799" dirty="0"/>
            </a:p>
          </p:txBody>
        </p:sp>
        <p:sp>
          <p:nvSpPr>
            <p:cNvPr id="50" name="椭圆 49"/>
            <p:cNvSpPr/>
            <p:nvPr/>
          </p:nvSpPr>
          <p:spPr>
            <a:xfrm>
              <a:off x="763354" y="1007270"/>
              <a:ext cx="2174002" cy="2174000"/>
            </a:xfrm>
            <a:prstGeom prst="ellipse">
              <a:avLst/>
            </a:prstGeom>
            <a:blipFill>
              <a:blip r:embed="rId5"/>
              <a:stretch>
                <a:fillRect/>
              </a:stretch>
            </a:blipFill>
            <a:ln>
              <a:noFill/>
            </a:ln>
            <a:effectLst>
              <a:outerShdw blurRad="50800" dist="127000" dir="30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799" dirty="0"/>
            </a:p>
          </p:txBody>
        </p:sp>
        <p:sp>
          <p:nvSpPr>
            <p:cNvPr id="51" name="TextBox 9"/>
            <p:cNvSpPr txBox="1"/>
            <p:nvPr/>
          </p:nvSpPr>
          <p:spPr>
            <a:xfrm>
              <a:off x="513606" y="3861061"/>
              <a:ext cx="2567396" cy="364072"/>
            </a:xfrm>
            <a:prstGeom prst="rect">
              <a:avLst/>
            </a:prstGeom>
            <a:noFill/>
          </p:spPr>
          <p:txBody>
            <a:bodyPr wrap="square" rtlCol="0">
              <a:spAutoFit/>
            </a:bodyPr>
            <a:lstStyle/>
            <a:p>
              <a:pPr algn="ctr">
                <a:lnSpc>
                  <a:spcPct val="97000"/>
                </a:lnSpc>
              </a:pPr>
              <a:r>
                <a:rPr lang="en-US" altLang="zh-CN" sz="1100" kern="1600" dirty="0" err="1">
                  <a:solidFill>
                    <a:schemeClr val="bg1">
                      <a:lumMod val="65000"/>
                    </a:schemeClr>
                  </a:solidFill>
                </a:rPr>
                <a:t>Donec</a:t>
              </a:r>
              <a:r>
                <a:rPr lang="en-US" altLang="zh-CN" sz="1100" kern="1600" dirty="0">
                  <a:solidFill>
                    <a:schemeClr val="bg1">
                      <a:lumMod val="65000"/>
                    </a:schemeClr>
                  </a:solidFill>
                </a:rPr>
                <a:t> id </a:t>
              </a:r>
              <a:r>
                <a:rPr lang="en-US" altLang="zh-CN" sz="1100" kern="1600" dirty="0" err="1">
                  <a:solidFill>
                    <a:schemeClr val="bg1">
                      <a:lumMod val="65000"/>
                    </a:schemeClr>
                  </a:solidFill>
                </a:rPr>
                <a:t>elit</a:t>
              </a:r>
              <a:r>
                <a:rPr lang="en-US" altLang="zh-CN" sz="1100" kern="1600" dirty="0">
                  <a:solidFill>
                    <a:schemeClr val="bg1">
                      <a:lumMod val="65000"/>
                    </a:schemeClr>
                  </a:solidFill>
                </a:rPr>
                <a:t> non mi </a:t>
              </a:r>
              <a:r>
                <a:rPr lang="en-US" altLang="zh-CN" sz="1100" kern="1600" dirty="0" err="1">
                  <a:solidFill>
                    <a:schemeClr val="bg1">
                      <a:lumMod val="65000"/>
                    </a:schemeClr>
                  </a:solidFill>
                </a:rPr>
                <a:t>porta</a:t>
              </a:r>
              <a:r>
                <a:rPr lang="en-US" altLang="zh-CN" sz="1100" kern="1600" dirty="0">
                  <a:solidFill>
                    <a:schemeClr val="bg1">
                      <a:lumMod val="65000"/>
                    </a:schemeClr>
                  </a:solidFill>
                </a:rPr>
                <a:t> </a:t>
              </a:r>
              <a:r>
                <a:rPr lang="en-US" altLang="zh-CN" sz="1100" kern="1600" dirty="0" err="1">
                  <a:solidFill>
                    <a:schemeClr val="bg1">
                      <a:lumMod val="65000"/>
                    </a:schemeClr>
                  </a:solidFill>
                </a:rPr>
                <a:t>gravida</a:t>
              </a:r>
              <a:r>
                <a:rPr lang="en-US" altLang="zh-CN" sz="1100" kern="1600" dirty="0">
                  <a:solidFill>
                    <a:schemeClr val="bg1">
                      <a:lumMod val="65000"/>
                    </a:schemeClr>
                  </a:solidFill>
                </a:rPr>
                <a:t> at </a:t>
              </a:r>
              <a:r>
                <a:rPr lang="en-US" altLang="zh-CN" sz="1100" kern="1600" dirty="0" err="1">
                  <a:solidFill>
                    <a:schemeClr val="bg1">
                      <a:lumMod val="65000"/>
                    </a:schemeClr>
                  </a:solidFill>
                </a:rPr>
                <a:t>eget</a:t>
              </a:r>
              <a:r>
                <a:rPr lang="en-US" altLang="zh-CN" sz="1100" kern="1600" dirty="0">
                  <a:solidFill>
                    <a:schemeClr val="bg1">
                      <a:lumMod val="65000"/>
                    </a:schemeClr>
                  </a:solidFill>
                </a:rPr>
                <a:t> </a:t>
              </a:r>
              <a:r>
                <a:rPr lang="en-US" altLang="zh-CN" sz="1100" dirty="0" err="1">
                  <a:solidFill>
                    <a:schemeClr val="bg1">
                      <a:lumMod val="65000"/>
                    </a:schemeClr>
                  </a:solidFill>
                </a:rPr>
                <a:t>metus</a:t>
              </a:r>
              <a:r>
                <a:rPr lang="en-US" altLang="zh-CN" sz="1100" dirty="0">
                  <a:solidFill>
                    <a:schemeClr val="bg1">
                      <a:lumMod val="65000"/>
                    </a:schemeClr>
                  </a:solidFill>
                </a:rPr>
                <a:t>. </a:t>
              </a:r>
              <a:r>
                <a:rPr lang="en-US" altLang="zh-CN" sz="1100" dirty="0" err="1">
                  <a:solidFill>
                    <a:schemeClr val="bg1">
                      <a:lumMod val="65000"/>
                    </a:schemeClr>
                  </a:solidFill>
                </a:rPr>
                <a:t>Fusce</a:t>
              </a:r>
              <a:r>
                <a:rPr lang="en-US" altLang="zh-CN" sz="1100" dirty="0">
                  <a:solidFill>
                    <a:schemeClr val="bg1">
                      <a:lumMod val="65000"/>
                    </a:schemeClr>
                  </a:solidFill>
                </a:rPr>
                <a:t> </a:t>
              </a:r>
              <a:r>
                <a:rPr lang="en-US" altLang="zh-CN" sz="1100" dirty="0" err="1">
                  <a:solidFill>
                    <a:schemeClr val="bg1">
                      <a:lumMod val="65000"/>
                    </a:schemeClr>
                  </a:solidFill>
                </a:rPr>
                <a:t>dapibus</a:t>
              </a:r>
              <a:r>
                <a:rPr lang="en-US" altLang="zh-CN" sz="1100" dirty="0">
                  <a:solidFill>
                    <a:schemeClr val="bg1">
                      <a:lumMod val="65000"/>
                    </a:schemeClr>
                  </a:solidFill>
                </a:rPr>
                <a:t>, </a:t>
              </a:r>
              <a:r>
                <a:rPr lang="en-US" altLang="zh-CN" sz="1100" dirty="0" err="1">
                  <a:solidFill>
                    <a:schemeClr val="bg1">
                      <a:lumMod val="65000"/>
                    </a:schemeClr>
                  </a:solidFill>
                </a:rPr>
                <a:t>tellus</a:t>
              </a:r>
              <a:r>
                <a:rPr lang="en-US" altLang="zh-CN" sz="1100" dirty="0">
                  <a:solidFill>
                    <a:schemeClr val="bg1">
                      <a:lumMod val="65000"/>
                    </a:schemeClr>
                  </a:solidFill>
                </a:rPr>
                <a:t> ac </a:t>
              </a:r>
              <a:r>
                <a:rPr lang="en-US" altLang="zh-CN" sz="1100" dirty="0" err="1">
                  <a:solidFill>
                    <a:schemeClr val="bg1">
                      <a:lumMod val="65000"/>
                    </a:schemeClr>
                  </a:solidFill>
                </a:rPr>
                <a:t>cursus</a:t>
              </a:r>
              <a:r>
                <a:rPr lang="en-US" altLang="zh-CN" sz="1100" dirty="0">
                  <a:solidFill>
                    <a:schemeClr val="bg1">
                      <a:lumMod val="65000"/>
                    </a:schemeClr>
                  </a:solidFill>
                </a:rPr>
                <a:t> </a:t>
              </a:r>
            </a:p>
          </p:txBody>
        </p:sp>
        <p:sp>
          <p:nvSpPr>
            <p:cNvPr id="52" name="TextBox 10"/>
            <p:cNvSpPr txBox="1"/>
            <p:nvPr/>
          </p:nvSpPr>
          <p:spPr>
            <a:xfrm>
              <a:off x="887508" y="3275264"/>
              <a:ext cx="1819588" cy="452733"/>
            </a:xfrm>
            <a:prstGeom prst="rect">
              <a:avLst/>
            </a:prstGeom>
            <a:noFill/>
          </p:spPr>
          <p:txBody>
            <a:bodyPr wrap="square" rtlCol="0">
              <a:spAutoFit/>
            </a:bodyPr>
            <a:lstStyle/>
            <a:p>
              <a:pPr algn="ctr"/>
              <a:r>
                <a:rPr lang="zh-CN" altLang="en-US" sz="2799" dirty="0">
                  <a:solidFill>
                    <a:schemeClr val="bg1">
                      <a:lumMod val="65000"/>
                    </a:schemeClr>
                  </a:solidFill>
                  <a:latin typeface="微软雅黑" panose="020B0503020204020204" pitchFamily="34" charset="-122"/>
                  <a:ea typeface="微软雅黑" panose="020B0503020204020204" pitchFamily="34" charset="-122"/>
                </a:rPr>
                <a:t>加入标题</a:t>
              </a:r>
            </a:p>
          </p:txBody>
        </p:sp>
        <p:cxnSp>
          <p:nvCxnSpPr>
            <p:cNvPr id="53" name="直接连接符 52"/>
            <p:cNvCxnSpPr/>
            <p:nvPr/>
          </p:nvCxnSpPr>
          <p:spPr>
            <a:xfrm>
              <a:off x="849567" y="3797802"/>
              <a:ext cx="1895475" cy="0"/>
            </a:xfrm>
            <a:prstGeom prst="line">
              <a:avLst/>
            </a:prstGeom>
            <a:ln w="38100">
              <a:solidFill>
                <a:srgbClr val="048A8B"/>
              </a:solidFill>
            </a:ln>
          </p:spPr>
          <p:style>
            <a:lnRef idx="1">
              <a:schemeClr val="accent1"/>
            </a:lnRef>
            <a:fillRef idx="0">
              <a:schemeClr val="accent1"/>
            </a:fillRef>
            <a:effectRef idx="0">
              <a:schemeClr val="accent1"/>
            </a:effectRef>
            <a:fontRef idx="minor">
              <a:schemeClr val="tx1"/>
            </a:fontRef>
          </p:style>
        </p:cxnSp>
        <p:sp>
          <p:nvSpPr>
            <p:cNvPr id="54" name="TextBox 12"/>
            <p:cNvSpPr txBox="1"/>
            <p:nvPr/>
          </p:nvSpPr>
          <p:spPr>
            <a:xfrm>
              <a:off x="3276325" y="3860114"/>
              <a:ext cx="2462781" cy="364072"/>
            </a:xfrm>
            <a:prstGeom prst="rect">
              <a:avLst/>
            </a:prstGeom>
            <a:noFill/>
          </p:spPr>
          <p:txBody>
            <a:bodyPr wrap="square" rtlCol="0">
              <a:spAutoFit/>
            </a:bodyPr>
            <a:lstStyle/>
            <a:p>
              <a:pPr algn="ctr">
                <a:lnSpc>
                  <a:spcPct val="97000"/>
                </a:lnSpc>
              </a:pPr>
              <a:r>
                <a:rPr lang="en-US" altLang="zh-CN" sz="1100" kern="1600" dirty="0" err="1">
                  <a:solidFill>
                    <a:schemeClr val="bg1">
                      <a:lumMod val="65000"/>
                    </a:schemeClr>
                  </a:solidFill>
                </a:rPr>
                <a:t>Donec</a:t>
              </a:r>
              <a:r>
                <a:rPr lang="en-US" altLang="zh-CN" sz="1100" kern="1600" dirty="0">
                  <a:solidFill>
                    <a:schemeClr val="bg1">
                      <a:lumMod val="65000"/>
                    </a:schemeClr>
                  </a:solidFill>
                </a:rPr>
                <a:t> id </a:t>
              </a:r>
              <a:r>
                <a:rPr lang="en-US" altLang="zh-CN" sz="1100" kern="1600" dirty="0" err="1">
                  <a:solidFill>
                    <a:schemeClr val="bg1">
                      <a:lumMod val="65000"/>
                    </a:schemeClr>
                  </a:solidFill>
                </a:rPr>
                <a:t>elit</a:t>
              </a:r>
              <a:r>
                <a:rPr lang="en-US" altLang="zh-CN" sz="1100" kern="1600" dirty="0">
                  <a:solidFill>
                    <a:schemeClr val="bg1">
                      <a:lumMod val="65000"/>
                    </a:schemeClr>
                  </a:solidFill>
                </a:rPr>
                <a:t> non mi </a:t>
              </a:r>
              <a:r>
                <a:rPr lang="en-US" altLang="zh-CN" sz="1100" kern="1600" dirty="0" err="1">
                  <a:solidFill>
                    <a:schemeClr val="bg1">
                      <a:lumMod val="65000"/>
                    </a:schemeClr>
                  </a:solidFill>
                </a:rPr>
                <a:t>porta</a:t>
              </a:r>
              <a:r>
                <a:rPr lang="en-US" altLang="zh-CN" sz="1100" kern="1600" dirty="0">
                  <a:solidFill>
                    <a:schemeClr val="bg1">
                      <a:lumMod val="65000"/>
                    </a:schemeClr>
                  </a:solidFill>
                </a:rPr>
                <a:t> </a:t>
              </a:r>
              <a:r>
                <a:rPr lang="en-US" altLang="zh-CN" sz="1100" kern="1600" dirty="0" err="1">
                  <a:solidFill>
                    <a:schemeClr val="bg1">
                      <a:lumMod val="65000"/>
                    </a:schemeClr>
                  </a:solidFill>
                </a:rPr>
                <a:t>gravida</a:t>
              </a:r>
              <a:r>
                <a:rPr lang="en-US" altLang="zh-CN" sz="1100" kern="1600" dirty="0">
                  <a:solidFill>
                    <a:schemeClr val="bg1">
                      <a:lumMod val="65000"/>
                    </a:schemeClr>
                  </a:solidFill>
                </a:rPr>
                <a:t> at </a:t>
              </a:r>
              <a:r>
                <a:rPr lang="en-US" altLang="zh-CN" sz="1100" kern="1600" dirty="0" err="1">
                  <a:solidFill>
                    <a:schemeClr val="bg1">
                      <a:lumMod val="65000"/>
                    </a:schemeClr>
                  </a:solidFill>
                </a:rPr>
                <a:t>eget</a:t>
              </a:r>
              <a:r>
                <a:rPr lang="en-US" altLang="zh-CN" sz="1100" kern="1600" dirty="0">
                  <a:solidFill>
                    <a:schemeClr val="bg1">
                      <a:lumMod val="65000"/>
                    </a:schemeClr>
                  </a:solidFill>
                </a:rPr>
                <a:t> </a:t>
              </a:r>
              <a:r>
                <a:rPr lang="en-US" altLang="zh-CN" sz="1100" dirty="0" err="1">
                  <a:solidFill>
                    <a:schemeClr val="bg1">
                      <a:lumMod val="65000"/>
                    </a:schemeClr>
                  </a:solidFill>
                </a:rPr>
                <a:t>metus</a:t>
              </a:r>
              <a:r>
                <a:rPr lang="en-US" altLang="zh-CN" sz="1100" dirty="0">
                  <a:solidFill>
                    <a:schemeClr val="bg1">
                      <a:lumMod val="65000"/>
                    </a:schemeClr>
                  </a:solidFill>
                </a:rPr>
                <a:t>. </a:t>
              </a:r>
              <a:r>
                <a:rPr lang="en-US" altLang="zh-CN" sz="1100" dirty="0" err="1">
                  <a:solidFill>
                    <a:schemeClr val="bg1">
                      <a:lumMod val="65000"/>
                    </a:schemeClr>
                  </a:solidFill>
                </a:rPr>
                <a:t>Fusce</a:t>
              </a:r>
              <a:r>
                <a:rPr lang="en-US" altLang="zh-CN" sz="1100" dirty="0">
                  <a:solidFill>
                    <a:schemeClr val="bg1">
                      <a:lumMod val="65000"/>
                    </a:schemeClr>
                  </a:solidFill>
                </a:rPr>
                <a:t> </a:t>
              </a:r>
              <a:r>
                <a:rPr lang="en-US" altLang="zh-CN" sz="1100" dirty="0" err="1">
                  <a:solidFill>
                    <a:schemeClr val="bg1">
                      <a:lumMod val="65000"/>
                    </a:schemeClr>
                  </a:solidFill>
                </a:rPr>
                <a:t>dapibus</a:t>
              </a:r>
              <a:r>
                <a:rPr lang="en-US" altLang="zh-CN" sz="1100" dirty="0">
                  <a:solidFill>
                    <a:schemeClr val="bg1">
                      <a:lumMod val="65000"/>
                    </a:schemeClr>
                  </a:solidFill>
                </a:rPr>
                <a:t>, </a:t>
              </a:r>
              <a:r>
                <a:rPr lang="en-US" altLang="zh-CN" sz="1100" dirty="0" err="1">
                  <a:solidFill>
                    <a:schemeClr val="bg1">
                      <a:lumMod val="65000"/>
                    </a:schemeClr>
                  </a:solidFill>
                </a:rPr>
                <a:t>tellus</a:t>
              </a:r>
              <a:r>
                <a:rPr lang="en-US" altLang="zh-CN" sz="1100" dirty="0">
                  <a:solidFill>
                    <a:schemeClr val="bg1">
                      <a:lumMod val="65000"/>
                    </a:schemeClr>
                  </a:solidFill>
                </a:rPr>
                <a:t> ac </a:t>
              </a:r>
              <a:r>
                <a:rPr lang="en-US" altLang="zh-CN" sz="1100" dirty="0" err="1">
                  <a:solidFill>
                    <a:schemeClr val="bg1">
                      <a:lumMod val="65000"/>
                    </a:schemeClr>
                  </a:solidFill>
                </a:rPr>
                <a:t>cursus</a:t>
              </a:r>
              <a:r>
                <a:rPr lang="en-US" altLang="zh-CN" sz="1100" dirty="0">
                  <a:solidFill>
                    <a:schemeClr val="bg1">
                      <a:lumMod val="65000"/>
                    </a:schemeClr>
                  </a:solidFill>
                </a:rPr>
                <a:t> </a:t>
              </a:r>
            </a:p>
          </p:txBody>
        </p:sp>
        <p:sp>
          <p:nvSpPr>
            <p:cNvPr id="55" name="TextBox 13"/>
            <p:cNvSpPr txBox="1"/>
            <p:nvPr/>
          </p:nvSpPr>
          <p:spPr>
            <a:xfrm>
              <a:off x="3560285" y="3274316"/>
              <a:ext cx="1894861" cy="452733"/>
            </a:xfrm>
            <a:prstGeom prst="rect">
              <a:avLst/>
            </a:prstGeom>
            <a:noFill/>
          </p:spPr>
          <p:txBody>
            <a:bodyPr wrap="square" rtlCol="0">
              <a:spAutoFit/>
            </a:bodyPr>
            <a:lstStyle/>
            <a:p>
              <a:pPr algn="ctr"/>
              <a:r>
                <a:rPr lang="zh-CN" altLang="en-US" sz="2799" dirty="0">
                  <a:solidFill>
                    <a:schemeClr val="bg1">
                      <a:lumMod val="65000"/>
                    </a:schemeClr>
                  </a:solidFill>
                  <a:latin typeface="微软雅黑" panose="020B0503020204020204" pitchFamily="34" charset="-122"/>
                  <a:ea typeface="微软雅黑" panose="020B0503020204020204" pitchFamily="34" charset="-122"/>
                </a:rPr>
                <a:t>加入标题</a:t>
              </a:r>
            </a:p>
          </p:txBody>
        </p:sp>
        <p:cxnSp>
          <p:nvCxnSpPr>
            <p:cNvPr id="56" name="直接连接符 55"/>
            <p:cNvCxnSpPr/>
            <p:nvPr/>
          </p:nvCxnSpPr>
          <p:spPr>
            <a:xfrm>
              <a:off x="3559975" y="3796855"/>
              <a:ext cx="1895475" cy="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57" name="TextBox 15"/>
            <p:cNvSpPr txBox="1"/>
            <p:nvPr/>
          </p:nvSpPr>
          <p:spPr>
            <a:xfrm>
              <a:off x="6053375" y="3861061"/>
              <a:ext cx="2567396" cy="364072"/>
            </a:xfrm>
            <a:prstGeom prst="rect">
              <a:avLst/>
            </a:prstGeom>
            <a:noFill/>
          </p:spPr>
          <p:txBody>
            <a:bodyPr wrap="square" rtlCol="0">
              <a:spAutoFit/>
            </a:bodyPr>
            <a:lstStyle/>
            <a:p>
              <a:pPr algn="ctr">
                <a:lnSpc>
                  <a:spcPct val="97000"/>
                </a:lnSpc>
              </a:pPr>
              <a:r>
                <a:rPr lang="en-US" altLang="zh-CN" sz="1100" kern="1600" dirty="0" err="1">
                  <a:solidFill>
                    <a:schemeClr val="bg1">
                      <a:lumMod val="65000"/>
                    </a:schemeClr>
                  </a:solidFill>
                </a:rPr>
                <a:t>Donec</a:t>
              </a:r>
              <a:r>
                <a:rPr lang="en-US" altLang="zh-CN" sz="1100" kern="1600" dirty="0">
                  <a:solidFill>
                    <a:schemeClr val="bg1">
                      <a:lumMod val="65000"/>
                    </a:schemeClr>
                  </a:solidFill>
                </a:rPr>
                <a:t> id </a:t>
              </a:r>
              <a:r>
                <a:rPr lang="en-US" altLang="zh-CN" sz="1100" kern="1600" dirty="0" err="1">
                  <a:solidFill>
                    <a:schemeClr val="bg1">
                      <a:lumMod val="65000"/>
                    </a:schemeClr>
                  </a:solidFill>
                </a:rPr>
                <a:t>elit</a:t>
              </a:r>
              <a:r>
                <a:rPr lang="en-US" altLang="zh-CN" sz="1100" kern="1600" dirty="0">
                  <a:solidFill>
                    <a:schemeClr val="bg1">
                      <a:lumMod val="65000"/>
                    </a:schemeClr>
                  </a:solidFill>
                </a:rPr>
                <a:t> non mi </a:t>
              </a:r>
              <a:r>
                <a:rPr lang="en-US" altLang="zh-CN" sz="1100" kern="1600" dirty="0" err="1">
                  <a:solidFill>
                    <a:schemeClr val="bg1">
                      <a:lumMod val="65000"/>
                    </a:schemeClr>
                  </a:solidFill>
                </a:rPr>
                <a:t>porta</a:t>
              </a:r>
              <a:r>
                <a:rPr lang="en-US" altLang="zh-CN" sz="1100" kern="1600" dirty="0">
                  <a:solidFill>
                    <a:schemeClr val="bg1">
                      <a:lumMod val="65000"/>
                    </a:schemeClr>
                  </a:solidFill>
                </a:rPr>
                <a:t> </a:t>
              </a:r>
              <a:r>
                <a:rPr lang="en-US" altLang="zh-CN" sz="1100" kern="1600" dirty="0" err="1">
                  <a:solidFill>
                    <a:schemeClr val="bg1">
                      <a:lumMod val="65000"/>
                    </a:schemeClr>
                  </a:solidFill>
                </a:rPr>
                <a:t>gravida</a:t>
              </a:r>
              <a:r>
                <a:rPr lang="en-US" altLang="zh-CN" sz="1100" kern="1600" dirty="0">
                  <a:solidFill>
                    <a:schemeClr val="bg1">
                      <a:lumMod val="65000"/>
                    </a:schemeClr>
                  </a:solidFill>
                </a:rPr>
                <a:t> at </a:t>
              </a:r>
              <a:r>
                <a:rPr lang="en-US" altLang="zh-CN" sz="1100" kern="1600" dirty="0" err="1">
                  <a:solidFill>
                    <a:schemeClr val="bg1">
                      <a:lumMod val="65000"/>
                    </a:schemeClr>
                  </a:solidFill>
                </a:rPr>
                <a:t>eget</a:t>
              </a:r>
              <a:r>
                <a:rPr lang="en-US" altLang="zh-CN" sz="1100" kern="1600" dirty="0">
                  <a:solidFill>
                    <a:schemeClr val="bg1">
                      <a:lumMod val="65000"/>
                    </a:schemeClr>
                  </a:solidFill>
                </a:rPr>
                <a:t> </a:t>
              </a:r>
              <a:r>
                <a:rPr lang="en-US" altLang="zh-CN" sz="1100" dirty="0" err="1">
                  <a:solidFill>
                    <a:schemeClr val="bg1">
                      <a:lumMod val="65000"/>
                    </a:schemeClr>
                  </a:solidFill>
                </a:rPr>
                <a:t>metus</a:t>
              </a:r>
              <a:r>
                <a:rPr lang="en-US" altLang="zh-CN" sz="1100" dirty="0">
                  <a:solidFill>
                    <a:schemeClr val="bg1">
                      <a:lumMod val="65000"/>
                    </a:schemeClr>
                  </a:solidFill>
                </a:rPr>
                <a:t>. </a:t>
              </a:r>
              <a:r>
                <a:rPr lang="en-US" altLang="zh-CN" sz="1100" dirty="0" err="1">
                  <a:solidFill>
                    <a:schemeClr val="bg1">
                      <a:lumMod val="65000"/>
                    </a:schemeClr>
                  </a:solidFill>
                </a:rPr>
                <a:t>Fusce</a:t>
              </a:r>
              <a:r>
                <a:rPr lang="en-US" altLang="zh-CN" sz="1100" dirty="0">
                  <a:solidFill>
                    <a:schemeClr val="bg1">
                      <a:lumMod val="65000"/>
                    </a:schemeClr>
                  </a:solidFill>
                </a:rPr>
                <a:t> </a:t>
              </a:r>
              <a:r>
                <a:rPr lang="en-US" altLang="zh-CN" sz="1100" dirty="0" err="1">
                  <a:solidFill>
                    <a:schemeClr val="bg1">
                      <a:lumMod val="65000"/>
                    </a:schemeClr>
                  </a:solidFill>
                </a:rPr>
                <a:t>dapibus</a:t>
              </a:r>
              <a:r>
                <a:rPr lang="en-US" altLang="zh-CN" sz="1100" dirty="0">
                  <a:solidFill>
                    <a:schemeClr val="bg1">
                      <a:lumMod val="65000"/>
                    </a:schemeClr>
                  </a:solidFill>
                </a:rPr>
                <a:t>, </a:t>
              </a:r>
              <a:r>
                <a:rPr lang="en-US" altLang="zh-CN" sz="1100" dirty="0" err="1">
                  <a:solidFill>
                    <a:schemeClr val="bg1">
                      <a:lumMod val="65000"/>
                    </a:schemeClr>
                  </a:solidFill>
                </a:rPr>
                <a:t>tellus</a:t>
              </a:r>
              <a:r>
                <a:rPr lang="en-US" altLang="zh-CN" sz="1100" dirty="0">
                  <a:solidFill>
                    <a:schemeClr val="bg1">
                      <a:lumMod val="65000"/>
                    </a:schemeClr>
                  </a:solidFill>
                </a:rPr>
                <a:t> ac </a:t>
              </a:r>
              <a:r>
                <a:rPr lang="en-US" altLang="zh-CN" sz="1100" dirty="0" err="1">
                  <a:solidFill>
                    <a:schemeClr val="bg1">
                      <a:lumMod val="65000"/>
                    </a:schemeClr>
                  </a:solidFill>
                </a:rPr>
                <a:t>cursus</a:t>
              </a:r>
              <a:r>
                <a:rPr lang="en-US" altLang="zh-CN" sz="1100" dirty="0">
                  <a:solidFill>
                    <a:schemeClr val="bg1">
                      <a:lumMod val="65000"/>
                    </a:schemeClr>
                  </a:solidFill>
                </a:rPr>
                <a:t> </a:t>
              </a:r>
            </a:p>
          </p:txBody>
        </p:sp>
        <p:sp>
          <p:nvSpPr>
            <p:cNvPr id="58" name="TextBox 16"/>
            <p:cNvSpPr txBox="1"/>
            <p:nvPr/>
          </p:nvSpPr>
          <p:spPr>
            <a:xfrm>
              <a:off x="6389650" y="3275264"/>
              <a:ext cx="1894861" cy="452733"/>
            </a:xfrm>
            <a:prstGeom prst="rect">
              <a:avLst/>
            </a:prstGeom>
            <a:noFill/>
          </p:spPr>
          <p:txBody>
            <a:bodyPr wrap="square" rtlCol="0">
              <a:spAutoFit/>
            </a:bodyPr>
            <a:lstStyle/>
            <a:p>
              <a:pPr algn="ctr"/>
              <a:r>
                <a:rPr lang="zh-CN" altLang="en-US" sz="2799" dirty="0">
                  <a:solidFill>
                    <a:schemeClr val="bg1">
                      <a:lumMod val="65000"/>
                    </a:schemeClr>
                  </a:solidFill>
                  <a:latin typeface="微软雅黑" panose="020B0503020204020204" pitchFamily="34" charset="-122"/>
                  <a:ea typeface="微软雅黑" panose="020B0503020204020204" pitchFamily="34" charset="-122"/>
                </a:rPr>
                <a:t>加入标题</a:t>
              </a:r>
            </a:p>
          </p:txBody>
        </p:sp>
        <p:cxnSp>
          <p:nvCxnSpPr>
            <p:cNvPr id="59" name="直接连接符 58"/>
            <p:cNvCxnSpPr/>
            <p:nvPr/>
          </p:nvCxnSpPr>
          <p:spPr>
            <a:xfrm>
              <a:off x="6389341" y="3797802"/>
              <a:ext cx="1895475" cy="0"/>
            </a:xfrm>
            <a:prstGeom prst="line">
              <a:avLst/>
            </a:prstGeom>
            <a:ln w="38100">
              <a:solidFill>
                <a:srgbClr val="048A8B"/>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707424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advTm="3000">
        <p15:prstTrans prst="airplan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1000"/>
                                        <p:tgtEl>
                                          <p:spTgt spid="47"/>
                                        </p:tgtEl>
                                      </p:cBhvr>
                                    </p:animEffect>
                                    <p:anim calcmode="lin" valueType="num">
                                      <p:cBhvr>
                                        <p:cTn id="8" dur="1000" fill="hold"/>
                                        <p:tgtEl>
                                          <p:spTgt spid="47"/>
                                        </p:tgtEl>
                                        <p:attrNameLst>
                                          <p:attrName>ppt_x</p:attrName>
                                        </p:attrNameLst>
                                      </p:cBhvr>
                                      <p:tavLst>
                                        <p:tav tm="0">
                                          <p:val>
                                            <p:strVal val="#ppt_x"/>
                                          </p:val>
                                        </p:tav>
                                        <p:tav tm="100000">
                                          <p:val>
                                            <p:strVal val="#ppt_x"/>
                                          </p:val>
                                        </p:tav>
                                      </p:tavLst>
                                    </p:anim>
                                    <p:anim calcmode="lin" valueType="num">
                                      <p:cBhvr>
                                        <p:cTn id="9"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KSO_Shape">
            <a:extLst>
              <a:ext uri="{FF2B5EF4-FFF2-40B4-BE49-F238E27FC236}">
                <a16:creationId xmlns="" xmlns:a16="http://schemas.microsoft.com/office/drawing/2014/main" id="{0D15B35C-D32D-4058-82CD-CF4BABCCF18D}"/>
              </a:ext>
            </a:extLst>
          </p:cNvPr>
          <p:cNvSpPr>
            <a:spLocks/>
          </p:cNvSpPr>
          <p:nvPr/>
        </p:nvSpPr>
        <p:spPr bwMode="auto">
          <a:xfrm>
            <a:off x="1703512" y="953724"/>
            <a:ext cx="9001000" cy="4950551"/>
          </a:xfrm>
          <a:custGeom>
            <a:avLst/>
            <a:gdLst>
              <a:gd name="T0" fmla="*/ 2147483646 w 5345"/>
              <a:gd name="T1" fmla="*/ 2147483646 h 2936"/>
              <a:gd name="T2" fmla="*/ 2147483646 w 5345"/>
              <a:gd name="T3" fmla="*/ 2147483646 h 2936"/>
              <a:gd name="T4" fmla="*/ 2147483646 w 5345"/>
              <a:gd name="T5" fmla="*/ 2147483646 h 2936"/>
              <a:gd name="T6" fmla="*/ 2147483646 w 5345"/>
              <a:gd name="T7" fmla="*/ 2147483646 h 2936"/>
              <a:gd name="T8" fmla="*/ 2147483646 w 5345"/>
              <a:gd name="T9" fmla="*/ 2147483646 h 2936"/>
              <a:gd name="T10" fmla="*/ 2147483646 w 5345"/>
              <a:gd name="T11" fmla="*/ 2147483646 h 2936"/>
              <a:gd name="T12" fmla="*/ 2147483646 w 5345"/>
              <a:gd name="T13" fmla="*/ 2147483646 h 2936"/>
              <a:gd name="T14" fmla="*/ 2147483646 w 5345"/>
              <a:gd name="T15" fmla="*/ 2147483646 h 2936"/>
              <a:gd name="T16" fmla="*/ 2147483646 w 5345"/>
              <a:gd name="T17" fmla="*/ 2147483646 h 2936"/>
              <a:gd name="T18" fmla="*/ 2147483646 w 5345"/>
              <a:gd name="T19" fmla="*/ 2147483646 h 2936"/>
              <a:gd name="T20" fmla="*/ 2147483646 w 5345"/>
              <a:gd name="T21" fmla="*/ 2147483646 h 2936"/>
              <a:gd name="T22" fmla="*/ 2147483646 w 5345"/>
              <a:gd name="T23" fmla="*/ 2147483646 h 2936"/>
              <a:gd name="T24" fmla="*/ 2147483646 w 5345"/>
              <a:gd name="T25" fmla="*/ 2147483646 h 2936"/>
              <a:gd name="T26" fmla="*/ 2147483646 w 5345"/>
              <a:gd name="T27" fmla="*/ 2147483646 h 2936"/>
              <a:gd name="T28" fmla="*/ 2147483646 w 5345"/>
              <a:gd name="T29" fmla="*/ 2147483646 h 2936"/>
              <a:gd name="T30" fmla="*/ 2147483646 w 5345"/>
              <a:gd name="T31" fmla="*/ 772639970 h 2936"/>
              <a:gd name="T32" fmla="*/ 2147483646 w 5345"/>
              <a:gd name="T33" fmla="*/ 0 h 2936"/>
              <a:gd name="T34" fmla="*/ 2147483646 w 5345"/>
              <a:gd name="T35" fmla="*/ 363587807 h 2936"/>
              <a:gd name="T36" fmla="*/ 2147483646 w 5345"/>
              <a:gd name="T37" fmla="*/ 2147483646 h 2936"/>
              <a:gd name="T38" fmla="*/ 2147483646 w 5345"/>
              <a:gd name="T39" fmla="*/ 2147483646 h 2936"/>
              <a:gd name="T40" fmla="*/ 2147483646 w 5345"/>
              <a:gd name="T41" fmla="*/ 2147483646 h 2936"/>
              <a:gd name="T42" fmla="*/ 2147483646 w 5345"/>
              <a:gd name="T43" fmla="*/ 2147483646 h 2936"/>
              <a:gd name="T44" fmla="*/ 2147483646 w 5345"/>
              <a:gd name="T45" fmla="*/ 2147483646 h 2936"/>
              <a:gd name="T46" fmla="*/ 2147483646 w 5345"/>
              <a:gd name="T47" fmla="*/ 2147483646 h 2936"/>
              <a:gd name="T48" fmla="*/ 2147483646 w 5345"/>
              <a:gd name="T49" fmla="*/ 2147483646 h 2936"/>
              <a:gd name="T50" fmla="*/ 2147483646 w 5345"/>
              <a:gd name="T51" fmla="*/ 2147483646 h 2936"/>
              <a:gd name="T52" fmla="*/ 2147483646 w 5345"/>
              <a:gd name="T53" fmla="*/ 2147483646 h 2936"/>
              <a:gd name="T54" fmla="*/ 2147483646 w 5345"/>
              <a:gd name="T55" fmla="*/ 2147483646 h 2936"/>
              <a:gd name="T56" fmla="*/ 2147483646 w 5345"/>
              <a:gd name="T57" fmla="*/ 2147483646 h 2936"/>
              <a:gd name="T58" fmla="*/ 2147483646 w 5345"/>
              <a:gd name="T59" fmla="*/ 2147483646 h 2936"/>
              <a:gd name="T60" fmla="*/ 2147483646 w 5345"/>
              <a:gd name="T61" fmla="*/ 2147483646 h 2936"/>
              <a:gd name="T62" fmla="*/ 452722804 w 5345"/>
              <a:gd name="T63" fmla="*/ 2147483646 h 2936"/>
              <a:gd name="T64" fmla="*/ 90570008 w 5345"/>
              <a:gd name="T65" fmla="*/ 2147483646 h 2936"/>
              <a:gd name="T66" fmla="*/ 1629877726 w 5345"/>
              <a:gd name="T67" fmla="*/ 2147483646 h 2936"/>
              <a:gd name="T68" fmla="*/ 2147483646 w 5345"/>
              <a:gd name="T69" fmla="*/ 2147483646 h 2936"/>
              <a:gd name="T70" fmla="*/ 2147483646 w 5345"/>
              <a:gd name="T71" fmla="*/ 2147483646 h 2936"/>
              <a:gd name="T72" fmla="*/ 2147483646 w 5345"/>
              <a:gd name="T73" fmla="*/ 2147483646 h 2936"/>
              <a:gd name="T74" fmla="*/ 2147483646 w 5345"/>
              <a:gd name="T75" fmla="*/ 2147483646 h 2936"/>
              <a:gd name="T76" fmla="*/ 2147483646 w 5345"/>
              <a:gd name="T77" fmla="*/ 2147483646 h 2936"/>
              <a:gd name="T78" fmla="*/ 2147483646 w 5345"/>
              <a:gd name="T79" fmla="*/ 2147483646 h 2936"/>
              <a:gd name="T80" fmla="*/ 2147483646 w 5345"/>
              <a:gd name="T81" fmla="*/ 2147483646 h 2936"/>
              <a:gd name="T82" fmla="*/ 2147483646 w 5345"/>
              <a:gd name="T83" fmla="*/ 2147483646 h 2936"/>
              <a:gd name="T84" fmla="*/ 2147483646 w 5345"/>
              <a:gd name="T85" fmla="*/ 2147483646 h 2936"/>
              <a:gd name="T86" fmla="*/ 2147483646 w 5345"/>
              <a:gd name="T87" fmla="*/ 2147483646 h 2936"/>
              <a:gd name="T88" fmla="*/ 2147483646 w 5345"/>
              <a:gd name="T89" fmla="*/ 2147483646 h 2936"/>
              <a:gd name="T90" fmla="*/ 2147483646 w 5345"/>
              <a:gd name="T91" fmla="*/ 2147483646 h 2936"/>
              <a:gd name="T92" fmla="*/ 2147483646 w 5345"/>
              <a:gd name="T93" fmla="*/ 2147483646 h 2936"/>
              <a:gd name="T94" fmla="*/ 2147483646 w 5345"/>
              <a:gd name="T95" fmla="*/ 2147483646 h 2936"/>
              <a:gd name="T96" fmla="*/ 2147483646 w 5345"/>
              <a:gd name="T97" fmla="*/ 2147483646 h 2936"/>
              <a:gd name="T98" fmla="*/ 2147483646 w 5345"/>
              <a:gd name="T99" fmla="*/ 2147483646 h 2936"/>
              <a:gd name="T100" fmla="*/ 2147483646 w 5345"/>
              <a:gd name="T101" fmla="*/ 2147483646 h 2936"/>
              <a:gd name="T102" fmla="*/ 2147483646 w 5345"/>
              <a:gd name="T103" fmla="*/ 2147483646 h 2936"/>
              <a:gd name="T104" fmla="*/ 2147483646 w 5345"/>
              <a:gd name="T105" fmla="*/ 2147483646 h 29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345" h="2936">
                <a:moveTo>
                  <a:pt x="4729" y="1661"/>
                </a:moveTo>
                <a:lnTo>
                  <a:pt x="4729" y="1661"/>
                </a:lnTo>
                <a:lnTo>
                  <a:pt x="4723" y="1609"/>
                </a:lnTo>
                <a:lnTo>
                  <a:pt x="4716" y="1558"/>
                </a:lnTo>
                <a:lnTo>
                  <a:pt x="4706" y="1507"/>
                </a:lnTo>
                <a:lnTo>
                  <a:pt x="4693" y="1458"/>
                </a:lnTo>
                <a:lnTo>
                  <a:pt x="4679" y="1409"/>
                </a:lnTo>
                <a:lnTo>
                  <a:pt x="4663" y="1361"/>
                </a:lnTo>
                <a:lnTo>
                  <a:pt x="4644" y="1314"/>
                </a:lnTo>
                <a:lnTo>
                  <a:pt x="4622" y="1268"/>
                </a:lnTo>
                <a:lnTo>
                  <a:pt x="4600" y="1223"/>
                </a:lnTo>
                <a:lnTo>
                  <a:pt x="4575" y="1181"/>
                </a:lnTo>
                <a:lnTo>
                  <a:pt x="4548" y="1138"/>
                </a:lnTo>
                <a:lnTo>
                  <a:pt x="4519" y="1098"/>
                </a:lnTo>
                <a:lnTo>
                  <a:pt x="4489" y="1059"/>
                </a:lnTo>
                <a:lnTo>
                  <a:pt x="4457" y="1021"/>
                </a:lnTo>
                <a:lnTo>
                  <a:pt x="4422" y="984"/>
                </a:lnTo>
                <a:lnTo>
                  <a:pt x="4387" y="950"/>
                </a:lnTo>
                <a:lnTo>
                  <a:pt x="4350" y="917"/>
                </a:lnTo>
                <a:lnTo>
                  <a:pt x="4312" y="886"/>
                </a:lnTo>
                <a:lnTo>
                  <a:pt x="4272" y="856"/>
                </a:lnTo>
                <a:lnTo>
                  <a:pt x="4230" y="828"/>
                </a:lnTo>
                <a:lnTo>
                  <a:pt x="4188" y="802"/>
                </a:lnTo>
                <a:lnTo>
                  <a:pt x="4144" y="778"/>
                </a:lnTo>
                <a:lnTo>
                  <a:pt x="4099" y="757"/>
                </a:lnTo>
                <a:lnTo>
                  <a:pt x="4053" y="737"/>
                </a:lnTo>
                <a:lnTo>
                  <a:pt x="4005" y="719"/>
                </a:lnTo>
                <a:lnTo>
                  <a:pt x="3957" y="703"/>
                </a:lnTo>
                <a:lnTo>
                  <a:pt x="3907" y="689"/>
                </a:lnTo>
                <a:lnTo>
                  <a:pt x="3857" y="679"/>
                </a:lnTo>
                <a:lnTo>
                  <a:pt x="3806" y="670"/>
                </a:lnTo>
                <a:lnTo>
                  <a:pt x="3754" y="663"/>
                </a:lnTo>
                <a:lnTo>
                  <a:pt x="3701" y="660"/>
                </a:lnTo>
                <a:lnTo>
                  <a:pt x="3648" y="658"/>
                </a:lnTo>
                <a:lnTo>
                  <a:pt x="3608" y="660"/>
                </a:lnTo>
                <a:lnTo>
                  <a:pt x="3566" y="661"/>
                </a:lnTo>
                <a:lnTo>
                  <a:pt x="3526" y="665"/>
                </a:lnTo>
                <a:lnTo>
                  <a:pt x="3486" y="670"/>
                </a:lnTo>
                <a:lnTo>
                  <a:pt x="3446" y="677"/>
                </a:lnTo>
                <a:lnTo>
                  <a:pt x="3407" y="686"/>
                </a:lnTo>
                <a:lnTo>
                  <a:pt x="3368" y="695"/>
                </a:lnTo>
                <a:lnTo>
                  <a:pt x="3330" y="706"/>
                </a:lnTo>
                <a:lnTo>
                  <a:pt x="3294" y="718"/>
                </a:lnTo>
                <a:lnTo>
                  <a:pt x="3257" y="732"/>
                </a:lnTo>
                <a:lnTo>
                  <a:pt x="3220" y="746"/>
                </a:lnTo>
                <a:lnTo>
                  <a:pt x="3185" y="763"/>
                </a:lnTo>
                <a:lnTo>
                  <a:pt x="3150" y="779"/>
                </a:lnTo>
                <a:lnTo>
                  <a:pt x="3116" y="798"/>
                </a:lnTo>
                <a:lnTo>
                  <a:pt x="3083" y="817"/>
                </a:lnTo>
                <a:lnTo>
                  <a:pt x="3050" y="838"/>
                </a:lnTo>
                <a:lnTo>
                  <a:pt x="3038" y="793"/>
                </a:lnTo>
                <a:lnTo>
                  <a:pt x="3024" y="750"/>
                </a:lnTo>
                <a:lnTo>
                  <a:pt x="3007" y="707"/>
                </a:lnTo>
                <a:lnTo>
                  <a:pt x="2989" y="664"/>
                </a:lnTo>
                <a:lnTo>
                  <a:pt x="2970" y="623"/>
                </a:lnTo>
                <a:lnTo>
                  <a:pt x="2949" y="583"/>
                </a:lnTo>
                <a:lnTo>
                  <a:pt x="2927" y="542"/>
                </a:lnTo>
                <a:lnTo>
                  <a:pt x="2903" y="504"/>
                </a:lnTo>
                <a:lnTo>
                  <a:pt x="2877" y="467"/>
                </a:lnTo>
                <a:lnTo>
                  <a:pt x="2850" y="430"/>
                </a:lnTo>
                <a:lnTo>
                  <a:pt x="2821" y="396"/>
                </a:lnTo>
                <a:lnTo>
                  <a:pt x="2792" y="361"/>
                </a:lnTo>
                <a:lnTo>
                  <a:pt x="2761" y="329"/>
                </a:lnTo>
                <a:lnTo>
                  <a:pt x="2728" y="297"/>
                </a:lnTo>
                <a:lnTo>
                  <a:pt x="2694" y="268"/>
                </a:lnTo>
                <a:lnTo>
                  <a:pt x="2659" y="238"/>
                </a:lnTo>
                <a:lnTo>
                  <a:pt x="2623" y="211"/>
                </a:lnTo>
                <a:lnTo>
                  <a:pt x="2586" y="185"/>
                </a:lnTo>
                <a:lnTo>
                  <a:pt x="2548" y="161"/>
                </a:lnTo>
                <a:lnTo>
                  <a:pt x="2509" y="139"/>
                </a:lnTo>
                <a:lnTo>
                  <a:pt x="2468" y="117"/>
                </a:lnTo>
                <a:lnTo>
                  <a:pt x="2427" y="97"/>
                </a:lnTo>
                <a:lnTo>
                  <a:pt x="2384" y="79"/>
                </a:lnTo>
                <a:lnTo>
                  <a:pt x="2342" y="63"/>
                </a:lnTo>
                <a:lnTo>
                  <a:pt x="2298" y="49"/>
                </a:lnTo>
                <a:lnTo>
                  <a:pt x="2253" y="36"/>
                </a:lnTo>
                <a:lnTo>
                  <a:pt x="2208" y="25"/>
                </a:lnTo>
                <a:lnTo>
                  <a:pt x="2162" y="17"/>
                </a:lnTo>
                <a:lnTo>
                  <a:pt x="2114" y="9"/>
                </a:lnTo>
                <a:lnTo>
                  <a:pt x="2067" y="4"/>
                </a:lnTo>
                <a:lnTo>
                  <a:pt x="2019" y="1"/>
                </a:lnTo>
                <a:lnTo>
                  <a:pt x="1971" y="0"/>
                </a:lnTo>
                <a:lnTo>
                  <a:pt x="1941" y="0"/>
                </a:lnTo>
                <a:lnTo>
                  <a:pt x="1913" y="1"/>
                </a:lnTo>
                <a:lnTo>
                  <a:pt x="1884" y="4"/>
                </a:lnTo>
                <a:lnTo>
                  <a:pt x="1856" y="6"/>
                </a:lnTo>
                <a:lnTo>
                  <a:pt x="1829" y="8"/>
                </a:lnTo>
                <a:lnTo>
                  <a:pt x="1800" y="13"/>
                </a:lnTo>
                <a:lnTo>
                  <a:pt x="1746" y="23"/>
                </a:lnTo>
                <a:lnTo>
                  <a:pt x="1691" y="34"/>
                </a:lnTo>
                <a:lnTo>
                  <a:pt x="1638" y="50"/>
                </a:lnTo>
                <a:lnTo>
                  <a:pt x="1587" y="68"/>
                </a:lnTo>
                <a:lnTo>
                  <a:pt x="1536" y="88"/>
                </a:lnTo>
                <a:lnTo>
                  <a:pt x="1487" y="110"/>
                </a:lnTo>
                <a:lnTo>
                  <a:pt x="1438" y="135"/>
                </a:lnTo>
                <a:lnTo>
                  <a:pt x="1392" y="161"/>
                </a:lnTo>
                <a:lnTo>
                  <a:pt x="1347" y="191"/>
                </a:lnTo>
                <a:lnTo>
                  <a:pt x="1303" y="221"/>
                </a:lnTo>
                <a:lnTo>
                  <a:pt x="1260" y="255"/>
                </a:lnTo>
                <a:lnTo>
                  <a:pt x="1220" y="290"/>
                </a:lnTo>
                <a:lnTo>
                  <a:pt x="1181" y="327"/>
                </a:lnTo>
                <a:lnTo>
                  <a:pt x="1144" y="366"/>
                </a:lnTo>
                <a:lnTo>
                  <a:pt x="1109" y="406"/>
                </a:lnTo>
                <a:lnTo>
                  <a:pt x="1076" y="448"/>
                </a:lnTo>
                <a:lnTo>
                  <a:pt x="1045" y="491"/>
                </a:lnTo>
                <a:lnTo>
                  <a:pt x="1016" y="538"/>
                </a:lnTo>
                <a:lnTo>
                  <a:pt x="989" y="584"/>
                </a:lnTo>
                <a:lnTo>
                  <a:pt x="964" y="632"/>
                </a:lnTo>
                <a:lnTo>
                  <a:pt x="942" y="681"/>
                </a:lnTo>
                <a:lnTo>
                  <a:pt x="922" y="732"/>
                </a:lnTo>
                <a:lnTo>
                  <a:pt x="905" y="784"/>
                </a:lnTo>
                <a:lnTo>
                  <a:pt x="890" y="837"/>
                </a:lnTo>
                <a:lnTo>
                  <a:pt x="877" y="890"/>
                </a:lnTo>
                <a:lnTo>
                  <a:pt x="867" y="946"/>
                </a:lnTo>
                <a:lnTo>
                  <a:pt x="864" y="973"/>
                </a:lnTo>
                <a:lnTo>
                  <a:pt x="860" y="1002"/>
                </a:lnTo>
                <a:lnTo>
                  <a:pt x="858" y="1030"/>
                </a:lnTo>
                <a:lnTo>
                  <a:pt x="855" y="1059"/>
                </a:lnTo>
                <a:lnTo>
                  <a:pt x="855" y="1087"/>
                </a:lnTo>
                <a:lnTo>
                  <a:pt x="854" y="1115"/>
                </a:lnTo>
                <a:lnTo>
                  <a:pt x="855" y="1150"/>
                </a:lnTo>
                <a:lnTo>
                  <a:pt x="857" y="1183"/>
                </a:lnTo>
                <a:lnTo>
                  <a:pt x="860" y="1216"/>
                </a:lnTo>
                <a:lnTo>
                  <a:pt x="864" y="1250"/>
                </a:lnTo>
                <a:lnTo>
                  <a:pt x="845" y="1249"/>
                </a:lnTo>
                <a:lnTo>
                  <a:pt x="801" y="1250"/>
                </a:lnTo>
                <a:lnTo>
                  <a:pt x="758" y="1253"/>
                </a:lnTo>
                <a:lnTo>
                  <a:pt x="716" y="1259"/>
                </a:lnTo>
                <a:lnTo>
                  <a:pt x="674" y="1266"/>
                </a:lnTo>
                <a:lnTo>
                  <a:pt x="633" y="1275"/>
                </a:lnTo>
                <a:lnTo>
                  <a:pt x="594" y="1287"/>
                </a:lnTo>
                <a:lnTo>
                  <a:pt x="555" y="1300"/>
                </a:lnTo>
                <a:lnTo>
                  <a:pt x="515" y="1316"/>
                </a:lnTo>
                <a:lnTo>
                  <a:pt x="479" y="1332"/>
                </a:lnTo>
                <a:lnTo>
                  <a:pt x="442" y="1351"/>
                </a:lnTo>
                <a:lnTo>
                  <a:pt x="407" y="1371"/>
                </a:lnTo>
                <a:lnTo>
                  <a:pt x="372" y="1393"/>
                </a:lnTo>
                <a:lnTo>
                  <a:pt x="339" y="1416"/>
                </a:lnTo>
                <a:lnTo>
                  <a:pt x="307" y="1441"/>
                </a:lnTo>
                <a:lnTo>
                  <a:pt x="277" y="1468"/>
                </a:lnTo>
                <a:lnTo>
                  <a:pt x="248" y="1496"/>
                </a:lnTo>
                <a:lnTo>
                  <a:pt x="219" y="1525"/>
                </a:lnTo>
                <a:lnTo>
                  <a:pt x="193" y="1556"/>
                </a:lnTo>
                <a:lnTo>
                  <a:pt x="169" y="1588"/>
                </a:lnTo>
                <a:lnTo>
                  <a:pt x="145" y="1621"/>
                </a:lnTo>
                <a:lnTo>
                  <a:pt x="122" y="1655"/>
                </a:lnTo>
                <a:lnTo>
                  <a:pt x="102" y="1690"/>
                </a:lnTo>
                <a:lnTo>
                  <a:pt x="83" y="1726"/>
                </a:lnTo>
                <a:lnTo>
                  <a:pt x="67" y="1764"/>
                </a:lnTo>
                <a:lnTo>
                  <a:pt x="51" y="1802"/>
                </a:lnTo>
                <a:lnTo>
                  <a:pt x="38" y="1841"/>
                </a:lnTo>
                <a:lnTo>
                  <a:pt x="28" y="1882"/>
                </a:lnTo>
                <a:lnTo>
                  <a:pt x="18" y="1923"/>
                </a:lnTo>
                <a:lnTo>
                  <a:pt x="10" y="1965"/>
                </a:lnTo>
                <a:lnTo>
                  <a:pt x="5" y="2006"/>
                </a:lnTo>
                <a:lnTo>
                  <a:pt x="2" y="2049"/>
                </a:lnTo>
                <a:lnTo>
                  <a:pt x="0" y="2092"/>
                </a:lnTo>
                <a:lnTo>
                  <a:pt x="2" y="2135"/>
                </a:lnTo>
                <a:lnTo>
                  <a:pt x="5" y="2176"/>
                </a:lnTo>
                <a:lnTo>
                  <a:pt x="10" y="2217"/>
                </a:lnTo>
                <a:lnTo>
                  <a:pt x="17" y="2257"/>
                </a:lnTo>
                <a:lnTo>
                  <a:pt x="25" y="2297"/>
                </a:lnTo>
                <a:lnTo>
                  <a:pt x="36" y="2336"/>
                </a:lnTo>
                <a:lnTo>
                  <a:pt x="49" y="2374"/>
                </a:lnTo>
                <a:lnTo>
                  <a:pt x="63" y="2411"/>
                </a:lnTo>
                <a:lnTo>
                  <a:pt x="79" y="2448"/>
                </a:lnTo>
                <a:lnTo>
                  <a:pt x="96" y="2483"/>
                </a:lnTo>
                <a:lnTo>
                  <a:pt x="115" y="2517"/>
                </a:lnTo>
                <a:lnTo>
                  <a:pt x="137" y="2552"/>
                </a:lnTo>
                <a:lnTo>
                  <a:pt x="159" y="2584"/>
                </a:lnTo>
                <a:lnTo>
                  <a:pt x="183" y="2615"/>
                </a:lnTo>
                <a:lnTo>
                  <a:pt x="208" y="2645"/>
                </a:lnTo>
                <a:lnTo>
                  <a:pt x="234" y="2674"/>
                </a:lnTo>
                <a:lnTo>
                  <a:pt x="262" y="2702"/>
                </a:lnTo>
                <a:lnTo>
                  <a:pt x="290" y="2728"/>
                </a:lnTo>
                <a:lnTo>
                  <a:pt x="321" y="2753"/>
                </a:lnTo>
                <a:lnTo>
                  <a:pt x="352" y="2777"/>
                </a:lnTo>
                <a:lnTo>
                  <a:pt x="385" y="2799"/>
                </a:lnTo>
                <a:lnTo>
                  <a:pt x="418" y="2819"/>
                </a:lnTo>
                <a:lnTo>
                  <a:pt x="453" y="2840"/>
                </a:lnTo>
                <a:lnTo>
                  <a:pt x="488" y="2856"/>
                </a:lnTo>
                <a:lnTo>
                  <a:pt x="525" y="2873"/>
                </a:lnTo>
                <a:lnTo>
                  <a:pt x="563" y="2887"/>
                </a:lnTo>
                <a:lnTo>
                  <a:pt x="601" y="2899"/>
                </a:lnTo>
                <a:lnTo>
                  <a:pt x="640" y="2909"/>
                </a:lnTo>
                <a:lnTo>
                  <a:pt x="679" y="2919"/>
                </a:lnTo>
                <a:lnTo>
                  <a:pt x="719" y="2926"/>
                </a:lnTo>
                <a:lnTo>
                  <a:pt x="761" y="2931"/>
                </a:lnTo>
                <a:lnTo>
                  <a:pt x="802" y="2934"/>
                </a:lnTo>
                <a:lnTo>
                  <a:pt x="802" y="2936"/>
                </a:lnTo>
                <a:lnTo>
                  <a:pt x="4682" y="2936"/>
                </a:lnTo>
                <a:lnTo>
                  <a:pt x="4682" y="2933"/>
                </a:lnTo>
                <a:lnTo>
                  <a:pt x="4693" y="2934"/>
                </a:lnTo>
                <a:lnTo>
                  <a:pt x="4706" y="2936"/>
                </a:lnTo>
                <a:lnTo>
                  <a:pt x="4740" y="2936"/>
                </a:lnTo>
                <a:lnTo>
                  <a:pt x="4772" y="2933"/>
                </a:lnTo>
                <a:lnTo>
                  <a:pt x="4804" y="2928"/>
                </a:lnTo>
                <a:lnTo>
                  <a:pt x="4836" y="2922"/>
                </a:lnTo>
                <a:lnTo>
                  <a:pt x="4866" y="2915"/>
                </a:lnTo>
                <a:lnTo>
                  <a:pt x="4896" y="2907"/>
                </a:lnTo>
                <a:lnTo>
                  <a:pt x="4926" y="2898"/>
                </a:lnTo>
                <a:lnTo>
                  <a:pt x="4955" y="2886"/>
                </a:lnTo>
                <a:lnTo>
                  <a:pt x="4984" y="2873"/>
                </a:lnTo>
                <a:lnTo>
                  <a:pt x="5011" y="2859"/>
                </a:lnTo>
                <a:lnTo>
                  <a:pt x="5038" y="2843"/>
                </a:lnTo>
                <a:lnTo>
                  <a:pt x="5063" y="2827"/>
                </a:lnTo>
                <a:lnTo>
                  <a:pt x="5089" y="2809"/>
                </a:lnTo>
                <a:lnTo>
                  <a:pt x="5113" y="2790"/>
                </a:lnTo>
                <a:lnTo>
                  <a:pt x="5135" y="2770"/>
                </a:lnTo>
                <a:lnTo>
                  <a:pt x="5158" y="2748"/>
                </a:lnTo>
                <a:lnTo>
                  <a:pt x="5179" y="2727"/>
                </a:lnTo>
                <a:lnTo>
                  <a:pt x="5199" y="2703"/>
                </a:lnTo>
                <a:lnTo>
                  <a:pt x="5218" y="2680"/>
                </a:lnTo>
                <a:lnTo>
                  <a:pt x="5236" y="2655"/>
                </a:lnTo>
                <a:lnTo>
                  <a:pt x="5252" y="2629"/>
                </a:lnTo>
                <a:lnTo>
                  <a:pt x="5268" y="2602"/>
                </a:lnTo>
                <a:lnTo>
                  <a:pt x="5282" y="2574"/>
                </a:lnTo>
                <a:lnTo>
                  <a:pt x="5295" y="2546"/>
                </a:lnTo>
                <a:lnTo>
                  <a:pt x="5306" y="2517"/>
                </a:lnTo>
                <a:lnTo>
                  <a:pt x="5316" y="2488"/>
                </a:lnTo>
                <a:lnTo>
                  <a:pt x="5325" y="2457"/>
                </a:lnTo>
                <a:lnTo>
                  <a:pt x="5332" y="2426"/>
                </a:lnTo>
                <a:lnTo>
                  <a:pt x="5338" y="2394"/>
                </a:lnTo>
                <a:lnTo>
                  <a:pt x="5341" y="2362"/>
                </a:lnTo>
                <a:lnTo>
                  <a:pt x="5344" y="2330"/>
                </a:lnTo>
                <a:lnTo>
                  <a:pt x="5345" y="2297"/>
                </a:lnTo>
                <a:lnTo>
                  <a:pt x="5344" y="2265"/>
                </a:lnTo>
                <a:lnTo>
                  <a:pt x="5341" y="2233"/>
                </a:lnTo>
                <a:lnTo>
                  <a:pt x="5338" y="2203"/>
                </a:lnTo>
                <a:lnTo>
                  <a:pt x="5333" y="2172"/>
                </a:lnTo>
                <a:lnTo>
                  <a:pt x="5326" y="2141"/>
                </a:lnTo>
                <a:lnTo>
                  <a:pt x="5318" y="2111"/>
                </a:lnTo>
                <a:lnTo>
                  <a:pt x="5308" y="2083"/>
                </a:lnTo>
                <a:lnTo>
                  <a:pt x="5296" y="2054"/>
                </a:lnTo>
                <a:lnTo>
                  <a:pt x="5284" y="2026"/>
                </a:lnTo>
                <a:lnTo>
                  <a:pt x="5271" y="2000"/>
                </a:lnTo>
                <a:lnTo>
                  <a:pt x="5256" y="1974"/>
                </a:lnTo>
                <a:lnTo>
                  <a:pt x="5241" y="1948"/>
                </a:lnTo>
                <a:lnTo>
                  <a:pt x="5223" y="1923"/>
                </a:lnTo>
                <a:lnTo>
                  <a:pt x="5205" y="1899"/>
                </a:lnTo>
                <a:lnTo>
                  <a:pt x="5185" y="1877"/>
                </a:lnTo>
                <a:lnTo>
                  <a:pt x="5165" y="1854"/>
                </a:lnTo>
                <a:lnTo>
                  <a:pt x="5143" y="1834"/>
                </a:lnTo>
                <a:lnTo>
                  <a:pt x="5121" y="1814"/>
                </a:lnTo>
                <a:lnTo>
                  <a:pt x="5098" y="1795"/>
                </a:lnTo>
                <a:lnTo>
                  <a:pt x="5074" y="1777"/>
                </a:lnTo>
                <a:lnTo>
                  <a:pt x="5049" y="1761"/>
                </a:lnTo>
                <a:lnTo>
                  <a:pt x="5023" y="1745"/>
                </a:lnTo>
                <a:lnTo>
                  <a:pt x="4997" y="1731"/>
                </a:lnTo>
                <a:lnTo>
                  <a:pt x="4969" y="1717"/>
                </a:lnTo>
                <a:lnTo>
                  <a:pt x="4941" y="1706"/>
                </a:lnTo>
                <a:lnTo>
                  <a:pt x="4913" y="1696"/>
                </a:lnTo>
                <a:lnTo>
                  <a:pt x="4883" y="1686"/>
                </a:lnTo>
                <a:lnTo>
                  <a:pt x="4853" y="1678"/>
                </a:lnTo>
                <a:lnTo>
                  <a:pt x="4823" y="1672"/>
                </a:lnTo>
                <a:lnTo>
                  <a:pt x="4792" y="1667"/>
                </a:lnTo>
                <a:lnTo>
                  <a:pt x="4761" y="1664"/>
                </a:lnTo>
                <a:lnTo>
                  <a:pt x="4729" y="1661"/>
                </a:lnTo>
                <a:close/>
              </a:path>
            </a:pathLst>
          </a:custGeom>
          <a:solidFill>
            <a:srgbClr val="E3F6FA"/>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pic>
        <p:nvPicPr>
          <p:cNvPr id="13" name="图片 12">
            <a:extLst>
              <a:ext uri="{FF2B5EF4-FFF2-40B4-BE49-F238E27FC236}">
                <a16:creationId xmlns="" xmlns:a16="http://schemas.microsoft.com/office/drawing/2014/main" id="{C08AABAE-CE4D-4F72-A23F-267DCF663C5E}"/>
              </a:ext>
            </a:extLst>
          </p:cNvPr>
          <p:cNvPicPr>
            <a:picLocks noChangeAspect="1"/>
          </p:cNvPicPr>
          <p:nvPr/>
        </p:nvPicPr>
        <p:blipFill>
          <a:blip r:embed="rId3"/>
          <a:stretch>
            <a:fillRect/>
          </a:stretch>
        </p:blipFill>
        <p:spPr>
          <a:xfrm>
            <a:off x="119336" y="5207128"/>
            <a:ext cx="3993573" cy="1650872"/>
          </a:xfrm>
          <a:prstGeom prst="rect">
            <a:avLst/>
          </a:prstGeom>
        </p:spPr>
      </p:pic>
      <p:pic>
        <p:nvPicPr>
          <p:cNvPr id="17" name="图片 16" descr="图片包含 书写用具, 定居者, 铅笔&#10;&#10;已生成极高可信度的说明">
            <a:extLst>
              <a:ext uri="{FF2B5EF4-FFF2-40B4-BE49-F238E27FC236}">
                <a16:creationId xmlns="" xmlns:a16="http://schemas.microsoft.com/office/drawing/2014/main" id="{C6AD757C-5E67-4BD2-9354-6E77E321F59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96141" y="1316691"/>
            <a:ext cx="1821228" cy="2764633"/>
          </a:xfrm>
          <a:prstGeom prst="rect">
            <a:avLst/>
          </a:prstGeom>
        </p:spPr>
      </p:pic>
      <p:pic>
        <p:nvPicPr>
          <p:cNvPr id="21" name="图片 20">
            <a:extLst>
              <a:ext uri="{FF2B5EF4-FFF2-40B4-BE49-F238E27FC236}">
                <a16:creationId xmlns="" xmlns:a16="http://schemas.microsoft.com/office/drawing/2014/main" id="{4BF69C75-9CCA-4C48-B161-BF879E6D2C2C}"/>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51772" t="3069" r="21060" b="58268"/>
          <a:stretch/>
        </p:blipFill>
        <p:spPr>
          <a:xfrm>
            <a:off x="7461804" y="826623"/>
            <a:ext cx="3312368" cy="2357231"/>
          </a:xfrm>
          <a:prstGeom prst="rect">
            <a:avLst/>
          </a:prstGeom>
        </p:spPr>
      </p:pic>
      <p:pic>
        <p:nvPicPr>
          <p:cNvPr id="28" name="图片 27">
            <a:extLst>
              <a:ext uri="{FF2B5EF4-FFF2-40B4-BE49-F238E27FC236}">
                <a16:creationId xmlns="" xmlns:a16="http://schemas.microsoft.com/office/drawing/2014/main" id="{D53A963A-709B-4CF1-BAA5-D3E6091A6B88}"/>
              </a:ext>
            </a:extLst>
          </p:cNvPr>
          <p:cNvPicPr>
            <a:picLocks noChangeAspect="1"/>
          </p:cNvPicPr>
          <p:nvPr/>
        </p:nvPicPr>
        <p:blipFill rotWithShape="1">
          <a:blip r:embed="rId6">
            <a:extLst>
              <a:ext uri="{28A0092B-C50C-407E-A947-70E740481C1C}">
                <a14:useLocalDpi xmlns:a14="http://schemas.microsoft.com/office/drawing/2010/main" val="0"/>
              </a:ext>
            </a:extLst>
          </a:blip>
          <a:srcRect t="14300" r="46840" b="68486"/>
          <a:stretch/>
        </p:blipFill>
        <p:spPr>
          <a:xfrm rot="21428448">
            <a:off x="-135356" y="-35476"/>
            <a:ext cx="2594274" cy="1264148"/>
          </a:xfrm>
          <a:prstGeom prst="rect">
            <a:avLst/>
          </a:prstGeom>
        </p:spPr>
      </p:pic>
      <p:grpSp>
        <p:nvGrpSpPr>
          <p:cNvPr id="15" name="组合 14">
            <a:extLst>
              <a:ext uri="{FF2B5EF4-FFF2-40B4-BE49-F238E27FC236}">
                <a16:creationId xmlns="" xmlns:a16="http://schemas.microsoft.com/office/drawing/2014/main" id="{E7822DC4-E462-4F1C-B10E-804A204A2981}"/>
              </a:ext>
            </a:extLst>
          </p:cNvPr>
          <p:cNvGrpSpPr/>
          <p:nvPr/>
        </p:nvGrpSpPr>
        <p:grpSpPr>
          <a:xfrm>
            <a:off x="2891349" y="3067111"/>
            <a:ext cx="6340198" cy="2282628"/>
            <a:chOff x="-439422" y="2447380"/>
            <a:chExt cx="6340198" cy="2282628"/>
          </a:xfrm>
        </p:grpSpPr>
        <p:sp>
          <p:nvSpPr>
            <p:cNvPr id="18" name="文本框 2">
              <a:extLst>
                <a:ext uri="{FF2B5EF4-FFF2-40B4-BE49-F238E27FC236}">
                  <a16:creationId xmlns="" xmlns:a16="http://schemas.microsoft.com/office/drawing/2014/main" id="{C3392FAA-921A-4F08-A9B1-B8989A32B2F6}"/>
                </a:ext>
              </a:extLst>
            </p:cNvPr>
            <p:cNvSpPr txBox="1"/>
            <p:nvPr/>
          </p:nvSpPr>
          <p:spPr>
            <a:xfrm>
              <a:off x="1908235" y="2447380"/>
              <a:ext cx="1644884" cy="646331"/>
            </a:xfrm>
            <a:prstGeom prst="rect">
              <a:avLst/>
            </a:prstGeom>
            <a:solidFill>
              <a:srgbClr val="048A8B"/>
            </a:solidFill>
            <a:ln w="19050">
              <a:noFill/>
            </a:ln>
            <a:effectLst/>
          </p:spPr>
          <p:txBody>
            <a:bodyPr wrap="square" rtlCol="0">
              <a:spAutoFit/>
            </a:bodyPr>
            <a:lstStyle/>
            <a:p>
              <a:pPr algn="ctr"/>
              <a:r>
                <a:rPr lang="en-US" altLang="zh-CN" sz="3600" dirty="0">
                  <a:solidFill>
                    <a:schemeClr val="bg1"/>
                  </a:solidFill>
                  <a:latin typeface="华文新魏" panose="02010800040101010101" pitchFamily="2" charset="-122"/>
                  <a:ea typeface="华文新魏" panose="02010800040101010101" pitchFamily="2" charset="-122"/>
                </a:rPr>
                <a:t>THREE</a:t>
              </a:r>
              <a:endParaRPr lang="zh-CN" altLang="en-US" sz="3600" dirty="0">
                <a:solidFill>
                  <a:schemeClr val="bg1"/>
                </a:solidFill>
                <a:latin typeface="华文新魏" panose="02010800040101010101" pitchFamily="2" charset="-122"/>
                <a:ea typeface="华文新魏" panose="02010800040101010101" pitchFamily="2" charset="-122"/>
              </a:endParaRPr>
            </a:p>
          </p:txBody>
        </p:sp>
        <p:sp>
          <p:nvSpPr>
            <p:cNvPr id="20" name="文本框 19">
              <a:extLst>
                <a:ext uri="{FF2B5EF4-FFF2-40B4-BE49-F238E27FC236}">
                  <a16:creationId xmlns="" xmlns:a16="http://schemas.microsoft.com/office/drawing/2014/main" id="{B531BAB9-67C2-4BEE-BBE9-23E555D17DA6}"/>
                </a:ext>
              </a:extLst>
            </p:cNvPr>
            <p:cNvSpPr txBox="1"/>
            <p:nvPr/>
          </p:nvSpPr>
          <p:spPr>
            <a:xfrm>
              <a:off x="1479373" y="4360676"/>
              <a:ext cx="2502609" cy="369332"/>
            </a:xfrm>
            <a:prstGeom prst="rect">
              <a:avLst/>
            </a:prstGeom>
            <a:noFill/>
          </p:spPr>
          <p:txBody>
            <a:bodyPr wrap="none" rtlCol="0">
              <a:spAutoFit/>
            </a:bodyPr>
            <a:lstStyle/>
            <a:p>
              <a:pPr algn="ctr"/>
              <a:r>
                <a:rPr lang="en-US" altLang="zh-CN" cap="all" dirty="0">
                  <a:solidFill>
                    <a:schemeClr val="accent1">
                      <a:lumMod val="75000"/>
                    </a:schemeClr>
                  </a:solidFill>
                  <a:latin typeface="华文新魏" panose="02010800040101010101" pitchFamily="2" charset="-122"/>
                  <a:ea typeface="华文新魏" panose="02010800040101010101" pitchFamily="2" charset="-122"/>
                  <a:cs typeface="Microsoft JhengHei Light" panose="020B0304030504040204" pitchFamily="34" charset="-122"/>
                </a:rPr>
                <a:t>THE Scenery DESIGN</a:t>
              </a:r>
              <a:endParaRPr lang="zh-CN" altLang="en-US" cap="all" dirty="0">
                <a:solidFill>
                  <a:schemeClr val="accent1">
                    <a:lumMod val="75000"/>
                  </a:schemeClr>
                </a:solidFill>
                <a:latin typeface="华文新魏" panose="02010800040101010101" pitchFamily="2" charset="-122"/>
                <a:ea typeface="华文新魏" panose="02010800040101010101" pitchFamily="2" charset="-122"/>
                <a:cs typeface="Microsoft JhengHei Light" panose="020B0304030504040204" pitchFamily="34" charset="-122"/>
              </a:endParaRPr>
            </a:p>
          </p:txBody>
        </p:sp>
        <p:sp>
          <p:nvSpPr>
            <p:cNvPr id="27" name="文本框 12">
              <a:extLst>
                <a:ext uri="{FF2B5EF4-FFF2-40B4-BE49-F238E27FC236}">
                  <a16:creationId xmlns="" xmlns:a16="http://schemas.microsoft.com/office/drawing/2014/main" id="{C45A76EC-04DB-4C12-86AE-3B4BFE9A3426}"/>
                </a:ext>
              </a:extLst>
            </p:cNvPr>
            <p:cNvSpPr txBox="1"/>
            <p:nvPr/>
          </p:nvSpPr>
          <p:spPr>
            <a:xfrm>
              <a:off x="-439422" y="3160869"/>
              <a:ext cx="6340198" cy="1015663"/>
            </a:xfrm>
            <a:prstGeom prst="rect">
              <a:avLst/>
            </a:prstGeom>
            <a:noFill/>
          </p:spPr>
          <p:txBody>
            <a:bodyPr wrap="none" rtlCol="0">
              <a:spAutoFit/>
            </a:bodyPr>
            <a:lstStyle/>
            <a:p>
              <a:pPr algn="ctr"/>
              <a:r>
                <a:rPr lang="zh-CN" altLang="en-US" sz="6000" dirty="0">
                  <a:solidFill>
                    <a:srgbClr val="048A8B"/>
                  </a:solidFill>
                  <a:latin typeface="华文新魏" panose="02010800040101010101" pitchFamily="2" charset="-122"/>
                  <a:ea typeface="华文新魏" panose="02010800040101010101" pitchFamily="2" charset="-122"/>
                  <a:cs typeface="Microsoft JhengHei Light" panose="020B0304030504040204" pitchFamily="34" charset="-122"/>
                </a:rPr>
                <a:t>点击加入</a:t>
              </a:r>
              <a:r>
                <a:rPr lang="zh-CN" altLang="en-US" sz="6000" b="1" dirty="0">
                  <a:solidFill>
                    <a:srgbClr val="048A8B"/>
                  </a:solidFill>
                  <a:latin typeface="华文新魏" panose="02010800040101010101" pitchFamily="2" charset="-122"/>
                  <a:ea typeface="华文新魏" panose="02010800040101010101" pitchFamily="2" charset="-122"/>
                  <a:cs typeface="Microsoft JhengHei Light" panose="020B0304030504040204" pitchFamily="34" charset="-122"/>
                </a:rPr>
                <a:t>你的标题</a:t>
              </a:r>
            </a:p>
          </p:txBody>
        </p:sp>
        <p:sp>
          <p:nvSpPr>
            <p:cNvPr id="30" name="矩形 29">
              <a:extLst>
                <a:ext uri="{FF2B5EF4-FFF2-40B4-BE49-F238E27FC236}">
                  <a16:creationId xmlns="" xmlns:a16="http://schemas.microsoft.com/office/drawing/2014/main" id="{DED139F6-BB4D-45E0-A41B-26DE1DA6E8C5}"/>
                </a:ext>
              </a:extLst>
            </p:cNvPr>
            <p:cNvSpPr/>
            <p:nvPr/>
          </p:nvSpPr>
          <p:spPr>
            <a:xfrm>
              <a:off x="1110677" y="4182637"/>
              <a:ext cx="3240000" cy="18000"/>
            </a:xfrm>
            <a:prstGeom prst="rect">
              <a:avLst/>
            </a:prstGeom>
            <a:solidFill>
              <a:schemeClr val="accent1">
                <a:lumMod val="7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latin typeface="华文新魏" panose="02010800040101010101" pitchFamily="2" charset="-122"/>
                <a:ea typeface="华文新魏" panose="02010800040101010101" pitchFamily="2" charset="-122"/>
              </a:endParaRPr>
            </a:p>
          </p:txBody>
        </p:sp>
      </p:grpSp>
      <p:pic>
        <p:nvPicPr>
          <p:cNvPr id="22" name="图片 21">
            <a:extLst>
              <a:ext uri="{FF2B5EF4-FFF2-40B4-BE49-F238E27FC236}">
                <a16:creationId xmlns="" xmlns:a16="http://schemas.microsoft.com/office/drawing/2014/main" id="{623E2DC8-59C7-4A19-88BD-60F995D01789}"/>
              </a:ext>
            </a:extLst>
          </p:cNvPr>
          <p:cNvPicPr>
            <a:picLocks noChangeAspect="1"/>
          </p:cNvPicPr>
          <p:nvPr/>
        </p:nvPicPr>
        <p:blipFill>
          <a:blip r:embed="rId7"/>
          <a:stretch>
            <a:fillRect/>
          </a:stretch>
        </p:blipFill>
        <p:spPr>
          <a:xfrm>
            <a:off x="5413831" y="2136156"/>
            <a:ext cx="1255885" cy="1024217"/>
          </a:xfrm>
          <a:prstGeom prst="rect">
            <a:avLst/>
          </a:prstGeom>
        </p:spPr>
      </p:pic>
    </p:spTree>
    <p:extLst>
      <p:ext uri="{BB962C8B-B14F-4D97-AF65-F5344CB8AC3E}">
        <p14:creationId xmlns:p14="http://schemas.microsoft.com/office/powerpoint/2010/main" val="10299773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advTm="3000">
        <p15:prstTrans prst="airplan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p:cTn id="13" dur="500" fill="hold"/>
                                        <p:tgtEl>
                                          <p:spTgt spid="21"/>
                                        </p:tgtEl>
                                        <p:attrNameLst>
                                          <p:attrName>ppt_w</p:attrName>
                                        </p:attrNameLst>
                                      </p:cBhvr>
                                      <p:tavLst>
                                        <p:tav tm="0">
                                          <p:val>
                                            <p:fltVal val="0"/>
                                          </p:val>
                                        </p:tav>
                                        <p:tav tm="100000">
                                          <p:val>
                                            <p:strVal val="#ppt_w"/>
                                          </p:val>
                                        </p:tav>
                                      </p:tavLst>
                                    </p:anim>
                                    <p:anim calcmode="lin" valueType="num">
                                      <p:cBhvr>
                                        <p:cTn id="14" dur="500" fill="hold"/>
                                        <p:tgtEl>
                                          <p:spTgt spid="21"/>
                                        </p:tgtEl>
                                        <p:attrNameLst>
                                          <p:attrName>ppt_h</p:attrName>
                                        </p:attrNameLst>
                                      </p:cBhvr>
                                      <p:tavLst>
                                        <p:tav tm="0">
                                          <p:val>
                                            <p:fltVal val="0"/>
                                          </p:val>
                                        </p:tav>
                                        <p:tav tm="100000">
                                          <p:val>
                                            <p:strVal val="#ppt_h"/>
                                          </p:val>
                                        </p:tav>
                                      </p:tavLst>
                                    </p:anim>
                                    <p:animEffect transition="in" filter="fade">
                                      <p:cBhvr>
                                        <p:cTn id="15" dur="500"/>
                                        <p:tgtEl>
                                          <p:spTgt spid="21"/>
                                        </p:tgtEl>
                                      </p:cBhvr>
                                    </p:animEffect>
                                  </p:childTnLst>
                                </p:cTn>
                              </p:par>
                              <p:par>
                                <p:cTn id="16" presetID="53" presetClass="entr" presetSubtype="16" fill="hold" nodeType="withEffect">
                                  <p:stCondLst>
                                    <p:cond delay="0"/>
                                  </p:stCondLst>
                                  <p:childTnLst>
                                    <p:set>
                                      <p:cBhvr>
                                        <p:cTn id="17" dur="1" fill="hold">
                                          <p:stCondLst>
                                            <p:cond delay="0"/>
                                          </p:stCondLst>
                                        </p:cTn>
                                        <p:tgtEl>
                                          <p:spTgt spid="17"/>
                                        </p:tgtEl>
                                        <p:attrNameLst>
                                          <p:attrName>style.visibility</p:attrName>
                                        </p:attrNameLst>
                                      </p:cBhvr>
                                      <p:to>
                                        <p:strVal val="visible"/>
                                      </p:to>
                                    </p:set>
                                    <p:anim calcmode="lin" valueType="num">
                                      <p:cBhvr>
                                        <p:cTn id="18" dur="500" fill="hold"/>
                                        <p:tgtEl>
                                          <p:spTgt spid="17"/>
                                        </p:tgtEl>
                                        <p:attrNameLst>
                                          <p:attrName>ppt_w</p:attrName>
                                        </p:attrNameLst>
                                      </p:cBhvr>
                                      <p:tavLst>
                                        <p:tav tm="0">
                                          <p:val>
                                            <p:fltVal val="0"/>
                                          </p:val>
                                        </p:tav>
                                        <p:tav tm="100000">
                                          <p:val>
                                            <p:strVal val="#ppt_w"/>
                                          </p:val>
                                        </p:tav>
                                      </p:tavLst>
                                    </p:anim>
                                    <p:anim calcmode="lin" valueType="num">
                                      <p:cBhvr>
                                        <p:cTn id="19" dur="500" fill="hold"/>
                                        <p:tgtEl>
                                          <p:spTgt spid="17"/>
                                        </p:tgtEl>
                                        <p:attrNameLst>
                                          <p:attrName>ppt_h</p:attrName>
                                        </p:attrNameLst>
                                      </p:cBhvr>
                                      <p:tavLst>
                                        <p:tav tm="0">
                                          <p:val>
                                            <p:fltVal val="0"/>
                                          </p:val>
                                        </p:tav>
                                        <p:tav tm="100000">
                                          <p:val>
                                            <p:strVal val="#ppt_h"/>
                                          </p:val>
                                        </p:tav>
                                      </p:tavLst>
                                    </p:anim>
                                    <p:animEffect transition="in" filter="fade">
                                      <p:cBhvr>
                                        <p:cTn id="20" dur="500"/>
                                        <p:tgtEl>
                                          <p:spTgt spid="17"/>
                                        </p:tgtEl>
                                      </p:cBhvr>
                                    </p:animEffect>
                                  </p:childTnLst>
                                </p:cTn>
                              </p:par>
                            </p:childTnLst>
                          </p:cTn>
                        </p:par>
                        <p:par>
                          <p:cTn id="21" fill="hold">
                            <p:stCondLst>
                              <p:cond delay="1000"/>
                            </p:stCondLst>
                            <p:childTnLst>
                              <p:par>
                                <p:cTn id="22" presetID="2" presetClass="entr" presetSubtype="4" fill="hold" nodeType="after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500" fill="hold"/>
                                        <p:tgtEl>
                                          <p:spTgt spid="13"/>
                                        </p:tgtEl>
                                        <p:attrNameLst>
                                          <p:attrName>ppt_x</p:attrName>
                                        </p:attrNameLst>
                                      </p:cBhvr>
                                      <p:tavLst>
                                        <p:tav tm="0">
                                          <p:val>
                                            <p:strVal val="#ppt_x"/>
                                          </p:val>
                                        </p:tav>
                                        <p:tav tm="100000">
                                          <p:val>
                                            <p:strVal val="#ppt_x"/>
                                          </p:val>
                                        </p:tav>
                                      </p:tavLst>
                                    </p:anim>
                                    <p:anim calcmode="lin" valueType="num">
                                      <p:cBhvr additive="base">
                                        <p:cTn id="25" dur="500" fill="hold"/>
                                        <p:tgtEl>
                                          <p:spTgt spid="13"/>
                                        </p:tgtEl>
                                        <p:attrNameLst>
                                          <p:attrName>ppt_y</p:attrName>
                                        </p:attrNameLst>
                                      </p:cBhvr>
                                      <p:tavLst>
                                        <p:tav tm="0">
                                          <p:val>
                                            <p:strVal val="1+#ppt_h/2"/>
                                          </p:val>
                                        </p:tav>
                                        <p:tav tm="100000">
                                          <p:val>
                                            <p:strVal val="#ppt_y"/>
                                          </p:val>
                                        </p:tav>
                                      </p:tavLst>
                                    </p:anim>
                                  </p:childTnLst>
                                </p:cTn>
                              </p:par>
                            </p:childTnLst>
                          </p:cTn>
                        </p:par>
                        <p:par>
                          <p:cTn id="26" fill="hold">
                            <p:stCondLst>
                              <p:cond delay="1500"/>
                            </p:stCondLst>
                            <p:childTnLst>
                              <p:par>
                                <p:cTn id="27" presetID="53" presetClass="entr" presetSubtype="16" fill="hold" nodeType="afterEffect">
                                  <p:stCondLst>
                                    <p:cond delay="0"/>
                                  </p:stCondLst>
                                  <p:childTnLst>
                                    <p:set>
                                      <p:cBhvr>
                                        <p:cTn id="28" dur="1" fill="hold">
                                          <p:stCondLst>
                                            <p:cond delay="0"/>
                                          </p:stCondLst>
                                        </p:cTn>
                                        <p:tgtEl>
                                          <p:spTgt spid="22"/>
                                        </p:tgtEl>
                                        <p:attrNameLst>
                                          <p:attrName>style.visibility</p:attrName>
                                        </p:attrNameLst>
                                      </p:cBhvr>
                                      <p:to>
                                        <p:strVal val="visible"/>
                                      </p:to>
                                    </p:set>
                                    <p:anim calcmode="lin" valueType="num">
                                      <p:cBhvr>
                                        <p:cTn id="29" dur="500" fill="hold"/>
                                        <p:tgtEl>
                                          <p:spTgt spid="22"/>
                                        </p:tgtEl>
                                        <p:attrNameLst>
                                          <p:attrName>ppt_w</p:attrName>
                                        </p:attrNameLst>
                                      </p:cBhvr>
                                      <p:tavLst>
                                        <p:tav tm="0">
                                          <p:val>
                                            <p:fltVal val="0"/>
                                          </p:val>
                                        </p:tav>
                                        <p:tav tm="100000">
                                          <p:val>
                                            <p:strVal val="#ppt_w"/>
                                          </p:val>
                                        </p:tav>
                                      </p:tavLst>
                                    </p:anim>
                                    <p:anim calcmode="lin" valueType="num">
                                      <p:cBhvr>
                                        <p:cTn id="30" dur="500" fill="hold"/>
                                        <p:tgtEl>
                                          <p:spTgt spid="22"/>
                                        </p:tgtEl>
                                        <p:attrNameLst>
                                          <p:attrName>ppt_h</p:attrName>
                                        </p:attrNameLst>
                                      </p:cBhvr>
                                      <p:tavLst>
                                        <p:tav tm="0">
                                          <p:val>
                                            <p:fltVal val="0"/>
                                          </p:val>
                                        </p:tav>
                                        <p:tav tm="100000">
                                          <p:val>
                                            <p:strVal val="#ppt_h"/>
                                          </p:val>
                                        </p:tav>
                                      </p:tavLst>
                                    </p:anim>
                                    <p:animEffect transition="in" filter="fade">
                                      <p:cBhvr>
                                        <p:cTn id="31" dur="500"/>
                                        <p:tgtEl>
                                          <p:spTgt spid="22"/>
                                        </p:tgtEl>
                                      </p:cBhvr>
                                    </p:animEffect>
                                  </p:childTnLst>
                                </p:cTn>
                              </p:par>
                            </p:childTnLst>
                          </p:cTn>
                        </p:par>
                        <p:par>
                          <p:cTn id="32" fill="hold">
                            <p:stCondLst>
                              <p:cond delay="2000"/>
                            </p:stCondLst>
                            <p:childTnLst>
                              <p:par>
                                <p:cTn id="33" presetID="22" presetClass="entr" presetSubtype="8" fill="hold"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left)">
                                      <p:cBhvr>
                                        <p:cTn id="35"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Freeform 5"/>
          <p:cNvSpPr>
            <a:spLocks noChangeArrowheads="1"/>
          </p:cNvSpPr>
          <p:nvPr/>
        </p:nvSpPr>
        <p:spPr bwMode="auto">
          <a:xfrm>
            <a:off x="2813576" y="2245785"/>
            <a:ext cx="1794933" cy="895351"/>
          </a:xfrm>
          <a:custGeom>
            <a:avLst/>
            <a:gdLst>
              <a:gd name="T0" fmla="*/ 113 w 524"/>
              <a:gd name="T1" fmla="*/ 0 h 262"/>
              <a:gd name="T2" fmla="*/ 416 w 524"/>
              <a:gd name="T3" fmla="*/ 1 h 262"/>
              <a:gd name="T4" fmla="*/ 510 w 524"/>
              <a:gd name="T5" fmla="*/ 60 h 262"/>
              <a:gd name="T6" fmla="*/ 524 w 524"/>
              <a:gd name="T7" fmla="*/ 113 h 262"/>
              <a:gd name="T8" fmla="*/ 523 w 524"/>
              <a:gd name="T9" fmla="*/ 262 h 262"/>
              <a:gd name="T10" fmla="*/ 475 w 524"/>
              <a:gd name="T11" fmla="*/ 262 h 262"/>
              <a:gd name="T12" fmla="*/ 475 w 524"/>
              <a:gd name="T13" fmla="*/ 114 h 262"/>
              <a:gd name="T14" fmla="*/ 410 w 524"/>
              <a:gd name="T15" fmla="*/ 49 h 262"/>
              <a:gd name="T16" fmla="*/ 114 w 524"/>
              <a:gd name="T17" fmla="*/ 49 h 262"/>
              <a:gd name="T18" fmla="*/ 49 w 524"/>
              <a:gd name="T19" fmla="*/ 114 h 262"/>
              <a:gd name="T20" fmla="*/ 49 w 524"/>
              <a:gd name="T21" fmla="*/ 262 h 262"/>
              <a:gd name="T22" fmla="*/ 0 w 524"/>
              <a:gd name="T23" fmla="*/ 262 h 262"/>
              <a:gd name="T24" fmla="*/ 1 w 524"/>
              <a:gd name="T25" fmla="*/ 108 h 262"/>
              <a:gd name="T26" fmla="*/ 60 w 524"/>
              <a:gd name="T27" fmla="*/ 14 h 262"/>
              <a:gd name="T28" fmla="*/ 113 w 524"/>
              <a:gd name="T29" fmla="*/ 0 h 26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24"/>
              <a:gd name="T46" fmla="*/ 0 h 262"/>
              <a:gd name="T47" fmla="*/ 524 w 524"/>
              <a:gd name="T48" fmla="*/ 262 h 26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24" h="262">
                <a:moveTo>
                  <a:pt x="113" y="0"/>
                </a:moveTo>
                <a:cubicBezTo>
                  <a:pt x="416" y="1"/>
                  <a:pt x="416" y="1"/>
                  <a:pt x="416" y="1"/>
                </a:cubicBezTo>
                <a:cubicBezTo>
                  <a:pt x="457" y="4"/>
                  <a:pt x="489" y="24"/>
                  <a:pt x="510" y="60"/>
                </a:cubicBezTo>
                <a:cubicBezTo>
                  <a:pt x="519" y="77"/>
                  <a:pt x="523" y="94"/>
                  <a:pt x="524" y="113"/>
                </a:cubicBezTo>
                <a:cubicBezTo>
                  <a:pt x="523" y="262"/>
                  <a:pt x="523" y="262"/>
                  <a:pt x="523" y="262"/>
                </a:cubicBezTo>
                <a:cubicBezTo>
                  <a:pt x="475" y="262"/>
                  <a:pt x="475" y="262"/>
                  <a:pt x="475" y="262"/>
                </a:cubicBezTo>
                <a:cubicBezTo>
                  <a:pt x="475" y="114"/>
                  <a:pt x="475" y="114"/>
                  <a:pt x="475" y="114"/>
                </a:cubicBezTo>
                <a:cubicBezTo>
                  <a:pt x="475" y="78"/>
                  <a:pt x="446" y="49"/>
                  <a:pt x="410" y="49"/>
                </a:cubicBezTo>
                <a:cubicBezTo>
                  <a:pt x="114" y="49"/>
                  <a:pt x="114" y="49"/>
                  <a:pt x="114" y="49"/>
                </a:cubicBezTo>
                <a:cubicBezTo>
                  <a:pt x="78" y="49"/>
                  <a:pt x="49" y="78"/>
                  <a:pt x="49" y="114"/>
                </a:cubicBezTo>
                <a:cubicBezTo>
                  <a:pt x="49" y="262"/>
                  <a:pt x="49" y="262"/>
                  <a:pt x="49" y="262"/>
                </a:cubicBezTo>
                <a:cubicBezTo>
                  <a:pt x="0" y="262"/>
                  <a:pt x="0" y="262"/>
                  <a:pt x="0" y="262"/>
                </a:cubicBezTo>
                <a:cubicBezTo>
                  <a:pt x="1" y="108"/>
                  <a:pt x="1" y="108"/>
                  <a:pt x="1" y="108"/>
                </a:cubicBezTo>
                <a:cubicBezTo>
                  <a:pt x="4" y="67"/>
                  <a:pt x="24" y="35"/>
                  <a:pt x="60" y="14"/>
                </a:cubicBezTo>
                <a:cubicBezTo>
                  <a:pt x="77" y="5"/>
                  <a:pt x="94" y="1"/>
                  <a:pt x="113" y="0"/>
                </a:cubicBezTo>
                <a:close/>
              </a:path>
            </a:pathLst>
          </a:custGeom>
          <a:solidFill>
            <a:srgbClr val="CCCCC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80" name="Freeform 7"/>
          <p:cNvSpPr>
            <a:spLocks noChangeArrowheads="1"/>
          </p:cNvSpPr>
          <p:nvPr/>
        </p:nvSpPr>
        <p:spPr bwMode="auto">
          <a:xfrm>
            <a:off x="4441293" y="3141135"/>
            <a:ext cx="1790700" cy="897467"/>
          </a:xfrm>
          <a:custGeom>
            <a:avLst/>
            <a:gdLst>
              <a:gd name="T0" fmla="*/ 523 w 523"/>
              <a:gd name="T1" fmla="*/ 0 h 262"/>
              <a:gd name="T2" fmla="*/ 523 w 523"/>
              <a:gd name="T3" fmla="*/ 154 h 262"/>
              <a:gd name="T4" fmla="*/ 522 w 523"/>
              <a:gd name="T5" fmla="*/ 165 h 262"/>
              <a:gd name="T6" fmla="*/ 411 w 523"/>
              <a:gd name="T7" fmla="*/ 262 h 262"/>
              <a:gd name="T8" fmla="*/ 108 w 523"/>
              <a:gd name="T9" fmla="*/ 261 h 262"/>
              <a:gd name="T10" fmla="*/ 14 w 523"/>
              <a:gd name="T11" fmla="*/ 202 h 262"/>
              <a:gd name="T12" fmla="*/ 0 w 523"/>
              <a:gd name="T13" fmla="*/ 149 h 262"/>
              <a:gd name="T14" fmla="*/ 0 w 523"/>
              <a:gd name="T15" fmla="*/ 0 h 262"/>
              <a:gd name="T16" fmla="*/ 49 w 523"/>
              <a:gd name="T17" fmla="*/ 0 h 262"/>
              <a:gd name="T18" fmla="*/ 49 w 523"/>
              <a:gd name="T19" fmla="*/ 148 h 262"/>
              <a:gd name="T20" fmla="*/ 114 w 523"/>
              <a:gd name="T21" fmla="*/ 213 h 262"/>
              <a:gd name="T22" fmla="*/ 410 w 523"/>
              <a:gd name="T23" fmla="*/ 213 h 262"/>
              <a:gd name="T24" fmla="*/ 475 w 523"/>
              <a:gd name="T25" fmla="*/ 148 h 262"/>
              <a:gd name="T26" fmla="*/ 475 w 523"/>
              <a:gd name="T27" fmla="*/ 0 h 262"/>
              <a:gd name="T28" fmla="*/ 523 w 523"/>
              <a:gd name="T29" fmla="*/ 0 h 26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23"/>
              <a:gd name="T46" fmla="*/ 0 h 262"/>
              <a:gd name="T47" fmla="*/ 523 w 523"/>
              <a:gd name="T48" fmla="*/ 262 h 26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23" h="262">
                <a:moveTo>
                  <a:pt x="523" y="0"/>
                </a:moveTo>
                <a:cubicBezTo>
                  <a:pt x="523" y="154"/>
                  <a:pt x="523" y="154"/>
                  <a:pt x="523" y="154"/>
                </a:cubicBezTo>
                <a:cubicBezTo>
                  <a:pt x="522" y="165"/>
                  <a:pt x="522" y="165"/>
                  <a:pt x="522" y="165"/>
                </a:cubicBezTo>
                <a:cubicBezTo>
                  <a:pt x="512" y="221"/>
                  <a:pt x="468" y="260"/>
                  <a:pt x="411" y="262"/>
                </a:cubicBezTo>
                <a:cubicBezTo>
                  <a:pt x="108" y="261"/>
                  <a:pt x="108" y="261"/>
                  <a:pt x="108" y="261"/>
                </a:cubicBezTo>
                <a:cubicBezTo>
                  <a:pt x="67" y="258"/>
                  <a:pt x="35" y="238"/>
                  <a:pt x="14" y="202"/>
                </a:cubicBezTo>
                <a:cubicBezTo>
                  <a:pt x="5" y="185"/>
                  <a:pt x="1" y="168"/>
                  <a:pt x="0" y="149"/>
                </a:cubicBezTo>
                <a:cubicBezTo>
                  <a:pt x="0" y="0"/>
                  <a:pt x="0" y="0"/>
                  <a:pt x="0" y="0"/>
                </a:cubicBezTo>
                <a:cubicBezTo>
                  <a:pt x="49" y="0"/>
                  <a:pt x="49" y="0"/>
                  <a:pt x="49" y="0"/>
                </a:cubicBezTo>
                <a:cubicBezTo>
                  <a:pt x="49" y="148"/>
                  <a:pt x="49" y="148"/>
                  <a:pt x="49" y="148"/>
                </a:cubicBezTo>
                <a:cubicBezTo>
                  <a:pt x="49" y="184"/>
                  <a:pt x="78" y="213"/>
                  <a:pt x="114" y="213"/>
                </a:cubicBezTo>
                <a:cubicBezTo>
                  <a:pt x="410" y="213"/>
                  <a:pt x="410" y="213"/>
                  <a:pt x="410" y="213"/>
                </a:cubicBezTo>
                <a:cubicBezTo>
                  <a:pt x="446" y="213"/>
                  <a:pt x="475" y="184"/>
                  <a:pt x="475" y="148"/>
                </a:cubicBezTo>
                <a:cubicBezTo>
                  <a:pt x="475" y="0"/>
                  <a:pt x="475" y="0"/>
                  <a:pt x="475" y="0"/>
                </a:cubicBezTo>
                <a:cubicBezTo>
                  <a:pt x="523" y="0"/>
                  <a:pt x="523" y="0"/>
                  <a:pt x="523" y="0"/>
                </a:cubicBezTo>
                <a:close/>
              </a:path>
            </a:pathLst>
          </a:custGeom>
          <a:solidFill>
            <a:srgbClr val="CCCCC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81" name="Freeform 8"/>
          <p:cNvSpPr>
            <a:spLocks noChangeArrowheads="1"/>
          </p:cNvSpPr>
          <p:nvPr/>
        </p:nvSpPr>
        <p:spPr bwMode="auto">
          <a:xfrm>
            <a:off x="6071126" y="2245785"/>
            <a:ext cx="1794933" cy="895351"/>
          </a:xfrm>
          <a:custGeom>
            <a:avLst/>
            <a:gdLst>
              <a:gd name="T0" fmla="*/ 113 w 524"/>
              <a:gd name="T1" fmla="*/ 0 h 262"/>
              <a:gd name="T2" fmla="*/ 416 w 524"/>
              <a:gd name="T3" fmla="*/ 1 h 262"/>
              <a:gd name="T4" fmla="*/ 510 w 524"/>
              <a:gd name="T5" fmla="*/ 60 h 262"/>
              <a:gd name="T6" fmla="*/ 524 w 524"/>
              <a:gd name="T7" fmla="*/ 113 h 262"/>
              <a:gd name="T8" fmla="*/ 523 w 524"/>
              <a:gd name="T9" fmla="*/ 262 h 262"/>
              <a:gd name="T10" fmla="*/ 475 w 524"/>
              <a:gd name="T11" fmla="*/ 262 h 262"/>
              <a:gd name="T12" fmla="*/ 475 w 524"/>
              <a:gd name="T13" fmla="*/ 114 h 262"/>
              <a:gd name="T14" fmla="*/ 410 w 524"/>
              <a:gd name="T15" fmla="*/ 49 h 262"/>
              <a:gd name="T16" fmla="*/ 114 w 524"/>
              <a:gd name="T17" fmla="*/ 49 h 262"/>
              <a:gd name="T18" fmla="*/ 49 w 524"/>
              <a:gd name="T19" fmla="*/ 114 h 262"/>
              <a:gd name="T20" fmla="*/ 49 w 524"/>
              <a:gd name="T21" fmla="*/ 262 h 262"/>
              <a:gd name="T22" fmla="*/ 0 w 524"/>
              <a:gd name="T23" fmla="*/ 262 h 262"/>
              <a:gd name="T24" fmla="*/ 1 w 524"/>
              <a:gd name="T25" fmla="*/ 108 h 262"/>
              <a:gd name="T26" fmla="*/ 60 w 524"/>
              <a:gd name="T27" fmla="*/ 14 h 262"/>
              <a:gd name="T28" fmla="*/ 113 w 524"/>
              <a:gd name="T29" fmla="*/ 0 h 26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24"/>
              <a:gd name="T46" fmla="*/ 0 h 262"/>
              <a:gd name="T47" fmla="*/ 524 w 524"/>
              <a:gd name="T48" fmla="*/ 262 h 26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24" h="262">
                <a:moveTo>
                  <a:pt x="113" y="0"/>
                </a:moveTo>
                <a:cubicBezTo>
                  <a:pt x="416" y="1"/>
                  <a:pt x="416" y="1"/>
                  <a:pt x="416" y="1"/>
                </a:cubicBezTo>
                <a:cubicBezTo>
                  <a:pt x="457" y="4"/>
                  <a:pt x="489" y="24"/>
                  <a:pt x="510" y="60"/>
                </a:cubicBezTo>
                <a:cubicBezTo>
                  <a:pt x="519" y="77"/>
                  <a:pt x="523" y="94"/>
                  <a:pt x="524" y="113"/>
                </a:cubicBezTo>
                <a:cubicBezTo>
                  <a:pt x="523" y="262"/>
                  <a:pt x="523" y="262"/>
                  <a:pt x="523" y="262"/>
                </a:cubicBezTo>
                <a:cubicBezTo>
                  <a:pt x="475" y="262"/>
                  <a:pt x="475" y="262"/>
                  <a:pt x="475" y="262"/>
                </a:cubicBezTo>
                <a:cubicBezTo>
                  <a:pt x="475" y="114"/>
                  <a:pt x="475" y="114"/>
                  <a:pt x="475" y="114"/>
                </a:cubicBezTo>
                <a:cubicBezTo>
                  <a:pt x="475" y="78"/>
                  <a:pt x="446" y="49"/>
                  <a:pt x="410" y="49"/>
                </a:cubicBezTo>
                <a:cubicBezTo>
                  <a:pt x="114" y="49"/>
                  <a:pt x="114" y="49"/>
                  <a:pt x="114" y="49"/>
                </a:cubicBezTo>
                <a:cubicBezTo>
                  <a:pt x="78" y="49"/>
                  <a:pt x="49" y="78"/>
                  <a:pt x="49" y="114"/>
                </a:cubicBezTo>
                <a:cubicBezTo>
                  <a:pt x="49" y="262"/>
                  <a:pt x="49" y="262"/>
                  <a:pt x="49" y="262"/>
                </a:cubicBezTo>
                <a:cubicBezTo>
                  <a:pt x="0" y="262"/>
                  <a:pt x="0" y="262"/>
                  <a:pt x="0" y="262"/>
                </a:cubicBezTo>
                <a:cubicBezTo>
                  <a:pt x="1" y="108"/>
                  <a:pt x="1" y="108"/>
                  <a:pt x="1" y="108"/>
                </a:cubicBezTo>
                <a:cubicBezTo>
                  <a:pt x="4" y="67"/>
                  <a:pt x="24" y="35"/>
                  <a:pt x="60" y="14"/>
                </a:cubicBezTo>
                <a:cubicBezTo>
                  <a:pt x="77" y="5"/>
                  <a:pt x="94" y="1"/>
                  <a:pt x="113" y="0"/>
                </a:cubicBezTo>
                <a:close/>
              </a:path>
            </a:pathLst>
          </a:custGeom>
          <a:solidFill>
            <a:srgbClr val="CCCCC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83" name="Freeform 10"/>
          <p:cNvSpPr>
            <a:spLocks noChangeArrowheads="1"/>
          </p:cNvSpPr>
          <p:nvPr/>
        </p:nvSpPr>
        <p:spPr bwMode="auto">
          <a:xfrm>
            <a:off x="7698843" y="3141135"/>
            <a:ext cx="1790700" cy="897467"/>
          </a:xfrm>
          <a:custGeom>
            <a:avLst/>
            <a:gdLst>
              <a:gd name="T0" fmla="*/ 523 w 523"/>
              <a:gd name="T1" fmla="*/ 0 h 262"/>
              <a:gd name="T2" fmla="*/ 523 w 523"/>
              <a:gd name="T3" fmla="*/ 154 h 262"/>
              <a:gd name="T4" fmla="*/ 522 w 523"/>
              <a:gd name="T5" fmla="*/ 165 h 262"/>
              <a:gd name="T6" fmla="*/ 411 w 523"/>
              <a:gd name="T7" fmla="*/ 262 h 262"/>
              <a:gd name="T8" fmla="*/ 108 w 523"/>
              <a:gd name="T9" fmla="*/ 261 h 262"/>
              <a:gd name="T10" fmla="*/ 14 w 523"/>
              <a:gd name="T11" fmla="*/ 202 h 262"/>
              <a:gd name="T12" fmla="*/ 0 w 523"/>
              <a:gd name="T13" fmla="*/ 149 h 262"/>
              <a:gd name="T14" fmla="*/ 0 w 523"/>
              <a:gd name="T15" fmla="*/ 0 h 262"/>
              <a:gd name="T16" fmla="*/ 49 w 523"/>
              <a:gd name="T17" fmla="*/ 0 h 262"/>
              <a:gd name="T18" fmla="*/ 49 w 523"/>
              <a:gd name="T19" fmla="*/ 148 h 262"/>
              <a:gd name="T20" fmla="*/ 114 w 523"/>
              <a:gd name="T21" fmla="*/ 213 h 262"/>
              <a:gd name="T22" fmla="*/ 410 w 523"/>
              <a:gd name="T23" fmla="*/ 213 h 262"/>
              <a:gd name="T24" fmla="*/ 475 w 523"/>
              <a:gd name="T25" fmla="*/ 148 h 262"/>
              <a:gd name="T26" fmla="*/ 475 w 523"/>
              <a:gd name="T27" fmla="*/ 0 h 262"/>
              <a:gd name="T28" fmla="*/ 523 w 523"/>
              <a:gd name="T29" fmla="*/ 0 h 26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23"/>
              <a:gd name="T46" fmla="*/ 0 h 262"/>
              <a:gd name="T47" fmla="*/ 523 w 523"/>
              <a:gd name="T48" fmla="*/ 262 h 26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23" h="262">
                <a:moveTo>
                  <a:pt x="523" y="0"/>
                </a:moveTo>
                <a:cubicBezTo>
                  <a:pt x="523" y="154"/>
                  <a:pt x="523" y="154"/>
                  <a:pt x="523" y="154"/>
                </a:cubicBezTo>
                <a:cubicBezTo>
                  <a:pt x="522" y="165"/>
                  <a:pt x="522" y="165"/>
                  <a:pt x="522" y="165"/>
                </a:cubicBezTo>
                <a:cubicBezTo>
                  <a:pt x="512" y="221"/>
                  <a:pt x="468" y="260"/>
                  <a:pt x="411" y="262"/>
                </a:cubicBezTo>
                <a:cubicBezTo>
                  <a:pt x="108" y="261"/>
                  <a:pt x="108" y="261"/>
                  <a:pt x="108" y="261"/>
                </a:cubicBezTo>
                <a:cubicBezTo>
                  <a:pt x="67" y="258"/>
                  <a:pt x="35" y="238"/>
                  <a:pt x="14" y="202"/>
                </a:cubicBezTo>
                <a:cubicBezTo>
                  <a:pt x="5" y="185"/>
                  <a:pt x="1" y="168"/>
                  <a:pt x="0" y="149"/>
                </a:cubicBezTo>
                <a:cubicBezTo>
                  <a:pt x="0" y="0"/>
                  <a:pt x="0" y="0"/>
                  <a:pt x="0" y="0"/>
                </a:cubicBezTo>
                <a:cubicBezTo>
                  <a:pt x="49" y="0"/>
                  <a:pt x="49" y="0"/>
                  <a:pt x="49" y="0"/>
                </a:cubicBezTo>
                <a:cubicBezTo>
                  <a:pt x="49" y="148"/>
                  <a:pt x="49" y="148"/>
                  <a:pt x="49" y="148"/>
                </a:cubicBezTo>
                <a:cubicBezTo>
                  <a:pt x="49" y="184"/>
                  <a:pt x="78" y="213"/>
                  <a:pt x="114" y="213"/>
                </a:cubicBezTo>
                <a:cubicBezTo>
                  <a:pt x="410" y="213"/>
                  <a:pt x="410" y="213"/>
                  <a:pt x="410" y="213"/>
                </a:cubicBezTo>
                <a:cubicBezTo>
                  <a:pt x="446" y="213"/>
                  <a:pt x="475" y="184"/>
                  <a:pt x="475" y="148"/>
                </a:cubicBezTo>
                <a:cubicBezTo>
                  <a:pt x="475" y="0"/>
                  <a:pt x="475" y="0"/>
                  <a:pt x="475" y="0"/>
                </a:cubicBezTo>
                <a:cubicBezTo>
                  <a:pt x="523" y="0"/>
                  <a:pt x="523" y="0"/>
                  <a:pt x="523" y="0"/>
                </a:cubicBezTo>
                <a:close/>
              </a:path>
            </a:pathLst>
          </a:custGeom>
          <a:solidFill>
            <a:srgbClr val="CCCCC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84" name="Freeform 11"/>
          <p:cNvSpPr>
            <a:spLocks noChangeArrowheads="1"/>
          </p:cNvSpPr>
          <p:nvPr/>
        </p:nvSpPr>
        <p:spPr bwMode="auto">
          <a:xfrm>
            <a:off x="9326559" y="2245784"/>
            <a:ext cx="1790700" cy="1540933"/>
          </a:xfrm>
          <a:custGeom>
            <a:avLst/>
            <a:gdLst>
              <a:gd name="T0" fmla="*/ 113 w 523"/>
              <a:gd name="T1" fmla="*/ 0 h 450"/>
              <a:gd name="T2" fmla="*/ 416 w 523"/>
              <a:gd name="T3" fmla="*/ 1 h 450"/>
              <a:gd name="T4" fmla="*/ 510 w 523"/>
              <a:gd name="T5" fmla="*/ 60 h 450"/>
              <a:gd name="T6" fmla="*/ 523 w 523"/>
              <a:gd name="T7" fmla="*/ 113 h 450"/>
              <a:gd name="T8" fmla="*/ 523 w 523"/>
              <a:gd name="T9" fmla="*/ 450 h 450"/>
              <a:gd name="T10" fmla="*/ 475 w 523"/>
              <a:gd name="T11" fmla="*/ 450 h 450"/>
              <a:gd name="T12" fmla="*/ 475 w 523"/>
              <a:gd name="T13" fmla="*/ 114 h 450"/>
              <a:gd name="T14" fmla="*/ 410 w 523"/>
              <a:gd name="T15" fmla="*/ 49 h 450"/>
              <a:gd name="T16" fmla="*/ 114 w 523"/>
              <a:gd name="T17" fmla="*/ 49 h 450"/>
              <a:gd name="T18" fmla="*/ 49 w 523"/>
              <a:gd name="T19" fmla="*/ 114 h 450"/>
              <a:gd name="T20" fmla="*/ 49 w 523"/>
              <a:gd name="T21" fmla="*/ 262 h 450"/>
              <a:gd name="T22" fmla="*/ 0 w 523"/>
              <a:gd name="T23" fmla="*/ 262 h 450"/>
              <a:gd name="T24" fmla="*/ 0 w 523"/>
              <a:gd name="T25" fmla="*/ 108 h 450"/>
              <a:gd name="T26" fmla="*/ 60 w 523"/>
              <a:gd name="T27" fmla="*/ 14 h 450"/>
              <a:gd name="T28" fmla="*/ 113 w 523"/>
              <a:gd name="T29" fmla="*/ 0 h 45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23"/>
              <a:gd name="T46" fmla="*/ 0 h 450"/>
              <a:gd name="T47" fmla="*/ 523 w 523"/>
              <a:gd name="T48" fmla="*/ 450 h 45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23" h="450">
                <a:moveTo>
                  <a:pt x="113" y="0"/>
                </a:moveTo>
                <a:cubicBezTo>
                  <a:pt x="416" y="1"/>
                  <a:pt x="416" y="1"/>
                  <a:pt x="416" y="1"/>
                </a:cubicBezTo>
                <a:cubicBezTo>
                  <a:pt x="457" y="4"/>
                  <a:pt x="489" y="24"/>
                  <a:pt x="510" y="60"/>
                </a:cubicBezTo>
                <a:cubicBezTo>
                  <a:pt x="519" y="77"/>
                  <a:pt x="523" y="94"/>
                  <a:pt x="523" y="113"/>
                </a:cubicBezTo>
                <a:cubicBezTo>
                  <a:pt x="523" y="450"/>
                  <a:pt x="523" y="450"/>
                  <a:pt x="523" y="450"/>
                </a:cubicBezTo>
                <a:cubicBezTo>
                  <a:pt x="475" y="450"/>
                  <a:pt x="475" y="450"/>
                  <a:pt x="475" y="450"/>
                </a:cubicBezTo>
                <a:cubicBezTo>
                  <a:pt x="475" y="114"/>
                  <a:pt x="475" y="114"/>
                  <a:pt x="475" y="114"/>
                </a:cubicBezTo>
                <a:cubicBezTo>
                  <a:pt x="475" y="78"/>
                  <a:pt x="446" y="49"/>
                  <a:pt x="410" y="49"/>
                </a:cubicBezTo>
                <a:cubicBezTo>
                  <a:pt x="114" y="49"/>
                  <a:pt x="114" y="49"/>
                  <a:pt x="114" y="49"/>
                </a:cubicBezTo>
                <a:cubicBezTo>
                  <a:pt x="78" y="49"/>
                  <a:pt x="49" y="78"/>
                  <a:pt x="49" y="114"/>
                </a:cubicBezTo>
                <a:cubicBezTo>
                  <a:pt x="49" y="262"/>
                  <a:pt x="49" y="262"/>
                  <a:pt x="49" y="262"/>
                </a:cubicBezTo>
                <a:cubicBezTo>
                  <a:pt x="0" y="262"/>
                  <a:pt x="0" y="262"/>
                  <a:pt x="0" y="262"/>
                </a:cubicBezTo>
                <a:cubicBezTo>
                  <a:pt x="0" y="108"/>
                  <a:pt x="0" y="108"/>
                  <a:pt x="0" y="108"/>
                </a:cubicBezTo>
                <a:cubicBezTo>
                  <a:pt x="4" y="67"/>
                  <a:pt x="24" y="35"/>
                  <a:pt x="60" y="14"/>
                </a:cubicBezTo>
                <a:cubicBezTo>
                  <a:pt x="77" y="5"/>
                  <a:pt x="94" y="1"/>
                  <a:pt x="113" y="0"/>
                </a:cubicBezTo>
                <a:close/>
              </a:path>
            </a:pathLst>
          </a:custGeom>
          <a:solidFill>
            <a:srgbClr val="CCCCC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85" name="Freeform 12"/>
          <p:cNvSpPr>
            <a:spLocks noChangeArrowheads="1"/>
          </p:cNvSpPr>
          <p:nvPr/>
        </p:nvSpPr>
        <p:spPr bwMode="auto">
          <a:xfrm>
            <a:off x="10850559" y="3699935"/>
            <a:ext cx="376767" cy="338667"/>
          </a:xfrm>
          <a:custGeom>
            <a:avLst/>
            <a:gdLst>
              <a:gd name="T0" fmla="*/ 188 w 188"/>
              <a:gd name="T1" fmla="*/ 0 h 170"/>
              <a:gd name="T2" fmla="*/ 93 w 188"/>
              <a:gd name="T3" fmla="*/ 170 h 170"/>
              <a:gd name="T4" fmla="*/ 0 w 188"/>
              <a:gd name="T5" fmla="*/ 0 h 170"/>
              <a:gd name="T6" fmla="*/ 188 w 188"/>
              <a:gd name="T7" fmla="*/ 0 h 170"/>
              <a:gd name="T8" fmla="*/ 188 w 188"/>
              <a:gd name="T9" fmla="*/ 0 h 170"/>
              <a:gd name="T10" fmla="*/ 0 60000 65536"/>
              <a:gd name="T11" fmla="*/ 0 60000 65536"/>
              <a:gd name="T12" fmla="*/ 0 60000 65536"/>
              <a:gd name="T13" fmla="*/ 0 60000 65536"/>
              <a:gd name="T14" fmla="*/ 0 60000 65536"/>
              <a:gd name="T15" fmla="*/ 0 w 188"/>
              <a:gd name="T16" fmla="*/ 0 h 170"/>
              <a:gd name="T17" fmla="*/ 188 w 188"/>
              <a:gd name="T18" fmla="*/ 170 h 170"/>
            </a:gdLst>
            <a:ahLst/>
            <a:cxnLst>
              <a:cxn ang="T10">
                <a:pos x="T0" y="T1"/>
              </a:cxn>
              <a:cxn ang="T11">
                <a:pos x="T2" y="T3"/>
              </a:cxn>
              <a:cxn ang="T12">
                <a:pos x="T4" y="T5"/>
              </a:cxn>
              <a:cxn ang="T13">
                <a:pos x="T6" y="T7"/>
              </a:cxn>
              <a:cxn ang="T14">
                <a:pos x="T8" y="T9"/>
              </a:cxn>
            </a:cxnLst>
            <a:rect l="T15" t="T16" r="T17" b="T18"/>
            <a:pathLst>
              <a:path w="188" h="170">
                <a:moveTo>
                  <a:pt x="188" y="0"/>
                </a:moveTo>
                <a:lnTo>
                  <a:pt x="93" y="170"/>
                </a:lnTo>
                <a:lnTo>
                  <a:pt x="0" y="0"/>
                </a:lnTo>
                <a:lnTo>
                  <a:pt x="188" y="0"/>
                </a:lnTo>
                <a:lnTo>
                  <a:pt x="188" y="0"/>
                </a:lnTo>
                <a:close/>
              </a:path>
            </a:pathLst>
          </a:cu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86" name="Freeform 13"/>
          <p:cNvSpPr>
            <a:spLocks noChangeArrowheads="1"/>
          </p:cNvSpPr>
          <p:nvPr/>
        </p:nvSpPr>
        <p:spPr bwMode="auto">
          <a:xfrm>
            <a:off x="1080026" y="2245784"/>
            <a:ext cx="376767" cy="338667"/>
          </a:xfrm>
          <a:custGeom>
            <a:avLst/>
            <a:gdLst>
              <a:gd name="T0" fmla="*/ 188 w 188"/>
              <a:gd name="T1" fmla="*/ 0 h 170"/>
              <a:gd name="T2" fmla="*/ 95 w 188"/>
              <a:gd name="T3" fmla="*/ 170 h 170"/>
              <a:gd name="T4" fmla="*/ 0 w 188"/>
              <a:gd name="T5" fmla="*/ 0 h 170"/>
              <a:gd name="T6" fmla="*/ 188 w 188"/>
              <a:gd name="T7" fmla="*/ 0 h 170"/>
              <a:gd name="T8" fmla="*/ 188 w 188"/>
              <a:gd name="T9" fmla="*/ 0 h 170"/>
              <a:gd name="T10" fmla="*/ 0 60000 65536"/>
              <a:gd name="T11" fmla="*/ 0 60000 65536"/>
              <a:gd name="T12" fmla="*/ 0 60000 65536"/>
              <a:gd name="T13" fmla="*/ 0 60000 65536"/>
              <a:gd name="T14" fmla="*/ 0 60000 65536"/>
              <a:gd name="T15" fmla="*/ 0 w 188"/>
              <a:gd name="T16" fmla="*/ 0 h 170"/>
              <a:gd name="T17" fmla="*/ 188 w 188"/>
              <a:gd name="T18" fmla="*/ 170 h 170"/>
            </a:gdLst>
            <a:ahLst/>
            <a:cxnLst>
              <a:cxn ang="T10">
                <a:pos x="T0" y="T1"/>
              </a:cxn>
              <a:cxn ang="T11">
                <a:pos x="T2" y="T3"/>
              </a:cxn>
              <a:cxn ang="T12">
                <a:pos x="T4" y="T5"/>
              </a:cxn>
              <a:cxn ang="T13">
                <a:pos x="T6" y="T7"/>
              </a:cxn>
              <a:cxn ang="T14">
                <a:pos x="T8" y="T9"/>
              </a:cxn>
            </a:cxnLst>
            <a:rect l="T15" t="T16" r="T17" b="T18"/>
            <a:pathLst>
              <a:path w="188" h="170">
                <a:moveTo>
                  <a:pt x="188" y="0"/>
                </a:moveTo>
                <a:lnTo>
                  <a:pt x="95" y="170"/>
                </a:lnTo>
                <a:lnTo>
                  <a:pt x="0" y="0"/>
                </a:lnTo>
                <a:lnTo>
                  <a:pt x="188" y="0"/>
                </a:lnTo>
                <a:lnTo>
                  <a:pt x="188" y="0"/>
                </a:lnTo>
                <a:close/>
              </a:path>
            </a:pathLst>
          </a:cu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87" name="Freeform 14"/>
          <p:cNvSpPr>
            <a:spLocks noChangeArrowheads="1"/>
          </p:cNvSpPr>
          <p:nvPr/>
        </p:nvSpPr>
        <p:spPr bwMode="auto">
          <a:xfrm>
            <a:off x="1185859" y="2542118"/>
            <a:ext cx="1794933" cy="1496484"/>
          </a:xfrm>
          <a:custGeom>
            <a:avLst/>
            <a:gdLst>
              <a:gd name="T0" fmla="*/ 524 w 524"/>
              <a:gd name="T1" fmla="*/ 175 h 437"/>
              <a:gd name="T2" fmla="*/ 523 w 524"/>
              <a:gd name="T3" fmla="*/ 329 h 437"/>
              <a:gd name="T4" fmla="*/ 522 w 524"/>
              <a:gd name="T5" fmla="*/ 340 h 437"/>
              <a:gd name="T6" fmla="*/ 411 w 524"/>
              <a:gd name="T7" fmla="*/ 437 h 437"/>
              <a:gd name="T8" fmla="*/ 108 w 524"/>
              <a:gd name="T9" fmla="*/ 436 h 437"/>
              <a:gd name="T10" fmla="*/ 14 w 524"/>
              <a:gd name="T11" fmla="*/ 377 h 437"/>
              <a:gd name="T12" fmla="*/ 0 w 524"/>
              <a:gd name="T13" fmla="*/ 324 h 437"/>
              <a:gd name="T14" fmla="*/ 1 w 524"/>
              <a:gd name="T15" fmla="*/ 0 h 437"/>
              <a:gd name="T16" fmla="*/ 25 w 524"/>
              <a:gd name="T17" fmla="*/ 44 h 437"/>
              <a:gd name="T18" fmla="*/ 49 w 524"/>
              <a:gd name="T19" fmla="*/ 0 h 437"/>
              <a:gd name="T20" fmla="*/ 49 w 524"/>
              <a:gd name="T21" fmla="*/ 323 h 437"/>
              <a:gd name="T22" fmla="*/ 114 w 524"/>
              <a:gd name="T23" fmla="*/ 388 h 437"/>
              <a:gd name="T24" fmla="*/ 410 w 524"/>
              <a:gd name="T25" fmla="*/ 388 h 437"/>
              <a:gd name="T26" fmla="*/ 475 w 524"/>
              <a:gd name="T27" fmla="*/ 323 h 437"/>
              <a:gd name="T28" fmla="*/ 475 w 524"/>
              <a:gd name="T29" fmla="*/ 175 h 437"/>
              <a:gd name="T30" fmla="*/ 524 w 524"/>
              <a:gd name="T31" fmla="*/ 175 h 43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24"/>
              <a:gd name="T49" fmla="*/ 0 h 437"/>
              <a:gd name="T50" fmla="*/ 524 w 524"/>
              <a:gd name="T51" fmla="*/ 437 h 43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24" h="437">
                <a:moveTo>
                  <a:pt x="524" y="175"/>
                </a:moveTo>
                <a:cubicBezTo>
                  <a:pt x="523" y="329"/>
                  <a:pt x="523" y="329"/>
                  <a:pt x="523" y="329"/>
                </a:cubicBezTo>
                <a:cubicBezTo>
                  <a:pt x="522" y="340"/>
                  <a:pt x="522" y="340"/>
                  <a:pt x="522" y="340"/>
                </a:cubicBezTo>
                <a:cubicBezTo>
                  <a:pt x="512" y="396"/>
                  <a:pt x="468" y="435"/>
                  <a:pt x="411" y="437"/>
                </a:cubicBezTo>
                <a:cubicBezTo>
                  <a:pt x="108" y="436"/>
                  <a:pt x="108" y="436"/>
                  <a:pt x="108" y="436"/>
                </a:cubicBezTo>
                <a:cubicBezTo>
                  <a:pt x="67" y="433"/>
                  <a:pt x="35" y="413"/>
                  <a:pt x="14" y="377"/>
                </a:cubicBezTo>
                <a:cubicBezTo>
                  <a:pt x="5" y="360"/>
                  <a:pt x="1" y="343"/>
                  <a:pt x="0" y="324"/>
                </a:cubicBezTo>
                <a:cubicBezTo>
                  <a:pt x="1" y="0"/>
                  <a:pt x="1" y="0"/>
                  <a:pt x="1" y="0"/>
                </a:cubicBezTo>
                <a:cubicBezTo>
                  <a:pt x="25" y="44"/>
                  <a:pt x="25" y="44"/>
                  <a:pt x="25" y="44"/>
                </a:cubicBezTo>
                <a:cubicBezTo>
                  <a:pt x="49" y="0"/>
                  <a:pt x="49" y="0"/>
                  <a:pt x="49" y="0"/>
                </a:cubicBezTo>
                <a:cubicBezTo>
                  <a:pt x="49" y="323"/>
                  <a:pt x="49" y="323"/>
                  <a:pt x="49" y="323"/>
                </a:cubicBezTo>
                <a:cubicBezTo>
                  <a:pt x="49" y="359"/>
                  <a:pt x="78" y="388"/>
                  <a:pt x="114" y="388"/>
                </a:cubicBezTo>
                <a:cubicBezTo>
                  <a:pt x="410" y="388"/>
                  <a:pt x="410" y="388"/>
                  <a:pt x="410" y="388"/>
                </a:cubicBezTo>
                <a:cubicBezTo>
                  <a:pt x="446" y="388"/>
                  <a:pt x="475" y="359"/>
                  <a:pt x="475" y="323"/>
                </a:cubicBezTo>
                <a:cubicBezTo>
                  <a:pt x="475" y="175"/>
                  <a:pt x="475" y="175"/>
                  <a:pt x="475" y="175"/>
                </a:cubicBezTo>
                <a:cubicBezTo>
                  <a:pt x="524" y="175"/>
                  <a:pt x="524" y="175"/>
                  <a:pt x="524" y="175"/>
                </a:cubicBezTo>
                <a:close/>
              </a:path>
            </a:pathLst>
          </a:custGeom>
          <a:solidFill>
            <a:srgbClr val="CCCCC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88" name="Freeform 15"/>
          <p:cNvSpPr>
            <a:spLocks noChangeArrowheads="1"/>
          </p:cNvSpPr>
          <p:nvPr/>
        </p:nvSpPr>
        <p:spPr bwMode="auto">
          <a:xfrm>
            <a:off x="2068510" y="3390901"/>
            <a:ext cx="27516" cy="522816"/>
          </a:xfrm>
          <a:custGeom>
            <a:avLst/>
            <a:gdLst>
              <a:gd name="T0" fmla="*/ 0 w 14"/>
              <a:gd name="T1" fmla="*/ 0 h 262"/>
              <a:gd name="T2" fmla="*/ 14 w 14"/>
              <a:gd name="T3" fmla="*/ 0 h 262"/>
              <a:gd name="T4" fmla="*/ 14 w 14"/>
              <a:gd name="T5" fmla="*/ 262 h 262"/>
              <a:gd name="T6" fmla="*/ 0 w 14"/>
              <a:gd name="T7" fmla="*/ 262 h 262"/>
              <a:gd name="T8" fmla="*/ 0 w 14"/>
              <a:gd name="T9" fmla="*/ 0 h 262"/>
              <a:gd name="T10" fmla="*/ 0 w 14"/>
              <a:gd name="T11" fmla="*/ 0 h 262"/>
              <a:gd name="T12" fmla="*/ 0 60000 65536"/>
              <a:gd name="T13" fmla="*/ 0 60000 65536"/>
              <a:gd name="T14" fmla="*/ 0 60000 65536"/>
              <a:gd name="T15" fmla="*/ 0 60000 65536"/>
              <a:gd name="T16" fmla="*/ 0 60000 65536"/>
              <a:gd name="T17" fmla="*/ 0 60000 65536"/>
              <a:gd name="T18" fmla="*/ 0 w 14"/>
              <a:gd name="T19" fmla="*/ 0 h 262"/>
              <a:gd name="T20" fmla="*/ 14 w 14"/>
              <a:gd name="T21" fmla="*/ 262 h 262"/>
            </a:gdLst>
            <a:ahLst/>
            <a:cxnLst>
              <a:cxn ang="T12">
                <a:pos x="T0" y="T1"/>
              </a:cxn>
              <a:cxn ang="T13">
                <a:pos x="T2" y="T3"/>
              </a:cxn>
              <a:cxn ang="T14">
                <a:pos x="T4" y="T5"/>
              </a:cxn>
              <a:cxn ang="T15">
                <a:pos x="T6" y="T7"/>
              </a:cxn>
              <a:cxn ang="T16">
                <a:pos x="T8" y="T9"/>
              </a:cxn>
              <a:cxn ang="T17">
                <a:pos x="T10" y="T11"/>
              </a:cxn>
            </a:cxnLst>
            <a:rect l="T18" t="T19" r="T20" b="T21"/>
            <a:pathLst>
              <a:path w="14" h="262">
                <a:moveTo>
                  <a:pt x="0" y="0"/>
                </a:moveTo>
                <a:lnTo>
                  <a:pt x="14" y="0"/>
                </a:lnTo>
                <a:lnTo>
                  <a:pt x="14" y="262"/>
                </a:lnTo>
                <a:lnTo>
                  <a:pt x="0" y="262"/>
                </a:lnTo>
                <a:lnTo>
                  <a:pt x="0" y="0"/>
                </a:lnTo>
                <a:lnTo>
                  <a:pt x="0" y="0"/>
                </a:lnTo>
                <a:close/>
              </a:path>
            </a:pathLst>
          </a:custGeom>
          <a:solidFill>
            <a:srgbClr val="CCCCC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89" name="Oval 16"/>
          <p:cNvSpPr>
            <a:spLocks noChangeArrowheads="1"/>
          </p:cNvSpPr>
          <p:nvPr/>
        </p:nvSpPr>
        <p:spPr bwMode="auto">
          <a:xfrm>
            <a:off x="1465260" y="2245785"/>
            <a:ext cx="1234017" cy="1231900"/>
          </a:xfrm>
          <a:prstGeom prst="ellipse">
            <a:avLst/>
          </a:prstGeom>
          <a:solidFill>
            <a:schemeClr val="accent1"/>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90" name="Freeform 17"/>
          <p:cNvSpPr>
            <a:spLocks noChangeArrowheads="1"/>
          </p:cNvSpPr>
          <p:nvPr/>
        </p:nvSpPr>
        <p:spPr bwMode="auto">
          <a:xfrm>
            <a:off x="3696226" y="2370669"/>
            <a:ext cx="27517" cy="518583"/>
          </a:xfrm>
          <a:custGeom>
            <a:avLst/>
            <a:gdLst>
              <a:gd name="T0" fmla="*/ 0 w 8"/>
              <a:gd name="T1" fmla="*/ 152 h 152"/>
              <a:gd name="T2" fmla="*/ 8 w 8"/>
              <a:gd name="T3" fmla="*/ 152 h 152"/>
              <a:gd name="T4" fmla="*/ 8 w 8"/>
              <a:gd name="T5" fmla="*/ 0 h 152"/>
              <a:gd name="T6" fmla="*/ 0 w 8"/>
              <a:gd name="T7" fmla="*/ 0 h 152"/>
              <a:gd name="T8" fmla="*/ 0 w 8"/>
              <a:gd name="T9" fmla="*/ 152 h 152"/>
              <a:gd name="T10" fmla="*/ 0 60000 65536"/>
              <a:gd name="T11" fmla="*/ 0 60000 65536"/>
              <a:gd name="T12" fmla="*/ 0 60000 65536"/>
              <a:gd name="T13" fmla="*/ 0 60000 65536"/>
              <a:gd name="T14" fmla="*/ 0 60000 65536"/>
              <a:gd name="T15" fmla="*/ 0 w 8"/>
              <a:gd name="T16" fmla="*/ 0 h 152"/>
              <a:gd name="T17" fmla="*/ 8 w 8"/>
              <a:gd name="T18" fmla="*/ 152 h 152"/>
            </a:gdLst>
            <a:ahLst/>
            <a:cxnLst>
              <a:cxn ang="T10">
                <a:pos x="T0" y="T1"/>
              </a:cxn>
              <a:cxn ang="T11">
                <a:pos x="T2" y="T3"/>
              </a:cxn>
              <a:cxn ang="T12">
                <a:pos x="T4" y="T5"/>
              </a:cxn>
              <a:cxn ang="T13">
                <a:pos x="T6" y="T7"/>
              </a:cxn>
              <a:cxn ang="T14">
                <a:pos x="T8" y="T9"/>
              </a:cxn>
            </a:cxnLst>
            <a:rect l="T15" t="T16" r="T17" b="T18"/>
            <a:pathLst>
              <a:path w="8" h="152">
                <a:moveTo>
                  <a:pt x="0" y="152"/>
                </a:moveTo>
                <a:cubicBezTo>
                  <a:pt x="3" y="152"/>
                  <a:pt x="5" y="152"/>
                  <a:pt x="8" y="152"/>
                </a:cubicBezTo>
                <a:cubicBezTo>
                  <a:pt x="8" y="101"/>
                  <a:pt x="8" y="51"/>
                  <a:pt x="8" y="0"/>
                </a:cubicBezTo>
                <a:cubicBezTo>
                  <a:pt x="5" y="0"/>
                  <a:pt x="3" y="0"/>
                  <a:pt x="0" y="0"/>
                </a:cubicBezTo>
                <a:cubicBezTo>
                  <a:pt x="0" y="51"/>
                  <a:pt x="0" y="101"/>
                  <a:pt x="0" y="152"/>
                </a:cubicBezTo>
                <a:close/>
              </a:path>
            </a:pathLst>
          </a:custGeom>
          <a:solidFill>
            <a:srgbClr val="CCCCC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91" name="Oval 18"/>
          <p:cNvSpPr>
            <a:spLocks noChangeArrowheads="1"/>
          </p:cNvSpPr>
          <p:nvPr/>
        </p:nvSpPr>
        <p:spPr bwMode="auto">
          <a:xfrm>
            <a:off x="3095093" y="2804585"/>
            <a:ext cx="1231900" cy="1234017"/>
          </a:xfrm>
          <a:prstGeom prst="ellipse">
            <a:avLst/>
          </a:prstGeom>
          <a:solidFill>
            <a:srgbClr val="00A53E"/>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92" name="Freeform 19"/>
          <p:cNvSpPr>
            <a:spLocks noChangeArrowheads="1"/>
          </p:cNvSpPr>
          <p:nvPr/>
        </p:nvSpPr>
        <p:spPr bwMode="auto">
          <a:xfrm>
            <a:off x="5323943" y="3390901"/>
            <a:ext cx="27516" cy="522816"/>
          </a:xfrm>
          <a:custGeom>
            <a:avLst/>
            <a:gdLst>
              <a:gd name="T0" fmla="*/ 0 w 8"/>
              <a:gd name="T1" fmla="*/ 0 h 152"/>
              <a:gd name="T2" fmla="*/ 8 w 8"/>
              <a:gd name="T3" fmla="*/ 0 h 152"/>
              <a:gd name="T4" fmla="*/ 8 w 8"/>
              <a:gd name="T5" fmla="*/ 152 h 152"/>
              <a:gd name="T6" fmla="*/ 0 w 8"/>
              <a:gd name="T7" fmla="*/ 152 h 152"/>
              <a:gd name="T8" fmla="*/ 0 w 8"/>
              <a:gd name="T9" fmla="*/ 0 h 152"/>
              <a:gd name="T10" fmla="*/ 0 60000 65536"/>
              <a:gd name="T11" fmla="*/ 0 60000 65536"/>
              <a:gd name="T12" fmla="*/ 0 60000 65536"/>
              <a:gd name="T13" fmla="*/ 0 60000 65536"/>
              <a:gd name="T14" fmla="*/ 0 60000 65536"/>
              <a:gd name="T15" fmla="*/ 0 w 8"/>
              <a:gd name="T16" fmla="*/ 0 h 152"/>
              <a:gd name="T17" fmla="*/ 8 w 8"/>
              <a:gd name="T18" fmla="*/ 152 h 152"/>
            </a:gdLst>
            <a:ahLst/>
            <a:cxnLst>
              <a:cxn ang="T10">
                <a:pos x="T0" y="T1"/>
              </a:cxn>
              <a:cxn ang="T11">
                <a:pos x="T2" y="T3"/>
              </a:cxn>
              <a:cxn ang="T12">
                <a:pos x="T4" y="T5"/>
              </a:cxn>
              <a:cxn ang="T13">
                <a:pos x="T6" y="T7"/>
              </a:cxn>
              <a:cxn ang="T14">
                <a:pos x="T8" y="T9"/>
              </a:cxn>
            </a:cxnLst>
            <a:rect l="T15" t="T16" r="T17" b="T18"/>
            <a:pathLst>
              <a:path w="8" h="152">
                <a:moveTo>
                  <a:pt x="0" y="0"/>
                </a:moveTo>
                <a:cubicBezTo>
                  <a:pt x="3" y="0"/>
                  <a:pt x="5" y="0"/>
                  <a:pt x="8" y="0"/>
                </a:cubicBezTo>
                <a:cubicBezTo>
                  <a:pt x="8" y="51"/>
                  <a:pt x="8" y="101"/>
                  <a:pt x="8" y="152"/>
                </a:cubicBezTo>
                <a:cubicBezTo>
                  <a:pt x="5" y="152"/>
                  <a:pt x="3" y="152"/>
                  <a:pt x="0" y="152"/>
                </a:cubicBezTo>
                <a:cubicBezTo>
                  <a:pt x="0" y="101"/>
                  <a:pt x="0" y="51"/>
                  <a:pt x="0" y="0"/>
                </a:cubicBezTo>
                <a:close/>
              </a:path>
            </a:pathLst>
          </a:custGeom>
          <a:solidFill>
            <a:srgbClr val="CCCCC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93" name="Oval 20"/>
          <p:cNvSpPr>
            <a:spLocks noChangeArrowheads="1"/>
          </p:cNvSpPr>
          <p:nvPr/>
        </p:nvSpPr>
        <p:spPr bwMode="auto">
          <a:xfrm>
            <a:off x="4722809" y="2245785"/>
            <a:ext cx="1234016" cy="1231900"/>
          </a:xfrm>
          <a:prstGeom prst="ellipse">
            <a:avLst/>
          </a:prstGeom>
          <a:solidFill>
            <a:schemeClr val="accent3"/>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94" name="Freeform 21"/>
          <p:cNvSpPr>
            <a:spLocks noChangeArrowheads="1"/>
          </p:cNvSpPr>
          <p:nvPr/>
        </p:nvSpPr>
        <p:spPr bwMode="auto">
          <a:xfrm>
            <a:off x="6955892" y="2370669"/>
            <a:ext cx="25400" cy="518583"/>
          </a:xfrm>
          <a:custGeom>
            <a:avLst/>
            <a:gdLst>
              <a:gd name="T0" fmla="*/ 0 w 8"/>
              <a:gd name="T1" fmla="*/ 152 h 152"/>
              <a:gd name="T2" fmla="*/ 8 w 8"/>
              <a:gd name="T3" fmla="*/ 152 h 152"/>
              <a:gd name="T4" fmla="*/ 8 w 8"/>
              <a:gd name="T5" fmla="*/ 0 h 152"/>
              <a:gd name="T6" fmla="*/ 0 w 8"/>
              <a:gd name="T7" fmla="*/ 0 h 152"/>
              <a:gd name="T8" fmla="*/ 0 w 8"/>
              <a:gd name="T9" fmla="*/ 152 h 152"/>
              <a:gd name="T10" fmla="*/ 0 60000 65536"/>
              <a:gd name="T11" fmla="*/ 0 60000 65536"/>
              <a:gd name="T12" fmla="*/ 0 60000 65536"/>
              <a:gd name="T13" fmla="*/ 0 60000 65536"/>
              <a:gd name="T14" fmla="*/ 0 60000 65536"/>
              <a:gd name="T15" fmla="*/ 0 w 8"/>
              <a:gd name="T16" fmla="*/ 0 h 152"/>
              <a:gd name="T17" fmla="*/ 8 w 8"/>
              <a:gd name="T18" fmla="*/ 152 h 152"/>
            </a:gdLst>
            <a:ahLst/>
            <a:cxnLst>
              <a:cxn ang="T10">
                <a:pos x="T0" y="T1"/>
              </a:cxn>
              <a:cxn ang="T11">
                <a:pos x="T2" y="T3"/>
              </a:cxn>
              <a:cxn ang="T12">
                <a:pos x="T4" y="T5"/>
              </a:cxn>
              <a:cxn ang="T13">
                <a:pos x="T6" y="T7"/>
              </a:cxn>
              <a:cxn ang="T14">
                <a:pos x="T8" y="T9"/>
              </a:cxn>
            </a:cxnLst>
            <a:rect l="T15" t="T16" r="T17" b="T18"/>
            <a:pathLst>
              <a:path w="8" h="152">
                <a:moveTo>
                  <a:pt x="0" y="152"/>
                </a:moveTo>
                <a:cubicBezTo>
                  <a:pt x="3" y="152"/>
                  <a:pt x="5" y="152"/>
                  <a:pt x="8" y="152"/>
                </a:cubicBezTo>
                <a:cubicBezTo>
                  <a:pt x="8" y="101"/>
                  <a:pt x="8" y="51"/>
                  <a:pt x="8" y="0"/>
                </a:cubicBezTo>
                <a:cubicBezTo>
                  <a:pt x="5" y="0"/>
                  <a:pt x="3" y="0"/>
                  <a:pt x="0" y="0"/>
                </a:cubicBezTo>
                <a:cubicBezTo>
                  <a:pt x="0" y="51"/>
                  <a:pt x="0" y="101"/>
                  <a:pt x="0" y="152"/>
                </a:cubicBezTo>
                <a:close/>
              </a:path>
            </a:pathLst>
          </a:custGeom>
          <a:solidFill>
            <a:srgbClr val="CCCCC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95" name="Oval 22"/>
          <p:cNvSpPr>
            <a:spLocks noChangeArrowheads="1"/>
          </p:cNvSpPr>
          <p:nvPr/>
        </p:nvSpPr>
        <p:spPr bwMode="auto">
          <a:xfrm>
            <a:off x="6350526" y="2804585"/>
            <a:ext cx="1234017" cy="1234017"/>
          </a:xfrm>
          <a:prstGeom prst="ellipse">
            <a:avLst/>
          </a:prstGeom>
          <a:solidFill>
            <a:srgbClr val="E6792A"/>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96" name="Freeform 23"/>
          <p:cNvSpPr>
            <a:spLocks noChangeArrowheads="1"/>
          </p:cNvSpPr>
          <p:nvPr/>
        </p:nvSpPr>
        <p:spPr bwMode="auto">
          <a:xfrm>
            <a:off x="8583609" y="3390901"/>
            <a:ext cx="25400" cy="522816"/>
          </a:xfrm>
          <a:custGeom>
            <a:avLst/>
            <a:gdLst>
              <a:gd name="T0" fmla="*/ 0 w 8"/>
              <a:gd name="T1" fmla="*/ 0 h 152"/>
              <a:gd name="T2" fmla="*/ 8 w 8"/>
              <a:gd name="T3" fmla="*/ 0 h 152"/>
              <a:gd name="T4" fmla="*/ 8 w 8"/>
              <a:gd name="T5" fmla="*/ 152 h 152"/>
              <a:gd name="T6" fmla="*/ 0 w 8"/>
              <a:gd name="T7" fmla="*/ 152 h 152"/>
              <a:gd name="T8" fmla="*/ 0 w 8"/>
              <a:gd name="T9" fmla="*/ 0 h 152"/>
              <a:gd name="T10" fmla="*/ 0 60000 65536"/>
              <a:gd name="T11" fmla="*/ 0 60000 65536"/>
              <a:gd name="T12" fmla="*/ 0 60000 65536"/>
              <a:gd name="T13" fmla="*/ 0 60000 65536"/>
              <a:gd name="T14" fmla="*/ 0 60000 65536"/>
              <a:gd name="T15" fmla="*/ 0 w 8"/>
              <a:gd name="T16" fmla="*/ 0 h 152"/>
              <a:gd name="T17" fmla="*/ 8 w 8"/>
              <a:gd name="T18" fmla="*/ 152 h 152"/>
            </a:gdLst>
            <a:ahLst/>
            <a:cxnLst>
              <a:cxn ang="T10">
                <a:pos x="T0" y="T1"/>
              </a:cxn>
              <a:cxn ang="T11">
                <a:pos x="T2" y="T3"/>
              </a:cxn>
              <a:cxn ang="T12">
                <a:pos x="T4" y="T5"/>
              </a:cxn>
              <a:cxn ang="T13">
                <a:pos x="T6" y="T7"/>
              </a:cxn>
              <a:cxn ang="T14">
                <a:pos x="T8" y="T9"/>
              </a:cxn>
            </a:cxnLst>
            <a:rect l="T15" t="T16" r="T17" b="T18"/>
            <a:pathLst>
              <a:path w="8" h="152">
                <a:moveTo>
                  <a:pt x="0" y="0"/>
                </a:moveTo>
                <a:cubicBezTo>
                  <a:pt x="3" y="0"/>
                  <a:pt x="5" y="0"/>
                  <a:pt x="8" y="0"/>
                </a:cubicBezTo>
                <a:cubicBezTo>
                  <a:pt x="8" y="51"/>
                  <a:pt x="8" y="101"/>
                  <a:pt x="8" y="152"/>
                </a:cubicBezTo>
                <a:cubicBezTo>
                  <a:pt x="5" y="152"/>
                  <a:pt x="3" y="152"/>
                  <a:pt x="0" y="152"/>
                </a:cubicBezTo>
                <a:cubicBezTo>
                  <a:pt x="0" y="101"/>
                  <a:pt x="0" y="51"/>
                  <a:pt x="0" y="0"/>
                </a:cubicBezTo>
                <a:close/>
              </a:path>
            </a:pathLst>
          </a:custGeom>
          <a:solidFill>
            <a:srgbClr val="CCCCC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97" name="Oval 24"/>
          <p:cNvSpPr>
            <a:spLocks noChangeArrowheads="1"/>
          </p:cNvSpPr>
          <p:nvPr/>
        </p:nvSpPr>
        <p:spPr bwMode="auto">
          <a:xfrm>
            <a:off x="7980359" y="2245785"/>
            <a:ext cx="1231900" cy="1231900"/>
          </a:xfrm>
          <a:prstGeom prst="ellipse">
            <a:avLst/>
          </a:prstGeom>
          <a:solidFill>
            <a:schemeClr val="accent2"/>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98" name="Freeform 25"/>
          <p:cNvSpPr>
            <a:spLocks noChangeArrowheads="1"/>
          </p:cNvSpPr>
          <p:nvPr/>
        </p:nvSpPr>
        <p:spPr bwMode="auto">
          <a:xfrm>
            <a:off x="10211325" y="2370669"/>
            <a:ext cx="25400" cy="518583"/>
          </a:xfrm>
          <a:custGeom>
            <a:avLst/>
            <a:gdLst>
              <a:gd name="T0" fmla="*/ 0 w 13"/>
              <a:gd name="T1" fmla="*/ 261 h 261"/>
              <a:gd name="T2" fmla="*/ 13 w 13"/>
              <a:gd name="T3" fmla="*/ 261 h 261"/>
              <a:gd name="T4" fmla="*/ 13 w 13"/>
              <a:gd name="T5" fmla="*/ 0 h 261"/>
              <a:gd name="T6" fmla="*/ 0 w 13"/>
              <a:gd name="T7" fmla="*/ 0 h 261"/>
              <a:gd name="T8" fmla="*/ 0 w 13"/>
              <a:gd name="T9" fmla="*/ 261 h 261"/>
              <a:gd name="T10" fmla="*/ 0 w 13"/>
              <a:gd name="T11" fmla="*/ 261 h 261"/>
              <a:gd name="T12" fmla="*/ 0 60000 65536"/>
              <a:gd name="T13" fmla="*/ 0 60000 65536"/>
              <a:gd name="T14" fmla="*/ 0 60000 65536"/>
              <a:gd name="T15" fmla="*/ 0 60000 65536"/>
              <a:gd name="T16" fmla="*/ 0 60000 65536"/>
              <a:gd name="T17" fmla="*/ 0 60000 65536"/>
              <a:gd name="T18" fmla="*/ 0 w 13"/>
              <a:gd name="T19" fmla="*/ 0 h 261"/>
              <a:gd name="T20" fmla="*/ 13 w 13"/>
              <a:gd name="T21" fmla="*/ 261 h 261"/>
            </a:gdLst>
            <a:ahLst/>
            <a:cxnLst>
              <a:cxn ang="T12">
                <a:pos x="T0" y="T1"/>
              </a:cxn>
              <a:cxn ang="T13">
                <a:pos x="T2" y="T3"/>
              </a:cxn>
              <a:cxn ang="T14">
                <a:pos x="T4" y="T5"/>
              </a:cxn>
              <a:cxn ang="T15">
                <a:pos x="T6" y="T7"/>
              </a:cxn>
              <a:cxn ang="T16">
                <a:pos x="T8" y="T9"/>
              </a:cxn>
              <a:cxn ang="T17">
                <a:pos x="T10" y="T11"/>
              </a:cxn>
            </a:cxnLst>
            <a:rect l="T18" t="T19" r="T20" b="T21"/>
            <a:pathLst>
              <a:path w="13" h="261">
                <a:moveTo>
                  <a:pt x="0" y="261"/>
                </a:moveTo>
                <a:lnTo>
                  <a:pt x="13" y="261"/>
                </a:lnTo>
                <a:lnTo>
                  <a:pt x="13" y="0"/>
                </a:lnTo>
                <a:lnTo>
                  <a:pt x="0" y="0"/>
                </a:lnTo>
                <a:lnTo>
                  <a:pt x="0" y="261"/>
                </a:lnTo>
                <a:lnTo>
                  <a:pt x="0" y="261"/>
                </a:lnTo>
                <a:close/>
              </a:path>
            </a:pathLst>
          </a:custGeom>
          <a:solidFill>
            <a:srgbClr val="CCCCC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99" name="Oval 26"/>
          <p:cNvSpPr>
            <a:spLocks noChangeArrowheads="1"/>
          </p:cNvSpPr>
          <p:nvPr/>
        </p:nvSpPr>
        <p:spPr bwMode="auto">
          <a:xfrm>
            <a:off x="9608076" y="2804585"/>
            <a:ext cx="1234016" cy="1234017"/>
          </a:xfrm>
          <a:prstGeom prst="ellipse">
            <a:avLst/>
          </a:prstGeom>
          <a:solidFill>
            <a:srgbClr val="0070C0"/>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100" name="TextBox 87"/>
          <p:cNvSpPr>
            <a:spLocks noChangeArrowheads="1"/>
          </p:cNvSpPr>
          <p:nvPr/>
        </p:nvSpPr>
        <p:spPr bwMode="auto">
          <a:xfrm>
            <a:off x="1691106" y="2387601"/>
            <a:ext cx="809837"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867" b="1" dirty="0">
                <a:solidFill>
                  <a:schemeClr val="bg1"/>
                </a:solidFill>
                <a:latin typeface="微软雅黑" pitchFamily="34" charset="-122"/>
                <a:ea typeface="微软雅黑" pitchFamily="34" charset="-122"/>
                <a:sym typeface="Arial" pitchFamily="34" charset="0"/>
              </a:rPr>
              <a:t>标题</a:t>
            </a:r>
            <a:r>
              <a:rPr lang="en-US" altLang="zh-CN" sz="1867" b="1" dirty="0">
                <a:solidFill>
                  <a:schemeClr val="bg1"/>
                </a:solidFill>
                <a:latin typeface="微软雅黑" pitchFamily="34" charset="-122"/>
                <a:ea typeface="微软雅黑" pitchFamily="34" charset="-122"/>
                <a:sym typeface="Arial" pitchFamily="34" charset="0"/>
              </a:rPr>
              <a:t>1</a:t>
            </a:r>
            <a:endParaRPr lang="zh-CN" altLang="en-US" sz="1867" b="1" dirty="0">
              <a:solidFill>
                <a:schemeClr val="bg1"/>
              </a:solidFill>
              <a:latin typeface="微软雅黑" pitchFamily="34" charset="-122"/>
              <a:ea typeface="微软雅黑" pitchFamily="34" charset="-122"/>
              <a:sym typeface="Arial" pitchFamily="34" charset="0"/>
            </a:endParaRPr>
          </a:p>
        </p:txBody>
      </p:sp>
      <p:sp>
        <p:nvSpPr>
          <p:cNvPr id="101" name="矩形 100"/>
          <p:cNvSpPr>
            <a:spLocks noChangeArrowheads="1"/>
          </p:cNvSpPr>
          <p:nvPr/>
        </p:nvSpPr>
        <p:spPr bwMode="auto">
          <a:xfrm>
            <a:off x="1529045" y="2829985"/>
            <a:ext cx="10625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800" dirty="0">
                <a:solidFill>
                  <a:schemeClr val="bg1"/>
                </a:solidFill>
                <a:latin typeface="微软雅黑" pitchFamily="34" charset="-122"/>
                <a:ea typeface="微软雅黑" pitchFamily="34" charset="-122"/>
                <a:sym typeface="微软雅黑" pitchFamily="34" charset="-122"/>
              </a:rPr>
              <a:t>在这里添加文本内容在这里添加文本内容</a:t>
            </a:r>
          </a:p>
        </p:txBody>
      </p:sp>
      <p:sp>
        <p:nvSpPr>
          <p:cNvPr id="102" name="直接连接符 101"/>
          <p:cNvSpPr>
            <a:spLocks noChangeShapeType="1"/>
          </p:cNvSpPr>
          <p:nvPr/>
        </p:nvSpPr>
        <p:spPr bwMode="auto">
          <a:xfrm>
            <a:off x="1647292" y="2829984"/>
            <a:ext cx="865717" cy="0"/>
          </a:xfrm>
          <a:prstGeom prst="line">
            <a:avLst/>
          </a:prstGeom>
          <a:noFill/>
          <a:ln w="9525" cap="flat" cmpd="sng">
            <a:solidFill>
              <a:schemeClr val="bg1"/>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sz="2400"/>
          </a:p>
        </p:txBody>
      </p:sp>
      <p:sp>
        <p:nvSpPr>
          <p:cNvPr id="103" name="TextBox 95"/>
          <p:cNvSpPr>
            <a:spLocks noChangeArrowheads="1"/>
          </p:cNvSpPr>
          <p:nvPr/>
        </p:nvSpPr>
        <p:spPr bwMode="auto">
          <a:xfrm>
            <a:off x="4950773" y="2387601"/>
            <a:ext cx="809837"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867" b="1" dirty="0">
                <a:solidFill>
                  <a:schemeClr val="bg1"/>
                </a:solidFill>
                <a:latin typeface="微软雅黑" pitchFamily="34" charset="-122"/>
                <a:ea typeface="微软雅黑" pitchFamily="34" charset="-122"/>
                <a:sym typeface="Arial" pitchFamily="34" charset="0"/>
              </a:rPr>
              <a:t>标题</a:t>
            </a:r>
            <a:r>
              <a:rPr lang="en-US" altLang="zh-CN" sz="1867" b="1" dirty="0">
                <a:solidFill>
                  <a:schemeClr val="bg1"/>
                </a:solidFill>
                <a:latin typeface="微软雅黑" pitchFamily="34" charset="-122"/>
                <a:ea typeface="微软雅黑" pitchFamily="34" charset="-122"/>
                <a:sym typeface="Arial" pitchFamily="34" charset="0"/>
              </a:rPr>
              <a:t>3</a:t>
            </a:r>
            <a:endParaRPr lang="zh-CN" altLang="en-US" sz="1867" b="1" dirty="0">
              <a:solidFill>
                <a:schemeClr val="bg1"/>
              </a:solidFill>
              <a:latin typeface="微软雅黑" pitchFamily="34" charset="-122"/>
              <a:ea typeface="微软雅黑" pitchFamily="34" charset="-122"/>
              <a:sym typeface="Arial" pitchFamily="34" charset="0"/>
            </a:endParaRPr>
          </a:p>
        </p:txBody>
      </p:sp>
      <p:sp>
        <p:nvSpPr>
          <p:cNvPr id="104" name="矩形 103"/>
          <p:cNvSpPr>
            <a:spLocks noChangeArrowheads="1"/>
          </p:cNvSpPr>
          <p:nvPr/>
        </p:nvSpPr>
        <p:spPr bwMode="auto">
          <a:xfrm>
            <a:off x="4796893" y="2829985"/>
            <a:ext cx="10625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800" dirty="0">
                <a:solidFill>
                  <a:schemeClr val="bg1"/>
                </a:solidFill>
                <a:latin typeface="微软雅黑" pitchFamily="34" charset="-122"/>
                <a:ea typeface="微软雅黑" pitchFamily="34" charset="-122"/>
                <a:sym typeface="微软雅黑" pitchFamily="34" charset="-122"/>
              </a:rPr>
              <a:t>在这里添加文本内容在这里添加文本内容</a:t>
            </a:r>
          </a:p>
        </p:txBody>
      </p:sp>
      <p:sp>
        <p:nvSpPr>
          <p:cNvPr id="105" name="直接连接符 104"/>
          <p:cNvSpPr>
            <a:spLocks noChangeShapeType="1"/>
          </p:cNvSpPr>
          <p:nvPr/>
        </p:nvSpPr>
        <p:spPr bwMode="auto">
          <a:xfrm>
            <a:off x="4906959" y="2829984"/>
            <a:ext cx="865717" cy="0"/>
          </a:xfrm>
          <a:prstGeom prst="line">
            <a:avLst/>
          </a:prstGeom>
          <a:noFill/>
          <a:ln w="9525" cap="flat" cmpd="sng">
            <a:solidFill>
              <a:schemeClr val="bg1"/>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sz="2400"/>
          </a:p>
        </p:txBody>
      </p:sp>
      <p:sp>
        <p:nvSpPr>
          <p:cNvPr id="106" name="TextBox 98"/>
          <p:cNvSpPr>
            <a:spLocks noChangeArrowheads="1"/>
          </p:cNvSpPr>
          <p:nvPr/>
        </p:nvSpPr>
        <p:spPr bwMode="auto">
          <a:xfrm>
            <a:off x="8201973" y="2387601"/>
            <a:ext cx="809837"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867" b="1" dirty="0">
                <a:solidFill>
                  <a:schemeClr val="bg1"/>
                </a:solidFill>
                <a:latin typeface="微软雅黑" pitchFamily="34" charset="-122"/>
                <a:ea typeface="微软雅黑" pitchFamily="34" charset="-122"/>
                <a:sym typeface="Arial" pitchFamily="34" charset="0"/>
              </a:rPr>
              <a:t>标题</a:t>
            </a:r>
            <a:r>
              <a:rPr lang="en-US" altLang="zh-CN" sz="1867" b="1" dirty="0">
                <a:solidFill>
                  <a:schemeClr val="bg1"/>
                </a:solidFill>
                <a:latin typeface="微软雅黑" pitchFamily="34" charset="-122"/>
                <a:ea typeface="微软雅黑" pitchFamily="34" charset="-122"/>
                <a:sym typeface="Arial" pitchFamily="34" charset="0"/>
              </a:rPr>
              <a:t>5</a:t>
            </a:r>
            <a:endParaRPr lang="zh-CN" altLang="en-US" sz="1867" b="1" dirty="0">
              <a:solidFill>
                <a:schemeClr val="bg1"/>
              </a:solidFill>
              <a:latin typeface="微软雅黑" pitchFamily="34" charset="-122"/>
              <a:ea typeface="微软雅黑" pitchFamily="34" charset="-122"/>
              <a:sym typeface="Arial" pitchFamily="34" charset="0"/>
            </a:endParaRPr>
          </a:p>
        </p:txBody>
      </p:sp>
      <p:sp>
        <p:nvSpPr>
          <p:cNvPr id="107" name="矩形 106"/>
          <p:cNvSpPr>
            <a:spLocks noChangeArrowheads="1"/>
          </p:cNvSpPr>
          <p:nvPr/>
        </p:nvSpPr>
        <p:spPr bwMode="auto">
          <a:xfrm>
            <a:off x="8048093" y="2829985"/>
            <a:ext cx="10625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800" dirty="0">
                <a:solidFill>
                  <a:schemeClr val="bg1"/>
                </a:solidFill>
                <a:latin typeface="微软雅黑" pitchFamily="34" charset="-122"/>
                <a:ea typeface="微软雅黑" pitchFamily="34" charset="-122"/>
                <a:sym typeface="微软雅黑" pitchFamily="34" charset="-122"/>
              </a:rPr>
              <a:t>在这里添加文本内容在这里添加文本内容</a:t>
            </a:r>
          </a:p>
        </p:txBody>
      </p:sp>
      <p:sp>
        <p:nvSpPr>
          <p:cNvPr id="108" name="直接连接符 107"/>
          <p:cNvSpPr>
            <a:spLocks noChangeShapeType="1"/>
          </p:cNvSpPr>
          <p:nvPr/>
        </p:nvSpPr>
        <p:spPr bwMode="auto">
          <a:xfrm>
            <a:off x="8158159" y="2829984"/>
            <a:ext cx="865717" cy="0"/>
          </a:xfrm>
          <a:prstGeom prst="line">
            <a:avLst/>
          </a:prstGeom>
          <a:noFill/>
          <a:ln w="9525" cap="flat" cmpd="sng">
            <a:solidFill>
              <a:schemeClr val="bg1"/>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sz="2400"/>
          </a:p>
        </p:txBody>
      </p:sp>
      <p:sp>
        <p:nvSpPr>
          <p:cNvPr id="109" name="TextBox 101"/>
          <p:cNvSpPr>
            <a:spLocks noChangeArrowheads="1"/>
          </p:cNvSpPr>
          <p:nvPr/>
        </p:nvSpPr>
        <p:spPr bwMode="auto">
          <a:xfrm>
            <a:off x="3319882" y="2925235"/>
            <a:ext cx="809837"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867" b="1" dirty="0">
                <a:solidFill>
                  <a:schemeClr val="bg1"/>
                </a:solidFill>
                <a:latin typeface="微软雅黑" pitchFamily="34" charset="-122"/>
                <a:ea typeface="微软雅黑" pitchFamily="34" charset="-122"/>
                <a:sym typeface="Arial" pitchFamily="34" charset="0"/>
              </a:rPr>
              <a:t>标题</a:t>
            </a:r>
            <a:r>
              <a:rPr lang="en-US" altLang="zh-CN" sz="1867" b="1" dirty="0">
                <a:solidFill>
                  <a:schemeClr val="bg1"/>
                </a:solidFill>
                <a:latin typeface="微软雅黑" pitchFamily="34" charset="-122"/>
                <a:ea typeface="微软雅黑" pitchFamily="34" charset="-122"/>
                <a:sym typeface="Arial" pitchFamily="34" charset="0"/>
              </a:rPr>
              <a:t>2</a:t>
            </a:r>
            <a:endParaRPr lang="zh-CN" altLang="en-US" sz="1867" b="1" dirty="0">
              <a:solidFill>
                <a:schemeClr val="bg1"/>
              </a:solidFill>
              <a:latin typeface="微软雅黑" pitchFamily="34" charset="-122"/>
              <a:ea typeface="微软雅黑" pitchFamily="34" charset="-122"/>
              <a:sym typeface="Arial" pitchFamily="34" charset="0"/>
            </a:endParaRPr>
          </a:p>
        </p:txBody>
      </p:sp>
      <p:sp>
        <p:nvSpPr>
          <p:cNvPr id="110" name="矩形 109"/>
          <p:cNvSpPr>
            <a:spLocks noChangeArrowheads="1"/>
          </p:cNvSpPr>
          <p:nvPr/>
        </p:nvSpPr>
        <p:spPr bwMode="auto">
          <a:xfrm>
            <a:off x="3164943" y="3367618"/>
            <a:ext cx="10625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800" dirty="0">
                <a:solidFill>
                  <a:schemeClr val="bg1"/>
                </a:solidFill>
                <a:latin typeface="微软雅黑" pitchFamily="34" charset="-122"/>
                <a:ea typeface="微软雅黑" pitchFamily="34" charset="-122"/>
                <a:sym typeface="微软雅黑" pitchFamily="34" charset="-122"/>
              </a:rPr>
              <a:t>在这里添加文本内容在这里添加文本内容</a:t>
            </a:r>
          </a:p>
        </p:txBody>
      </p:sp>
      <p:sp>
        <p:nvSpPr>
          <p:cNvPr id="112" name="直接连接符 111"/>
          <p:cNvSpPr>
            <a:spLocks noChangeShapeType="1"/>
          </p:cNvSpPr>
          <p:nvPr/>
        </p:nvSpPr>
        <p:spPr bwMode="auto">
          <a:xfrm>
            <a:off x="3277125" y="3367617"/>
            <a:ext cx="863600" cy="0"/>
          </a:xfrm>
          <a:prstGeom prst="line">
            <a:avLst/>
          </a:prstGeom>
          <a:noFill/>
          <a:ln w="9525" cap="flat" cmpd="sng">
            <a:solidFill>
              <a:schemeClr val="bg1"/>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sz="2400"/>
          </a:p>
        </p:txBody>
      </p:sp>
      <p:sp>
        <p:nvSpPr>
          <p:cNvPr id="113" name="TextBox 104"/>
          <p:cNvSpPr>
            <a:spLocks noChangeArrowheads="1"/>
          </p:cNvSpPr>
          <p:nvPr/>
        </p:nvSpPr>
        <p:spPr bwMode="auto">
          <a:xfrm>
            <a:off x="6558382" y="2925235"/>
            <a:ext cx="809837"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867" b="1" dirty="0">
                <a:solidFill>
                  <a:schemeClr val="bg1"/>
                </a:solidFill>
                <a:latin typeface="微软雅黑" pitchFamily="34" charset="-122"/>
                <a:ea typeface="微软雅黑" pitchFamily="34" charset="-122"/>
                <a:sym typeface="Arial" pitchFamily="34" charset="0"/>
              </a:rPr>
              <a:t>标题</a:t>
            </a:r>
            <a:r>
              <a:rPr lang="en-US" altLang="zh-CN" sz="1867" b="1" dirty="0">
                <a:solidFill>
                  <a:schemeClr val="bg1"/>
                </a:solidFill>
                <a:latin typeface="微软雅黑" pitchFamily="34" charset="-122"/>
                <a:ea typeface="微软雅黑" pitchFamily="34" charset="-122"/>
                <a:sym typeface="Arial" pitchFamily="34" charset="0"/>
              </a:rPr>
              <a:t>4</a:t>
            </a:r>
            <a:endParaRPr lang="zh-CN" altLang="en-US" sz="1867" b="1" dirty="0">
              <a:solidFill>
                <a:schemeClr val="bg1"/>
              </a:solidFill>
              <a:latin typeface="微软雅黑" pitchFamily="34" charset="-122"/>
              <a:ea typeface="微软雅黑" pitchFamily="34" charset="-122"/>
              <a:sym typeface="Arial" pitchFamily="34" charset="0"/>
            </a:endParaRPr>
          </a:p>
        </p:txBody>
      </p:sp>
      <p:sp>
        <p:nvSpPr>
          <p:cNvPr id="114" name="矩形 113"/>
          <p:cNvSpPr>
            <a:spLocks noChangeArrowheads="1"/>
          </p:cNvSpPr>
          <p:nvPr/>
        </p:nvSpPr>
        <p:spPr bwMode="auto">
          <a:xfrm>
            <a:off x="6403443" y="3367618"/>
            <a:ext cx="10625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800" dirty="0">
                <a:solidFill>
                  <a:schemeClr val="bg1"/>
                </a:solidFill>
                <a:latin typeface="微软雅黑" pitchFamily="34" charset="-122"/>
                <a:ea typeface="微软雅黑" pitchFamily="34" charset="-122"/>
                <a:sym typeface="微软雅黑" pitchFamily="34" charset="-122"/>
              </a:rPr>
              <a:t>在这里添加文本内容在这里添加文本内容</a:t>
            </a:r>
          </a:p>
        </p:txBody>
      </p:sp>
      <p:sp>
        <p:nvSpPr>
          <p:cNvPr id="115" name="直接连接符 114"/>
          <p:cNvSpPr>
            <a:spLocks noChangeShapeType="1"/>
          </p:cNvSpPr>
          <p:nvPr/>
        </p:nvSpPr>
        <p:spPr bwMode="auto">
          <a:xfrm>
            <a:off x="6515625" y="3367617"/>
            <a:ext cx="863600" cy="0"/>
          </a:xfrm>
          <a:prstGeom prst="line">
            <a:avLst/>
          </a:prstGeom>
          <a:noFill/>
          <a:ln w="9525" cap="flat" cmpd="sng">
            <a:solidFill>
              <a:schemeClr val="bg1"/>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sz="2400"/>
          </a:p>
        </p:txBody>
      </p:sp>
      <p:sp>
        <p:nvSpPr>
          <p:cNvPr id="116" name="TextBox 107"/>
          <p:cNvSpPr>
            <a:spLocks noChangeArrowheads="1"/>
          </p:cNvSpPr>
          <p:nvPr/>
        </p:nvSpPr>
        <p:spPr bwMode="auto">
          <a:xfrm>
            <a:off x="9809582" y="2925235"/>
            <a:ext cx="809837"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867" b="1" dirty="0">
                <a:solidFill>
                  <a:schemeClr val="bg1"/>
                </a:solidFill>
                <a:latin typeface="微软雅黑" pitchFamily="34" charset="-122"/>
                <a:ea typeface="微软雅黑" pitchFamily="34" charset="-122"/>
                <a:sym typeface="Arial" pitchFamily="34" charset="0"/>
              </a:rPr>
              <a:t>标题</a:t>
            </a:r>
            <a:r>
              <a:rPr lang="en-US" altLang="zh-CN" sz="1867" b="1" dirty="0">
                <a:solidFill>
                  <a:schemeClr val="bg1"/>
                </a:solidFill>
                <a:latin typeface="微软雅黑" pitchFamily="34" charset="-122"/>
                <a:ea typeface="微软雅黑" pitchFamily="34" charset="-122"/>
                <a:sym typeface="Arial" pitchFamily="34" charset="0"/>
              </a:rPr>
              <a:t>6</a:t>
            </a:r>
            <a:endParaRPr lang="zh-CN" altLang="en-US" sz="1867" b="1" dirty="0">
              <a:solidFill>
                <a:schemeClr val="bg1"/>
              </a:solidFill>
              <a:latin typeface="微软雅黑" pitchFamily="34" charset="-122"/>
              <a:ea typeface="微软雅黑" pitchFamily="34" charset="-122"/>
              <a:sym typeface="Arial" pitchFamily="34" charset="0"/>
            </a:endParaRPr>
          </a:p>
        </p:txBody>
      </p:sp>
      <p:sp>
        <p:nvSpPr>
          <p:cNvPr id="117" name="矩形 116"/>
          <p:cNvSpPr>
            <a:spLocks noChangeArrowheads="1"/>
          </p:cNvSpPr>
          <p:nvPr/>
        </p:nvSpPr>
        <p:spPr bwMode="auto">
          <a:xfrm>
            <a:off x="9654643" y="3367618"/>
            <a:ext cx="10625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800" dirty="0">
                <a:solidFill>
                  <a:schemeClr val="bg1"/>
                </a:solidFill>
                <a:latin typeface="微软雅黑" pitchFamily="34" charset="-122"/>
                <a:ea typeface="微软雅黑" pitchFamily="34" charset="-122"/>
                <a:sym typeface="微软雅黑" pitchFamily="34" charset="-122"/>
              </a:rPr>
              <a:t>在这里添加文本内容在这里添加文本内容</a:t>
            </a:r>
          </a:p>
        </p:txBody>
      </p:sp>
      <p:sp>
        <p:nvSpPr>
          <p:cNvPr id="118" name="直接连接符 117"/>
          <p:cNvSpPr>
            <a:spLocks noChangeShapeType="1"/>
          </p:cNvSpPr>
          <p:nvPr/>
        </p:nvSpPr>
        <p:spPr bwMode="auto">
          <a:xfrm>
            <a:off x="9766825" y="3367617"/>
            <a:ext cx="863600" cy="0"/>
          </a:xfrm>
          <a:prstGeom prst="line">
            <a:avLst/>
          </a:prstGeom>
          <a:noFill/>
          <a:ln w="9525" cap="flat" cmpd="sng">
            <a:solidFill>
              <a:schemeClr val="bg1"/>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sz="2400"/>
          </a:p>
        </p:txBody>
      </p:sp>
      <p:sp>
        <p:nvSpPr>
          <p:cNvPr id="119" name="矩形 118"/>
          <p:cNvSpPr>
            <a:spLocks noChangeArrowheads="1"/>
          </p:cNvSpPr>
          <p:nvPr/>
        </p:nvSpPr>
        <p:spPr bwMode="auto">
          <a:xfrm>
            <a:off x="1247462" y="4142317"/>
            <a:ext cx="1617751"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1867" dirty="0">
                <a:solidFill>
                  <a:srgbClr val="595959"/>
                </a:solidFill>
                <a:latin typeface="+mj-ea"/>
                <a:ea typeface="+mj-ea"/>
                <a:sym typeface="宋体" pitchFamily="2" charset="-122"/>
              </a:rPr>
              <a:t>点击添加文本</a:t>
            </a:r>
          </a:p>
        </p:txBody>
      </p:sp>
      <p:sp>
        <p:nvSpPr>
          <p:cNvPr id="120" name="矩形 119"/>
          <p:cNvSpPr>
            <a:spLocks noChangeArrowheads="1"/>
          </p:cNvSpPr>
          <p:nvPr/>
        </p:nvSpPr>
        <p:spPr bwMode="auto">
          <a:xfrm>
            <a:off x="2977454" y="1758951"/>
            <a:ext cx="1617751"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1867" dirty="0">
                <a:solidFill>
                  <a:srgbClr val="595959"/>
                </a:solidFill>
                <a:latin typeface="+mj-ea"/>
                <a:ea typeface="+mj-ea"/>
                <a:sym typeface="宋体" pitchFamily="2" charset="-122"/>
              </a:rPr>
              <a:t>点击添加文本</a:t>
            </a:r>
          </a:p>
        </p:txBody>
      </p:sp>
      <p:sp>
        <p:nvSpPr>
          <p:cNvPr id="121" name="矩形 120"/>
          <p:cNvSpPr>
            <a:spLocks noChangeArrowheads="1"/>
          </p:cNvSpPr>
          <p:nvPr/>
        </p:nvSpPr>
        <p:spPr bwMode="auto">
          <a:xfrm>
            <a:off x="4619988" y="4142317"/>
            <a:ext cx="1617751"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1867" dirty="0">
                <a:solidFill>
                  <a:srgbClr val="595959"/>
                </a:solidFill>
                <a:latin typeface="+mj-ea"/>
                <a:ea typeface="+mj-ea"/>
                <a:sym typeface="宋体" pitchFamily="2" charset="-122"/>
              </a:rPr>
              <a:t>点击添加文本</a:t>
            </a:r>
          </a:p>
        </p:txBody>
      </p:sp>
      <p:sp>
        <p:nvSpPr>
          <p:cNvPr id="122" name="矩形 121"/>
          <p:cNvSpPr>
            <a:spLocks noChangeArrowheads="1"/>
          </p:cNvSpPr>
          <p:nvPr/>
        </p:nvSpPr>
        <p:spPr bwMode="auto">
          <a:xfrm>
            <a:off x="6209604" y="1758951"/>
            <a:ext cx="1617751"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1867" dirty="0">
                <a:solidFill>
                  <a:srgbClr val="595959"/>
                </a:solidFill>
                <a:latin typeface="+mj-ea"/>
                <a:ea typeface="+mj-ea"/>
                <a:sym typeface="宋体" pitchFamily="2" charset="-122"/>
              </a:rPr>
              <a:t>点击添加文本</a:t>
            </a:r>
          </a:p>
        </p:txBody>
      </p:sp>
      <p:sp>
        <p:nvSpPr>
          <p:cNvPr id="123" name="矩形 122"/>
          <p:cNvSpPr>
            <a:spLocks noChangeArrowheads="1"/>
          </p:cNvSpPr>
          <p:nvPr/>
        </p:nvSpPr>
        <p:spPr bwMode="auto">
          <a:xfrm>
            <a:off x="7850021" y="4116917"/>
            <a:ext cx="1617751"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1867" dirty="0">
                <a:solidFill>
                  <a:srgbClr val="595959"/>
                </a:solidFill>
                <a:latin typeface="+mj-ea"/>
                <a:ea typeface="+mj-ea"/>
                <a:sym typeface="宋体" pitchFamily="2" charset="-122"/>
              </a:rPr>
              <a:t>点击添加文本</a:t>
            </a:r>
          </a:p>
        </p:txBody>
      </p:sp>
      <p:sp>
        <p:nvSpPr>
          <p:cNvPr id="124" name="矩形 123"/>
          <p:cNvSpPr>
            <a:spLocks noChangeArrowheads="1"/>
          </p:cNvSpPr>
          <p:nvPr/>
        </p:nvSpPr>
        <p:spPr bwMode="auto">
          <a:xfrm>
            <a:off x="9469270" y="1731435"/>
            <a:ext cx="1617751"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1867" dirty="0">
                <a:solidFill>
                  <a:srgbClr val="595959"/>
                </a:solidFill>
                <a:latin typeface="+mj-ea"/>
                <a:ea typeface="+mj-ea"/>
                <a:sym typeface="宋体" pitchFamily="2" charset="-122"/>
              </a:rPr>
              <a:t>点击添加文本</a:t>
            </a:r>
          </a:p>
        </p:txBody>
      </p:sp>
      <p:sp>
        <p:nvSpPr>
          <p:cNvPr id="125" name="矩形 124"/>
          <p:cNvSpPr>
            <a:spLocks noChangeArrowheads="1"/>
          </p:cNvSpPr>
          <p:nvPr/>
        </p:nvSpPr>
        <p:spPr bwMode="auto">
          <a:xfrm>
            <a:off x="1175276" y="4689682"/>
            <a:ext cx="987213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lnSpc>
                <a:spcPct val="150000"/>
              </a:lnSpc>
            </a:pPr>
            <a:r>
              <a:rPr lang="zh-CN" altLang="en-US" sz="1600" dirty="0">
                <a:solidFill>
                  <a:srgbClr val="595959"/>
                </a:solidFill>
                <a:latin typeface="微软雅黑" pitchFamily="34" charset="-122"/>
                <a:ea typeface="微软雅黑" pitchFamily="34" charset="-122"/>
                <a:sym typeface="微软雅黑" pitchFamily="34" charset="-122"/>
              </a:rPr>
              <a:t>在这里输入年度工作概况阐述内容在这里输入年度工作概况阐述内容在这里输入年度工作概况阐述内容在这里输入年度工作概况阐述内容在这里输入年度工作概况阐述内容在这里输入年度工作概况阐述内容在这里输入年度工作概况阐述内容</a:t>
            </a:r>
          </a:p>
        </p:txBody>
      </p:sp>
    </p:spTree>
    <p:extLst>
      <p:ext uri="{BB962C8B-B14F-4D97-AF65-F5344CB8AC3E}">
        <p14:creationId xmlns:p14="http://schemas.microsoft.com/office/powerpoint/2010/main" val="13328423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advTm="3000">
        <p15:prstTrans prst="airplan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86"/>
                                        </p:tgtEl>
                                        <p:attrNameLst>
                                          <p:attrName>style.visibility</p:attrName>
                                        </p:attrNameLst>
                                      </p:cBhvr>
                                      <p:to>
                                        <p:strVal val="visible"/>
                                      </p:to>
                                    </p:set>
                                    <p:anim calcmode="lin" valueType="num">
                                      <p:cBhvr additive="base">
                                        <p:cTn id="7" dur="500" fill="hold"/>
                                        <p:tgtEl>
                                          <p:spTgt spid="86"/>
                                        </p:tgtEl>
                                        <p:attrNameLst>
                                          <p:attrName>ppt_x</p:attrName>
                                        </p:attrNameLst>
                                      </p:cBhvr>
                                      <p:tavLst>
                                        <p:tav tm="0">
                                          <p:val>
                                            <p:strVal val="#ppt_x"/>
                                          </p:val>
                                        </p:tav>
                                        <p:tav tm="100000">
                                          <p:val>
                                            <p:strVal val="#ppt_x"/>
                                          </p:val>
                                        </p:tav>
                                      </p:tavLst>
                                    </p:anim>
                                    <p:anim calcmode="lin" valueType="num">
                                      <p:cBhvr additive="base">
                                        <p:cTn id="8" dur="500" fill="hold"/>
                                        <p:tgtEl>
                                          <p:spTgt spid="86"/>
                                        </p:tgtEl>
                                        <p:attrNameLst>
                                          <p:attrName>ppt_y</p:attrName>
                                        </p:attrNameLst>
                                      </p:cBhvr>
                                      <p:tavLst>
                                        <p:tav tm="0">
                                          <p:val>
                                            <p:strVal val="0-#ppt_h/2"/>
                                          </p:val>
                                        </p:tav>
                                        <p:tav tm="100000">
                                          <p:val>
                                            <p:strVal val="#ppt_y"/>
                                          </p:val>
                                        </p:tav>
                                      </p:tavLst>
                                    </p:anim>
                                  </p:childTnLst>
                                </p:cTn>
                              </p:par>
                              <p:par>
                                <p:cTn id="9" presetID="22" presetClass="entr" presetSubtype="8" fill="hold" grpId="0" nodeType="withEffect">
                                  <p:stCondLst>
                                    <p:cond delay="250"/>
                                  </p:stCondLst>
                                  <p:childTnLst>
                                    <p:set>
                                      <p:cBhvr>
                                        <p:cTn id="10" dur="1" fill="hold">
                                          <p:stCondLst>
                                            <p:cond delay="0"/>
                                          </p:stCondLst>
                                        </p:cTn>
                                        <p:tgtEl>
                                          <p:spTgt spid="87"/>
                                        </p:tgtEl>
                                        <p:attrNameLst>
                                          <p:attrName>style.visibility</p:attrName>
                                        </p:attrNameLst>
                                      </p:cBhvr>
                                      <p:to>
                                        <p:strVal val="visible"/>
                                      </p:to>
                                    </p:set>
                                    <p:animEffect transition="in" filter="wipe(left)">
                                      <p:cBhvr>
                                        <p:cTn id="11" dur="500"/>
                                        <p:tgtEl>
                                          <p:spTgt spid="87"/>
                                        </p:tgtEl>
                                      </p:cBhvr>
                                    </p:animEffect>
                                  </p:childTnLst>
                                </p:cTn>
                              </p:par>
                              <p:par>
                                <p:cTn id="12" presetID="42" presetClass="entr" presetSubtype="0" fill="hold" grpId="0" nodeType="withEffect">
                                  <p:stCondLst>
                                    <p:cond delay="250"/>
                                  </p:stCondLst>
                                  <p:childTnLst>
                                    <p:set>
                                      <p:cBhvr>
                                        <p:cTn id="13" dur="1" fill="hold">
                                          <p:stCondLst>
                                            <p:cond delay="0"/>
                                          </p:stCondLst>
                                        </p:cTn>
                                        <p:tgtEl>
                                          <p:spTgt spid="89"/>
                                        </p:tgtEl>
                                        <p:attrNameLst>
                                          <p:attrName>style.visibility</p:attrName>
                                        </p:attrNameLst>
                                      </p:cBhvr>
                                      <p:to>
                                        <p:strVal val="visible"/>
                                      </p:to>
                                    </p:set>
                                    <p:animEffect transition="in" filter="fade">
                                      <p:cBhvr>
                                        <p:cTn id="14" dur="500"/>
                                        <p:tgtEl>
                                          <p:spTgt spid="89"/>
                                        </p:tgtEl>
                                      </p:cBhvr>
                                    </p:animEffect>
                                    <p:anim calcmode="lin" valueType="num">
                                      <p:cBhvr>
                                        <p:cTn id="15" dur="500" fill="hold"/>
                                        <p:tgtEl>
                                          <p:spTgt spid="89"/>
                                        </p:tgtEl>
                                        <p:attrNameLst>
                                          <p:attrName>ppt_x</p:attrName>
                                        </p:attrNameLst>
                                      </p:cBhvr>
                                      <p:tavLst>
                                        <p:tav tm="0">
                                          <p:val>
                                            <p:strVal val="#ppt_x"/>
                                          </p:val>
                                        </p:tav>
                                        <p:tav tm="100000">
                                          <p:val>
                                            <p:strVal val="#ppt_x"/>
                                          </p:val>
                                        </p:tav>
                                      </p:tavLst>
                                    </p:anim>
                                    <p:anim calcmode="lin" valueType="num">
                                      <p:cBhvr>
                                        <p:cTn id="16" dur="500" fill="hold"/>
                                        <p:tgtEl>
                                          <p:spTgt spid="89"/>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250"/>
                                  </p:stCondLst>
                                  <p:childTnLst>
                                    <p:set>
                                      <p:cBhvr>
                                        <p:cTn id="18" dur="1" fill="hold">
                                          <p:stCondLst>
                                            <p:cond delay="0"/>
                                          </p:stCondLst>
                                        </p:cTn>
                                        <p:tgtEl>
                                          <p:spTgt spid="100"/>
                                        </p:tgtEl>
                                        <p:attrNameLst>
                                          <p:attrName>style.visibility</p:attrName>
                                        </p:attrNameLst>
                                      </p:cBhvr>
                                      <p:to>
                                        <p:strVal val="visible"/>
                                      </p:to>
                                    </p:set>
                                    <p:animEffect transition="in" filter="fade">
                                      <p:cBhvr>
                                        <p:cTn id="19" dur="500"/>
                                        <p:tgtEl>
                                          <p:spTgt spid="100"/>
                                        </p:tgtEl>
                                      </p:cBhvr>
                                    </p:animEffect>
                                    <p:anim calcmode="lin" valueType="num">
                                      <p:cBhvr>
                                        <p:cTn id="20" dur="500" fill="hold"/>
                                        <p:tgtEl>
                                          <p:spTgt spid="100"/>
                                        </p:tgtEl>
                                        <p:attrNameLst>
                                          <p:attrName>ppt_x</p:attrName>
                                        </p:attrNameLst>
                                      </p:cBhvr>
                                      <p:tavLst>
                                        <p:tav tm="0">
                                          <p:val>
                                            <p:strVal val="#ppt_x"/>
                                          </p:val>
                                        </p:tav>
                                        <p:tav tm="100000">
                                          <p:val>
                                            <p:strVal val="#ppt_x"/>
                                          </p:val>
                                        </p:tav>
                                      </p:tavLst>
                                    </p:anim>
                                    <p:anim calcmode="lin" valueType="num">
                                      <p:cBhvr>
                                        <p:cTn id="21" dur="500" fill="hold"/>
                                        <p:tgtEl>
                                          <p:spTgt spid="100"/>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250"/>
                                  </p:stCondLst>
                                  <p:childTnLst>
                                    <p:set>
                                      <p:cBhvr>
                                        <p:cTn id="23" dur="1" fill="hold">
                                          <p:stCondLst>
                                            <p:cond delay="0"/>
                                          </p:stCondLst>
                                        </p:cTn>
                                        <p:tgtEl>
                                          <p:spTgt spid="101"/>
                                        </p:tgtEl>
                                        <p:attrNameLst>
                                          <p:attrName>style.visibility</p:attrName>
                                        </p:attrNameLst>
                                      </p:cBhvr>
                                      <p:to>
                                        <p:strVal val="visible"/>
                                      </p:to>
                                    </p:set>
                                    <p:animEffect transition="in" filter="fade">
                                      <p:cBhvr>
                                        <p:cTn id="24" dur="500"/>
                                        <p:tgtEl>
                                          <p:spTgt spid="101"/>
                                        </p:tgtEl>
                                      </p:cBhvr>
                                    </p:animEffect>
                                    <p:anim calcmode="lin" valueType="num">
                                      <p:cBhvr>
                                        <p:cTn id="25" dur="500" fill="hold"/>
                                        <p:tgtEl>
                                          <p:spTgt spid="101"/>
                                        </p:tgtEl>
                                        <p:attrNameLst>
                                          <p:attrName>ppt_x</p:attrName>
                                        </p:attrNameLst>
                                      </p:cBhvr>
                                      <p:tavLst>
                                        <p:tav tm="0">
                                          <p:val>
                                            <p:strVal val="#ppt_x"/>
                                          </p:val>
                                        </p:tav>
                                        <p:tav tm="100000">
                                          <p:val>
                                            <p:strVal val="#ppt_x"/>
                                          </p:val>
                                        </p:tav>
                                      </p:tavLst>
                                    </p:anim>
                                    <p:anim calcmode="lin" valueType="num">
                                      <p:cBhvr>
                                        <p:cTn id="26" dur="500" fill="hold"/>
                                        <p:tgtEl>
                                          <p:spTgt spid="101"/>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250"/>
                                  </p:stCondLst>
                                  <p:childTnLst>
                                    <p:set>
                                      <p:cBhvr>
                                        <p:cTn id="28" dur="1" fill="hold">
                                          <p:stCondLst>
                                            <p:cond delay="0"/>
                                          </p:stCondLst>
                                        </p:cTn>
                                        <p:tgtEl>
                                          <p:spTgt spid="102"/>
                                        </p:tgtEl>
                                        <p:attrNameLst>
                                          <p:attrName>style.visibility</p:attrName>
                                        </p:attrNameLst>
                                      </p:cBhvr>
                                      <p:to>
                                        <p:strVal val="visible"/>
                                      </p:to>
                                    </p:set>
                                    <p:animEffect transition="in" filter="fade">
                                      <p:cBhvr>
                                        <p:cTn id="29" dur="500"/>
                                        <p:tgtEl>
                                          <p:spTgt spid="102"/>
                                        </p:tgtEl>
                                      </p:cBhvr>
                                    </p:animEffect>
                                    <p:anim calcmode="lin" valueType="num">
                                      <p:cBhvr>
                                        <p:cTn id="30" dur="500" fill="hold"/>
                                        <p:tgtEl>
                                          <p:spTgt spid="102"/>
                                        </p:tgtEl>
                                        <p:attrNameLst>
                                          <p:attrName>ppt_x</p:attrName>
                                        </p:attrNameLst>
                                      </p:cBhvr>
                                      <p:tavLst>
                                        <p:tav tm="0">
                                          <p:val>
                                            <p:strVal val="#ppt_x"/>
                                          </p:val>
                                        </p:tav>
                                        <p:tav tm="100000">
                                          <p:val>
                                            <p:strVal val="#ppt_x"/>
                                          </p:val>
                                        </p:tav>
                                      </p:tavLst>
                                    </p:anim>
                                    <p:anim calcmode="lin" valueType="num">
                                      <p:cBhvr>
                                        <p:cTn id="31" dur="500" fill="hold"/>
                                        <p:tgtEl>
                                          <p:spTgt spid="102"/>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250"/>
                                  </p:stCondLst>
                                  <p:childTnLst>
                                    <p:set>
                                      <p:cBhvr>
                                        <p:cTn id="33" dur="1" fill="hold">
                                          <p:stCondLst>
                                            <p:cond delay="0"/>
                                          </p:stCondLst>
                                        </p:cTn>
                                        <p:tgtEl>
                                          <p:spTgt spid="88"/>
                                        </p:tgtEl>
                                        <p:attrNameLst>
                                          <p:attrName>style.visibility</p:attrName>
                                        </p:attrNameLst>
                                      </p:cBhvr>
                                      <p:to>
                                        <p:strVal val="visible"/>
                                      </p:to>
                                    </p:set>
                                    <p:animEffect transition="in" filter="fade">
                                      <p:cBhvr>
                                        <p:cTn id="34" dur="500"/>
                                        <p:tgtEl>
                                          <p:spTgt spid="88"/>
                                        </p:tgtEl>
                                      </p:cBhvr>
                                    </p:animEffect>
                                    <p:anim calcmode="lin" valueType="num">
                                      <p:cBhvr>
                                        <p:cTn id="35" dur="500" fill="hold"/>
                                        <p:tgtEl>
                                          <p:spTgt spid="88"/>
                                        </p:tgtEl>
                                        <p:attrNameLst>
                                          <p:attrName>ppt_x</p:attrName>
                                        </p:attrNameLst>
                                      </p:cBhvr>
                                      <p:tavLst>
                                        <p:tav tm="0">
                                          <p:val>
                                            <p:strVal val="#ppt_x"/>
                                          </p:val>
                                        </p:tav>
                                        <p:tav tm="100000">
                                          <p:val>
                                            <p:strVal val="#ppt_x"/>
                                          </p:val>
                                        </p:tav>
                                      </p:tavLst>
                                    </p:anim>
                                    <p:anim calcmode="lin" valueType="num">
                                      <p:cBhvr>
                                        <p:cTn id="36" dur="500" fill="hold"/>
                                        <p:tgtEl>
                                          <p:spTgt spid="88"/>
                                        </p:tgtEl>
                                        <p:attrNameLst>
                                          <p:attrName>ppt_y</p:attrName>
                                        </p:attrNameLst>
                                      </p:cBhvr>
                                      <p:tavLst>
                                        <p:tav tm="0">
                                          <p:val>
                                            <p:strVal val="#ppt_y+.1"/>
                                          </p:val>
                                        </p:tav>
                                        <p:tav tm="100000">
                                          <p:val>
                                            <p:strVal val="#ppt_y"/>
                                          </p:val>
                                        </p:tav>
                                      </p:tavLst>
                                    </p:anim>
                                  </p:childTnLst>
                                </p:cTn>
                              </p:par>
                              <p:par>
                                <p:cTn id="37" presetID="22" presetClass="entr" presetSubtype="8" fill="hold" grpId="0" nodeType="withEffect">
                                  <p:stCondLst>
                                    <p:cond delay="750"/>
                                  </p:stCondLst>
                                  <p:childTnLst>
                                    <p:set>
                                      <p:cBhvr>
                                        <p:cTn id="38" dur="1" fill="hold">
                                          <p:stCondLst>
                                            <p:cond delay="0"/>
                                          </p:stCondLst>
                                        </p:cTn>
                                        <p:tgtEl>
                                          <p:spTgt spid="62"/>
                                        </p:tgtEl>
                                        <p:attrNameLst>
                                          <p:attrName>style.visibility</p:attrName>
                                        </p:attrNameLst>
                                      </p:cBhvr>
                                      <p:to>
                                        <p:strVal val="visible"/>
                                      </p:to>
                                    </p:set>
                                    <p:animEffect transition="in" filter="wipe(left)">
                                      <p:cBhvr>
                                        <p:cTn id="39" dur="500"/>
                                        <p:tgtEl>
                                          <p:spTgt spid="62"/>
                                        </p:tgtEl>
                                      </p:cBhvr>
                                    </p:animEffect>
                                  </p:childTnLst>
                                </p:cTn>
                              </p:par>
                              <p:par>
                                <p:cTn id="40" presetID="47" presetClass="entr" presetSubtype="0" fill="hold" grpId="0" nodeType="withEffect">
                                  <p:stCondLst>
                                    <p:cond delay="750"/>
                                  </p:stCondLst>
                                  <p:childTnLst>
                                    <p:set>
                                      <p:cBhvr>
                                        <p:cTn id="41" dur="1" fill="hold">
                                          <p:stCondLst>
                                            <p:cond delay="0"/>
                                          </p:stCondLst>
                                        </p:cTn>
                                        <p:tgtEl>
                                          <p:spTgt spid="90"/>
                                        </p:tgtEl>
                                        <p:attrNameLst>
                                          <p:attrName>style.visibility</p:attrName>
                                        </p:attrNameLst>
                                      </p:cBhvr>
                                      <p:to>
                                        <p:strVal val="visible"/>
                                      </p:to>
                                    </p:set>
                                    <p:animEffect transition="in" filter="fade">
                                      <p:cBhvr>
                                        <p:cTn id="42" dur="500"/>
                                        <p:tgtEl>
                                          <p:spTgt spid="90"/>
                                        </p:tgtEl>
                                      </p:cBhvr>
                                    </p:animEffect>
                                    <p:anim calcmode="lin" valueType="num">
                                      <p:cBhvr>
                                        <p:cTn id="43" dur="500" fill="hold"/>
                                        <p:tgtEl>
                                          <p:spTgt spid="90"/>
                                        </p:tgtEl>
                                        <p:attrNameLst>
                                          <p:attrName>ppt_x</p:attrName>
                                        </p:attrNameLst>
                                      </p:cBhvr>
                                      <p:tavLst>
                                        <p:tav tm="0">
                                          <p:val>
                                            <p:strVal val="#ppt_x"/>
                                          </p:val>
                                        </p:tav>
                                        <p:tav tm="100000">
                                          <p:val>
                                            <p:strVal val="#ppt_x"/>
                                          </p:val>
                                        </p:tav>
                                      </p:tavLst>
                                    </p:anim>
                                    <p:anim calcmode="lin" valueType="num">
                                      <p:cBhvr>
                                        <p:cTn id="44" dur="500" fill="hold"/>
                                        <p:tgtEl>
                                          <p:spTgt spid="90"/>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750"/>
                                  </p:stCondLst>
                                  <p:childTnLst>
                                    <p:set>
                                      <p:cBhvr>
                                        <p:cTn id="46" dur="1" fill="hold">
                                          <p:stCondLst>
                                            <p:cond delay="0"/>
                                          </p:stCondLst>
                                        </p:cTn>
                                        <p:tgtEl>
                                          <p:spTgt spid="91"/>
                                        </p:tgtEl>
                                        <p:attrNameLst>
                                          <p:attrName>style.visibility</p:attrName>
                                        </p:attrNameLst>
                                      </p:cBhvr>
                                      <p:to>
                                        <p:strVal val="visible"/>
                                      </p:to>
                                    </p:set>
                                    <p:animEffect transition="in" filter="fade">
                                      <p:cBhvr>
                                        <p:cTn id="47" dur="500"/>
                                        <p:tgtEl>
                                          <p:spTgt spid="91"/>
                                        </p:tgtEl>
                                      </p:cBhvr>
                                    </p:animEffect>
                                    <p:anim calcmode="lin" valueType="num">
                                      <p:cBhvr>
                                        <p:cTn id="48" dur="500" fill="hold"/>
                                        <p:tgtEl>
                                          <p:spTgt spid="91"/>
                                        </p:tgtEl>
                                        <p:attrNameLst>
                                          <p:attrName>ppt_x</p:attrName>
                                        </p:attrNameLst>
                                      </p:cBhvr>
                                      <p:tavLst>
                                        <p:tav tm="0">
                                          <p:val>
                                            <p:strVal val="#ppt_x"/>
                                          </p:val>
                                        </p:tav>
                                        <p:tav tm="100000">
                                          <p:val>
                                            <p:strVal val="#ppt_x"/>
                                          </p:val>
                                        </p:tav>
                                      </p:tavLst>
                                    </p:anim>
                                    <p:anim calcmode="lin" valueType="num">
                                      <p:cBhvr>
                                        <p:cTn id="49" dur="500" fill="hold"/>
                                        <p:tgtEl>
                                          <p:spTgt spid="91"/>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p:stCondLst>
                                    <p:cond delay="750"/>
                                  </p:stCondLst>
                                  <p:childTnLst>
                                    <p:set>
                                      <p:cBhvr>
                                        <p:cTn id="51" dur="1" fill="hold">
                                          <p:stCondLst>
                                            <p:cond delay="0"/>
                                          </p:stCondLst>
                                        </p:cTn>
                                        <p:tgtEl>
                                          <p:spTgt spid="109"/>
                                        </p:tgtEl>
                                        <p:attrNameLst>
                                          <p:attrName>style.visibility</p:attrName>
                                        </p:attrNameLst>
                                      </p:cBhvr>
                                      <p:to>
                                        <p:strVal val="visible"/>
                                      </p:to>
                                    </p:set>
                                    <p:animEffect transition="in" filter="fade">
                                      <p:cBhvr>
                                        <p:cTn id="52" dur="500"/>
                                        <p:tgtEl>
                                          <p:spTgt spid="109"/>
                                        </p:tgtEl>
                                      </p:cBhvr>
                                    </p:animEffect>
                                    <p:anim calcmode="lin" valueType="num">
                                      <p:cBhvr>
                                        <p:cTn id="53" dur="500" fill="hold"/>
                                        <p:tgtEl>
                                          <p:spTgt spid="109"/>
                                        </p:tgtEl>
                                        <p:attrNameLst>
                                          <p:attrName>ppt_x</p:attrName>
                                        </p:attrNameLst>
                                      </p:cBhvr>
                                      <p:tavLst>
                                        <p:tav tm="0">
                                          <p:val>
                                            <p:strVal val="#ppt_x"/>
                                          </p:val>
                                        </p:tav>
                                        <p:tav tm="100000">
                                          <p:val>
                                            <p:strVal val="#ppt_x"/>
                                          </p:val>
                                        </p:tav>
                                      </p:tavLst>
                                    </p:anim>
                                    <p:anim calcmode="lin" valueType="num">
                                      <p:cBhvr>
                                        <p:cTn id="54" dur="500" fill="hold"/>
                                        <p:tgtEl>
                                          <p:spTgt spid="109"/>
                                        </p:tgtEl>
                                        <p:attrNameLst>
                                          <p:attrName>ppt_y</p:attrName>
                                        </p:attrNameLst>
                                      </p:cBhvr>
                                      <p:tavLst>
                                        <p:tav tm="0">
                                          <p:val>
                                            <p:strVal val="#ppt_y-.1"/>
                                          </p:val>
                                        </p:tav>
                                        <p:tav tm="100000">
                                          <p:val>
                                            <p:strVal val="#ppt_y"/>
                                          </p:val>
                                        </p:tav>
                                      </p:tavLst>
                                    </p:anim>
                                  </p:childTnLst>
                                </p:cTn>
                              </p:par>
                              <p:par>
                                <p:cTn id="55" presetID="47" presetClass="entr" presetSubtype="0" fill="hold" grpId="0" nodeType="withEffect">
                                  <p:stCondLst>
                                    <p:cond delay="750"/>
                                  </p:stCondLst>
                                  <p:childTnLst>
                                    <p:set>
                                      <p:cBhvr>
                                        <p:cTn id="56" dur="1" fill="hold">
                                          <p:stCondLst>
                                            <p:cond delay="0"/>
                                          </p:stCondLst>
                                        </p:cTn>
                                        <p:tgtEl>
                                          <p:spTgt spid="110"/>
                                        </p:tgtEl>
                                        <p:attrNameLst>
                                          <p:attrName>style.visibility</p:attrName>
                                        </p:attrNameLst>
                                      </p:cBhvr>
                                      <p:to>
                                        <p:strVal val="visible"/>
                                      </p:to>
                                    </p:set>
                                    <p:animEffect transition="in" filter="fade">
                                      <p:cBhvr>
                                        <p:cTn id="57" dur="500"/>
                                        <p:tgtEl>
                                          <p:spTgt spid="110"/>
                                        </p:tgtEl>
                                      </p:cBhvr>
                                    </p:animEffect>
                                    <p:anim calcmode="lin" valueType="num">
                                      <p:cBhvr>
                                        <p:cTn id="58" dur="500" fill="hold"/>
                                        <p:tgtEl>
                                          <p:spTgt spid="110"/>
                                        </p:tgtEl>
                                        <p:attrNameLst>
                                          <p:attrName>ppt_x</p:attrName>
                                        </p:attrNameLst>
                                      </p:cBhvr>
                                      <p:tavLst>
                                        <p:tav tm="0">
                                          <p:val>
                                            <p:strVal val="#ppt_x"/>
                                          </p:val>
                                        </p:tav>
                                        <p:tav tm="100000">
                                          <p:val>
                                            <p:strVal val="#ppt_x"/>
                                          </p:val>
                                        </p:tav>
                                      </p:tavLst>
                                    </p:anim>
                                    <p:anim calcmode="lin" valueType="num">
                                      <p:cBhvr>
                                        <p:cTn id="59" dur="500" fill="hold"/>
                                        <p:tgtEl>
                                          <p:spTgt spid="110"/>
                                        </p:tgtEl>
                                        <p:attrNameLst>
                                          <p:attrName>ppt_y</p:attrName>
                                        </p:attrNameLst>
                                      </p:cBhvr>
                                      <p:tavLst>
                                        <p:tav tm="0">
                                          <p:val>
                                            <p:strVal val="#ppt_y-.1"/>
                                          </p:val>
                                        </p:tav>
                                        <p:tav tm="100000">
                                          <p:val>
                                            <p:strVal val="#ppt_y"/>
                                          </p:val>
                                        </p:tav>
                                      </p:tavLst>
                                    </p:anim>
                                  </p:childTnLst>
                                </p:cTn>
                              </p:par>
                              <p:par>
                                <p:cTn id="60" presetID="47" presetClass="entr" presetSubtype="0" fill="hold" grpId="0" nodeType="withEffect">
                                  <p:stCondLst>
                                    <p:cond delay="750"/>
                                  </p:stCondLst>
                                  <p:childTnLst>
                                    <p:set>
                                      <p:cBhvr>
                                        <p:cTn id="61" dur="1" fill="hold">
                                          <p:stCondLst>
                                            <p:cond delay="0"/>
                                          </p:stCondLst>
                                        </p:cTn>
                                        <p:tgtEl>
                                          <p:spTgt spid="112"/>
                                        </p:tgtEl>
                                        <p:attrNameLst>
                                          <p:attrName>style.visibility</p:attrName>
                                        </p:attrNameLst>
                                      </p:cBhvr>
                                      <p:to>
                                        <p:strVal val="visible"/>
                                      </p:to>
                                    </p:set>
                                    <p:animEffect transition="in" filter="fade">
                                      <p:cBhvr>
                                        <p:cTn id="62" dur="500"/>
                                        <p:tgtEl>
                                          <p:spTgt spid="112"/>
                                        </p:tgtEl>
                                      </p:cBhvr>
                                    </p:animEffect>
                                    <p:anim calcmode="lin" valueType="num">
                                      <p:cBhvr>
                                        <p:cTn id="63" dur="500" fill="hold"/>
                                        <p:tgtEl>
                                          <p:spTgt spid="112"/>
                                        </p:tgtEl>
                                        <p:attrNameLst>
                                          <p:attrName>ppt_x</p:attrName>
                                        </p:attrNameLst>
                                      </p:cBhvr>
                                      <p:tavLst>
                                        <p:tav tm="0">
                                          <p:val>
                                            <p:strVal val="#ppt_x"/>
                                          </p:val>
                                        </p:tav>
                                        <p:tav tm="100000">
                                          <p:val>
                                            <p:strVal val="#ppt_x"/>
                                          </p:val>
                                        </p:tav>
                                      </p:tavLst>
                                    </p:anim>
                                    <p:anim calcmode="lin" valueType="num">
                                      <p:cBhvr>
                                        <p:cTn id="64" dur="500" fill="hold"/>
                                        <p:tgtEl>
                                          <p:spTgt spid="112"/>
                                        </p:tgtEl>
                                        <p:attrNameLst>
                                          <p:attrName>ppt_y</p:attrName>
                                        </p:attrNameLst>
                                      </p:cBhvr>
                                      <p:tavLst>
                                        <p:tav tm="0">
                                          <p:val>
                                            <p:strVal val="#ppt_y-.1"/>
                                          </p:val>
                                        </p:tav>
                                        <p:tav tm="100000">
                                          <p:val>
                                            <p:strVal val="#ppt_y"/>
                                          </p:val>
                                        </p:tav>
                                      </p:tavLst>
                                    </p:anim>
                                  </p:childTnLst>
                                </p:cTn>
                              </p:par>
                              <p:par>
                                <p:cTn id="65" presetID="22" presetClass="entr" presetSubtype="8" fill="hold" grpId="0" nodeType="withEffect">
                                  <p:stCondLst>
                                    <p:cond delay="1250"/>
                                  </p:stCondLst>
                                  <p:childTnLst>
                                    <p:set>
                                      <p:cBhvr>
                                        <p:cTn id="66" dur="1" fill="hold">
                                          <p:stCondLst>
                                            <p:cond delay="0"/>
                                          </p:stCondLst>
                                        </p:cTn>
                                        <p:tgtEl>
                                          <p:spTgt spid="80"/>
                                        </p:tgtEl>
                                        <p:attrNameLst>
                                          <p:attrName>style.visibility</p:attrName>
                                        </p:attrNameLst>
                                      </p:cBhvr>
                                      <p:to>
                                        <p:strVal val="visible"/>
                                      </p:to>
                                    </p:set>
                                    <p:animEffect transition="in" filter="wipe(left)">
                                      <p:cBhvr>
                                        <p:cTn id="67" dur="500"/>
                                        <p:tgtEl>
                                          <p:spTgt spid="80"/>
                                        </p:tgtEl>
                                      </p:cBhvr>
                                    </p:animEffect>
                                  </p:childTnLst>
                                </p:cTn>
                              </p:par>
                              <p:par>
                                <p:cTn id="68" presetID="42" presetClass="entr" presetSubtype="0" fill="hold" grpId="0" nodeType="withEffect">
                                  <p:stCondLst>
                                    <p:cond delay="1250"/>
                                  </p:stCondLst>
                                  <p:childTnLst>
                                    <p:set>
                                      <p:cBhvr>
                                        <p:cTn id="69" dur="1" fill="hold">
                                          <p:stCondLst>
                                            <p:cond delay="0"/>
                                          </p:stCondLst>
                                        </p:cTn>
                                        <p:tgtEl>
                                          <p:spTgt spid="93"/>
                                        </p:tgtEl>
                                        <p:attrNameLst>
                                          <p:attrName>style.visibility</p:attrName>
                                        </p:attrNameLst>
                                      </p:cBhvr>
                                      <p:to>
                                        <p:strVal val="visible"/>
                                      </p:to>
                                    </p:set>
                                    <p:animEffect transition="in" filter="fade">
                                      <p:cBhvr>
                                        <p:cTn id="70" dur="500"/>
                                        <p:tgtEl>
                                          <p:spTgt spid="93"/>
                                        </p:tgtEl>
                                      </p:cBhvr>
                                    </p:animEffect>
                                    <p:anim calcmode="lin" valueType="num">
                                      <p:cBhvr>
                                        <p:cTn id="71" dur="500" fill="hold"/>
                                        <p:tgtEl>
                                          <p:spTgt spid="93"/>
                                        </p:tgtEl>
                                        <p:attrNameLst>
                                          <p:attrName>ppt_x</p:attrName>
                                        </p:attrNameLst>
                                      </p:cBhvr>
                                      <p:tavLst>
                                        <p:tav tm="0">
                                          <p:val>
                                            <p:strVal val="#ppt_x"/>
                                          </p:val>
                                        </p:tav>
                                        <p:tav tm="100000">
                                          <p:val>
                                            <p:strVal val="#ppt_x"/>
                                          </p:val>
                                        </p:tav>
                                      </p:tavLst>
                                    </p:anim>
                                    <p:anim calcmode="lin" valueType="num">
                                      <p:cBhvr>
                                        <p:cTn id="72" dur="500" fill="hold"/>
                                        <p:tgtEl>
                                          <p:spTgt spid="93"/>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1250"/>
                                  </p:stCondLst>
                                  <p:childTnLst>
                                    <p:set>
                                      <p:cBhvr>
                                        <p:cTn id="74" dur="1" fill="hold">
                                          <p:stCondLst>
                                            <p:cond delay="0"/>
                                          </p:stCondLst>
                                        </p:cTn>
                                        <p:tgtEl>
                                          <p:spTgt spid="103"/>
                                        </p:tgtEl>
                                        <p:attrNameLst>
                                          <p:attrName>style.visibility</p:attrName>
                                        </p:attrNameLst>
                                      </p:cBhvr>
                                      <p:to>
                                        <p:strVal val="visible"/>
                                      </p:to>
                                    </p:set>
                                    <p:animEffect transition="in" filter="fade">
                                      <p:cBhvr>
                                        <p:cTn id="75" dur="500"/>
                                        <p:tgtEl>
                                          <p:spTgt spid="103"/>
                                        </p:tgtEl>
                                      </p:cBhvr>
                                    </p:animEffect>
                                    <p:anim calcmode="lin" valueType="num">
                                      <p:cBhvr>
                                        <p:cTn id="76" dur="500" fill="hold"/>
                                        <p:tgtEl>
                                          <p:spTgt spid="103"/>
                                        </p:tgtEl>
                                        <p:attrNameLst>
                                          <p:attrName>ppt_x</p:attrName>
                                        </p:attrNameLst>
                                      </p:cBhvr>
                                      <p:tavLst>
                                        <p:tav tm="0">
                                          <p:val>
                                            <p:strVal val="#ppt_x"/>
                                          </p:val>
                                        </p:tav>
                                        <p:tav tm="100000">
                                          <p:val>
                                            <p:strVal val="#ppt_x"/>
                                          </p:val>
                                        </p:tav>
                                      </p:tavLst>
                                    </p:anim>
                                    <p:anim calcmode="lin" valueType="num">
                                      <p:cBhvr>
                                        <p:cTn id="77" dur="500" fill="hold"/>
                                        <p:tgtEl>
                                          <p:spTgt spid="103"/>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1250"/>
                                  </p:stCondLst>
                                  <p:childTnLst>
                                    <p:set>
                                      <p:cBhvr>
                                        <p:cTn id="79" dur="1" fill="hold">
                                          <p:stCondLst>
                                            <p:cond delay="0"/>
                                          </p:stCondLst>
                                        </p:cTn>
                                        <p:tgtEl>
                                          <p:spTgt spid="104"/>
                                        </p:tgtEl>
                                        <p:attrNameLst>
                                          <p:attrName>style.visibility</p:attrName>
                                        </p:attrNameLst>
                                      </p:cBhvr>
                                      <p:to>
                                        <p:strVal val="visible"/>
                                      </p:to>
                                    </p:set>
                                    <p:animEffect transition="in" filter="fade">
                                      <p:cBhvr>
                                        <p:cTn id="80" dur="500"/>
                                        <p:tgtEl>
                                          <p:spTgt spid="104"/>
                                        </p:tgtEl>
                                      </p:cBhvr>
                                    </p:animEffect>
                                    <p:anim calcmode="lin" valueType="num">
                                      <p:cBhvr>
                                        <p:cTn id="81" dur="500" fill="hold"/>
                                        <p:tgtEl>
                                          <p:spTgt spid="104"/>
                                        </p:tgtEl>
                                        <p:attrNameLst>
                                          <p:attrName>ppt_x</p:attrName>
                                        </p:attrNameLst>
                                      </p:cBhvr>
                                      <p:tavLst>
                                        <p:tav tm="0">
                                          <p:val>
                                            <p:strVal val="#ppt_x"/>
                                          </p:val>
                                        </p:tav>
                                        <p:tav tm="100000">
                                          <p:val>
                                            <p:strVal val="#ppt_x"/>
                                          </p:val>
                                        </p:tav>
                                      </p:tavLst>
                                    </p:anim>
                                    <p:anim calcmode="lin" valueType="num">
                                      <p:cBhvr>
                                        <p:cTn id="82" dur="500" fill="hold"/>
                                        <p:tgtEl>
                                          <p:spTgt spid="104"/>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1250"/>
                                  </p:stCondLst>
                                  <p:childTnLst>
                                    <p:set>
                                      <p:cBhvr>
                                        <p:cTn id="84" dur="1" fill="hold">
                                          <p:stCondLst>
                                            <p:cond delay="0"/>
                                          </p:stCondLst>
                                        </p:cTn>
                                        <p:tgtEl>
                                          <p:spTgt spid="105"/>
                                        </p:tgtEl>
                                        <p:attrNameLst>
                                          <p:attrName>style.visibility</p:attrName>
                                        </p:attrNameLst>
                                      </p:cBhvr>
                                      <p:to>
                                        <p:strVal val="visible"/>
                                      </p:to>
                                    </p:set>
                                    <p:animEffect transition="in" filter="fade">
                                      <p:cBhvr>
                                        <p:cTn id="85" dur="500"/>
                                        <p:tgtEl>
                                          <p:spTgt spid="105"/>
                                        </p:tgtEl>
                                      </p:cBhvr>
                                    </p:animEffect>
                                    <p:anim calcmode="lin" valueType="num">
                                      <p:cBhvr>
                                        <p:cTn id="86" dur="500" fill="hold"/>
                                        <p:tgtEl>
                                          <p:spTgt spid="105"/>
                                        </p:tgtEl>
                                        <p:attrNameLst>
                                          <p:attrName>ppt_x</p:attrName>
                                        </p:attrNameLst>
                                      </p:cBhvr>
                                      <p:tavLst>
                                        <p:tav tm="0">
                                          <p:val>
                                            <p:strVal val="#ppt_x"/>
                                          </p:val>
                                        </p:tav>
                                        <p:tav tm="100000">
                                          <p:val>
                                            <p:strVal val="#ppt_x"/>
                                          </p:val>
                                        </p:tav>
                                      </p:tavLst>
                                    </p:anim>
                                    <p:anim calcmode="lin" valueType="num">
                                      <p:cBhvr>
                                        <p:cTn id="87" dur="500" fill="hold"/>
                                        <p:tgtEl>
                                          <p:spTgt spid="105"/>
                                        </p:tgtEl>
                                        <p:attrNameLst>
                                          <p:attrName>ppt_y</p:attrName>
                                        </p:attrNameLst>
                                      </p:cBhvr>
                                      <p:tavLst>
                                        <p:tav tm="0">
                                          <p:val>
                                            <p:strVal val="#ppt_y+.1"/>
                                          </p:val>
                                        </p:tav>
                                        <p:tav tm="100000">
                                          <p:val>
                                            <p:strVal val="#ppt_y"/>
                                          </p:val>
                                        </p:tav>
                                      </p:tavLst>
                                    </p:anim>
                                  </p:childTnLst>
                                </p:cTn>
                              </p:par>
                              <p:par>
                                <p:cTn id="88" presetID="42" presetClass="entr" presetSubtype="0" fill="hold" grpId="0" nodeType="withEffect">
                                  <p:stCondLst>
                                    <p:cond delay="1250"/>
                                  </p:stCondLst>
                                  <p:childTnLst>
                                    <p:set>
                                      <p:cBhvr>
                                        <p:cTn id="89" dur="1" fill="hold">
                                          <p:stCondLst>
                                            <p:cond delay="0"/>
                                          </p:stCondLst>
                                        </p:cTn>
                                        <p:tgtEl>
                                          <p:spTgt spid="92"/>
                                        </p:tgtEl>
                                        <p:attrNameLst>
                                          <p:attrName>style.visibility</p:attrName>
                                        </p:attrNameLst>
                                      </p:cBhvr>
                                      <p:to>
                                        <p:strVal val="visible"/>
                                      </p:to>
                                    </p:set>
                                    <p:animEffect transition="in" filter="fade">
                                      <p:cBhvr>
                                        <p:cTn id="90" dur="500"/>
                                        <p:tgtEl>
                                          <p:spTgt spid="92"/>
                                        </p:tgtEl>
                                      </p:cBhvr>
                                    </p:animEffect>
                                    <p:anim calcmode="lin" valueType="num">
                                      <p:cBhvr>
                                        <p:cTn id="91" dur="500" fill="hold"/>
                                        <p:tgtEl>
                                          <p:spTgt spid="92"/>
                                        </p:tgtEl>
                                        <p:attrNameLst>
                                          <p:attrName>ppt_x</p:attrName>
                                        </p:attrNameLst>
                                      </p:cBhvr>
                                      <p:tavLst>
                                        <p:tav tm="0">
                                          <p:val>
                                            <p:strVal val="#ppt_x"/>
                                          </p:val>
                                        </p:tav>
                                        <p:tav tm="100000">
                                          <p:val>
                                            <p:strVal val="#ppt_x"/>
                                          </p:val>
                                        </p:tav>
                                      </p:tavLst>
                                    </p:anim>
                                    <p:anim calcmode="lin" valueType="num">
                                      <p:cBhvr>
                                        <p:cTn id="92" dur="500" fill="hold"/>
                                        <p:tgtEl>
                                          <p:spTgt spid="92"/>
                                        </p:tgtEl>
                                        <p:attrNameLst>
                                          <p:attrName>ppt_y</p:attrName>
                                        </p:attrNameLst>
                                      </p:cBhvr>
                                      <p:tavLst>
                                        <p:tav tm="0">
                                          <p:val>
                                            <p:strVal val="#ppt_y+.1"/>
                                          </p:val>
                                        </p:tav>
                                        <p:tav tm="100000">
                                          <p:val>
                                            <p:strVal val="#ppt_y"/>
                                          </p:val>
                                        </p:tav>
                                      </p:tavLst>
                                    </p:anim>
                                  </p:childTnLst>
                                </p:cTn>
                              </p:par>
                              <p:par>
                                <p:cTn id="93" presetID="47" presetClass="entr" presetSubtype="0" fill="hold" grpId="0" nodeType="withEffect">
                                  <p:stCondLst>
                                    <p:cond delay="1250"/>
                                  </p:stCondLst>
                                  <p:childTnLst>
                                    <p:set>
                                      <p:cBhvr>
                                        <p:cTn id="94" dur="1" fill="hold">
                                          <p:stCondLst>
                                            <p:cond delay="0"/>
                                          </p:stCondLst>
                                        </p:cTn>
                                        <p:tgtEl>
                                          <p:spTgt spid="94"/>
                                        </p:tgtEl>
                                        <p:attrNameLst>
                                          <p:attrName>style.visibility</p:attrName>
                                        </p:attrNameLst>
                                      </p:cBhvr>
                                      <p:to>
                                        <p:strVal val="visible"/>
                                      </p:to>
                                    </p:set>
                                    <p:animEffect transition="in" filter="fade">
                                      <p:cBhvr>
                                        <p:cTn id="95" dur="500"/>
                                        <p:tgtEl>
                                          <p:spTgt spid="94"/>
                                        </p:tgtEl>
                                      </p:cBhvr>
                                    </p:animEffect>
                                    <p:anim calcmode="lin" valueType="num">
                                      <p:cBhvr>
                                        <p:cTn id="96" dur="500" fill="hold"/>
                                        <p:tgtEl>
                                          <p:spTgt spid="94"/>
                                        </p:tgtEl>
                                        <p:attrNameLst>
                                          <p:attrName>ppt_x</p:attrName>
                                        </p:attrNameLst>
                                      </p:cBhvr>
                                      <p:tavLst>
                                        <p:tav tm="0">
                                          <p:val>
                                            <p:strVal val="#ppt_x"/>
                                          </p:val>
                                        </p:tav>
                                        <p:tav tm="100000">
                                          <p:val>
                                            <p:strVal val="#ppt_x"/>
                                          </p:val>
                                        </p:tav>
                                      </p:tavLst>
                                    </p:anim>
                                    <p:anim calcmode="lin" valueType="num">
                                      <p:cBhvr>
                                        <p:cTn id="97" dur="500" fill="hold"/>
                                        <p:tgtEl>
                                          <p:spTgt spid="94"/>
                                        </p:tgtEl>
                                        <p:attrNameLst>
                                          <p:attrName>ppt_y</p:attrName>
                                        </p:attrNameLst>
                                      </p:cBhvr>
                                      <p:tavLst>
                                        <p:tav tm="0">
                                          <p:val>
                                            <p:strVal val="#ppt_y-.1"/>
                                          </p:val>
                                        </p:tav>
                                        <p:tav tm="100000">
                                          <p:val>
                                            <p:strVal val="#ppt_y"/>
                                          </p:val>
                                        </p:tav>
                                      </p:tavLst>
                                    </p:anim>
                                  </p:childTnLst>
                                </p:cTn>
                              </p:par>
                              <p:par>
                                <p:cTn id="98" presetID="47" presetClass="entr" presetSubtype="0" fill="hold" grpId="0" nodeType="withEffect">
                                  <p:stCondLst>
                                    <p:cond delay="1250"/>
                                  </p:stCondLst>
                                  <p:childTnLst>
                                    <p:set>
                                      <p:cBhvr>
                                        <p:cTn id="99" dur="1" fill="hold">
                                          <p:stCondLst>
                                            <p:cond delay="0"/>
                                          </p:stCondLst>
                                        </p:cTn>
                                        <p:tgtEl>
                                          <p:spTgt spid="95"/>
                                        </p:tgtEl>
                                        <p:attrNameLst>
                                          <p:attrName>style.visibility</p:attrName>
                                        </p:attrNameLst>
                                      </p:cBhvr>
                                      <p:to>
                                        <p:strVal val="visible"/>
                                      </p:to>
                                    </p:set>
                                    <p:animEffect transition="in" filter="fade">
                                      <p:cBhvr>
                                        <p:cTn id="100" dur="500"/>
                                        <p:tgtEl>
                                          <p:spTgt spid="95"/>
                                        </p:tgtEl>
                                      </p:cBhvr>
                                    </p:animEffect>
                                    <p:anim calcmode="lin" valueType="num">
                                      <p:cBhvr>
                                        <p:cTn id="101" dur="500" fill="hold"/>
                                        <p:tgtEl>
                                          <p:spTgt spid="95"/>
                                        </p:tgtEl>
                                        <p:attrNameLst>
                                          <p:attrName>ppt_x</p:attrName>
                                        </p:attrNameLst>
                                      </p:cBhvr>
                                      <p:tavLst>
                                        <p:tav tm="0">
                                          <p:val>
                                            <p:strVal val="#ppt_x"/>
                                          </p:val>
                                        </p:tav>
                                        <p:tav tm="100000">
                                          <p:val>
                                            <p:strVal val="#ppt_x"/>
                                          </p:val>
                                        </p:tav>
                                      </p:tavLst>
                                    </p:anim>
                                    <p:anim calcmode="lin" valueType="num">
                                      <p:cBhvr>
                                        <p:cTn id="102" dur="500" fill="hold"/>
                                        <p:tgtEl>
                                          <p:spTgt spid="95"/>
                                        </p:tgtEl>
                                        <p:attrNameLst>
                                          <p:attrName>ppt_y</p:attrName>
                                        </p:attrNameLst>
                                      </p:cBhvr>
                                      <p:tavLst>
                                        <p:tav tm="0">
                                          <p:val>
                                            <p:strVal val="#ppt_y-.1"/>
                                          </p:val>
                                        </p:tav>
                                        <p:tav tm="100000">
                                          <p:val>
                                            <p:strVal val="#ppt_y"/>
                                          </p:val>
                                        </p:tav>
                                      </p:tavLst>
                                    </p:anim>
                                  </p:childTnLst>
                                </p:cTn>
                              </p:par>
                              <p:par>
                                <p:cTn id="103" presetID="47" presetClass="entr" presetSubtype="0" fill="hold" grpId="0" nodeType="withEffect">
                                  <p:stCondLst>
                                    <p:cond delay="1250"/>
                                  </p:stCondLst>
                                  <p:childTnLst>
                                    <p:set>
                                      <p:cBhvr>
                                        <p:cTn id="104" dur="1" fill="hold">
                                          <p:stCondLst>
                                            <p:cond delay="0"/>
                                          </p:stCondLst>
                                        </p:cTn>
                                        <p:tgtEl>
                                          <p:spTgt spid="113"/>
                                        </p:tgtEl>
                                        <p:attrNameLst>
                                          <p:attrName>style.visibility</p:attrName>
                                        </p:attrNameLst>
                                      </p:cBhvr>
                                      <p:to>
                                        <p:strVal val="visible"/>
                                      </p:to>
                                    </p:set>
                                    <p:animEffect transition="in" filter="fade">
                                      <p:cBhvr>
                                        <p:cTn id="105" dur="500"/>
                                        <p:tgtEl>
                                          <p:spTgt spid="113"/>
                                        </p:tgtEl>
                                      </p:cBhvr>
                                    </p:animEffect>
                                    <p:anim calcmode="lin" valueType="num">
                                      <p:cBhvr>
                                        <p:cTn id="106" dur="500" fill="hold"/>
                                        <p:tgtEl>
                                          <p:spTgt spid="113"/>
                                        </p:tgtEl>
                                        <p:attrNameLst>
                                          <p:attrName>ppt_x</p:attrName>
                                        </p:attrNameLst>
                                      </p:cBhvr>
                                      <p:tavLst>
                                        <p:tav tm="0">
                                          <p:val>
                                            <p:strVal val="#ppt_x"/>
                                          </p:val>
                                        </p:tav>
                                        <p:tav tm="100000">
                                          <p:val>
                                            <p:strVal val="#ppt_x"/>
                                          </p:val>
                                        </p:tav>
                                      </p:tavLst>
                                    </p:anim>
                                    <p:anim calcmode="lin" valueType="num">
                                      <p:cBhvr>
                                        <p:cTn id="107" dur="500" fill="hold"/>
                                        <p:tgtEl>
                                          <p:spTgt spid="113"/>
                                        </p:tgtEl>
                                        <p:attrNameLst>
                                          <p:attrName>ppt_y</p:attrName>
                                        </p:attrNameLst>
                                      </p:cBhvr>
                                      <p:tavLst>
                                        <p:tav tm="0">
                                          <p:val>
                                            <p:strVal val="#ppt_y-.1"/>
                                          </p:val>
                                        </p:tav>
                                        <p:tav tm="100000">
                                          <p:val>
                                            <p:strVal val="#ppt_y"/>
                                          </p:val>
                                        </p:tav>
                                      </p:tavLst>
                                    </p:anim>
                                  </p:childTnLst>
                                </p:cTn>
                              </p:par>
                              <p:par>
                                <p:cTn id="108" presetID="47" presetClass="entr" presetSubtype="0" fill="hold" grpId="0" nodeType="withEffect">
                                  <p:stCondLst>
                                    <p:cond delay="1250"/>
                                  </p:stCondLst>
                                  <p:childTnLst>
                                    <p:set>
                                      <p:cBhvr>
                                        <p:cTn id="109" dur="1" fill="hold">
                                          <p:stCondLst>
                                            <p:cond delay="0"/>
                                          </p:stCondLst>
                                        </p:cTn>
                                        <p:tgtEl>
                                          <p:spTgt spid="114"/>
                                        </p:tgtEl>
                                        <p:attrNameLst>
                                          <p:attrName>style.visibility</p:attrName>
                                        </p:attrNameLst>
                                      </p:cBhvr>
                                      <p:to>
                                        <p:strVal val="visible"/>
                                      </p:to>
                                    </p:set>
                                    <p:animEffect transition="in" filter="fade">
                                      <p:cBhvr>
                                        <p:cTn id="110" dur="500"/>
                                        <p:tgtEl>
                                          <p:spTgt spid="114"/>
                                        </p:tgtEl>
                                      </p:cBhvr>
                                    </p:animEffect>
                                    <p:anim calcmode="lin" valueType="num">
                                      <p:cBhvr>
                                        <p:cTn id="111" dur="500" fill="hold"/>
                                        <p:tgtEl>
                                          <p:spTgt spid="114"/>
                                        </p:tgtEl>
                                        <p:attrNameLst>
                                          <p:attrName>ppt_x</p:attrName>
                                        </p:attrNameLst>
                                      </p:cBhvr>
                                      <p:tavLst>
                                        <p:tav tm="0">
                                          <p:val>
                                            <p:strVal val="#ppt_x"/>
                                          </p:val>
                                        </p:tav>
                                        <p:tav tm="100000">
                                          <p:val>
                                            <p:strVal val="#ppt_x"/>
                                          </p:val>
                                        </p:tav>
                                      </p:tavLst>
                                    </p:anim>
                                    <p:anim calcmode="lin" valueType="num">
                                      <p:cBhvr>
                                        <p:cTn id="112" dur="500" fill="hold"/>
                                        <p:tgtEl>
                                          <p:spTgt spid="114"/>
                                        </p:tgtEl>
                                        <p:attrNameLst>
                                          <p:attrName>ppt_y</p:attrName>
                                        </p:attrNameLst>
                                      </p:cBhvr>
                                      <p:tavLst>
                                        <p:tav tm="0">
                                          <p:val>
                                            <p:strVal val="#ppt_y-.1"/>
                                          </p:val>
                                        </p:tav>
                                        <p:tav tm="100000">
                                          <p:val>
                                            <p:strVal val="#ppt_y"/>
                                          </p:val>
                                        </p:tav>
                                      </p:tavLst>
                                    </p:anim>
                                  </p:childTnLst>
                                </p:cTn>
                              </p:par>
                              <p:par>
                                <p:cTn id="113" presetID="47" presetClass="entr" presetSubtype="0" fill="hold" grpId="0" nodeType="withEffect">
                                  <p:stCondLst>
                                    <p:cond delay="1250"/>
                                  </p:stCondLst>
                                  <p:childTnLst>
                                    <p:set>
                                      <p:cBhvr>
                                        <p:cTn id="114" dur="1" fill="hold">
                                          <p:stCondLst>
                                            <p:cond delay="0"/>
                                          </p:stCondLst>
                                        </p:cTn>
                                        <p:tgtEl>
                                          <p:spTgt spid="115"/>
                                        </p:tgtEl>
                                        <p:attrNameLst>
                                          <p:attrName>style.visibility</p:attrName>
                                        </p:attrNameLst>
                                      </p:cBhvr>
                                      <p:to>
                                        <p:strVal val="visible"/>
                                      </p:to>
                                    </p:set>
                                    <p:animEffect transition="in" filter="fade">
                                      <p:cBhvr>
                                        <p:cTn id="115" dur="500"/>
                                        <p:tgtEl>
                                          <p:spTgt spid="115"/>
                                        </p:tgtEl>
                                      </p:cBhvr>
                                    </p:animEffect>
                                    <p:anim calcmode="lin" valueType="num">
                                      <p:cBhvr>
                                        <p:cTn id="116" dur="500" fill="hold"/>
                                        <p:tgtEl>
                                          <p:spTgt spid="115"/>
                                        </p:tgtEl>
                                        <p:attrNameLst>
                                          <p:attrName>ppt_x</p:attrName>
                                        </p:attrNameLst>
                                      </p:cBhvr>
                                      <p:tavLst>
                                        <p:tav tm="0">
                                          <p:val>
                                            <p:strVal val="#ppt_x"/>
                                          </p:val>
                                        </p:tav>
                                        <p:tav tm="100000">
                                          <p:val>
                                            <p:strVal val="#ppt_x"/>
                                          </p:val>
                                        </p:tav>
                                      </p:tavLst>
                                    </p:anim>
                                    <p:anim calcmode="lin" valueType="num">
                                      <p:cBhvr>
                                        <p:cTn id="117" dur="500" fill="hold"/>
                                        <p:tgtEl>
                                          <p:spTgt spid="115"/>
                                        </p:tgtEl>
                                        <p:attrNameLst>
                                          <p:attrName>ppt_y</p:attrName>
                                        </p:attrNameLst>
                                      </p:cBhvr>
                                      <p:tavLst>
                                        <p:tav tm="0">
                                          <p:val>
                                            <p:strVal val="#ppt_y-.1"/>
                                          </p:val>
                                        </p:tav>
                                        <p:tav tm="100000">
                                          <p:val>
                                            <p:strVal val="#ppt_y"/>
                                          </p:val>
                                        </p:tav>
                                      </p:tavLst>
                                    </p:anim>
                                  </p:childTnLst>
                                </p:cTn>
                              </p:par>
                              <p:par>
                                <p:cTn id="118" presetID="22" presetClass="entr" presetSubtype="8" fill="hold" grpId="0" nodeType="withEffect">
                                  <p:stCondLst>
                                    <p:cond delay="1750"/>
                                  </p:stCondLst>
                                  <p:childTnLst>
                                    <p:set>
                                      <p:cBhvr>
                                        <p:cTn id="119" dur="1" fill="hold">
                                          <p:stCondLst>
                                            <p:cond delay="0"/>
                                          </p:stCondLst>
                                        </p:cTn>
                                        <p:tgtEl>
                                          <p:spTgt spid="81"/>
                                        </p:tgtEl>
                                        <p:attrNameLst>
                                          <p:attrName>style.visibility</p:attrName>
                                        </p:attrNameLst>
                                      </p:cBhvr>
                                      <p:to>
                                        <p:strVal val="visible"/>
                                      </p:to>
                                    </p:set>
                                    <p:animEffect transition="in" filter="wipe(left)">
                                      <p:cBhvr>
                                        <p:cTn id="120" dur="500"/>
                                        <p:tgtEl>
                                          <p:spTgt spid="81"/>
                                        </p:tgtEl>
                                      </p:cBhvr>
                                    </p:animEffect>
                                  </p:childTnLst>
                                </p:cTn>
                              </p:par>
                              <p:par>
                                <p:cTn id="121" presetID="42" presetClass="entr" presetSubtype="0" fill="hold" grpId="0" nodeType="withEffect">
                                  <p:stCondLst>
                                    <p:cond delay="1750"/>
                                  </p:stCondLst>
                                  <p:childTnLst>
                                    <p:set>
                                      <p:cBhvr>
                                        <p:cTn id="122" dur="1" fill="hold">
                                          <p:stCondLst>
                                            <p:cond delay="0"/>
                                          </p:stCondLst>
                                        </p:cTn>
                                        <p:tgtEl>
                                          <p:spTgt spid="97"/>
                                        </p:tgtEl>
                                        <p:attrNameLst>
                                          <p:attrName>style.visibility</p:attrName>
                                        </p:attrNameLst>
                                      </p:cBhvr>
                                      <p:to>
                                        <p:strVal val="visible"/>
                                      </p:to>
                                    </p:set>
                                    <p:animEffect transition="in" filter="fade">
                                      <p:cBhvr>
                                        <p:cTn id="123" dur="500"/>
                                        <p:tgtEl>
                                          <p:spTgt spid="97"/>
                                        </p:tgtEl>
                                      </p:cBhvr>
                                    </p:animEffect>
                                    <p:anim calcmode="lin" valueType="num">
                                      <p:cBhvr>
                                        <p:cTn id="124" dur="500" fill="hold"/>
                                        <p:tgtEl>
                                          <p:spTgt spid="97"/>
                                        </p:tgtEl>
                                        <p:attrNameLst>
                                          <p:attrName>ppt_x</p:attrName>
                                        </p:attrNameLst>
                                      </p:cBhvr>
                                      <p:tavLst>
                                        <p:tav tm="0">
                                          <p:val>
                                            <p:strVal val="#ppt_x"/>
                                          </p:val>
                                        </p:tav>
                                        <p:tav tm="100000">
                                          <p:val>
                                            <p:strVal val="#ppt_x"/>
                                          </p:val>
                                        </p:tav>
                                      </p:tavLst>
                                    </p:anim>
                                    <p:anim calcmode="lin" valueType="num">
                                      <p:cBhvr>
                                        <p:cTn id="125" dur="500" fill="hold"/>
                                        <p:tgtEl>
                                          <p:spTgt spid="97"/>
                                        </p:tgtEl>
                                        <p:attrNameLst>
                                          <p:attrName>ppt_y</p:attrName>
                                        </p:attrNameLst>
                                      </p:cBhvr>
                                      <p:tavLst>
                                        <p:tav tm="0">
                                          <p:val>
                                            <p:strVal val="#ppt_y+.1"/>
                                          </p:val>
                                        </p:tav>
                                        <p:tav tm="100000">
                                          <p:val>
                                            <p:strVal val="#ppt_y"/>
                                          </p:val>
                                        </p:tav>
                                      </p:tavLst>
                                    </p:anim>
                                  </p:childTnLst>
                                </p:cTn>
                              </p:par>
                              <p:par>
                                <p:cTn id="126" presetID="42" presetClass="entr" presetSubtype="0" fill="hold" grpId="0" nodeType="withEffect">
                                  <p:stCondLst>
                                    <p:cond delay="1750"/>
                                  </p:stCondLst>
                                  <p:childTnLst>
                                    <p:set>
                                      <p:cBhvr>
                                        <p:cTn id="127" dur="1" fill="hold">
                                          <p:stCondLst>
                                            <p:cond delay="0"/>
                                          </p:stCondLst>
                                        </p:cTn>
                                        <p:tgtEl>
                                          <p:spTgt spid="106"/>
                                        </p:tgtEl>
                                        <p:attrNameLst>
                                          <p:attrName>style.visibility</p:attrName>
                                        </p:attrNameLst>
                                      </p:cBhvr>
                                      <p:to>
                                        <p:strVal val="visible"/>
                                      </p:to>
                                    </p:set>
                                    <p:animEffect transition="in" filter="fade">
                                      <p:cBhvr>
                                        <p:cTn id="128" dur="500"/>
                                        <p:tgtEl>
                                          <p:spTgt spid="106"/>
                                        </p:tgtEl>
                                      </p:cBhvr>
                                    </p:animEffect>
                                    <p:anim calcmode="lin" valueType="num">
                                      <p:cBhvr>
                                        <p:cTn id="129" dur="500" fill="hold"/>
                                        <p:tgtEl>
                                          <p:spTgt spid="106"/>
                                        </p:tgtEl>
                                        <p:attrNameLst>
                                          <p:attrName>ppt_x</p:attrName>
                                        </p:attrNameLst>
                                      </p:cBhvr>
                                      <p:tavLst>
                                        <p:tav tm="0">
                                          <p:val>
                                            <p:strVal val="#ppt_x"/>
                                          </p:val>
                                        </p:tav>
                                        <p:tav tm="100000">
                                          <p:val>
                                            <p:strVal val="#ppt_x"/>
                                          </p:val>
                                        </p:tav>
                                      </p:tavLst>
                                    </p:anim>
                                    <p:anim calcmode="lin" valueType="num">
                                      <p:cBhvr>
                                        <p:cTn id="130" dur="500" fill="hold"/>
                                        <p:tgtEl>
                                          <p:spTgt spid="106"/>
                                        </p:tgtEl>
                                        <p:attrNameLst>
                                          <p:attrName>ppt_y</p:attrName>
                                        </p:attrNameLst>
                                      </p:cBhvr>
                                      <p:tavLst>
                                        <p:tav tm="0">
                                          <p:val>
                                            <p:strVal val="#ppt_y+.1"/>
                                          </p:val>
                                        </p:tav>
                                        <p:tav tm="100000">
                                          <p:val>
                                            <p:strVal val="#ppt_y"/>
                                          </p:val>
                                        </p:tav>
                                      </p:tavLst>
                                    </p:anim>
                                  </p:childTnLst>
                                </p:cTn>
                              </p:par>
                              <p:par>
                                <p:cTn id="131" presetID="42" presetClass="entr" presetSubtype="0" fill="hold" grpId="0" nodeType="withEffect">
                                  <p:stCondLst>
                                    <p:cond delay="1750"/>
                                  </p:stCondLst>
                                  <p:childTnLst>
                                    <p:set>
                                      <p:cBhvr>
                                        <p:cTn id="132" dur="1" fill="hold">
                                          <p:stCondLst>
                                            <p:cond delay="0"/>
                                          </p:stCondLst>
                                        </p:cTn>
                                        <p:tgtEl>
                                          <p:spTgt spid="107"/>
                                        </p:tgtEl>
                                        <p:attrNameLst>
                                          <p:attrName>style.visibility</p:attrName>
                                        </p:attrNameLst>
                                      </p:cBhvr>
                                      <p:to>
                                        <p:strVal val="visible"/>
                                      </p:to>
                                    </p:set>
                                    <p:animEffect transition="in" filter="fade">
                                      <p:cBhvr>
                                        <p:cTn id="133" dur="500"/>
                                        <p:tgtEl>
                                          <p:spTgt spid="107"/>
                                        </p:tgtEl>
                                      </p:cBhvr>
                                    </p:animEffect>
                                    <p:anim calcmode="lin" valueType="num">
                                      <p:cBhvr>
                                        <p:cTn id="134" dur="500" fill="hold"/>
                                        <p:tgtEl>
                                          <p:spTgt spid="107"/>
                                        </p:tgtEl>
                                        <p:attrNameLst>
                                          <p:attrName>ppt_x</p:attrName>
                                        </p:attrNameLst>
                                      </p:cBhvr>
                                      <p:tavLst>
                                        <p:tav tm="0">
                                          <p:val>
                                            <p:strVal val="#ppt_x"/>
                                          </p:val>
                                        </p:tav>
                                        <p:tav tm="100000">
                                          <p:val>
                                            <p:strVal val="#ppt_x"/>
                                          </p:val>
                                        </p:tav>
                                      </p:tavLst>
                                    </p:anim>
                                    <p:anim calcmode="lin" valueType="num">
                                      <p:cBhvr>
                                        <p:cTn id="135" dur="500" fill="hold"/>
                                        <p:tgtEl>
                                          <p:spTgt spid="107"/>
                                        </p:tgtEl>
                                        <p:attrNameLst>
                                          <p:attrName>ppt_y</p:attrName>
                                        </p:attrNameLst>
                                      </p:cBhvr>
                                      <p:tavLst>
                                        <p:tav tm="0">
                                          <p:val>
                                            <p:strVal val="#ppt_y+.1"/>
                                          </p:val>
                                        </p:tav>
                                        <p:tav tm="100000">
                                          <p:val>
                                            <p:strVal val="#ppt_y"/>
                                          </p:val>
                                        </p:tav>
                                      </p:tavLst>
                                    </p:anim>
                                  </p:childTnLst>
                                </p:cTn>
                              </p:par>
                              <p:par>
                                <p:cTn id="136" presetID="42" presetClass="entr" presetSubtype="0" fill="hold" grpId="0" nodeType="withEffect">
                                  <p:stCondLst>
                                    <p:cond delay="1750"/>
                                  </p:stCondLst>
                                  <p:childTnLst>
                                    <p:set>
                                      <p:cBhvr>
                                        <p:cTn id="137" dur="1" fill="hold">
                                          <p:stCondLst>
                                            <p:cond delay="0"/>
                                          </p:stCondLst>
                                        </p:cTn>
                                        <p:tgtEl>
                                          <p:spTgt spid="108"/>
                                        </p:tgtEl>
                                        <p:attrNameLst>
                                          <p:attrName>style.visibility</p:attrName>
                                        </p:attrNameLst>
                                      </p:cBhvr>
                                      <p:to>
                                        <p:strVal val="visible"/>
                                      </p:to>
                                    </p:set>
                                    <p:animEffect transition="in" filter="fade">
                                      <p:cBhvr>
                                        <p:cTn id="138" dur="500"/>
                                        <p:tgtEl>
                                          <p:spTgt spid="108"/>
                                        </p:tgtEl>
                                      </p:cBhvr>
                                    </p:animEffect>
                                    <p:anim calcmode="lin" valueType="num">
                                      <p:cBhvr>
                                        <p:cTn id="139" dur="500" fill="hold"/>
                                        <p:tgtEl>
                                          <p:spTgt spid="108"/>
                                        </p:tgtEl>
                                        <p:attrNameLst>
                                          <p:attrName>ppt_x</p:attrName>
                                        </p:attrNameLst>
                                      </p:cBhvr>
                                      <p:tavLst>
                                        <p:tav tm="0">
                                          <p:val>
                                            <p:strVal val="#ppt_x"/>
                                          </p:val>
                                        </p:tav>
                                        <p:tav tm="100000">
                                          <p:val>
                                            <p:strVal val="#ppt_x"/>
                                          </p:val>
                                        </p:tav>
                                      </p:tavLst>
                                    </p:anim>
                                    <p:anim calcmode="lin" valueType="num">
                                      <p:cBhvr>
                                        <p:cTn id="140" dur="500" fill="hold"/>
                                        <p:tgtEl>
                                          <p:spTgt spid="108"/>
                                        </p:tgtEl>
                                        <p:attrNameLst>
                                          <p:attrName>ppt_y</p:attrName>
                                        </p:attrNameLst>
                                      </p:cBhvr>
                                      <p:tavLst>
                                        <p:tav tm="0">
                                          <p:val>
                                            <p:strVal val="#ppt_y+.1"/>
                                          </p:val>
                                        </p:tav>
                                        <p:tav tm="100000">
                                          <p:val>
                                            <p:strVal val="#ppt_y"/>
                                          </p:val>
                                        </p:tav>
                                      </p:tavLst>
                                    </p:anim>
                                  </p:childTnLst>
                                </p:cTn>
                              </p:par>
                              <p:par>
                                <p:cTn id="141" presetID="42" presetClass="entr" presetSubtype="0" fill="hold" grpId="0" nodeType="withEffect">
                                  <p:stCondLst>
                                    <p:cond delay="1750"/>
                                  </p:stCondLst>
                                  <p:childTnLst>
                                    <p:set>
                                      <p:cBhvr>
                                        <p:cTn id="142" dur="1" fill="hold">
                                          <p:stCondLst>
                                            <p:cond delay="0"/>
                                          </p:stCondLst>
                                        </p:cTn>
                                        <p:tgtEl>
                                          <p:spTgt spid="96"/>
                                        </p:tgtEl>
                                        <p:attrNameLst>
                                          <p:attrName>style.visibility</p:attrName>
                                        </p:attrNameLst>
                                      </p:cBhvr>
                                      <p:to>
                                        <p:strVal val="visible"/>
                                      </p:to>
                                    </p:set>
                                    <p:animEffect transition="in" filter="fade">
                                      <p:cBhvr>
                                        <p:cTn id="143" dur="500"/>
                                        <p:tgtEl>
                                          <p:spTgt spid="96"/>
                                        </p:tgtEl>
                                      </p:cBhvr>
                                    </p:animEffect>
                                    <p:anim calcmode="lin" valueType="num">
                                      <p:cBhvr>
                                        <p:cTn id="144" dur="500" fill="hold"/>
                                        <p:tgtEl>
                                          <p:spTgt spid="96"/>
                                        </p:tgtEl>
                                        <p:attrNameLst>
                                          <p:attrName>ppt_x</p:attrName>
                                        </p:attrNameLst>
                                      </p:cBhvr>
                                      <p:tavLst>
                                        <p:tav tm="0">
                                          <p:val>
                                            <p:strVal val="#ppt_x"/>
                                          </p:val>
                                        </p:tav>
                                        <p:tav tm="100000">
                                          <p:val>
                                            <p:strVal val="#ppt_x"/>
                                          </p:val>
                                        </p:tav>
                                      </p:tavLst>
                                    </p:anim>
                                    <p:anim calcmode="lin" valueType="num">
                                      <p:cBhvr>
                                        <p:cTn id="145" dur="500" fill="hold"/>
                                        <p:tgtEl>
                                          <p:spTgt spid="96"/>
                                        </p:tgtEl>
                                        <p:attrNameLst>
                                          <p:attrName>ppt_y</p:attrName>
                                        </p:attrNameLst>
                                      </p:cBhvr>
                                      <p:tavLst>
                                        <p:tav tm="0">
                                          <p:val>
                                            <p:strVal val="#ppt_y+.1"/>
                                          </p:val>
                                        </p:tav>
                                        <p:tav tm="100000">
                                          <p:val>
                                            <p:strVal val="#ppt_y"/>
                                          </p:val>
                                        </p:tav>
                                      </p:tavLst>
                                    </p:anim>
                                  </p:childTnLst>
                                </p:cTn>
                              </p:par>
                              <p:par>
                                <p:cTn id="146" presetID="22" presetClass="entr" presetSubtype="8" fill="hold" grpId="0" nodeType="withEffect">
                                  <p:stCondLst>
                                    <p:cond delay="2250"/>
                                  </p:stCondLst>
                                  <p:childTnLst>
                                    <p:set>
                                      <p:cBhvr>
                                        <p:cTn id="147" dur="1" fill="hold">
                                          <p:stCondLst>
                                            <p:cond delay="0"/>
                                          </p:stCondLst>
                                        </p:cTn>
                                        <p:tgtEl>
                                          <p:spTgt spid="83"/>
                                        </p:tgtEl>
                                        <p:attrNameLst>
                                          <p:attrName>style.visibility</p:attrName>
                                        </p:attrNameLst>
                                      </p:cBhvr>
                                      <p:to>
                                        <p:strVal val="visible"/>
                                      </p:to>
                                    </p:set>
                                    <p:animEffect transition="in" filter="wipe(left)">
                                      <p:cBhvr>
                                        <p:cTn id="148" dur="500"/>
                                        <p:tgtEl>
                                          <p:spTgt spid="83"/>
                                        </p:tgtEl>
                                      </p:cBhvr>
                                    </p:animEffect>
                                  </p:childTnLst>
                                </p:cTn>
                              </p:par>
                              <p:par>
                                <p:cTn id="149" presetID="22" presetClass="entr" presetSubtype="8" fill="hold" grpId="0" nodeType="withEffect">
                                  <p:stCondLst>
                                    <p:cond delay="2750"/>
                                  </p:stCondLst>
                                  <p:childTnLst>
                                    <p:set>
                                      <p:cBhvr>
                                        <p:cTn id="150" dur="1" fill="hold">
                                          <p:stCondLst>
                                            <p:cond delay="0"/>
                                          </p:stCondLst>
                                        </p:cTn>
                                        <p:tgtEl>
                                          <p:spTgt spid="84"/>
                                        </p:tgtEl>
                                        <p:attrNameLst>
                                          <p:attrName>style.visibility</p:attrName>
                                        </p:attrNameLst>
                                      </p:cBhvr>
                                      <p:to>
                                        <p:strVal val="visible"/>
                                      </p:to>
                                    </p:set>
                                    <p:animEffect transition="in" filter="wipe(left)">
                                      <p:cBhvr>
                                        <p:cTn id="151" dur="500"/>
                                        <p:tgtEl>
                                          <p:spTgt spid="84"/>
                                        </p:tgtEl>
                                      </p:cBhvr>
                                    </p:animEffect>
                                  </p:childTnLst>
                                </p:cTn>
                              </p:par>
                              <p:par>
                                <p:cTn id="152" presetID="47" presetClass="entr" presetSubtype="0" fill="hold" grpId="0" nodeType="withEffect">
                                  <p:stCondLst>
                                    <p:cond delay="2750"/>
                                  </p:stCondLst>
                                  <p:childTnLst>
                                    <p:set>
                                      <p:cBhvr>
                                        <p:cTn id="153" dur="1" fill="hold">
                                          <p:stCondLst>
                                            <p:cond delay="0"/>
                                          </p:stCondLst>
                                        </p:cTn>
                                        <p:tgtEl>
                                          <p:spTgt spid="98"/>
                                        </p:tgtEl>
                                        <p:attrNameLst>
                                          <p:attrName>style.visibility</p:attrName>
                                        </p:attrNameLst>
                                      </p:cBhvr>
                                      <p:to>
                                        <p:strVal val="visible"/>
                                      </p:to>
                                    </p:set>
                                    <p:animEffect transition="in" filter="fade">
                                      <p:cBhvr>
                                        <p:cTn id="154" dur="500"/>
                                        <p:tgtEl>
                                          <p:spTgt spid="98"/>
                                        </p:tgtEl>
                                      </p:cBhvr>
                                    </p:animEffect>
                                    <p:anim calcmode="lin" valueType="num">
                                      <p:cBhvr>
                                        <p:cTn id="155" dur="500" fill="hold"/>
                                        <p:tgtEl>
                                          <p:spTgt spid="98"/>
                                        </p:tgtEl>
                                        <p:attrNameLst>
                                          <p:attrName>ppt_x</p:attrName>
                                        </p:attrNameLst>
                                      </p:cBhvr>
                                      <p:tavLst>
                                        <p:tav tm="0">
                                          <p:val>
                                            <p:strVal val="#ppt_x"/>
                                          </p:val>
                                        </p:tav>
                                        <p:tav tm="100000">
                                          <p:val>
                                            <p:strVal val="#ppt_x"/>
                                          </p:val>
                                        </p:tav>
                                      </p:tavLst>
                                    </p:anim>
                                    <p:anim calcmode="lin" valueType="num">
                                      <p:cBhvr>
                                        <p:cTn id="156" dur="500" fill="hold"/>
                                        <p:tgtEl>
                                          <p:spTgt spid="98"/>
                                        </p:tgtEl>
                                        <p:attrNameLst>
                                          <p:attrName>ppt_y</p:attrName>
                                        </p:attrNameLst>
                                      </p:cBhvr>
                                      <p:tavLst>
                                        <p:tav tm="0">
                                          <p:val>
                                            <p:strVal val="#ppt_y-.1"/>
                                          </p:val>
                                        </p:tav>
                                        <p:tav tm="100000">
                                          <p:val>
                                            <p:strVal val="#ppt_y"/>
                                          </p:val>
                                        </p:tav>
                                      </p:tavLst>
                                    </p:anim>
                                  </p:childTnLst>
                                </p:cTn>
                              </p:par>
                              <p:par>
                                <p:cTn id="157" presetID="47" presetClass="entr" presetSubtype="0" fill="hold" grpId="0" nodeType="withEffect">
                                  <p:stCondLst>
                                    <p:cond delay="2750"/>
                                  </p:stCondLst>
                                  <p:childTnLst>
                                    <p:set>
                                      <p:cBhvr>
                                        <p:cTn id="158" dur="1" fill="hold">
                                          <p:stCondLst>
                                            <p:cond delay="0"/>
                                          </p:stCondLst>
                                        </p:cTn>
                                        <p:tgtEl>
                                          <p:spTgt spid="99"/>
                                        </p:tgtEl>
                                        <p:attrNameLst>
                                          <p:attrName>style.visibility</p:attrName>
                                        </p:attrNameLst>
                                      </p:cBhvr>
                                      <p:to>
                                        <p:strVal val="visible"/>
                                      </p:to>
                                    </p:set>
                                    <p:animEffect transition="in" filter="fade">
                                      <p:cBhvr>
                                        <p:cTn id="159" dur="500"/>
                                        <p:tgtEl>
                                          <p:spTgt spid="99"/>
                                        </p:tgtEl>
                                      </p:cBhvr>
                                    </p:animEffect>
                                    <p:anim calcmode="lin" valueType="num">
                                      <p:cBhvr>
                                        <p:cTn id="160" dur="500" fill="hold"/>
                                        <p:tgtEl>
                                          <p:spTgt spid="99"/>
                                        </p:tgtEl>
                                        <p:attrNameLst>
                                          <p:attrName>ppt_x</p:attrName>
                                        </p:attrNameLst>
                                      </p:cBhvr>
                                      <p:tavLst>
                                        <p:tav tm="0">
                                          <p:val>
                                            <p:strVal val="#ppt_x"/>
                                          </p:val>
                                        </p:tav>
                                        <p:tav tm="100000">
                                          <p:val>
                                            <p:strVal val="#ppt_x"/>
                                          </p:val>
                                        </p:tav>
                                      </p:tavLst>
                                    </p:anim>
                                    <p:anim calcmode="lin" valueType="num">
                                      <p:cBhvr>
                                        <p:cTn id="161" dur="500" fill="hold"/>
                                        <p:tgtEl>
                                          <p:spTgt spid="99"/>
                                        </p:tgtEl>
                                        <p:attrNameLst>
                                          <p:attrName>ppt_y</p:attrName>
                                        </p:attrNameLst>
                                      </p:cBhvr>
                                      <p:tavLst>
                                        <p:tav tm="0">
                                          <p:val>
                                            <p:strVal val="#ppt_y-.1"/>
                                          </p:val>
                                        </p:tav>
                                        <p:tav tm="100000">
                                          <p:val>
                                            <p:strVal val="#ppt_y"/>
                                          </p:val>
                                        </p:tav>
                                      </p:tavLst>
                                    </p:anim>
                                  </p:childTnLst>
                                </p:cTn>
                              </p:par>
                              <p:par>
                                <p:cTn id="162" presetID="47" presetClass="entr" presetSubtype="0" fill="hold" grpId="0" nodeType="withEffect">
                                  <p:stCondLst>
                                    <p:cond delay="2750"/>
                                  </p:stCondLst>
                                  <p:childTnLst>
                                    <p:set>
                                      <p:cBhvr>
                                        <p:cTn id="163" dur="1" fill="hold">
                                          <p:stCondLst>
                                            <p:cond delay="0"/>
                                          </p:stCondLst>
                                        </p:cTn>
                                        <p:tgtEl>
                                          <p:spTgt spid="116"/>
                                        </p:tgtEl>
                                        <p:attrNameLst>
                                          <p:attrName>style.visibility</p:attrName>
                                        </p:attrNameLst>
                                      </p:cBhvr>
                                      <p:to>
                                        <p:strVal val="visible"/>
                                      </p:to>
                                    </p:set>
                                    <p:animEffect transition="in" filter="fade">
                                      <p:cBhvr>
                                        <p:cTn id="164" dur="500"/>
                                        <p:tgtEl>
                                          <p:spTgt spid="116"/>
                                        </p:tgtEl>
                                      </p:cBhvr>
                                    </p:animEffect>
                                    <p:anim calcmode="lin" valueType="num">
                                      <p:cBhvr>
                                        <p:cTn id="165" dur="500" fill="hold"/>
                                        <p:tgtEl>
                                          <p:spTgt spid="116"/>
                                        </p:tgtEl>
                                        <p:attrNameLst>
                                          <p:attrName>ppt_x</p:attrName>
                                        </p:attrNameLst>
                                      </p:cBhvr>
                                      <p:tavLst>
                                        <p:tav tm="0">
                                          <p:val>
                                            <p:strVal val="#ppt_x"/>
                                          </p:val>
                                        </p:tav>
                                        <p:tav tm="100000">
                                          <p:val>
                                            <p:strVal val="#ppt_x"/>
                                          </p:val>
                                        </p:tav>
                                      </p:tavLst>
                                    </p:anim>
                                    <p:anim calcmode="lin" valueType="num">
                                      <p:cBhvr>
                                        <p:cTn id="166" dur="500" fill="hold"/>
                                        <p:tgtEl>
                                          <p:spTgt spid="116"/>
                                        </p:tgtEl>
                                        <p:attrNameLst>
                                          <p:attrName>ppt_y</p:attrName>
                                        </p:attrNameLst>
                                      </p:cBhvr>
                                      <p:tavLst>
                                        <p:tav tm="0">
                                          <p:val>
                                            <p:strVal val="#ppt_y-.1"/>
                                          </p:val>
                                        </p:tav>
                                        <p:tav tm="100000">
                                          <p:val>
                                            <p:strVal val="#ppt_y"/>
                                          </p:val>
                                        </p:tav>
                                      </p:tavLst>
                                    </p:anim>
                                  </p:childTnLst>
                                </p:cTn>
                              </p:par>
                              <p:par>
                                <p:cTn id="167" presetID="47" presetClass="entr" presetSubtype="0" fill="hold" grpId="0" nodeType="withEffect">
                                  <p:stCondLst>
                                    <p:cond delay="2750"/>
                                  </p:stCondLst>
                                  <p:childTnLst>
                                    <p:set>
                                      <p:cBhvr>
                                        <p:cTn id="168" dur="1" fill="hold">
                                          <p:stCondLst>
                                            <p:cond delay="0"/>
                                          </p:stCondLst>
                                        </p:cTn>
                                        <p:tgtEl>
                                          <p:spTgt spid="117"/>
                                        </p:tgtEl>
                                        <p:attrNameLst>
                                          <p:attrName>style.visibility</p:attrName>
                                        </p:attrNameLst>
                                      </p:cBhvr>
                                      <p:to>
                                        <p:strVal val="visible"/>
                                      </p:to>
                                    </p:set>
                                    <p:animEffect transition="in" filter="fade">
                                      <p:cBhvr>
                                        <p:cTn id="169" dur="500"/>
                                        <p:tgtEl>
                                          <p:spTgt spid="117"/>
                                        </p:tgtEl>
                                      </p:cBhvr>
                                    </p:animEffect>
                                    <p:anim calcmode="lin" valueType="num">
                                      <p:cBhvr>
                                        <p:cTn id="170" dur="500" fill="hold"/>
                                        <p:tgtEl>
                                          <p:spTgt spid="117"/>
                                        </p:tgtEl>
                                        <p:attrNameLst>
                                          <p:attrName>ppt_x</p:attrName>
                                        </p:attrNameLst>
                                      </p:cBhvr>
                                      <p:tavLst>
                                        <p:tav tm="0">
                                          <p:val>
                                            <p:strVal val="#ppt_x"/>
                                          </p:val>
                                        </p:tav>
                                        <p:tav tm="100000">
                                          <p:val>
                                            <p:strVal val="#ppt_x"/>
                                          </p:val>
                                        </p:tav>
                                      </p:tavLst>
                                    </p:anim>
                                    <p:anim calcmode="lin" valueType="num">
                                      <p:cBhvr>
                                        <p:cTn id="171" dur="500" fill="hold"/>
                                        <p:tgtEl>
                                          <p:spTgt spid="117"/>
                                        </p:tgtEl>
                                        <p:attrNameLst>
                                          <p:attrName>ppt_y</p:attrName>
                                        </p:attrNameLst>
                                      </p:cBhvr>
                                      <p:tavLst>
                                        <p:tav tm="0">
                                          <p:val>
                                            <p:strVal val="#ppt_y-.1"/>
                                          </p:val>
                                        </p:tav>
                                        <p:tav tm="100000">
                                          <p:val>
                                            <p:strVal val="#ppt_y"/>
                                          </p:val>
                                        </p:tav>
                                      </p:tavLst>
                                    </p:anim>
                                  </p:childTnLst>
                                </p:cTn>
                              </p:par>
                              <p:par>
                                <p:cTn id="172" presetID="47" presetClass="entr" presetSubtype="0" fill="hold" grpId="0" nodeType="withEffect">
                                  <p:stCondLst>
                                    <p:cond delay="2750"/>
                                  </p:stCondLst>
                                  <p:childTnLst>
                                    <p:set>
                                      <p:cBhvr>
                                        <p:cTn id="173" dur="1" fill="hold">
                                          <p:stCondLst>
                                            <p:cond delay="0"/>
                                          </p:stCondLst>
                                        </p:cTn>
                                        <p:tgtEl>
                                          <p:spTgt spid="118"/>
                                        </p:tgtEl>
                                        <p:attrNameLst>
                                          <p:attrName>style.visibility</p:attrName>
                                        </p:attrNameLst>
                                      </p:cBhvr>
                                      <p:to>
                                        <p:strVal val="visible"/>
                                      </p:to>
                                    </p:set>
                                    <p:animEffect transition="in" filter="fade">
                                      <p:cBhvr>
                                        <p:cTn id="174" dur="500"/>
                                        <p:tgtEl>
                                          <p:spTgt spid="118"/>
                                        </p:tgtEl>
                                      </p:cBhvr>
                                    </p:animEffect>
                                    <p:anim calcmode="lin" valueType="num">
                                      <p:cBhvr>
                                        <p:cTn id="175" dur="500" fill="hold"/>
                                        <p:tgtEl>
                                          <p:spTgt spid="118"/>
                                        </p:tgtEl>
                                        <p:attrNameLst>
                                          <p:attrName>ppt_x</p:attrName>
                                        </p:attrNameLst>
                                      </p:cBhvr>
                                      <p:tavLst>
                                        <p:tav tm="0">
                                          <p:val>
                                            <p:strVal val="#ppt_x"/>
                                          </p:val>
                                        </p:tav>
                                        <p:tav tm="100000">
                                          <p:val>
                                            <p:strVal val="#ppt_x"/>
                                          </p:val>
                                        </p:tav>
                                      </p:tavLst>
                                    </p:anim>
                                    <p:anim calcmode="lin" valueType="num">
                                      <p:cBhvr>
                                        <p:cTn id="176" dur="500" fill="hold"/>
                                        <p:tgtEl>
                                          <p:spTgt spid="118"/>
                                        </p:tgtEl>
                                        <p:attrNameLst>
                                          <p:attrName>ppt_y</p:attrName>
                                        </p:attrNameLst>
                                      </p:cBhvr>
                                      <p:tavLst>
                                        <p:tav tm="0">
                                          <p:val>
                                            <p:strVal val="#ppt_y-.1"/>
                                          </p:val>
                                        </p:tav>
                                        <p:tav tm="100000">
                                          <p:val>
                                            <p:strVal val="#ppt_y"/>
                                          </p:val>
                                        </p:tav>
                                      </p:tavLst>
                                    </p:anim>
                                  </p:childTnLst>
                                </p:cTn>
                              </p:par>
                            </p:childTnLst>
                          </p:cTn>
                        </p:par>
                        <p:par>
                          <p:cTn id="177" fill="hold">
                            <p:stCondLst>
                              <p:cond delay="3250"/>
                            </p:stCondLst>
                            <p:childTnLst>
                              <p:par>
                                <p:cTn id="178" presetID="2" presetClass="entr" presetSubtype="1" fill="hold" grpId="0" nodeType="afterEffect">
                                  <p:stCondLst>
                                    <p:cond delay="0"/>
                                  </p:stCondLst>
                                  <p:childTnLst>
                                    <p:set>
                                      <p:cBhvr>
                                        <p:cTn id="179" dur="1" fill="hold">
                                          <p:stCondLst>
                                            <p:cond delay="0"/>
                                          </p:stCondLst>
                                        </p:cTn>
                                        <p:tgtEl>
                                          <p:spTgt spid="85"/>
                                        </p:tgtEl>
                                        <p:attrNameLst>
                                          <p:attrName>style.visibility</p:attrName>
                                        </p:attrNameLst>
                                      </p:cBhvr>
                                      <p:to>
                                        <p:strVal val="visible"/>
                                      </p:to>
                                    </p:set>
                                    <p:anim calcmode="lin" valueType="num">
                                      <p:cBhvr additive="base">
                                        <p:cTn id="180" dur="500" fill="hold"/>
                                        <p:tgtEl>
                                          <p:spTgt spid="85"/>
                                        </p:tgtEl>
                                        <p:attrNameLst>
                                          <p:attrName>ppt_x</p:attrName>
                                        </p:attrNameLst>
                                      </p:cBhvr>
                                      <p:tavLst>
                                        <p:tav tm="0">
                                          <p:val>
                                            <p:strVal val="#ppt_x"/>
                                          </p:val>
                                        </p:tav>
                                        <p:tav tm="100000">
                                          <p:val>
                                            <p:strVal val="#ppt_x"/>
                                          </p:val>
                                        </p:tav>
                                      </p:tavLst>
                                    </p:anim>
                                    <p:anim calcmode="lin" valueType="num">
                                      <p:cBhvr additive="base">
                                        <p:cTn id="181" dur="500" fill="hold"/>
                                        <p:tgtEl>
                                          <p:spTgt spid="85"/>
                                        </p:tgtEl>
                                        <p:attrNameLst>
                                          <p:attrName>ppt_y</p:attrName>
                                        </p:attrNameLst>
                                      </p:cBhvr>
                                      <p:tavLst>
                                        <p:tav tm="0">
                                          <p:val>
                                            <p:strVal val="0-#ppt_h/2"/>
                                          </p:val>
                                        </p:tav>
                                        <p:tav tm="100000">
                                          <p:val>
                                            <p:strVal val="#ppt_y"/>
                                          </p:val>
                                        </p:tav>
                                      </p:tavLst>
                                    </p:anim>
                                  </p:childTnLst>
                                </p:cTn>
                              </p:par>
                              <p:par>
                                <p:cTn id="182" presetID="10" presetClass="entr" presetSubtype="0" fill="hold" grpId="0" nodeType="withEffect">
                                  <p:stCondLst>
                                    <p:cond delay="0"/>
                                  </p:stCondLst>
                                  <p:childTnLst>
                                    <p:set>
                                      <p:cBhvr>
                                        <p:cTn id="183" dur="1" fill="hold">
                                          <p:stCondLst>
                                            <p:cond delay="0"/>
                                          </p:stCondLst>
                                        </p:cTn>
                                        <p:tgtEl>
                                          <p:spTgt spid="120"/>
                                        </p:tgtEl>
                                        <p:attrNameLst>
                                          <p:attrName>style.visibility</p:attrName>
                                        </p:attrNameLst>
                                      </p:cBhvr>
                                      <p:to>
                                        <p:strVal val="visible"/>
                                      </p:to>
                                    </p:set>
                                    <p:animEffect transition="in" filter="fade">
                                      <p:cBhvr>
                                        <p:cTn id="184" dur="500"/>
                                        <p:tgtEl>
                                          <p:spTgt spid="120"/>
                                        </p:tgtEl>
                                      </p:cBhvr>
                                    </p:animEffect>
                                  </p:childTnLst>
                                </p:cTn>
                              </p:par>
                              <p:par>
                                <p:cTn id="185" presetID="10" presetClass="entr" presetSubtype="0" fill="hold" grpId="0" nodeType="withEffect">
                                  <p:stCondLst>
                                    <p:cond delay="0"/>
                                  </p:stCondLst>
                                  <p:childTnLst>
                                    <p:set>
                                      <p:cBhvr>
                                        <p:cTn id="186" dur="1" fill="hold">
                                          <p:stCondLst>
                                            <p:cond delay="0"/>
                                          </p:stCondLst>
                                        </p:cTn>
                                        <p:tgtEl>
                                          <p:spTgt spid="122"/>
                                        </p:tgtEl>
                                        <p:attrNameLst>
                                          <p:attrName>style.visibility</p:attrName>
                                        </p:attrNameLst>
                                      </p:cBhvr>
                                      <p:to>
                                        <p:strVal val="visible"/>
                                      </p:to>
                                    </p:set>
                                    <p:animEffect transition="in" filter="fade">
                                      <p:cBhvr>
                                        <p:cTn id="187" dur="500"/>
                                        <p:tgtEl>
                                          <p:spTgt spid="122"/>
                                        </p:tgtEl>
                                      </p:cBhvr>
                                    </p:animEffect>
                                  </p:childTnLst>
                                </p:cTn>
                              </p:par>
                              <p:par>
                                <p:cTn id="188" presetID="10" presetClass="entr" presetSubtype="0" fill="hold" grpId="0" nodeType="withEffect">
                                  <p:stCondLst>
                                    <p:cond delay="0"/>
                                  </p:stCondLst>
                                  <p:childTnLst>
                                    <p:set>
                                      <p:cBhvr>
                                        <p:cTn id="189" dur="1" fill="hold">
                                          <p:stCondLst>
                                            <p:cond delay="0"/>
                                          </p:stCondLst>
                                        </p:cTn>
                                        <p:tgtEl>
                                          <p:spTgt spid="124"/>
                                        </p:tgtEl>
                                        <p:attrNameLst>
                                          <p:attrName>style.visibility</p:attrName>
                                        </p:attrNameLst>
                                      </p:cBhvr>
                                      <p:to>
                                        <p:strVal val="visible"/>
                                      </p:to>
                                    </p:set>
                                    <p:animEffect transition="in" filter="fade">
                                      <p:cBhvr>
                                        <p:cTn id="190" dur="500"/>
                                        <p:tgtEl>
                                          <p:spTgt spid="124"/>
                                        </p:tgtEl>
                                      </p:cBhvr>
                                    </p:animEffect>
                                  </p:childTnLst>
                                </p:cTn>
                              </p:par>
                              <p:par>
                                <p:cTn id="191" presetID="10" presetClass="entr" presetSubtype="0" fill="hold" grpId="0" nodeType="withEffect">
                                  <p:stCondLst>
                                    <p:cond delay="0"/>
                                  </p:stCondLst>
                                  <p:childTnLst>
                                    <p:set>
                                      <p:cBhvr>
                                        <p:cTn id="192" dur="1" fill="hold">
                                          <p:stCondLst>
                                            <p:cond delay="0"/>
                                          </p:stCondLst>
                                        </p:cTn>
                                        <p:tgtEl>
                                          <p:spTgt spid="123"/>
                                        </p:tgtEl>
                                        <p:attrNameLst>
                                          <p:attrName>style.visibility</p:attrName>
                                        </p:attrNameLst>
                                      </p:cBhvr>
                                      <p:to>
                                        <p:strVal val="visible"/>
                                      </p:to>
                                    </p:set>
                                    <p:animEffect transition="in" filter="fade">
                                      <p:cBhvr>
                                        <p:cTn id="193" dur="500"/>
                                        <p:tgtEl>
                                          <p:spTgt spid="123"/>
                                        </p:tgtEl>
                                      </p:cBhvr>
                                    </p:animEffect>
                                  </p:childTnLst>
                                </p:cTn>
                              </p:par>
                              <p:par>
                                <p:cTn id="194" presetID="10" presetClass="entr" presetSubtype="0" fill="hold" grpId="0" nodeType="withEffect">
                                  <p:stCondLst>
                                    <p:cond delay="0"/>
                                  </p:stCondLst>
                                  <p:childTnLst>
                                    <p:set>
                                      <p:cBhvr>
                                        <p:cTn id="195" dur="1" fill="hold">
                                          <p:stCondLst>
                                            <p:cond delay="0"/>
                                          </p:stCondLst>
                                        </p:cTn>
                                        <p:tgtEl>
                                          <p:spTgt spid="121"/>
                                        </p:tgtEl>
                                        <p:attrNameLst>
                                          <p:attrName>style.visibility</p:attrName>
                                        </p:attrNameLst>
                                      </p:cBhvr>
                                      <p:to>
                                        <p:strVal val="visible"/>
                                      </p:to>
                                    </p:set>
                                    <p:animEffect transition="in" filter="fade">
                                      <p:cBhvr>
                                        <p:cTn id="196" dur="500"/>
                                        <p:tgtEl>
                                          <p:spTgt spid="121"/>
                                        </p:tgtEl>
                                      </p:cBhvr>
                                    </p:animEffect>
                                  </p:childTnLst>
                                </p:cTn>
                              </p:par>
                              <p:par>
                                <p:cTn id="197" presetID="10" presetClass="entr" presetSubtype="0" fill="hold" grpId="0" nodeType="withEffect">
                                  <p:stCondLst>
                                    <p:cond delay="0"/>
                                  </p:stCondLst>
                                  <p:childTnLst>
                                    <p:set>
                                      <p:cBhvr>
                                        <p:cTn id="198" dur="1" fill="hold">
                                          <p:stCondLst>
                                            <p:cond delay="0"/>
                                          </p:stCondLst>
                                        </p:cTn>
                                        <p:tgtEl>
                                          <p:spTgt spid="119"/>
                                        </p:tgtEl>
                                        <p:attrNameLst>
                                          <p:attrName>style.visibility</p:attrName>
                                        </p:attrNameLst>
                                      </p:cBhvr>
                                      <p:to>
                                        <p:strVal val="visible"/>
                                      </p:to>
                                    </p:set>
                                    <p:animEffect transition="in" filter="fade">
                                      <p:cBhvr>
                                        <p:cTn id="199" dur="500"/>
                                        <p:tgtEl>
                                          <p:spTgt spid="119"/>
                                        </p:tgtEl>
                                      </p:cBhvr>
                                    </p:animEffect>
                                  </p:childTnLst>
                                </p:cTn>
                              </p:par>
                            </p:childTnLst>
                          </p:cTn>
                        </p:par>
                        <p:par>
                          <p:cTn id="200" fill="hold">
                            <p:stCondLst>
                              <p:cond delay="3750"/>
                            </p:stCondLst>
                            <p:childTnLst>
                              <p:par>
                                <p:cTn id="201" presetID="22" presetClass="entr" presetSubtype="1" fill="hold" grpId="0" nodeType="afterEffect">
                                  <p:stCondLst>
                                    <p:cond delay="0"/>
                                  </p:stCondLst>
                                  <p:childTnLst>
                                    <p:set>
                                      <p:cBhvr>
                                        <p:cTn id="202" dur="1" fill="hold">
                                          <p:stCondLst>
                                            <p:cond delay="0"/>
                                          </p:stCondLst>
                                        </p:cTn>
                                        <p:tgtEl>
                                          <p:spTgt spid="125"/>
                                        </p:tgtEl>
                                        <p:attrNameLst>
                                          <p:attrName>style.visibility</p:attrName>
                                        </p:attrNameLst>
                                      </p:cBhvr>
                                      <p:to>
                                        <p:strVal val="visible"/>
                                      </p:to>
                                    </p:set>
                                    <p:animEffect transition="in" filter="wipe(up)">
                                      <p:cBhvr>
                                        <p:cTn id="203" dur="500"/>
                                        <p:tgtEl>
                                          <p:spTgt spid="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80" grpId="0" animBg="1"/>
      <p:bldP spid="81"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p:bldP spid="101" grpId="0"/>
      <p:bldP spid="102" grpId="0" animBg="1"/>
      <p:bldP spid="103" grpId="0"/>
      <p:bldP spid="104" grpId="0"/>
      <p:bldP spid="105" grpId="0" animBg="1"/>
      <p:bldP spid="106" grpId="0"/>
      <p:bldP spid="107" grpId="0"/>
      <p:bldP spid="108" grpId="0" animBg="1"/>
      <p:bldP spid="109" grpId="0"/>
      <p:bldP spid="110" grpId="0"/>
      <p:bldP spid="112" grpId="0" animBg="1"/>
      <p:bldP spid="113" grpId="0"/>
      <p:bldP spid="114" grpId="0"/>
      <p:bldP spid="115" grpId="0" animBg="1"/>
      <p:bldP spid="116" grpId="0"/>
      <p:bldP spid="117" grpId="0"/>
      <p:bldP spid="118" grpId="0" animBg="1"/>
      <p:bldP spid="119" grpId="0"/>
      <p:bldP spid="120" grpId="0"/>
      <p:bldP spid="121" grpId="0"/>
      <p:bldP spid="122" grpId="0"/>
      <p:bldP spid="123" grpId="0"/>
      <p:bldP spid="124" grpId="0"/>
      <p:bldP spid="12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a:spLocks noChangeArrowheads="1"/>
          </p:cNvSpPr>
          <p:nvPr/>
        </p:nvSpPr>
        <p:spPr bwMode="auto">
          <a:xfrm>
            <a:off x="3928896" y="4201782"/>
            <a:ext cx="931333" cy="410633"/>
          </a:xfrm>
          <a:custGeom>
            <a:avLst/>
            <a:gdLst>
              <a:gd name="T0" fmla="*/ 326 w 363"/>
              <a:gd name="T1" fmla="*/ 161 h 161"/>
              <a:gd name="T2" fmla="*/ 290 w 363"/>
              <a:gd name="T3" fmla="*/ 73 h 161"/>
              <a:gd name="T4" fmla="*/ 202 w 363"/>
              <a:gd name="T5" fmla="*/ 37 h 161"/>
              <a:gd name="T6" fmla="*/ 0 w 363"/>
              <a:gd name="T7" fmla="*/ 37 h 161"/>
              <a:gd name="T8" fmla="*/ 0 w 363"/>
              <a:gd name="T9" fmla="*/ 0 h 161"/>
              <a:gd name="T10" fmla="*/ 202 w 363"/>
              <a:gd name="T11" fmla="*/ 0 h 161"/>
              <a:gd name="T12" fmla="*/ 316 w 363"/>
              <a:gd name="T13" fmla="*/ 47 h 161"/>
              <a:gd name="T14" fmla="*/ 363 w 363"/>
              <a:gd name="T15" fmla="*/ 161 h 161"/>
              <a:gd name="T16" fmla="*/ 326 w 363"/>
              <a:gd name="T17" fmla="*/ 161 h 16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63"/>
              <a:gd name="T28" fmla="*/ 0 h 161"/>
              <a:gd name="T29" fmla="*/ 363 w 363"/>
              <a:gd name="T30" fmla="*/ 161 h 16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63" h="161">
                <a:moveTo>
                  <a:pt x="326" y="161"/>
                </a:moveTo>
                <a:cubicBezTo>
                  <a:pt x="326" y="127"/>
                  <a:pt x="312" y="96"/>
                  <a:pt x="290" y="73"/>
                </a:cubicBezTo>
                <a:cubicBezTo>
                  <a:pt x="267" y="51"/>
                  <a:pt x="236" y="37"/>
                  <a:pt x="202" y="37"/>
                </a:cubicBezTo>
                <a:cubicBezTo>
                  <a:pt x="0" y="37"/>
                  <a:pt x="0" y="37"/>
                  <a:pt x="0" y="37"/>
                </a:cubicBezTo>
                <a:cubicBezTo>
                  <a:pt x="0" y="0"/>
                  <a:pt x="0" y="0"/>
                  <a:pt x="0" y="0"/>
                </a:cubicBezTo>
                <a:cubicBezTo>
                  <a:pt x="202" y="0"/>
                  <a:pt x="202" y="0"/>
                  <a:pt x="202" y="0"/>
                </a:cubicBezTo>
                <a:cubicBezTo>
                  <a:pt x="247" y="0"/>
                  <a:pt x="287" y="18"/>
                  <a:pt x="316" y="47"/>
                </a:cubicBezTo>
                <a:cubicBezTo>
                  <a:pt x="345" y="76"/>
                  <a:pt x="363" y="116"/>
                  <a:pt x="363" y="161"/>
                </a:cubicBezTo>
                <a:cubicBezTo>
                  <a:pt x="326" y="161"/>
                  <a:pt x="326" y="161"/>
                  <a:pt x="326" y="161"/>
                </a:cubicBezTo>
                <a:close/>
              </a:path>
            </a:pathLst>
          </a:custGeom>
          <a:solidFill>
            <a:srgbClr val="00A53E"/>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3" name="Freeform 6"/>
          <p:cNvSpPr>
            <a:spLocks noChangeArrowheads="1"/>
          </p:cNvSpPr>
          <p:nvPr/>
        </p:nvSpPr>
        <p:spPr bwMode="auto">
          <a:xfrm>
            <a:off x="5969363" y="2842881"/>
            <a:ext cx="412751" cy="416984"/>
          </a:xfrm>
          <a:custGeom>
            <a:avLst/>
            <a:gdLst>
              <a:gd name="T0" fmla="*/ 0 w 161"/>
              <a:gd name="T1" fmla="*/ 125 h 162"/>
              <a:gd name="T2" fmla="*/ 87 w 161"/>
              <a:gd name="T3" fmla="*/ 88 h 162"/>
              <a:gd name="T4" fmla="*/ 124 w 161"/>
              <a:gd name="T5" fmla="*/ 0 h 162"/>
              <a:gd name="T6" fmla="*/ 161 w 161"/>
              <a:gd name="T7" fmla="*/ 0 h 162"/>
              <a:gd name="T8" fmla="*/ 114 w 161"/>
              <a:gd name="T9" fmla="*/ 114 h 162"/>
              <a:gd name="T10" fmla="*/ 0 w 161"/>
              <a:gd name="T11" fmla="*/ 162 h 162"/>
              <a:gd name="T12" fmla="*/ 0 w 161"/>
              <a:gd name="T13" fmla="*/ 125 h 162"/>
              <a:gd name="T14" fmla="*/ 0 60000 65536"/>
              <a:gd name="T15" fmla="*/ 0 60000 65536"/>
              <a:gd name="T16" fmla="*/ 0 60000 65536"/>
              <a:gd name="T17" fmla="*/ 0 60000 65536"/>
              <a:gd name="T18" fmla="*/ 0 60000 65536"/>
              <a:gd name="T19" fmla="*/ 0 60000 65536"/>
              <a:gd name="T20" fmla="*/ 0 60000 65536"/>
              <a:gd name="T21" fmla="*/ 0 w 161"/>
              <a:gd name="T22" fmla="*/ 0 h 162"/>
              <a:gd name="T23" fmla="*/ 161 w 161"/>
              <a:gd name="T24" fmla="*/ 162 h 16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1" h="162">
                <a:moveTo>
                  <a:pt x="0" y="125"/>
                </a:moveTo>
                <a:cubicBezTo>
                  <a:pt x="34" y="125"/>
                  <a:pt x="65" y="111"/>
                  <a:pt x="87" y="88"/>
                </a:cubicBezTo>
                <a:cubicBezTo>
                  <a:pt x="110" y="66"/>
                  <a:pt x="124" y="35"/>
                  <a:pt x="124" y="0"/>
                </a:cubicBezTo>
                <a:cubicBezTo>
                  <a:pt x="161" y="0"/>
                  <a:pt x="161" y="0"/>
                  <a:pt x="161" y="0"/>
                </a:cubicBezTo>
                <a:cubicBezTo>
                  <a:pt x="161" y="45"/>
                  <a:pt x="143" y="85"/>
                  <a:pt x="114" y="114"/>
                </a:cubicBezTo>
                <a:cubicBezTo>
                  <a:pt x="84" y="144"/>
                  <a:pt x="44" y="162"/>
                  <a:pt x="0" y="162"/>
                </a:cubicBezTo>
                <a:cubicBezTo>
                  <a:pt x="0" y="125"/>
                  <a:pt x="0" y="125"/>
                  <a:pt x="0" y="125"/>
                </a:cubicBezTo>
                <a:close/>
              </a:path>
            </a:pathLst>
          </a:custGeom>
          <a:solidFill>
            <a:srgbClr val="00A53E"/>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4" name="Freeform 7"/>
          <p:cNvSpPr>
            <a:spLocks noChangeArrowheads="1"/>
          </p:cNvSpPr>
          <p:nvPr/>
        </p:nvSpPr>
        <p:spPr bwMode="auto">
          <a:xfrm>
            <a:off x="5289914" y="2112633"/>
            <a:ext cx="825500" cy="730249"/>
          </a:xfrm>
          <a:custGeom>
            <a:avLst/>
            <a:gdLst>
              <a:gd name="T0" fmla="*/ 0 w 322"/>
              <a:gd name="T1" fmla="*/ 285 h 285"/>
              <a:gd name="T2" fmla="*/ 47 w 322"/>
              <a:gd name="T3" fmla="*/ 171 h 285"/>
              <a:gd name="T4" fmla="*/ 161 w 322"/>
              <a:gd name="T5" fmla="*/ 124 h 285"/>
              <a:gd name="T6" fmla="*/ 249 w 322"/>
              <a:gd name="T7" fmla="*/ 88 h 285"/>
              <a:gd name="T8" fmla="*/ 285 w 322"/>
              <a:gd name="T9" fmla="*/ 0 h 285"/>
              <a:gd name="T10" fmla="*/ 322 w 322"/>
              <a:gd name="T11" fmla="*/ 0 h 285"/>
              <a:gd name="T12" fmla="*/ 275 w 322"/>
              <a:gd name="T13" fmla="*/ 114 h 285"/>
              <a:gd name="T14" fmla="*/ 161 w 322"/>
              <a:gd name="T15" fmla="*/ 161 h 285"/>
              <a:gd name="T16" fmla="*/ 73 w 322"/>
              <a:gd name="T17" fmla="*/ 198 h 285"/>
              <a:gd name="T18" fmla="*/ 37 w 322"/>
              <a:gd name="T19" fmla="*/ 285 h 285"/>
              <a:gd name="T20" fmla="*/ 0 w 322"/>
              <a:gd name="T21" fmla="*/ 285 h 28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2"/>
              <a:gd name="T34" fmla="*/ 0 h 285"/>
              <a:gd name="T35" fmla="*/ 322 w 322"/>
              <a:gd name="T36" fmla="*/ 285 h 28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2" h="285">
                <a:moveTo>
                  <a:pt x="0" y="285"/>
                </a:moveTo>
                <a:cubicBezTo>
                  <a:pt x="0" y="241"/>
                  <a:pt x="18" y="201"/>
                  <a:pt x="47" y="171"/>
                </a:cubicBezTo>
                <a:cubicBezTo>
                  <a:pt x="76" y="142"/>
                  <a:pt x="116" y="124"/>
                  <a:pt x="161" y="124"/>
                </a:cubicBezTo>
                <a:cubicBezTo>
                  <a:pt x="195" y="124"/>
                  <a:pt x="226" y="110"/>
                  <a:pt x="249" y="88"/>
                </a:cubicBezTo>
                <a:cubicBezTo>
                  <a:pt x="271" y="65"/>
                  <a:pt x="285" y="34"/>
                  <a:pt x="285" y="0"/>
                </a:cubicBezTo>
                <a:cubicBezTo>
                  <a:pt x="322" y="0"/>
                  <a:pt x="322" y="0"/>
                  <a:pt x="322" y="0"/>
                </a:cubicBezTo>
                <a:cubicBezTo>
                  <a:pt x="322" y="45"/>
                  <a:pt x="304" y="85"/>
                  <a:pt x="275" y="114"/>
                </a:cubicBezTo>
                <a:cubicBezTo>
                  <a:pt x="246" y="143"/>
                  <a:pt x="205" y="161"/>
                  <a:pt x="161" y="161"/>
                </a:cubicBezTo>
                <a:cubicBezTo>
                  <a:pt x="126" y="161"/>
                  <a:pt x="95" y="175"/>
                  <a:pt x="73" y="198"/>
                </a:cubicBezTo>
                <a:cubicBezTo>
                  <a:pt x="50" y="220"/>
                  <a:pt x="37" y="251"/>
                  <a:pt x="37" y="285"/>
                </a:cubicBezTo>
                <a:cubicBezTo>
                  <a:pt x="0" y="285"/>
                  <a:pt x="0" y="285"/>
                  <a:pt x="0" y="285"/>
                </a:cubicBezTo>
                <a:close/>
              </a:path>
            </a:pathLst>
          </a:custGeom>
          <a:solidFill>
            <a:srgbClr val="E6792A"/>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5" name="Freeform 8"/>
          <p:cNvSpPr>
            <a:spLocks noChangeArrowheads="1"/>
          </p:cNvSpPr>
          <p:nvPr/>
        </p:nvSpPr>
        <p:spPr bwMode="auto">
          <a:xfrm>
            <a:off x="6540863" y="1767615"/>
            <a:ext cx="829733" cy="1077384"/>
          </a:xfrm>
          <a:custGeom>
            <a:avLst/>
            <a:gdLst>
              <a:gd name="T0" fmla="*/ 286 w 323"/>
              <a:gd name="T1" fmla="*/ 420 h 420"/>
              <a:gd name="T2" fmla="*/ 249 w 323"/>
              <a:gd name="T3" fmla="*/ 333 h 420"/>
              <a:gd name="T4" fmla="*/ 162 w 323"/>
              <a:gd name="T5" fmla="*/ 296 h 420"/>
              <a:gd name="T6" fmla="*/ 48 w 323"/>
              <a:gd name="T7" fmla="*/ 249 h 420"/>
              <a:gd name="T8" fmla="*/ 0 w 323"/>
              <a:gd name="T9" fmla="*/ 135 h 420"/>
              <a:gd name="T10" fmla="*/ 0 w 323"/>
              <a:gd name="T11" fmla="*/ 0 h 420"/>
              <a:gd name="T12" fmla="*/ 37 w 323"/>
              <a:gd name="T13" fmla="*/ 0 h 420"/>
              <a:gd name="T14" fmla="*/ 37 w 323"/>
              <a:gd name="T15" fmla="*/ 135 h 420"/>
              <a:gd name="T16" fmla="*/ 74 w 323"/>
              <a:gd name="T17" fmla="*/ 223 h 420"/>
              <a:gd name="T18" fmla="*/ 162 w 323"/>
              <a:gd name="T19" fmla="*/ 259 h 420"/>
              <a:gd name="T20" fmla="*/ 276 w 323"/>
              <a:gd name="T21" fmla="*/ 306 h 420"/>
              <a:gd name="T22" fmla="*/ 323 w 323"/>
              <a:gd name="T23" fmla="*/ 420 h 420"/>
              <a:gd name="T24" fmla="*/ 286 w 323"/>
              <a:gd name="T25" fmla="*/ 420 h 42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23"/>
              <a:gd name="T40" fmla="*/ 0 h 420"/>
              <a:gd name="T41" fmla="*/ 323 w 323"/>
              <a:gd name="T42" fmla="*/ 420 h 42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23" h="420">
                <a:moveTo>
                  <a:pt x="286" y="420"/>
                </a:moveTo>
                <a:cubicBezTo>
                  <a:pt x="286" y="386"/>
                  <a:pt x="272" y="355"/>
                  <a:pt x="249" y="333"/>
                </a:cubicBezTo>
                <a:cubicBezTo>
                  <a:pt x="227" y="310"/>
                  <a:pt x="196" y="296"/>
                  <a:pt x="162" y="296"/>
                </a:cubicBezTo>
                <a:cubicBezTo>
                  <a:pt x="117" y="296"/>
                  <a:pt x="77" y="278"/>
                  <a:pt x="48" y="249"/>
                </a:cubicBezTo>
                <a:cubicBezTo>
                  <a:pt x="18" y="220"/>
                  <a:pt x="0" y="180"/>
                  <a:pt x="0" y="135"/>
                </a:cubicBezTo>
                <a:cubicBezTo>
                  <a:pt x="0" y="0"/>
                  <a:pt x="0" y="0"/>
                  <a:pt x="0" y="0"/>
                </a:cubicBezTo>
                <a:cubicBezTo>
                  <a:pt x="37" y="0"/>
                  <a:pt x="37" y="0"/>
                  <a:pt x="37" y="0"/>
                </a:cubicBezTo>
                <a:cubicBezTo>
                  <a:pt x="37" y="135"/>
                  <a:pt x="37" y="135"/>
                  <a:pt x="37" y="135"/>
                </a:cubicBezTo>
                <a:cubicBezTo>
                  <a:pt x="37" y="169"/>
                  <a:pt x="51" y="200"/>
                  <a:pt x="74" y="223"/>
                </a:cubicBezTo>
                <a:cubicBezTo>
                  <a:pt x="96" y="245"/>
                  <a:pt x="127" y="259"/>
                  <a:pt x="162" y="259"/>
                </a:cubicBezTo>
                <a:cubicBezTo>
                  <a:pt x="206" y="259"/>
                  <a:pt x="246" y="277"/>
                  <a:pt x="276" y="306"/>
                </a:cubicBezTo>
                <a:cubicBezTo>
                  <a:pt x="305" y="336"/>
                  <a:pt x="323" y="376"/>
                  <a:pt x="323" y="420"/>
                </a:cubicBezTo>
                <a:cubicBezTo>
                  <a:pt x="286" y="420"/>
                  <a:pt x="286" y="420"/>
                  <a:pt x="286" y="420"/>
                </a:cubicBezTo>
                <a:close/>
              </a:path>
            </a:pathLst>
          </a:custGeom>
          <a:solidFill>
            <a:srgbClr val="E6792A"/>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6" name="Freeform 9"/>
          <p:cNvSpPr>
            <a:spLocks noChangeArrowheads="1"/>
          </p:cNvSpPr>
          <p:nvPr/>
        </p:nvSpPr>
        <p:spPr bwMode="auto">
          <a:xfrm>
            <a:off x="6540864" y="2432249"/>
            <a:ext cx="1147233" cy="1147233"/>
          </a:xfrm>
          <a:custGeom>
            <a:avLst/>
            <a:gdLst>
              <a:gd name="T0" fmla="*/ 447 w 447"/>
              <a:gd name="T1" fmla="*/ 37 h 447"/>
              <a:gd name="T2" fmla="*/ 359 w 447"/>
              <a:gd name="T3" fmla="*/ 74 h 447"/>
              <a:gd name="T4" fmla="*/ 323 w 447"/>
              <a:gd name="T5" fmla="*/ 161 h 447"/>
              <a:gd name="T6" fmla="*/ 276 w 447"/>
              <a:gd name="T7" fmla="*/ 275 h 447"/>
              <a:gd name="T8" fmla="*/ 162 w 447"/>
              <a:gd name="T9" fmla="*/ 323 h 447"/>
              <a:gd name="T10" fmla="*/ 74 w 447"/>
              <a:gd name="T11" fmla="*/ 359 h 447"/>
              <a:gd name="T12" fmla="*/ 37 w 447"/>
              <a:gd name="T13" fmla="*/ 447 h 447"/>
              <a:gd name="T14" fmla="*/ 0 w 447"/>
              <a:gd name="T15" fmla="*/ 447 h 447"/>
              <a:gd name="T16" fmla="*/ 48 w 447"/>
              <a:gd name="T17" fmla="*/ 333 h 447"/>
              <a:gd name="T18" fmla="*/ 162 w 447"/>
              <a:gd name="T19" fmla="*/ 286 h 447"/>
              <a:gd name="T20" fmla="*/ 249 w 447"/>
              <a:gd name="T21" fmla="*/ 249 h 447"/>
              <a:gd name="T22" fmla="*/ 286 w 447"/>
              <a:gd name="T23" fmla="*/ 161 h 447"/>
              <a:gd name="T24" fmla="*/ 333 w 447"/>
              <a:gd name="T25" fmla="*/ 47 h 447"/>
              <a:gd name="T26" fmla="*/ 447 w 447"/>
              <a:gd name="T27" fmla="*/ 0 h 447"/>
              <a:gd name="T28" fmla="*/ 447 w 447"/>
              <a:gd name="T29" fmla="*/ 37 h 44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47"/>
              <a:gd name="T46" fmla="*/ 0 h 447"/>
              <a:gd name="T47" fmla="*/ 447 w 447"/>
              <a:gd name="T48" fmla="*/ 447 h 44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47" h="447">
                <a:moveTo>
                  <a:pt x="447" y="37"/>
                </a:moveTo>
                <a:cubicBezTo>
                  <a:pt x="413" y="37"/>
                  <a:pt x="382" y="51"/>
                  <a:pt x="359" y="74"/>
                </a:cubicBezTo>
                <a:cubicBezTo>
                  <a:pt x="337" y="96"/>
                  <a:pt x="323" y="127"/>
                  <a:pt x="323" y="161"/>
                </a:cubicBezTo>
                <a:cubicBezTo>
                  <a:pt x="323" y="206"/>
                  <a:pt x="305" y="246"/>
                  <a:pt x="276" y="275"/>
                </a:cubicBezTo>
                <a:cubicBezTo>
                  <a:pt x="246" y="305"/>
                  <a:pt x="206" y="323"/>
                  <a:pt x="162" y="323"/>
                </a:cubicBezTo>
                <a:cubicBezTo>
                  <a:pt x="127" y="323"/>
                  <a:pt x="96" y="337"/>
                  <a:pt x="74" y="359"/>
                </a:cubicBezTo>
                <a:cubicBezTo>
                  <a:pt x="51" y="382"/>
                  <a:pt x="37" y="413"/>
                  <a:pt x="37" y="447"/>
                </a:cubicBezTo>
                <a:cubicBezTo>
                  <a:pt x="0" y="447"/>
                  <a:pt x="0" y="447"/>
                  <a:pt x="0" y="447"/>
                </a:cubicBezTo>
                <a:cubicBezTo>
                  <a:pt x="0" y="402"/>
                  <a:pt x="18" y="362"/>
                  <a:pt x="48" y="333"/>
                </a:cubicBezTo>
                <a:cubicBezTo>
                  <a:pt x="77" y="304"/>
                  <a:pt x="117" y="286"/>
                  <a:pt x="162" y="286"/>
                </a:cubicBezTo>
                <a:cubicBezTo>
                  <a:pt x="196" y="286"/>
                  <a:pt x="227" y="272"/>
                  <a:pt x="249" y="249"/>
                </a:cubicBezTo>
                <a:cubicBezTo>
                  <a:pt x="272" y="227"/>
                  <a:pt x="286" y="196"/>
                  <a:pt x="286" y="161"/>
                </a:cubicBezTo>
                <a:cubicBezTo>
                  <a:pt x="286" y="117"/>
                  <a:pt x="304" y="77"/>
                  <a:pt x="333" y="47"/>
                </a:cubicBezTo>
                <a:cubicBezTo>
                  <a:pt x="362" y="18"/>
                  <a:pt x="403" y="0"/>
                  <a:pt x="447" y="0"/>
                </a:cubicBezTo>
                <a:cubicBezTo>
                  <a:pt x="447" y="37"/>
                  <a:pt x="447" y="37"/>
                  <a:pt x="447" y="37"/>
                </a:cubicBezTo>
                <a:close/>
              </a:path>
            </a:pathLst>
          </a:custGeom>
          <a:solidFill>
            <a:srgbClr val="00A53E"/>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7" name="Freeform 10"/>
          <p:cNvSpPr>
            <a:spLocks noChangeArrowheads="1"/>
          </p:cNvSpPr>
          <p:nvPr/>
        </p:nvSpPr>
        <p:spPr bwMode="auto">
          <a:xfrm>
            <a:off x="4555430" y="2112633"/>
            <a:ext cx="2815167" cy="2197100"/>
          </a:xfrm>
          <a:custGeom>
            <a:avLst/>
            <a:gdLst>
              <a:gd name="T0" fmla="*/ 37 w 1097"/>
              <a:gd name="T1" fmla="*/ 0 h 856"/>
              <a:gd name="T2" fmla="*/ 73 w 1097"/>
              <a:gd name="T3" fmla="*/ 88 h 856"/>
              <a:gd name="T4" fmla="*/ 161 w 1097"/>
              <a:gd name="T5" fmla="*/ 124 h 856"/>
              <a:gd name="T6" fmla="*/ 275 w 1097"/>
              <a:gd name="T7" fmla="*/ 171 h 856"/>
              <a:gd name="T8" fmla="*/ 323 w 1097"/>
              <a:gd name="T9" fmla="*/ 285 h 856"/>
              <a:gd name="T10" fmla="*/ 359 w 1097"/>
              <a:gd name="T11" fmla="*/ 373 h 856"/>
              <a:gd name="T12" fmla="*/ 447 w 1097"/>
              <a:gd name="T13" fmla="*/ 410 h 856"/>
              <a:gd name="T14" fmla="*/ 650 w 1097"/>
              <a:gd name="T15" fmla="*/ 410 h 856"/>
              <a:gd name="T16" fmla="*/ 764 w 1097"/>
              <a:gd name="T17" fmla="*/ 457 h 856"/>
              <a:gd name="T18" fmla="*/ 811 w 1097"/>
              <a:gd name="T19" fmla="*/ 571 h 856"/>
              <a:gd name="T20" fmla="*/ 848 w 1097"/>
              <a:gd name="T21" fmla="*/ 659 h 856"/>
              <a:gd name="T22" fmla="*/ 936 w 1097"/>
              <a:gd name="T23" fmla="*/ 695 h 856"/>
              <a:gd name="T24" fmla="*/ 1050 w 1097"/>
              <a:gd name="T25" fmla="*/ 742 h 856"/>
              <a:gd name="T26" fmla="*/ 1097 w 1097"/>
              <a:gd name="T27" fmla="*/ 856 h 856"/>
              <a:gd name="T28" fmla="*/ 1060 w 1097"/>
              <a:gd name="T29" fmla="*/ 856 h 856"/>
              <a:gd name="T30" fmla="*/ 1023 w 1097"/>
              <a:gd name="T31" fmla="*/ 769 h 856"/>
              <a:gd name="T32" fmla="*/ 936 w 1097"/>
              <a:gd name="T33" fmla="*/ 732 h 856"/>
              <a:gd name="T34" fmla="*/ 822 w 1097"/>
              <a:gd name="T35" fmla="*/ 685 h 856"/>
              <a:gd name="T36" fmla="*/ 774 w 1097"/>
              <a:gd name="T37" fmla="*/ 571 h 856"/>
              <a:gd name="T38" fmla="*/ 738 w 1097"/>
              <a:gd name="T39" fmla="*/ 483 h 856"/>
              <a:gd name="T40" fmla="*/ 650 w 1097"/>
              <a:gd name="T41" fmla="*/ 447 h 856"/>
              <a:gd name="T42" fmla="*/ 447 w 1097"/>
              <a:gd name="T43" fmla="*/ 447 h 856"/>
              <a:gd name="T44" fmla="*/ 333 w 1097"/>
              <a:gd name="T45" fmla="*/ 399 h 856"/>
              <a:gd name="T46" fmla="*/ 286 w 1097"/>
              <a:gd name="T47" fmla="*/ 285 h 856"/>
              <a:gd name="T48" fmla="*/ 249 w 1097"/>
              <a:gd name="T49" fmla="*/ 198 h 856"/>
              <a:gd name="T50" fmla="*/ 161 w 1097"/>
              <a:gd name="T51" fmla="*/ 161 h 856"/>
              <a:gd name="T52" fmla="*/ 47 w 1097"/>
              <a:gd name="T53" fmla="*/ 114 h 856"/>
              <a:gd name="T54" fmla="*/ 0 w 1097"/>
              <a:gd name="T55" fmla="*/ 0 h 856"/>
              <a:gd name="T56" fmla="*/ 37 w 1097"/>
              <a:gd name="T57" fmla="*/ 0 h 8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097"/>
              <a:gd name="T88" fmla="*/ 0 h 856"/>
              <a:gd name="T89" fmla="*/ 1097 w 1097"/>
              <a:gd name="T90" fmla="*/ 856 h 8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097" h="856">
                <a:moveTo>
                  <a:pt x="37" y="0"/>
                </a:moveTo>
                <a:cubicBezTo>
                  <a:pt x="37" y="34"/>
                  <a:pt x="51" y="65"/>
                  <a:pt x="73" y="88"/>
                </a:cubicBezTo>
                <a:cubicBezTo>
                  <a:pt x="96" y="110"/>
                  <a:pt x="127" y="124"/>
                  <a:pt x="161" y="124"/>
                </a:cubicBezTo>
                <a:cubicBezTo>
                  <a:pt x="206" y="124"/>
                  <a:pt x="246" y="142"/>
                  <a:pt x="275" y="171"/>
                </a:cubicBezTo>
                <a:cubicBezTo>
                  <a:pt x="304" y="201"/>
                  <a:pt x="323" y="241"/>
                  <a:pt x="323" y="285"/>
                </a:cubicBezTo>
                <a:cubicBezTo>
                  <a:pt x="323" y="320"/>
                  <a:pt x="336" y="351"/>
                  <a:pt x="359" y="373"/>
                </a:cubicBezTo>
                <a:cubicBezTo>
                  <a:pt x="381" y="396"/>
                  <a:pt x="412" y="410"/>
                  <a:pt x="447" y="410"/>
                </a:cubicBezTo>
                <a:cubicBezTo>
                  <a:pt x="650" y="410"/>
                  <a:pt x="650" y="410"/>
                  <a:pt x="650" y="410"/>
                </a:cubicBezTo>
                <a:cubicBezTo>
                  <a:pt x="695" y="410"/>
                  <a:pt x="735" y="428"/>
                  <a:pt x="764" y="457"/>
                </a:cubicBezTo>
                <a:cubicBezTo>
                  <a:pt x="793" y="486"/>
                  <a:pt x="811" y="526"/>
                  <a:pt x="811" y="571"/>
                </a:cubicBezTo>
                <a:cubicBezTo>
                  <a:pt x="811" y="605"/>
                  <a:pt x="825" y="636"/>
                  <a:pt x="848" y="659"/>
                </a:cubicBezTo>
                <a:cubicBezTo>
                  <a:pt x="870" y="681"/>
                  <a:pt x="901" y="695"/>
                  <a:pt x="936" y="695"/>
                </a:cubicBezTo>
                <a:cubicBezTo>
                  <a:pt x="980" y="695"/>
                  <a:pt x="1020" y="713"/>
                  <a:pt x="1050" y="742"/>
                </a:cubicBezTo>
                <a:cubicBezTo>
                  <a:pt x="1079" y="772"/>
                  <a:pt x="1097" y="812"/>
                  <a:pt x="1097" y="856"/>
                </a:cubicBezTo>
                <a:cubicBezTo>
                  <a:pt x="1060" y="856"/>
                  <a:pt x="1060" y="856"/>
                  <a:pt x="1060" y="856"/>
                </a:cubicBezTo>
                <a:cubicBezTo>
                  <a:pt x="1060" y="822"/>
                  <a:pt x="1046" y="791"/>
                  <a:pt x="1023" y="769"/>
                </a:cubicBezTo>
                <a:cubicBezTo>
                  <a:pt x="1001" y="746"/>
                  <a:pt x="970" y="732"/>
                  <a:pt x="936" y="732"/>
                </a:cubicBezTo>
                <a:cubicBezTo>
                  <a:pt x="891" y="732"/>
                  <a:pt x="851" y="714"/>
                  <a:pt x="822" y="685"/>
                </a:cubicBezTo>
                <a:cubicBezTo>
                  <a:pt x="792" y="656"/>
                  <a:pt x="774" y="615"/>
                  <a:pt x="774" y="571"/>
                </a:cubicBezTo>
                <a:cubicBezTo>
                  <a:pt x="774" y="537"/>
                  <a:pt x="760" y="506"/>
                  <a:pt x="738" y="483"/>
                </a:cubicBezTo>
                <a:cubicBezTo>
                  <a:pt x="716" y="461"/>
                  <a:pt x="684" y="447"/>
                  <a:pt x="650" y="447"/>
                </a:cubicBezTo>
                <a:cubicBezTo>
                  <a:pt x="447" y="447"/>
                  <a:pt x="447" y="447"/>
                  <a:pt x="447" y="447"/>
                </a:cubicBezTo>
                <a:cubicBezTo>
                  <a:pt x="402" y="447"/>
                  <a:pt x="362" y="429"/>
                  <a:pt x="333" y="399"/>
                </a:cubicBezTo>
                <a:cubicBezTo>
                  <a:pt x="304" y="370"/>
                  <a:pt x="286" y="330"/>
                  <a:pt x="286" y="285"/>
                </a:cubicBezTo>
                <a:cubicBezTo>
                  <a:pt x="286" y="251"/>
                  <a:pt x="272" y="220"/>
                  <a:pt x="249" y="198"/>
                </a:cubicBezTo>
                <a:cubicBezTo>
                  <a:pt x="227" y="175"/>
                  <a:pt x="196" y="161"/>
                  <a:pt x="161" y="161"/>
                </a:cubicBezTo>
                <a:cubicBezTo>
                  <a:pt x="117" y="161"/>
                  <a:pt x="76" y="143"/>
                  <a:pt x="47" y="114"/>
                </a:cubicBezTo>
                <a:cubicBezTo>
                  <a:pt x="18" y="85"/>
                  <a:pt x="0" y="45"/>
                  <a:pt x="0" y="0"/>
                </a:cubicBezTo>
                <a:cubicBezTo>
                  <a:pt x="37" y="0"/>
                  <a:pt x="37" y="0"/>
                  <a:pt x="37" y="0"/>
                </a:cubicBezTo>
                <a:close/>
              </a:path>
            </a:pathLst>
          </a:custGeom>
          <a:solidFill>
            <a:srgbClr val="00A53E"/>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8" name="Freeform 11"/>
          <p:cNvSpPr>
            <a:spLocks noChangeArrowheads="1"/>
          </p:cNvSpPr>
          <p:nvPr/>
        </p:nvSpPr>
        <p:spPr bwMode="auto">
          <a:xfrm>
            <a:off x="6020163" y="4201782"/>
            <a:ext cx="412751" cy="410633"/>
          </a:xfrm>
          <a:custGeom>
            <a:avLst/>
            <a:gdLst>
              <a:gd name="T0" fmla="*/ 161 w 161"/>
              <a:gd name="T1" fmla="*/ 37 h 161"/>
              <a:gd name="T2" fmla="*/ 73 w 161"/>
              <a:gd name="T3" fmla="*/ 73 h 161"/>
              <a:gd name="T4" fmla="*/ 37 w 161"/>
              <a:gd name="T5" fmla="*/ 161 h 161"/>
              <a:gd name="T6" fmla="*/ 0 w 161"/>
              <a:gd name="T7" fmla="*/ 161 h 161"/>
              <a:gd name="T8" fmla="*/ 47 w 161"/>
              <a:gd name="T9" fmla="*/ 47 h 161"/>
              <a:gd name="T10" fmla="*/ 161 w 161"/>
              <a:gd name="T11" fmla="*/ 0 h 161"/>
              <a:gd name="T12" fmla="*/ 161 w 161"/>
              <a:gd name="T13" fmla="*/ 37 h 161"/>
              <a:gd name="T14" fmla="*/ 0 60000 65536"/>
              <a:gd name="T15" fmla="*/ 0 60000 65536"/>
              <a:gd name="T16" fmla="*/ 0 60000 65536"/>
              <a:gd name="T17" fmla="*/ 0 60000 65536"/>
              <a:gd name="T18" fmla="*/ 0 60000 65536"/>
              <a:gd name="T19" fmla="*/ 0 60000 65536"/>
              <a:gd name="T20" fmla="*/ 0 60000 65536"/>
              <a:gd name="T21" fmla="*/ 0 w 161"/>
              <a:gd name="T22" fmla="*/ 0 h 161"/>
              <a:gd name="T23" fmla="*/ 161 w 161"/>
              <a:gd name="T24" fmla="*/ 161 h 16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1" h="161">
                <a:moveTo>
                  <a:pt x="161" y="37"/>
                </a:moveTo>
                <a:cubicBezTo>
                  <a:pt x="127" y="37"/>
                  <a:pt x="96" y="51"/>
                  <a:pt x="73" y="73"/>
                </a:cubicBezTo>
                <a:cubicBezTo>
                  <a:pt x="51" y="96"/>
                  <a:pt x="37" y="127"/>
                  <a:pt x="37" y="161"/>
                </a:cubicBezTo>
                <a:cubicBezTo>
                  <a:pt x="0" y="161"/>
                  <a:pt x="0" y="161"/>
                  <a:pt x="0" y="161"/>
                </a:cubicBezTo>
                <a:cubicBezTo>
                  <a:pt x="0" y="116"/>
                  <a:pt x="18" y="76"/>
                  <a:pt x="47" y="47"/>
                </a:cubicBezTo>
                <a:cubicBezTo>
                  <a:pt x="76" y="18"/>
                  <a:pt x="117" y="0"/>
                  <a:pt x="161" y="0"/>
                </a:cubicBezTo>
                <a:cubicBezTo>
                  <a:pt x="161" y="37"/>
                  <a:pt x="161" y="37"/>
                  <a:pt x="161" y="37"/>
                </a:cubicBezTo>
                <a:close/>
              </a:path>
            </a:pathLst>
          </a:custGeom>
          <a:solidFill>
            <a:srgbClr val="0070C0"/>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9" name="Freeform 12"/>
          <p:cNvSpPr>
            <a:spLocks noChangeArrowheads="1"/>
          </p:cNvSpPr>
          <p:nvPr/>
        </p:nvSpPr>
        <p:spPr bwMode="auto">
          <a:xfrm>
            <a:off x="5285681" y="4472715"/>
            <a:ext cx="416983" cy="554567"/>
          </a:xfrm>
          <a:custGeom>
            <a:avLst/>
            <a:gdLst>
              <a:gd name="T0" fmla="*/ 37 w 162"/>
              <a:gd name="T1" fmla="*/ 55 h 216"/>
              <a:gd name="T2" fmla="*/ 74 w 162"/>
              <a:gd name="T3" fmla="*/ 143 h 216"/>
              <a:gd name="T4" fmla="*/ 162 w 162"/>
              <a:gd name="T5" fmla="*/ 179 h 216"/>
              <a:gd name="T6" fmla="*/ 162 w 162"/>
              <a:gd name="T7" fmla="*/ 216 h 216"/>
              <a:gd name="T8" fmla="*/ 48 w 162"/>
              <a:gd name="T9" fmla="*/ 169 h 216"/>
              <a:gd name="T10" fmla="*/ 1 w 162"/>
              <a:gd name="T11" fmla="*/ 55 h 216"/>
              <a:gd name="T12" fmla="*/ 0 w 162"/>
              <a:gd name="T13" fmla="*/ 55 h 216"/>
              <a:gd name="T14" fmla="*/ 0 w 162"/>
              <a:gd name="T15" fmla="*/ 0 h 216"/>
              <a:gd name="T16" fmla="*/ 38 w 162"/>
              <a:gd name="T17" fmla="*/ 0 h 216"/>
              <a:gd name="T18" fmla="*/ 38 w 162"/>
              <a:gd name="T19" fmla="*/ 55 h 216"/>
              <a:gd name="T20" fmla="*/ 37 w 162"/>
              <a:gd name="T21" fmla="*/ 55 h 2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2"/>
              <a:gd name="T34" fmla="*/ 0 h 216"/>
              <a:gd name="T35" fmla="*/ 162 w 162"/>
              <a:gd name="T36" fmla="*/ 216 h 2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2" h="216">
                <a:moveTo>
                  <a:pt x="37" y="55"/>
                </a:moveTo>
                <a:cubicBezTo>
                  <a:pt x="37" y="89"/>
                  <a:pt x="51" y="120"/>
                  <a:pt x="74" y="143"/>
                </a:cubicBezTo>
                <a:cubicBezTo>
                  <a:pt x="96" y="165"/>
                  <a:pt x="127" y="179"/>
                  <a:pt x="162" y="179"/>
                </a:cubicBezTo>
                <a:cubicBezTo>
                  <a:pt x="162" y="216"/>
                  <a:pt x="162" y="216"/>
                  <a:pt x="162" y="216"/>
                </a:cubicBezTo>
                <a:cubicBezTo>
                  <a:pt x="117" y="216"/>
                  <a:pt x="77" y="198"/>
                  <a:pt x="48" y="169"/>
                </a:cubicBezTo>
                <a:cubicBezTo>
                  <a:pt x="19" y="140"/>
                  <a:pt x="1" y="99"/>
                  <a:pt x="1" y="55"/>
                </a:cubicBezTo>
                <a:cubicBezTo>
                  <a:pt x="0" y="55"/>
                  <a:pt x="0" y="55"/>
                  <a:pt x="0" y="55"/>
                </a:cubicBezTo>
                <a:cubicBezTo>
                  <a:pt x="0" y="0"/>
                  <a:pt x="0" y="0"/>
                  <a:pt x="0" y="0"/>
                </a:cubicBezTo>
                <a:cubicBezTo>
                  <a:pt x="38" y="0"/>
                  <a:pt x="38" y="0"/>
                  <a:pt x="38" y="0"/>
                </a:cubicBezTo>
                <a:cubicBezTo>
                  <a:pt x="38" y="55"/>
                  <a:pt x="38" y="55"/>
                  <a:pt x="38" y="55"/>
                </a:cubicBezTo>
                <a:cubicBezTo>
                  <a:pt x="37" y="55"/>
                  <a:pt x="37" y="55"/>
                  <a:pt x="37" y="55"/>
                </a:cubicBezTo>
                <a:close/>
              </a:path>
            </a:pathLst>
          </a:custGeom>
          <a:solidFill>
            <a:srgbClr val="0070C0"/>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10" name="Freeform 13"/>
          <p:cNvSpPr>
            <a:spLocks noChangeArrowheads="1"/>
          </p:cNvSpPr>
          <p:nvPr/>
        </p:nvSpPr>
        <p:spPr bwMode="auto">
          <a:xfrm>
            <a:off x="4970297" y="3164615"/>
            <a:ext cx="1462617" cy="1862667"/>
          </a:xfrm>
          <a:custGeom>
            <a:avLst/>
            <a:gdLst>
              <a:gd name="T0" fmla="*/ 447 w 571"/>
              <a:gd name="T1" fmla="*/ 447 h 726"/>
              <a:gd name="T2" fmla="*/ 447 w 571"/>
              <a:gd name="T3" fmla="*/ 565 h 726"/>
              <a:gd name="T4" fmla="*/ 483 w 571"/>
              <a:gd name="T5" fmla="*/ 653 h 726"/>
              <a:gd name="T6" fmla="*/ 571 w 571"/>
              <a:gd name="T7" fmla="*/ 689 h 726"/>
              <a:gd name="T8" fmla="*/ 571 w 571"/>
              <a:gd name="T9" fmla="*/ 726 h 726"/>
              <a:gd name="T10" fmla="*/ 457 w 571"/>
              <a:gd name="T11" fmla="*/ 679 h 726"/>
              <a:gd name="T12" fmla="*/ 410 w 571"/>
              <a:gd name="T13" fmla="*/ 565 h 726"/>
              <a:gd name="T14" fmla="*/ 410 w 571"/>
              <a:gd name="T15" fmla="*/ 447 h 726"/>
              <a:gd name="T16" fmla="*/ 410 w 571"/>
              <a:gd name="T17" fmla="*/ 446 h 726"/>
              <a:gd name="T18" fmla="*/ 374 w 571"/>
              <a:gd name="T19" fmla="*/ 359 h 726"/>
              <a:gd name="T20" fmla="*/ 286 w 571"/>
              <a:gd name="T21" fmla="*/ 322 h 726"/>
              <a:gd name="T22" fmla="*/ 172 w 571"/>
              <a:gd name="T23" fmla="*/ 275 h 726"/>
              <a:gd name="T24" fmla="*/ 125 w 571"/>
              <a:gd name="T25" fmla="*/ 161 h 726"/>
              <a:gd name="T26" fmla="*/ 88 w 571"/>
              <a:gd name="T27" fmla="*/ 73 h 726"/>
              <a:gd name="T28" fmla="*/ 0 w 571"/>
              <a:gd name="T29" fmla="*/ 37 h 726"/>
              <a:gd name="T30" fmla="*/ 0 w 571"/>
              <a:gd name="T31" fmla="*/ 0 h 726"/>
              <a:gd name="T32" fmla="*/ 114 w 571"/>
              <a:gd name="T33" fmla="*/ 47 h 726"/>
              <a:gd name="T34" fmla="*/ 162 w 571"/>
              <a:gd name="T35" fmla="*/ 161 h 726"/>
              <a:gd name="T36" fmla="*/ 198 w 571"/>
              <a:gd name="T37" fmla="*/ 249 h 726"/>
              <a:gd name="T38" fmla="*/ 286 w 571"/>
              <a:gd name="T39" fmla="*/ 285 h 726"/>
              <a:gd name="T40" fmla="*/ 400 w 571"/>
              <a:gd name="T41" fmla="*/ 332 h 726"/>
              <a:gd name="T42" fmla="*/ 447 w 571"/>
              <a:gd name="T43" fmla="*/ 446 h 726"/>
              <a:gd name="T44" fmla="*/ 447 w 571"/>
              <a:gd name="T45" fmla="*/ 447 h 72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71"/>
              <a:gd name="T70" fmla="*/ 0 h 726"/>
              <a:gd name="T71" fmla="*/ 571 w 571"/>
              <a:gd name="T72" fmla="*/ 726 h 72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71" h="726">
                <a:moveTo>
                  <a:pt x="447" y="447"/>
                </a:moveTo>
                <a:cubicBezTo>
                  <a:pt x="447" y="565"/>
                  <a:pt x="447" y="565"/>
                  <a:pt x="447" y="565"/>
                </a:cubicBezTo>
                <a:cubicBezTo>
                  <a:pt x="447" y="599"/>
                  <a:pt x="461" y="630"/>
                  <a:pt x="483" y="653"/>
                </a:cubicBezTo>
                <a:cubicBezTo>
                  <a:pt x="506" y="675"/>
                  <a:pt x="537" y="689"/>
                  <a:pt x="571" y="689"/>
                </a:cubicBezTo>
                <a:cubicBezTo>
                  <a:pt x="571" y="726"/>
                  <a:pt x="571" y="726"/>
                  <a:pt x="571" y="726"/>
                </a:cubicBezTo>
                <a:cubicBezTo>
                  <a:pt x="527" y="726"/>
                  <a:pt x="487" y="708"/>
                  <a:pt x="457" y="679"/>
                </a:cubicBezTo>
                <a:cubicBezTo>
                  <a:pt x="428" y="650"/>
                  <a:pt x="410" y="609"/>
                  <a:pt x="410" y="565"/>
                </a:cubicBezTo>
                <a:cubicBezTo>
                  <a:pt x="410" y="447"/>
                  <a:pt x="410" y="447"/>
                  <a:pt x="410" y="447"/>
                </a:cubicBezTo>
                <a:cubicBezTo>
                  <a:pt x="410" y="446"/>
                  <a:pt x="410" y="446"/>
                  <a:pt x="410" y="446"/>
                </a:cubicBezTo>
                <a:cubicBezTo>
                  <a:pt x="410" y="412"/>
                  <a:pt x="396" y="381"/>
                  <a:pt x="374" y="359"/>
                </a:cubicBezTo>
                <a:cubicBezTo>
                  <a:pt x="351" y="336"/>
                  <a:pt x="320" y="322"/>
                  <a:pt x="286" y="322"/>
                </a:cubicBezTo>
                <a:cubicBezTo>
                  <a:pt x="241" y="322"/>
                  <a:pt x="201" y="304"/>
                  <a:pt x="172" y="275"/>
                </a:cubicBezTo>
                <a:cubicBezTo>
                  <a:pt x="143" y="246"/>
                  <a:pt x="125" y="205"/>
                  <a:pt x="125" y="161"/>
                </a:cubicBezTo>
                <a:cubicBezTo>
                  <a:pt x="125" y="127"/>
                  <a:pt x="111" y="96"/>
                  <a:pt x="88" y="73"/>
                </a:cubicBezTo>
                <a:cubicBezTo>
                  <a:pt x="66" y="51"/>
                  <a:pt x="35" y="37"/>
                  <a:pt x="0" y="37"/>
                </a:cubicBezTo>
                <a:cubicBezTo>
                  <a:pt x="0" y="0"/>
                  <a:pt x="0" y="0"/>
                  <a:pt x="0" y="0"/>
                </a:cubicBezTo>
                <a:cubicBezTo>
                  <a:pt x="45" y="0"/>
                  <a:pt x="85" y="18"/>
                  <a:pt x="114" y="47"/>
                </a:cubicBezTo>
                <a:cubicBezTo>
                  <a:pt x="143" y="76"/>
                  <a:pt x="162" y="116"/>
                  <a:pt x="162" y="161"/>
                </a:cubicBezTo>
                <a:cubicBezTo>
                  <a:pt x="162" y="195"/>
                  <a:pt x="175" y="226"/>
                  <a:pt x="198" y="249"/>
                </a:cubicBezTo>
                <a:cubicBezTo>
                  <a:pt x="220" y="271"/>
                  <a:pt x="251" y="285"/>
                  <a:pt x="286" y="285"/>
                </a:cubicBezTo>
                <a:cubicBezTo>
                  <a:pt x="330" y="285"/>
                  <a:pt x="371" y="303"/>
                  <a:pt x="400" y="332"/>
                </a:cubicBezTo>
                <a:cubicBezTo>
                  <a:pt x="429" y="362"/>
                  <a:pt x="447" y="402"/>
                  <a:pt x="447" y="446"/>
                </a:cubicBezTo>
                <a:cubicBezTo>
                  <a:pt x="447" y="447"/>
                  <a:pt x="447" y="447"/>
                  <a:pt x="447" y="447"/>
                </a:cubicBezTo>
                <a:close/>
              </a:path>
            </a:pathLst>
          </a:custGeom>
          <a:solidFill>
            <a:srgbClr val="0070C0"/>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11" name="Freeform 14"/>
          <p:cNvSpPr>
            <a:spLocks noChangeArrowheads="1"/>
          </p:cNvSpPr>
          <p:nvPr/>
        </p:nvSpPr>
        <p:spPr bwMode="auto">
          <a:xfrm>
            <a:off x="6020163" y="3164615"/>
            <a:ext cx="2400300" cy="2182284"/>
          </a:xfrm>
          <a:custGeom>
            <a:avLst/>
            <a:gdLst>
              <a:gd name="T0" fmla="*/ 0 w 936"/>
              <a:gd name="T1" fmla="*/ 850 h 850"/>
              <a:gd name="T2" fmla="*/ 47 w 936"/>
              <a:gd name="T3" fmla="*/ 736 h 850"/>
              <a:gd name="T4" fmla="*/ 161 w 936"/>
              <a:gd name="T5" fmla="*/ 689 h 850"/>
              <a:gd name="T6" fmla="*/ 365 w 936"/>
              <a:gd name="T7" fmla="*/ 689 h 850"/>
              <a:gd name="T8" fmla="*/ 452 w 936"/>
              <a:gd name="T9" fmla="*/ 653 h 850"/>
              <a:gd name="T10" fmla="*/ 489 w 936"/>
              <a:gd name="T11" fmla="*/ 565 h 850"/>
              <a:gd name="T12" fmla="*/ 489 w 936"/>
              <a:gd name="T13" fmla="*/ 446 h 850"/>
              <a:gd name="T14" fmla="*/ 536 w 936"/>
              <a:gd name="T15" fmla="*/ 332 h 850"/>
              <a:gd name="T16" fmla="*/ 650 w 936"/>
              <a:gd name="T17" fmla="*/ 285 h 850"/>
              <a:gd name="T18" fmla="*/ 738 w 936"/>
              <a:gd name="T19" fmla="*/ 249 h 850"/>
              <a:gd name="T20" fmla="*/ 774 w 936"/>
              <a:gd name="T21" fmla="*/ 161 h 850"/>
              <a:gd name="T22" fmla="*/ 822 w 936"/>
              <a:gd name="T23" fmla="*/ 47 h 850"/>
              <a:gd name="T24" fmla="*/ 936 w 936"/>
              <a:gd name="T25" fmla="*/ 0 h 850"/>
              <a:gd name="T26" fmla="*/ 936 w 936"/>
              <a:gd name="T27" fmla="*/ 37 h 850"/>
              <a:gd name="T28" fmla="*/ 848 w 936"/>
              <a:gd name="T29" fmla="*/ 73 h 850"/>
              <a:gd name="T30" fmla="*/ 811 w 936"/>
              <a:gd name="T31" fmla="*/ 161 h 850"/>
              <a:gd name="T32" fmla="*/ 764 w 936"/>
              <a:gd name="T33" fmla="*/ 275 h 850"/>
              <a:gd name="T34" fmla="*/ 650 w 936"/>
              <a:gd name="T35" fmla="*/ 322 h 850"/>
              <a:gd name="T36" fmla="*/ 562 w 936"/>
              <a:gd name="T37" fmla="*/ 359 h 850"/>
              <a:gd name="T38" fmla="*/ 526 w 936"/>
              <a:gd name="T39" fmla="*/ 446 h 850"/>
              <a:gd name="T40" fmla="*/ 526 w 936"/>
              <a:gd name="T41" fmla="*/ 565 h 850"/>
              <a:gd name="T42" fmla="*/ 479 w 936"/>
              <a:gd name="T43" fmla="*/ 679 h 850"/>
              <a:gd name="T44" fmla="*/ 365 w 936"/>
              <a:gd name="T45" fmla="*/ 726 h 850"/>
              <a:gd name="T46" fmla="*/ 161 w 936"/>
              <a:gd name="T47" fmla="*/ 726 h 850"/>
              <a:gd name="T48" fmla="*/ 73 w 936"/>
              <a:gd name="T49" fmla="*/ 763 h 850"/>
              <a:gd name="T50" fmla="*/ 37 w 936"/>
              <a:gd name="T51" fmla="*/ 850 h 850"/>
              <a:gd name="T52" fmla="*/ 0 w 936"/>
              <a:gd name="T53" fmla="*/ 850 h 85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936"/>
              <a:gd name="T82" fmla="*/ 0 h 850"/>
              <a:gd name="T83" fmla="*/ 936 w 936"/>
              <a:gd name="T84" fmla="*/ 850 h 85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936" h="850">
                <a:moveTo>
                  <a:pt x="0" y="850"/>
                </a:moveTo>
                <a:cubicBezTo>
                  <a:pt x="0" y="806"/>
                  <a:pt x="18" y="766"/>
                  <a:pt x="47" y="736"/>
                </a:cubicBezTo>
                <a:cubicBezTo>
                  <a:pt x="76" y="707"/>
                  <a:pt x="117" y="689"/>
                  <a:pt x="161" y="689"/>
                </a:cubicBezTo>
                <a:cubicBezTo>
                  <a:pt x="365" y="689"/>
                  <a:pt x="365" y="689"/>
                  <a:pt x="365" y="689"/>
                </a:cubicBezTo>
                <a:cubicBezTo>
                  <a:pt x="399" y="689"/>
                  <a:pt x="430" y="675"/>
                  <a:pt x="452" y="653"/>
                </a:cubicBezTo>
                <a:cubicBezTo>
                  <a:pt x="475" y="630"/>
                  <a:pt x="489" y="599"/>
                  <a:pt x="489" y="565"/>
                </a:cubicBezTo>
                <a:cubicBezTo>
                  <a:pt x="489" y="446"/>
                  <a:pt x="489" y="446"/>
                  <a:pt x="489" y="446"/>
                </a:cubicBezTo>
                <a:cubicBezTo>
                  <a:pt x="489" y="402"/>
                  <a:pt x="507" y="362"/>
                  <a:pt x="536" y="332"/>
                </a:cubicBezTo>
                <a:cubicBezTo>
                  <a:pt x="565" y="303"/>
                  <a:pt x="606" y="285"/>
                  <a:pt x="650" y="285"/>
                </a:cubicBezTo>
                <a:cubicBezTo>
                  <a:pt x="684" y="285"/>
                  <a:pt x="715" y="271"/>
                  <a:pt x="738" y="249"/>
                </a:cubicBezTo>
                <a:cubicBezTo>
                  <a:pt x="760" y="226"/>
                  <a:pt x="774" y="195"/>
                  <a:pt x="774" y="161"/>
                </a:cubicBezTo>
                <a:cubicBezTo>
                  <a:pt x="774" y="116"/>
                  <a:pt x="792" y="76"/>
                  <a:pt x="822" y="47"/>
                </a:cubicBezTo>
                <a:cubicBezTo>
                  <a:pt x="851" y="18"/>
                  <a:pt x="891" y="0"/>
                  <a:pt x="936" y="0"/>
                </a:cubicBezTo>
                <a:cubicBezTo>
                  <a:pt x="936" y="37"/>
                  <a:pt x="936" y="37"/>
                  <a:pt x="936" y="37"/>
                </a:cubicBezTo>
                <a:cubicBezTo>
                  <a:pt x="901" y="37"/>
                  <a:pt x="870" y="51"/>
                  <a:pt x="848" y="73"/>
                </a:cubicBezTo>
                <a:cubicBezTo>
                  <a:pt x="825" y="96"/>
                  <a:pt x="811" y="127"/>
                  <a:pt x="811" y="161"/>
                </a:cubicBezTo>
                <a:cubicBezTo>
                  <a:pt x="811" y="205"/>
                  <a:pt x="793" y="246"/>
                  <a:pt x="764" y="275"/>
                </a:cubicBezTo>
                <a:cubicBezTo>
                  <a:pt x="735" y="304"/>
                  <a:pt x="695" y="322"/>
                  <a:pt x="650" y="322"/>
                </a:cubicBezTo>
                <a:cubicBezTo>
                  <a:pt x="616" y="322"/>
                  <a:pt x="585" y="336"/>
                  <a:pt x="562" y="359"/>
                </a:cubicBezTo>
                <a:cubicBezTo>
                  <a:pt x="540" y="381"/>
                  <a:pt x="526" y="412"/>
                  <a:pt x="526" y="446"/>
                </a:cubicBezTo>
                <a:cubicBezTo>
                  <a:pt x="526" y="565"/>
                  <a:pt x="526" y="565"/>
                  <a:pt x="526" y="565"/>
                </a:cubicBezTo>
                <a:cubicBezTo>
                  <a:pt x="526" y="609"/>
                  <a:pt x="508" y="650"/>
                  <a:pt x="479" y="679"/>
                </a:cubicBezTo>
                <a:cubicBezTo>
                  <a:pt x="449" y="708"/>
                  <a:pt x="409" y="726"/>
                  <a:pt x="365" y="726"/>
                </a:cubicBezTo>
                <a:cubicBezTo>
                  <a:pt x="161" y="726"/>
                  <a:pt x="161" y="726"/>
                  <a:pt x="161" y="726"/>
                </a:cubicBezTo>
                <a:cubicBezTo>
                  <a:pt x="127" y="726"/>
                  <a:pt x="96" y="740"/>
                  <a:pt x="73" y="763"/>
                </a:cubicBezTo>
                <a:cubicBezTo>
                  <a:pt x="51" y="785"/>
                  <a:pt x="37" y="816"/>
                  <a:pt x="37" y="850"/>
                </a:cubicBezTo>
                <a:cubicBezTo>
                  <a:pt x="0" y="850"/>
                  <a:pt x="0" y="850"/>
                  <a:pt x="0" y="850"/>
                </a:cubicBezTo>
                <a:close/>
              </a:path>
            </a:pathLst>
          </a:custGeom>
          <a:solidFill>
            <a:srgbClr val="E6792A"/>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12" name="Freeform 15"/>
          <p:cNvSpPr>
            <a:spLocks noChangeArrowheads="1"/>
          </p:cNvSpPr>
          <p:nvPr/>
        </p:nvSpPr>
        <p:spPr bwMode="auto">
          <a:xfrm>
            <a:off x="4034730" y="3365699"/>
            <a:ext cx="2080684" cy="2641600"/>
          </a:xfrm>
          <a:custGeom>
            <a:avLst/>
            <a:gdLst>
              <a:gd name="T0" fmla="*/ 774 w 811"/>
              <a:gd name="T1" fmla="*/ 1030 h 1030"/>
              <a:gd name="T2" fmla="*/ 774 w 811"/>
              <a:gd name="T3" fmla="*/ 772 h 1030"/>
              <a:gd name="T4" fmla="*/ 738 w 811"/>
              <a:gd name="T5" fmla="*/ 685 h 1030"/>
              <a:gd name="T6" fmla="*/ 650 w 811"/>
              <a:gd name="T7" fmla="*/ 648 h 1030"/>
              <a:gd name="T8" fmla="*/ 446 w 811"/>
              <a:gd name="T9" fmla="*/ 648 h 1030"/>
              <a:gd name="T10" fmla="*/ 332 w 811"/>
              <a:gd name="T11" fmla="*/ 601 h 1030"/>
              <a:gd name="T12" fmla="*/ 285 w 811"/>
              <a:gd name="T13" fmla="*/ 487 h 1030"/>
              <a:gd name="T14" fmla="*/ 285 w 811"/>
              <a:gd name="T15" fmla="*/ 285 h 1030"/>
              <a:gd name="T16" fmla="*/ 285 w 811"/>
              <a:gd name="T17" fmla="*/ 285 h 1030"/>
              <a:gd name="T18" fmla="*/ 249 w 811"/>
              <a:gd name="T19" fmla="*/ 198 h 1030"/>
              <a:gd name="T20" fmla="*/ 161 w 811"/>
              <a:gd name="T21" fmla="*/ 161 h 1030"/>
              <a:gd name="T22" fmla="*/ 47 w 811"/>
              <a:gd name="T23" fmla="*/ 114 h 1030"/>
              <a:gd name="T24" fmla="*/ 0 w 811"/>
              <a:gd name="T25" fmla="*/ 0 h 1030"/>
              <a:gd name="T26" fmla="*/ 37 w 811"/>
              <a:gd name="T27" fmla="*/ 0 h 1030"/>
              <a:gd name="T28" fmla="*/ 73 w 811"/>
              <a:gd name="T29" fmla="*/ 88 h 1030"/>
              <a:gd name="T30" fmla="*/ 161 w 811"/>
              <a:gd name="T31" fmla="*/ 124 h 1030"/>
              <a:gd name="T32" fmla="*/ 275 w 811"/>
              <a:gd name="T33" fmla="*/ 171 h 1030"/>
              <a:gd name="T34" fmla="*/ 322 w 811"/>
              <a:gd name="T35" fmla="*/ 285 h 1030"/>
              <a:gd name="T36" fmla="*/ 322 w 811"/>
              <a:gd name="T37" fmla="*/ 285 h 1030"/>
              <a:gd name="T38" fmla="*/ 322 w 811"/>
              <a:gd name="T39" fmla="*/ 487 h 1030"/>
              <a:gd name="T40" fmla="*/ 359 w 811"/>
              <a:gd name="T41" fmla="*/ 575 h 1030"/>
              <a:gd name="T42" fmla="*/ 446 w 811"/>
              <a:gd name="T43" fmla="*/ 611 h 1030"/>
              <a:gd name="T44" fmla="*/ 650 w 811"/>
              <a:gd name="T45" fmla="*/ 611 h 1030"/>
              <a:gd name="T46" fmla="*/ 764 w 811"/>
              <a:gd name="T47" fmla="*/ 658 h 1030"/>
              <a:gd name="T48" fmla="*/ 811 w 811"/>
              <a:gd name="T49" fmla="*/ 772 h 1030"/>
              <a:gd name="T50" fmla="*/ 811 w 811"/>
              <a:gd name="T51" fmla="*/ 1030 h 1030"/>
              <a:gd name="T52" fmla="*/ 774 w 811"/>
              <a:gd name="T53" fmla="*/ 1030 h 103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811"/>
              <a:gd name="T82" fmla="*/ 0 h 1030"/>
              <a:gd name="T83" fmla="*/ 811 w 811"/>
              <a:gd name="T84" fmla="*/ 1030 h 103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811" h="1030">
                <a:moveTo>
                  <a:pt x="774" y="1030"/>
                </a:moveTo>
                <a:cubicBezTo>
                  <a:pt x="774" y="772"/>
                  <a:pt x="774" y="772"/>
                  <a:pt x="774" y="772"/>
                </a:cubicBezTo>
                <a:cubicBezTo>
                  <a:pt x="774" y="738"/>
                  <a:pt x="760" y="707"/>
                  <a:pt x="738" y="685"/>
                </a:cubicBezTo>
                <a:cubicBezTo>
                  <a:pt x="715" y="662"/>
                  <a:pt x="684" y="648"/>
                  <a:pt x="650" y="648"/>
                </a:cubicBezTo>
                <a:cubicBezTo>
                  <a:pt x="446" y="648"/>
                  <a:pt x="446" y="648"/>
                  <a:pt x="446" y="648"/>
                </a:cubicBezTo>
                <a:cubicBezTo>
                  <a:pt x="402" y="648"/>
                  <a:pt x="362" y="630"/>
                  <a:pt x="332" y="601"/>
                </a:cubicBezTo>
                <a:cubicBezTo>
                  <a:pt x="303" y="572"/>
                  <a:pt x="285" y="531"/>
                  <a:pt x="285" y="487"/>
                </a:cubicBezTo>
                <a:cubicBezTo>
                  <a:pt x="285" y="285"/>
                  <a:pt x="285" y="285"/>
                  <a:pt x="285" y="285"/>
                </a:cubicBezTo>
                <a:cubicBezTo>
                  <a:pt x="285" y="285"/>
                  <a:pt x="285" y="285"/>
                  <a:pt x="285" y="285"/>
                </a:cubicBezTo>
                <a:cubicBezTo>
                  <a:pt x="285" y="251"/>
                  <a:pt x="271" y="220"/>
                  <a:pt x="249" y="198"/>
                </a:cubicBezTo>
                <a:cubicBezTo>
                  <a:pt x="226" y="175"/>
                  <a:pt x="195" y="161"/>
                  <a:pt x="161" y="161"/>
                </a:cubicBezTo>
                <a:cubicBezTo>
                  <a:pt x="116" y="161"/>
                  <a:pt x="76" y="143"/>
                  <a:pt x="47" y="114"/>
                </a:cubicBezTo>
                <a:cubicBezTo>
                  <a:pt x="18" y="85"/>
                  <a:pt x="0" y="44"/>
                  <a:pt x="0" y="0"/>
                </a:cubicBezTo>
                <a:cubicBezTo>
                  <a:pt x="37" y="0"/>
                  <a:pt x="37" y="0"/>
                  <a:pt x="37" y="0"/>
                </a:cubicBezTo>
                <a:cubicBezTo>
                  <a:pt x="37" y="34"/>
                  <a:pt x="51" y="65"/>
                  <a:pt x="73" y="88"/>
                </a:cubicBezTo>
                <a:cubicBezTo>
                  <a:pt x="96" y="110"/>
                  <a:pt x="127" y="124"/>
                  <a:pt x="161" y="124"/>
                </a:cubicBezTo>
                <a:cubicBezTo>
                  <a:pt x="205" y="124"/>
                  <a:pt x="246" y="142"/>
                  <a:pt x="275" y="171"/>
                </a:cubicBezTo>
                <a:cubicBezTo>
                  <a:pt x="304" y="201"/>
                  <a:pt x="322" y="241"/>
                  <a:pt x="322" y="285"/>
                </a:cubicBezTo>
                <a:cubicBezTo>
                  <a:pt x="322" y="285"/>
                  <a:pt x="322" y="285"/>
                  <a:pt x="322" y="285"/>
                </a:cubicBezTo>
                <a:cubicBezTo>
                  <a:pt x="322" y="487"/>
                  <a:pt x="322" y="487"/>
                  <a:pt x="322" y="487"/>
                </a:cubicBezTo>
                <a:cubicBezTo>
                  <a:pt x="322" y="521"/>
                  <a:pt x="336" y="552"/>
                  <a:pt x="359" y="575"/>
                </a:cubicBezTo>
                <a:cubicBezTo>
                  <a:pt x="381" y="597"/>
                  <a:pt x="412" y="611"/>
                  <a:pt x="446" y="611"/>
                </a:cubicBezTo>
                <a:cubicBezTo>
                  <a:pt x="650" y="611"/>
                  <a:pt x="650" y="611"/>
                  <a:pt x="650" y="611"/>
                </a:cubicBezTo>
                <a:cubicBezTo>
                  <a:pt x="694" y="611"/>
                  <a:pt x="735" y="629"/>
                  <a:pt x="764" y="658"/>
                </a:cubicBezTo>
                <a:cubicBezTo>
                  <a:pt x="793" y="688"/>
                  <a:pt x="811" y="728"/>
                  <a:pt x="811" y="772"/>
                </a:cubicBezTo>
                <a:cubicBezTo>
                  <a:pt x="811" y="1030"/>
                  <a:pt x="811" y="1030"/>
                  <a:pt x="811" y="1030"/>
                </a:cubicBezTo>
                <a:cubicBezTo>
                  <a:pt x="774" y="1030"/>
                  <a:pt x="774" y="1030"/>
                  <a:pt x="774" y="1030"/>
                </a:cubicBezTo>
                <a:close/>
              </a:path>
            </a:pathLst>
          </a:custGeom>
          <a:solidFill>
            <a:srgbClr val="00A53E"/>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13" name="Oval 16"/>
          <p:cNvSpPr>
            <a:spLocks noChangeArrowheads="1"/>
          </p:cNvSpPr>
          <p:nvPr/>
        </p:nvSpPr>
        <p:spPr bwMode="auto">
          <a:xfrm>
            <a:off x="6363063" y="1316766"/>
            <a:ext cx="452967" cy="448733"/>
          </a:xfrm>
          <a:prstGeom prst="ellipse">
            <a:avLst/>
          </a:prstGeom>
          <a:noFill/>
          <a:ln w="43" cap="flat" cmpd="sng">
            <a:solidFill>
              <a:srgbClr val="E6792A"/>
            </a:solidFill>
            <a:round/>
            <a:headEnd/>
            <a:tailEnd/>
          </a:ln>
          <a:extLst>
            <a:ext uri="{909E8E84-426E-40DD-AFC4-6F175D3DCCD1}">
              <a14:hiddenFill xmlns:a14="http://schemas.microsoft.com/office/drawing/2010/main">
                <a:solidFill>
                  <a:srgbClr val="FFFFFF"/>
                </a:solid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14" name="Oval 17"/>
          <p:cNvSpPr>
            <a:spLocks noChangeArrowheads="1"/>
          </p:cNvSpPr>
          <p:nvPr/>
        </p:nvSpPr>
        <p:spPr bwMode="auto">
          <a:xfrm>
            <a:off x="7688097" y="2254449"/>
            <a:ext cx="452967" cy="446617"/>
          </a:xfrm>
          <a:prstGeom prst="ellipse">
            <a:avLst/>
          </a:prstGeom>
          <a:noFill/>
          <a:ln w="43" cap="flat" cmpd="sng">
            <a:solidFill>
              <a:srgbClr val="00A53E"/>
            </a:solidFill>
            <a:round/>
            <a:headEnd/>
            <a:tailEnd/>
          </a:ln>
          <a:extLst>
            <a:ext uri="{909E8E84-426E-40DD-AFC4-6F175D3DCCD1}">
              <a14:hiddenFill xmlns:a14="http://schemas.microsoft.com/office/drawing/2010/main">
                <a:solidFill>
                  <a:srgbClr val="FFFFFF"/>
                </a:solid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15" name="Oval 18"/>
          <p:cNvSpPr>
            <a:spLocks noChangeArrowheads="1"/>
          </p:cNvSpPr>
          <p:nvPr/>
        </p:nvSpPr>
        <p:spPr bwMode="auto">
          <a:xfrm>
            <a:off x="8420463" y="2984700"/>
            <a:ext cx="450851" cy="450849"/>
          </a:xfrm>
          <a:prstGeom prst="ellipse">
            <a:avLst/>
          </a:prstGeom>
          <a:noFill/>
          <a:ln w="43" cap="flat" cmpd="sng">
            <a:solidFill>
              <a:srgbClr val="E6792A"/>
            </a:solidFill>
            <a:round/>
            <a:headEnd/>
            <a:tailEnd/>
          </a:ln>
          <a:extLst>
            <a:ext uri="{909E8E84-426E-40DD-AFC4-6F175D3DCCD1}">
              <a14:hiddenFill xmlns:a14="http://schemas.microsoft.com/office/drawing/2010/main">
                <a:solidFill>
                  <a:srgbClr val="FFFFFF"/>
                </a:solid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16" name="Oval 19"/>
          <p:cNvSpPr>
            <a:spLocks noChangeArrowheads="1"/>
          </p:cNvSpPr>
          <p:nvPr/>
        </p:nvSpPr>
        <p:spPr bwMode="auto">
          <a:xfrm>
            <a:off x="5109996" y="4021866"/>
            <a:ext cx="450851" cy="450849"/>
          </a:xfrm>
          <a:prstGeom prst="ellipse">
            <a:avLst/>
          </a:prstGeom>
          <a:noFill/>
          <a:ln w="43" cap="flat" cmpd="sng">
            <a:solidFill>
              <a:srgbClr val="0070C0"/>
            </a:solidFill>
            <a:round/>
            <a:headEnd/>
            <a:tailEnd/>
          </a:ln>
          <a:extLst>
            <a:ext uri="{909E8E84-426E-40DD-AFC4-6F175D3DCCD1}">
              <a14:hiddenFill xmlns:a14="http://schemas.microsoft.com/office/drawing/2010/main">
                <a:solidFill>
                  <a:srgbClr val="FFFFFF"/>
                </a:solid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17" name="Oval 20"/>
          <p:cNvSpPr>
            <a:spLocks noChangeArrowheads="1"/>
          </p:cNvSpPr>
          <p:nvPr/>
        </p:nvSpPr>
        <p:spPr bwMode="auto">
          <a:xfrm>
            <a:off x="3852697" y="2912733"/>
            <a:ext cx="452967" cy="452967"/>
          </a:xfrm>
          <a:prstGeom prst="ellipse">
            <a:avLst/>
          </a:prstGeom>
          <a:noFill/>
          <a:ln w="43" cap="flat" cmpd="sng">
            <a:solidFill>
              <a:srgbClr val="00A53E"/>
            </a:solidFill>
            <a:round/>
            <a:headEnd/>
            <a:tailEnd/>
          </a:ln>
          <a:extLst>
            <a:ext uri="{909E8E84-426E-40DD-AFC4-6F175D3DCCD1}">
              <a14:hiddenFill xmlns:a14="http://schemas.microsoft.com/office/drawing/2010/main">
                <a:solidFill>
                  <a:srgbClr val="FFFFFF"/>
                </a:solid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18" name="Oval 21"/>
          <p:cNvSpPr>
            <a:spLocks noChangeArrowheads="1"/>
          </p:cNvSpPr>
          <p:nvPr/>
        </p:nvSpPr>
        <p:spPr bwMode="auto">
          <a:xfrm>
            <a:off x="5844480" y="1661782"/>
            <a:ext cx="446616" cy="452967"/>
          </a:xfrm>
          <a:prstGeom prst="ellipse">
            <a:avLst/>
          </a:prstGeom>
          <a:noFill/>
          <a:ln w="43" cap="flat" cmpd="sng">
            <a:solidFill>
              <a:srgbClr val="E6792A"/>
            </a:solidFill>
            <a:round/>
            <a:headEnd/>
            <a:tailEnd/>
          </a:ln>
          <a:extLst>
            <a:ext uri="{909E8E84-426E-40DD-AFC4-6F175D3DCCD1}">
              <a14:hiddenFill xmlns:a14="http://schemas.microsoft.com/office/drawing/2010/main">
                <a:solidFill>
                  <a:srgbClr val="FFFFFF"/>
                </a:solid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19" name="Oval 22"/>
          <p:cNvSpPr>
            <a:spLocks noChangeArrowheads="1"/>
          </p:cNvSpPr>
          <p:nvPr/>
        </p:nvSpPr>
        <p:spPr bwMode="auto">
          <a:xfrm>
            <a:off x="4377630" y="1661782"/>
            <a:ext cx="448733" cy="452967"/>
          </a:xfrm>
          <a:prstGeom prst="ellipse">
            <a:avLst/>
          </a:prstGeom>
          <a:noFill/>
          <a:ln w="43" cap="flat" cmpd="sng">
            <a:solidFill>
              <a:srgbClr val="00A53E"/>
            </a:solidFill>
            <a:round/>
            <a:headEnd/>
            <a:tailEnd/>
          </a:ln>
          <a:extLst>
            <a:ext uri="{909E8E84-426E-40DD-AFC4-6F175D3DCCD1}">
              <a14:hiddenFill xmlns:a14="http://schemas.microsoft.com/office/drawing/2010/main">
                <a:solidFill>
                  <a:srgbClr val="FFFFFF"/>
                </a:solid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20" name="Oval 23"/>
          <p:cNvSpPr>
            <a:spLocks noChangeArrowheads="1"/>
          </p:cNvSpPr>
          <p:nvPr/>
        </p:nvSpPr>
        <p:spPr bwMode="auto">
          <a:xfrm>
            <a:off x="4519447" y="2984700"/>
            <a:ext cx="448733" cy="450849"/>
          </a:xfrm>
          <a:prstGeom prst="ellipse">
            <a:avLst/>
          </a:prstGeom>
          <a:noFill/>
          <a:ln w="43" cap="flat" cmpd="sng">
            <a:solidFill>
              <a:srgbClr val="0070C0"/>
            </a:solidFill>
            <a:round/>
            <a:headEnd/>
            <a:tailEnd/>
          </a:ln>
          <a:extLst>
            <a:ext uri="{909E8E84-426E-40DD-AFC4-6F175D3DCCD1}">
              <a14:hiddenFill xmlns:a14="http://schemas.microsoft.com/office/drawing/2010/main">
                <a:solidFill>
                  <a:srgbClr val="FFFFFF"/>
                </a:solid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21" name="Oval 24"/>
          <p:cNvSpPr>
            <a:spLocks noChangeArrowheads="1"/>
          </p:cNvSpPr>
          <p:nvPr/>
        </p:nvSpPr>
        <p:spPr bwMode="auto">
          <a:xfrm>
            <a:off x="6111180" y="2394148"/>
            <a:ext cx="446616" cy="448733"/>
          </a:xfrm>
          <a:prstGeom prst="ellipse">
            <a:avLst/>
          </a:prstGeom>
          <a:noFill/>
          <a:ln w="43" cap="flat" cmpd="sng">
            <a:solidFill>
              <a:srgbClr val="00A53E"/>
            </a:solidFill>
            <a:round/>
            <a:headEnd/>
            <a:tailEnd/>
          </a:ln>
          <a:extLst>
            <a:ext uri="{909E8E84-426E-40DD-AFC4-6F175D3DCCD1}">
              <a14:hiddenFill xmlns:a14="http://schemas.microsoft.com/office/drawing/2010/main">
                <a:solidFill>
                  <a:srgbClr val="FFFFFF"/>
                </a:solid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22" name="Oval 25"/>
          <p:cNvSpPr>
            <a:spLocks noChangeArrowheads="1"/>
          </p:cNvSpPr>
          <p:nvPr/>
        </p:nvSpPr>
        <p:spPr bwMode="auto">
          <a:xfrm>
            <a:off x="3480163" y="4021866"/>
            <a:ext cx="452967" cy="450849"/>
          </a:xfrm>
          <a:prstGeom prst="ellipse">
            <a:avLst/>
          </a:prstGeom>
          <a:noFill/>
          <a:ln w="43" cap="flat" cmpd="sng">
            <a:solidFill>
              <a:srgbClr val="00A53E"/>
            </a:solidFill>
            <a:round/>
            <a:headEnd/>
            <a:tailEnd/>
          </a:ln>
          <a:extLst>
            <a:ext uri="{909E8E84-426E-40DD-AFC4-6F175D3DCCD1}">
              <a14:hiddenFill xmlns:a14="http://schemas.microsoft.com/office/drawing/2010/main">
                <a:solidFill>
                  <a:srgbClr val="FFFFFF"/>
                </a:solid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23" name="Oval 26"/>
          <p:cNvSpPr>
            <a:spLocks noChangeArrowheads="1"/>
          </p:cNvSpPr>
          <p:nvPr/>
        </p:nvSpPr>
        <p:spPr bwMode="auto">
          <a:xfrm>
            <a:off x="6432914" y="4021866"/>
            <a:ext cx="450849" cy="450849"/>
          </a:xfrm>
          <a:prstGeom prst="ellipse">
            <a:avLst/>
          </a:prstGeom>
          <a:noFill/>
          <a:ln w="43" cap="flat" cmpd="sng">
            <a:solidFill>
              <a:srgbClr val="0070C0"/>
            </a:solidFill>
            <a:round/>
            <a:headEnd/>
            <a:tailEnd/>
          </a:ln>
          <a:extLst>
            <a:ext uri="{909E8E84-426E-40DD-AFC4-6F175D3DCCD1}">
              <a14:hiddenFill xmlns:a14="http://schemas.microsoft.com/office/drawing/2010/main">
                <a:solidFill>
                  <a:srgbClr val="FFFFFF"/>
                </a:solid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24" name="Oval 27"/>
          <p:cNvSpPr>
            <a:spLocks noChangeArrowheads="1"/>
          </p:cNvSpPr>
          <p:nvPr/>
        </p:nvSpPr>
        <p:spPr bwMode="auto">
          <a:xfrm>
            <a:off x="5844480" y="6007299"/>
            <a:ext cx="446616" cy="452967"/>
          </a:xfrm>
          <a:prstGeom prst="ellipse">
            <a:avLst/>
          </a:prstGeom>
          <a:solidFill>
            <a:schemeClr val="bg1"/>
          </a:solidFill>
          <a:ln w="9525" cmpd="sng">
            <a:solidFill>
              <a:srgbClr val="7F7F7F"/>
            </a:solidFill>
            <a:bevel/>
            <a:headEnd/>
            <a:tailEnd/>
          </a:ln>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25" name="Freeform 28"/>
          <p:cNvSpPr>
            <a:spLocks noEditPoints="1" noChangeArrowheads="1"/>
          </p:cNvSpPr>
          <p:nvPr/>
        </p:nvSpPr>
        <p:spPr bwMode="auto">
          <a:xfrm>
            <a:off x="5979947" y="6094081"/>
            <a:ext cx="177800" cy="279400"/>
          </a:xfrm>
          <a:custGeom>
            <a:avLst/>
            <a:gdLst>
              <a:gd name="T0" fmla="*/ 35 w 69"/>
              <a:gd name="T1" fmla="*/ 110 h 110"/>
              <a:gd name="T2" fmla="*/ 15 w 69"/>
              <a:gd name="T3" fmla="*/ 56 h 110"/>
              <a:gd name="T4" fmla="*/ 14 w 69"/>
              <a:gd name="T5" fmla="*/ 86 h 110"/>
              <a:gd name="T6" fmla="*/ 10 w 69"/>
              <a:gd name="T7" fmla="*/ 38 h 110"/>
              <a:gd name="T8" fmla="*/ 35 w 69"/>
              <a:gd name="T9" fmla="*/ 33 h 110"/>
              <a:gd name="T10" fmla="*/ 59 w 69"/>
              <a:gd name="T11" fmla="*/ 38 h 110"/>
              <a:gd name="T12" fmla="*/ 55 w 69"/>
              <a:gd name="T13" fmla="*/ 86 h 110"/>
              <a:gd name="T14" fmla="*/ 55 w 69"/>
              <a:gd name="T15" fmla="*/ 56 h 110"/>
              <a:gd name="T16" fmla="*/ 35 w 69"/>
              <a:gd name="T17" fmla="*/ 110 h 110"/>
              <a:gd name="T18" fmla="*/ 35 w 69"/>
              <a:gd name="T19" fmla="*/ 0 h 110"/>
              <a:gd name="T20" fmla="*/ 49 w 69"/>
              <a:gd name="T21" fmla="*/ 14 h 110"/>
              <a:gd name="T22" fmla="*/ 35 w 69"/>
              <a:gd name="T23" fmla="*/ 29 h 110"/>
              <a:gd name="T24" fmla="*/ 20 w 69"/>
              <a:gd name="T25" fmla="*/ 14 h 110"/>
              <a:gd name="T26" fmla="*/ 35 w 69"/>
              <a:gd name="T27" fmla="*/ 0 h 1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9"/>
              <a:gd name="T43" fmla="*/ 0 h 110"/>
              <a:gd name="T44" fmla="*/ 69 w 69"/>
              <a:gd name="T45" fmla="*/ 110 h 1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9" h="110">
                <a:moveTo>
                  <a:pt x="35" y="110"/>
                </a:moveTo>
                <a:cubicBezTo>
                  <a:pt x="8" y="88"/>
                  <a:pt x="24" y="71"/>
                  <a:pt x="15" y="56"/>
                </a:cubicBezTo>
                <a:cubicBezTo>
                  <a:pt x="13" y="66"/>
                  <a:pt x="11" y="72"/>
                  <a:pt x="14" y="86"/>
                </a:cubicBezTo>
                <a:cubicBezTo>
                  <a:pt x="1" y="72"/>
                  <a:pt x="0" y="44"/>
                  <a:pt x="10" y="38"/>
                </a:cubicBezTo>
                <a:cubicBezTo>
                  <a:pt x="20" y="32"/>
                  <a:pt x="26" y="33"/>
                  <a:pt x="35" y="33"/>
                </a:cubicBezTo>
                <a:cubicBezTo>
                  <a:pt x="43" y="33"/>
                  <a:pt x="49" y="32"/>
                  <a:pt x="59" y="38"/>
                </a:cubicBezTo>
                <a:cubicBezTo>
                  <a:pt x="69" y="44"/>
                  <a:pt x="68" y="72"/>
                  <a:pt x="55" y="86"/>
                </a:cubicBezTo>
                <a:cubicBezTo>
                  <a:pt x="58" y="72"/>
                  <a:pt x="56" y="66"/>
                  <a:pt x="55" y="56"/>
                </a:cubicBezTo>
                <a:cubicBezTo>
                  <a:pt x="45" y="71"/>
                  <a:pt x="61" y="88"/>
                  <a:pt x="35" y="110"/>
                </a:cubicBezTo>
                <a:close/>
                <a:moveTo>
                  <a:pt x="35" y="0"/>
                </a:moveTo>
                <a:cubicBezTo>
                  <a:pt x="42" y="0"/>
                  <a:pt x="49" y="6"/>
                  <a:pt x="49" y="14"/>
                </a:cubicBezTo>
                <a:cubicBezTo>
                  <a:pt x="49" y="22"/>
                  <a:pt x="42" y="29"/>
                  <a:pt x="35" y="29"/>
                </a:cubicBezTo>
                <a:cubicBezTo>
                  <a:pt x="27" y="29"/>
                  <a:pt x="20" y="22"/>
                  <a:pt x="20" y="14"/>
                </a:cubicBezTo>
                <a:cubicBezTo>
                  <a:pt x="20" y="6"/>
                  <a:pt x="27" y="0"/>
                  <a:pt x="35" y="0"/>
                </a:cubicBezTo>
                <a:close/>
              </a:path>
            </a:pathLst>
          </a:custGeom>
          <a:solidFill>
            <a:srgbClr val="7F7F7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26" name="Freeform 29"/>
          <p:cNvSpPr>
            <a:spLocks noEditPoints="1" noChangeArrowheads="1"/>
          </p:cNvSpPr>
          <p:nvPr/>
        </p:nvSpPr>
        <p:spPr bwMode="auto">
          <a:xfrm>
            <a:off x="3992397" y="2997399"/>
            <a:ext cx="173567" cy="281516"/>
          </a:xfrm>
          <a:custGeom>
            <a:avLst/>
            <a:gdLst>
              <a:gd name="T0" fmla="*/ 34 w 68"/>
              <a:gd name="T1" fmla="*/ 110 h 110"/>
              <a:gd name="T2" fmla="*/ 14 w 68"/>
              <a:gd name="T3" fmla="*/ 56 h 110"/>
              <a:gd name="T4" fmla="*/ 13 w 68"/>
              <a:gd name="T5" fmla="*/ 86 h 110"/>
              <a:gd name="T6" fmla="*/ 10 w 68"/>
              <a:gd name="T7" fmla="*/ 38 h 110"/>
              <a:gd name="T8" fmla="*/ 34 w 68"/>
              <a:gd name="T9" fmla="*/ 34 h 110"/>
              <a:gd name="T10" fmla="*/ 58 w 68"/>
              <a:gd name="T11" fmla="*/ 38 h 110"/>
              <a:gd name="T12" fmla="*/ 55 w 68"/>
              <a:gd name="T13" fmla="*/ 86 h 110"/>
              <a:gd name="T14" fmla="*/ 54 w 68"/>
              <a:gd name="T15" fmla="*/ 56 h 110"/>
              <a:gd name="T16" fmla="*/ 34 w 68"/>
              <a:gd name="T17" fmla="*/ 110 h 110"/>
              <a:gd name="T18" fmla="*/ 34 w 68"/>
              <a:gd name="T19" fmla="*/ 0 h 110"/>
              <a:gd name="T20" fmla="*/ 48 w 68"/>
              <a:gd name="T21" fmla="*/ 15 h 110"/>
              <a:gd name="T22" fmla="*/ 34 w 68"/>
              <a:gd name="T23" fmla="*/ 29 h 110"/>
              <a:gd name="T24" fmla="*/ 20 w 68"/>
              <a:gd name="T25" fmla="*/ 15 h 110"/>
              <a:gd name="T26" fmla="*/ 34 w 68"/>
              <a:gd name="T27" fmla="*/ 0 h 1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8"/>
              <a:gd name="T43" fmla="*/ 0 h 110"/>
              <a:gd name="T44" fmla="*/ 68 w 68"/>
              <a:gd name="T45" fmla="*/ 110 h 1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8" h="110">
                <a:moveTo>
                  <a:pt x="34" y="110"/>
                </a:moveTo>
                <a:cubicBezTo>
                  <a:pt x="8" y="89"/>
                  <a:pt x="23" y="72"/>
                  <a:pt x="14" y="56"/>
                </a:cubicBezTo>
                <a:cubicBezTo>
                  <a:pt x="12" y="66"/>
                  <a:pt x="11" y="72"/>
                  <a:pt x="13" y="86"/>
                </a:cubicBezTo>
                <a:cubicBezTo>
                  <a:pt x="0" y="72"/>
                  <a:pt x="0" y="45"/>
                  <a:pt x="10" y="38"/>
                </a:cubicBezTo>
                <a:cubicBezTo>
                  <a:pt x="19" y="33"/>
                  <a:pt x="26" y="34"/>
                  <a:pt x="34" y="34"/>
                </a:cubicBezTo>
                <a:cubicBezTo>
                  <a:pt x="43" y="34"/>
                  <a:pt x="49" y="33"/>
                  <a:pt x="58" y="38"/>
                </a:cubicBezTo>
                <a:cubicBezTo>
                  <a:pt x="68" y="45"/>
                  <a:pt x="68" y="72"/>
                  <a:pt x="55" y="86"/>
                </a:cubicBezTo>
                <a:cubicBezTo>
                  <a:pt x="57" y="72"/>
                  <a:pt x="56" y="66"/>
                  <a:pt x="54" y="56"/>
                </a:cubicBezTo>
                <a:cubicBezTo>
                  <a:pt x="45" y="72"/>
                  <a:pt x="61" y="89"/>
                  <a:pt x="34" y="110"/>
                </a:cubicBezTo>
                <a:close/>
                <a:moveTo>
                  <a:pt x="34" y="0"/>
                </a:moveTo>
                <a:cubicBezTo>
                  <a:pt x="42" y="0"/>
                  <a:pt x="48" y="7"/>
                  <a:pt x="48" y="15"/>
                </a:cubicBezTo>
                <a:cubicBezTo>
                  <a:pt x="48" y="22"/>
                  <a:pt x="42" y="29"/>
                  <a:pt x="34" y="29"/>
                </a:cubicBezTo>
                <a:cubicBezTo>
                  <a:pt x="26" y="29"/>
                  <a:pt x="20" y="22"/>
                  <a:pt x="20" y="15"/>
                </a:cubicBezTo>
                <a:cubicBezTo>
                  <a:pt x="20" y="7"/>
                  <a:pt x="26" y="0"/>
                  <a:pt x="34" y="0"/>
                </a:cubicBezTo>
                <a:close/>
              </a:path>
            </a:pathLst>
          </a:custGeom>
          <a:solidFill>
            <a:srgbClr val="00A53E"/>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27" name="Freeform 30"/>
          <p:cNvSpPr>
            <a:spLocks noEditPoints="1" noChangeArrowheads="1"/>
          </p:cNvSpPr>
          <p:nvPr/>
        </p:nvSpPr>
        <p:spPr bwMode="auto">
          <a:xfrm>
            <a:off x="5979947" y="1744333"/>
            <a:ext cx="177800" cy="283633"/>
          </a:xfrm>
          <a:custGeom>
            <a:avLst/>
            <a:gdLst>
              <a:gd name="T0" fmla="*/ 35 w 69"/>
              <a:gd name="T1" fmla="*/ 110 h 110"/>
              <a:gd name="T2" fmla="*/ 15 w 69"/>
              <a:gd name="T3" fmla="*/ 56 h 110"/>
              <a:gd name="T4" fmla="*/ 14 w 69"/>
              <a:gd name="T5" fmla="*/ 86 h 110"/>
              <a:gd name="T6" fmla="*/ 10 w 69"/>
              <a:gd name="T7" fmla="*/ 38 h 110"/>
              <a:gd name="T8" fmla="*/ 35 w 69"/>
              <a:gd name="T9" fmla="*/ 34 h 110"/>
              <a:gd name="T10" fmla="*/ 59 w 69"/>
              <a:gd name="T11" fmla="*/ 38 h 110"/>
              <a:gd name="T12" fmla="*/ 55 w 69"/>
              <a:gd name="T13" fmla="*/ 86 h 110"/>
              <a:gd name="T14" fmla="*/ 55 w 69"/>
              <a:gd name="T15" fmla="*/ 56 h 110"/>
              <a:gd name="T16" fmla="*/ 35 w 69"/>
              <a:gd name="T17" fmla="*/ 110 h 110"/>
              <a:gd name="T18" fmla="*/ 35 w 69"/>
              <a:gd name="T19" fmla="*/ 0 h 110"/>
              <a:gd name="T20" fmla="*/ 49 w 69"/>
              <a:gd name="T21" fmla="*/ 15 h 110"/>
              <a:gd name="T22" fmla="*/ 35 w 69"/>
              <a:gd name="T23" fmla="*/ 29 h 110"/>
              <a:gd name="T24" fmla="*/ 20 w 69"/>
              <a:gd name="T25" fmla="*/ 15 h 110"/>
              <a:gd name="T26" fmla="*/ 35 w 69"/>
              <a:gd name="T27" fmla="*/ 0 h 1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9"/>
              <a:gd name="T43" fmla="*/ 0 h 110"/>
              <a:gd name="T44" fmla="*/ 69 w 69"/>
              <a:gd name="T45" fmla="*/ 110 h 1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9" h="110">
                <a:moveTo>
                  <a:pt x="35" y="110"/>
                </a:moveTo>
                <a:cubicBezTo>
                  <a:pt x="8" y="89"/>
                  <a:pt x="24" y="72"/>
                  <a:pt x="15" y="56"/>
                </a:cubicBezTo>
                <a:cubicBezTo>
                  <a:pt x="13" y="66"/>
                  <a:pt x="11" y="72"/>
                  <a:pt x="14" y="86"/>
                </a:cubicBezTo>
                <a:cubicBezTo>
                  <a:pt x="1" y="72"/>
                  <a:pt x="0" y="45"/>
                  <a:pt x="10" y="38"/>
                </a:cubicBezTo>
                <a:cubicBezTo>
                  <a:pt x="20" y="33"/>
                  <a:pt x="26" y="34"/>
                  <a:pt x="35" y="34"/>
                </a:cubicBezTo>
                <a:cubicBezTo>
                  <a:pt x="43" y="34"/>
                  <a:pt x="49" y="33"/>
                  <a:pt x="59" y="38"/>
                </a:cubicBezTo>
                <a:cubicBezTo>
                  <a:pt x="69" y="45"/>
                  <a:pt x="68" y="72"/>
                  <a:pt x="55" y="86"/>
                </a:cubicBezTo>
                <a:cubicBezTo>
                  <a:pt x="58" y="72"/>
                  <a:pt x="56" y="66"/>
                  <a:pt x="55" y="56"/>
                </a:cubicBezTo>
                <a:cubicBezTo>
                  <a:pt x="45" y="72"/>
                  <a:pt x="61" y="89"/>
                  <a:pt x="35" y="110"/>
                </a:cubicBezTo>
                <a:close/>
                <a:moveTo>
                  <a:pt x="35" y="0"/>
                </a:moveTo>
                <a:cubicBezTo>
                  <a:pt x="42" y="0"/>
                  <a:pt x="49" y="7"/>
                  <a:pt x="49" y="15"/>
                </a:cubicBezTo>
                <a:cubicBezTo>
                  <a:pt x="49" y="22"/>
                  <a:pt x="42" y="29"/>
                  <a:pt x="35" y="29"/>
                </a:cubicBezTo>
                <a:cubicBezTo>
                  <a:pt x="27" y="29"/>
                  <a:pt x="20" y="22"/>
                  <a:pt x="20" y="15"/>
                </a:cubicBezTo>
                <a:cubicBezTo>
                  <a:pt x="20" y="7"/>
                  <a:pt x="27" y="0"/>
                  <a:pt x="35" y="0"/>
                </a:cubicBezTo>
                <a:close/>
              </a:path>
            </a:pathLst>
          </a:custGeom>
          <a:solidFill>
            <a:srgbClr val="E6792A"/>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28" name="Freeform 31"/>
          <p:cNvSpPr>
            <a:spLocks noEditPoints="1" noChangeArrowheads="1"/>
          </p:cNvSpPr>
          <p:nvPr/>
        </p:nvSpPr>
        <p:spPr bwMode="auto">
          <a:xfrm>
            <a:off x="7827797" y="2339115"/>
            <a:ext cx="173567" cy="281517"/>
          </a:xfrm>
          <a:custGeom>
            <a:avLst/>
            <a:gdLst>
              <a:gd name="T0" fmla="*/ 34 w 68"/>
              <a:gd name="T1" fmla="*/ 110 h 110"/>
              <a:gd name="T2" fmla="*/ 14 w 68"/>
              <a:gd name="T3" fmla="*/ 56 h 110"/>
              <a:gd name="T4" fmla="*/ 13 w 68"/>
              <a:gd name="T5" fmla="*/ 85 h 110"/>
              <a:gd name="T6" fmla="*/ 10 w 68"/>
              <a:gd name="T7" fmla="*/ 38 h 110"/>
              <a:gd name="T8" fmla="*/ 34 w 68"/>
              <a:gd name="T9" fmla="*/ 33 h 110"/>
              <a:gd name="T10" fmla="*/ 58 w 68"/>
              <a:gd name="T11" fmla="*/ 38 h 110"/>
              <a:gd name="T12" fmla="*/ 55 w 68"/>
              <a:gd name="T13" fmla="*/ 85 h 110"/>
              <a:gd name="T14" fmla="*/ 54 w 68"/>
              <a:gd name="T15" fmla="*/ 56 h 110"/>
              <a:gd name="T16" fmla="*/ 34 w 68"/>
              <a:gd name="T17" fmla="*/ 110 h 110"/>
              <a:gd name="T18" fmla="*/ 34 w 68"/>
              <a:gd name="T19" fmla="*/ 0 h 110"/>
              <a:gd name="T20" fmla="*/ 48 w 68"/>
              <a:gd name="T21" fmla="*/ 14 h 110"/>
              <a:gd name="T22" fmla="*/ 34 w 68"/>
              <a:gd name="T23" fmla="*/ 28 h 110"/>
              <a:gd name="T24" fmla="*/ 20 w 68"/>
              <a:gd name="T25" fmla="*/ 14 h 110"/>
              <a:gd name="T26" fmla="*/ 34 w 68"/>
              <a:gd name="T27" fmla="*/ 0 h 1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8"/>
              <a:gd name="T43" fmla="*/ 0 h 110"/>
              <a:gd name="T44" fmla="*/ 68 w 68"/>
              <a:gd name="T45" fmla="*/ 110 h 1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8" h="110">
                <a:moveTo>
                  <a:pt x="34" y="110"/>
                </a:moveTo>
                <a:cubicBezTo>
                  <a:pt x="8" y="88"/>
                  <a:pt x="23" y="71"/>
                  <a:pt x="14" y="56"/>
                </a:cubicBezTo>
                <a:cubicBezTo>
                  <a:pt x="12" y="65"/>
                  <a:pt x="11" y="72"/>
                  <a:pt x="13" y="85"/>
                </a:cubicBezTo>
                <a:cubicBezTo>
                  <a:pt x="0" y="71"/>
                  <a:pt x="0" y="44"/>
                  <a:pt x="10" y="38"/>
                </a:cubicBezTo>
                <a:cubicBezTo>
                  <a:pt x="19" y="32"/>
                  <a:pt x="25" y="33"/>
                  <a:pt x="34" y="33"/>
                </a:cubicBezTo>
                <a:cubicBezTo>
                  <a:pt x="42" y="33"/>
                  <a:pt x="49" y="32"/>
                  <a:pt x="58" y="38"/>
                </a:cubicBezTo>
                <a:cubicBezTo>
                  <a:pt x="68" y="44"/>
                  <a:pt x="68" y="71"/>
                  <a:pt x="55" y="85"/>
                </a:cubicBezTo>
                <a:cubicBezTo>
                  <a:pt x="57" y="72"/>
                  <a:pt x="56" y="65"/>
                  <a:pt x="54" y="56"/>
                </a:cubicBezTo>
                <a:cubicBezTo>
                  <a:pt x="45" y="71"/>
                  <a:pt x="60" y="88"/>
                  <a:pt x="34" y="110"/>
                </a:cubicBezTo>
                <a:close/>
                <a:moveTo>
                  <a:pt x="34" y="0"/>
                </a:moveTo>
                <a:cubicBezTo>
                  <a:pt x="42" y="0"/>
                  <a:pt x="48" y="6"/>
                  <a:pt x="48" y="14"/>
                </a:cubicBezTo>
                <a:cubicBezTo>
                  <a:pt x="48" y="22"/>
                  <a:pt x="42" y="28"/>
                  <a:pt x="34" y="28"/>
                </a:cubicBezTo>
                <a:cubicBezTo>
                  <a:pt x="26" y="28"/>
                  <a:pt x="20" y="22"/>
                  <a:pt x="20" y="14"/>
                </a:cubicBezTo>
                <a:cubicBezTo>
                  <a:pt x="20" y="6"/>
                  <a:pt x="26" y="0"/>
                  <a:pt x="34" y="0"/>
                </a:cubicBezTo>
                <a:close/>
              </a:path>
            </a:pathLst>
          </a:custGeom>
          <a:solidFill>
            <a:srgbClr val="00A53E"/>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29" name="Freeform 32"/>
          <p:cNvSpPr>
            <a:spLocks noEditPoints="1" noChangeArrowheads="1"/>
          </p:cNvSpPr>
          <p:nvPr/>
        </p:nvSpPr>
        <p:spPr bwMode="auto">
          <a:xfrm>
            <a:off x="5247580" y="4106533"/>
            <a:ext cx="175683" cy="281516"/>
          </a:xfrm>
          <a:custGeom>
            <a:avLst/>
            <a:gdLst>
              <a:gd name="T0" fmla="*/ 34 w 68"/>
              <a:gd name="T1" fmla="*/ 110 h 110"/>
              <a:gd name="T2" fmla="*/ 14 w 68"/>
              <a:gd name="T3" fmla="*/ 56 h 110"/>
              <a:gd name="T4" fmla="*/ 13 w 68"/>
              <a:gd name="T5" fmla="*/ 86 h 110"/>
              <a:gd name="T6" fmla="*/ 10 w 68"/>
              <a:gd name="T7" fmla="*/ 38 h 110"/>
              <a:gd name="T8" fmla="*/ 34 w 68"/>
              <a:gd name="T9" fmla="*/ 34 h 110"/>
              <a:gd name="T10" fmla="*/ 58 w 68"/>
              <a:gd name="T11" fmla="*/ 38 h 110"/>
              <a:gd name="T12" fmla="*/ 55 w 68"/>
              <a:gd name="T13" fmla="*/ 86 h 110"/>
              <a:gd name="T14" fmla="*/ 54 w 68"/>
              <a:gd name="T15" fmla="*/ 56 h 110"/>
              <a:gd name="T16" fmla="*/ 34 w 68"/>
              <a:gd name="T17" fmla="*/ 110 h 110"/>
              <a:gd name="T18" fmla="*/ 34 w 68"/>
              <a:gd name="T19" fmla="*/ 0 h 110"/>
              <a:gd name="T20" fmla="*/ 48 w 68"/>
              <a:gd name="T21" fmla="*/ 14 h 110"/>
              <a:gd name="T22" fmla="*/ 34 w 68"/>
              <a:gd name="T23" fmla="*/ 29 h 110"/>
              <a:gd name="T24" fmla="*/ 20 w 68"/>
              <a:gd name="T25" fmla="*/ 14 h 110"/>
              <a:gd name="T26" fmla="*/ 34 w 68"/>
              <a:gd name="T27" fmla="*/ 0 h 1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8"/>
              <a:gd name="T43" fmla="*/ 0 h 110"/>
              <a:gd name="T44" fmla="*/ 68 w 68"/>
              <a:gd name="T45" fmla="*/ 110 h 1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8" h="110">
                <a:moveTo>
                  <a:pt x="34" y="110"/>
                </a:moveTo>
                <a:cubicBezTo>
                  <a:pt x="8" y="88"/>
                  <a:pt x="23" y="71"/>
                  <a:pt x="14" y="56"/>
                </a:cubicBezTo>
                <a:cubicBezTo>
                  <a:pt x="12" y="66"/>
                  <a:pt x="11" y="72"/>
                  <a:pt x="13" y="86"/>
                </a:cubicBezTo>
                <a:cubicBezTo>
                  <a:pt x="0" y="72"/>
                  <a:pt x="0" y="44"/>
                  <a:pt x="10" y="38"/>
                </a:cubicBezTo>
                <a:cubicBezTo>
                  <a:pt x="19" y="32"/>
                  <a:pt x="26" y="34"/>
                  <a:pt x="34" y="34"/>
                </a:cubicBezTo>
                <a:cubicBezTo>
                  <a:pt x="43" y="34"/>
                  <a:pt x="49" y="32"/>
                  <a:pt x="58" y="38"/>
                </a:cubicBezTo>
                <a:cubicBezTo>
                  <a:pt x="68" y="44"/>
                  <a:pt x="68" y="72"/>
                  <a:pt x="55" y="86"/>
                </a:cubicBezTo>
                <a:cubicBezTo>
                  <a:pt x="57" y="72"/>
                  <a:pt x="56" y="66"/>
                  <a:pt x="54" y="56"/>
                </a:cubicBezTo>
                <a:cubicBezTo>
                  <a:pt x="45" y="71"/>
                  <a:pt x="60" y="88"/>
                  <a:pt x="34" y="110"/>
                </a:cubicBezTo>
                <a:close/>
                <a:moveTo>
                  <a:pt x="34" y="0"/>
                </a:moveTo>
                <a:cubicBezTo>
                  <a:pt x="42" y="0"/>
                  <a:pt x="48" y="6"/>
                  <a:pt x="48" y="14"/>
                </a:cubicBezTo>
                <a:cubicBezTo>
                  <a:pt x="48" y="22"/>
                  <a:pt x="42" y="29"/>
                  <a:pt x="34" y="29"/>
                </a:cubicBezTo>
                <a:cubicBezTo>
                  <a:pt x="26" y="29"/>
                  <a:pt x="20" y="22"/>
                  <a:pt x="20" y="14"/>
                </a:cubicBezTo>
                <a:cubicBezTo>
                  <a:pt x="20" y="6"/>
                  <a:pt x="26" y="0"/>
                  <a:pt x="34" y="0"/>
                </a:cubicBezTo>
                <a:close/>
              </a:path>
            </a:pathLst>
          </a:custGeom>
          <a:solidFill>
            <a:srgbClr val="0070C0"/>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30" name="Freeform 33"/>
          <p:cNvSpPr>
            <a:spLocks noEditPoints="1" noChangeArrowheads="1"/>
          </p:cNvSpPr>
          <p:nvPr/>
        </p:nvSpPr>
        <p:spPr bwMode="auto">
          <a:xfrm>
            <a:off x="6570497" y="4106533"/>
            <a:ext cx="175684" cy="281516"/>
          </a:xfrm>
          <a:custGeom>
            <a:avLst/>
            <a:gdLst>
              <a:gd name="T0" fmla="*/ 34 w 68"/>
              <a:gd name="T1" fmla="*/ 110 h 110"/>
              <a:gd name="T2" fmla="*/ 14 w 68"/>
              <a:gd name="T3" fmla="*/ 56 h 110"/>
              <a:gd name="T4" fmla="*/ 13 w 68"/>
              <a:gd name="T5" fmla="*/ 86 h 110"/>
              <a:gd name="T6" fmla="*/ 10 w 68"/>
              <a:gd name="T7" fmla="*/ 38 h 110"/>
              <a:gd name="T8" fmla="*/ 34 w 68"/>
              <a:gd name="T9" fmla="*/ 34 h 110"/>
              <a:gd name="T10" fmla="*/ 58 w 68"/>
              <a:gd name="T11" fmla="*/ 38 h 110"/>
              <a:gd name="T12" fmla="*/ 55 w 68"/>
              <a:gd name="T13" fmla="*/ 86 h 110"/>
              <a:gd name="T14" fmla="*/ 54 w 68"/>
              <a:gd name="T15" fmla="*/ 56 h 110"/>
              <a:gd name="T16" fmla="*/ 34 w 68"/>
              <a:gd name="T17" fmla="*/ 110 h 110"/>
              <a:gd name="T18" fmla="*/ 34 w 68"/>
              <a:gd name="T19" fmla="*/ 0 h 110"/>
              <a:gd name="T20" fmla="*/ 48 w 68"/>
              <a:gd name="T21" fmla="*/ 15 h 110"/>
              <a:gd name="T22" fmla="*/ 34 w 68"/>
              <a:gd name="T23" fmla="*/ 29 h 110"/>
              <a:gd name="T24" fmla="*/ 20 w 68"/>
              <a:gd name="T25" fmla="*/ 15 h 110"/>
              <a:gd name="T26" fmla="*/ 34 w 68"/>
              <a:gd name="T27" fmla="*/ 0 h 1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8"/>
              <a:gd name="T43" fmla="*/ 0 h 110"/>
              <a:gd name="T44" fmla="*/ 68 w 68"/>
              <a:gd name="T45" fmla="*/ 110 h 1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8" h="110">
                <a:moveTo>
                  <a:pt x="34" y="110"/>
                </a:moveTo>
                <a:cubicBezTo>
                  <a:pt x="7" y="89"/>
                  <a:pt x="23" y="72"/>
                  <a:pt x="14" y="56"/>
                </a:cubicBezTo>
                <a:cubicBezTo>
                  <a:pt x="12" y="66"/>
                  <a:pt x="11" y="72"/>
                  <a:pt x="13" y="86"/>
                </a:cubicBezTo>
                <a:cubicBezTo>
                  <a:pt x="0" y="72"/>
                  <a:pt x="0" y="45"/>
                  <a:pt x="10" y="38"/>
                </a:cubicBezTo>
                <a:cubicBezTo>
                  <a:pt x="19" y="33"/>
                  <a:pt x="25" y="34"/>
                  <a:pt x="34" y="34"/>
                </a:cubicBezTo>
                <a:cubicBezTo>
                  <a:pt x="42" y="34"/>
                  <a:pt x="49" y="33"/>
                  <a:pt x="58" y="38"/>
                </a:cubicBezTo>
                <a:cubicBezTo>
                  <a:pt x="68" y="45"/>
                  <a:pt x="68" y="72"/>
                  <a:pt x="55" y="86"/>
                </a:cubicBezTo>
                <a:cubicBezTo>
                  <a:pt x="57" y="72"/>
                  <a:pt x="56" y="66"/>
                  <a:pt x="54" y="56"/>
                </a:cubicBezTo>
                <a:cubicBezTo>
                  <a:pt x="45" y="72"/>
                  <a:pt x="60" y="89"/>
                  <a:pt x="34" y="110"/>
                </a:cubicBezTo>
                <a:close/>
                <a:moveTo>
                  <a:pt x="34" y="0"/>
                </a:moveTo>
                <a:cubicBezTo>
                  <a:pt x="42" y="0"/>
                  <a:pt x="48" y="7"/>
                  <a:pt x="48" y="15"/>
                </a:cubicBezTo>
                <a:cubicBezTo>
                  <a:pt x="48" y="22"/>
                  <a:pt x="42" y="29"/>
                  <a:pt x="34" y="29"/>
                </a:cubicBezTo>
                <a:cubicBezTo>
                  <a:pt x="26" y="29"/>
                  <a:pt x="20" y="22"/>
                  <a:pt x="20" y="15"/>
                </a:cubicBezTo>
                <a:cubicBezTo>
                  <a:pt x="20" y="7"/>
                  <a:pt x="26" y="0"/>
                  <a:pt x="34" y="0"/>
                </a:cubicBezTo>
                <a:close/>
              </a:path>
            </a:pathLst>
          </a:custGeom>
          <a:solidFill>
            <a:srgbClr val="0070C0"/>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31" name="Freeform 34"/>
          <p:cNvSpPr>
            <a:spLocks noEditPoints="1" noChangeArrowheads="1"/>
          </p:cNvSpPr>
          <p:nvPr/>
        </p:nvSpPr>
        <p:spPr bwMode="auto">
          <a:xfrm>
            <a:off x="3619863" y="4106533"/>
            <a:ext cx="173567" cy="281516"/>
          </a:xfrm>
          <a:custGeom>
            <a:avLst/>
            <a:gdLst>
              <a:gd name="T0" fmla="*/ 34 w 68"/>
              <a:gd name="T1" fmla="*/ 110 h 110"/>
              <a:gd name="T2" fmla="*/ 14 w 68"/>
              <a:gd name="T3" fmla="*/ 56 h 110"/>
              <a:gd name="T4" fmla="*/ 13 w 68"/>
              <a:gd name="T5" fmla="*/ 86 h 110"/>
              <a:gd name="T6" fmla="*/ 10 w 68"/>
              <a:gd name="T7" fmla="*/ 38 h 110"/>
              <a:gd name="T8" fmla="*/ 34 w 68"/>
              <a:gd name="T9" fmla="*/ 34 h 110"/>
              <a:gd name="T10" fmla="*/ 58 w 68"/>
              <a:gd name="T11" fmla="*/ 38 h 110"/>
              <a:gd name="T12" fmla="*/ 55 w 68"/>
              <a:gd name="T13" fmla="*/ 86 h 110"/>
              <a:gd name="T14" fmla="*/ 54 w 68"/>
              <a:gd name="T15" fmla="*/ 56 h 110"/>
              <a:gd name="T16" fmla="*/ 34 w 68"/>
              <a:gd name="T17" fmla="*/ 110 h 110"/>
              <a:gd name="T18" fmla="*/ 34 w 68"/>
              <a:gd name="T19" fmla="*/ 0 h 110"/>
              <a:gd name="T20" fmla="*/ 48 w 68"/>
              <a:gd name="T21" fmla="*/ 15 h 110"/>
              <a:gd name="T22" fmla="*/ 34 w 68"/>
              <a:gd name="T23" fmla="*/ 29 h 110"/>
              <a:gd name="T24" fmla="*/ 20 w 68"/>
              <a:gd name="T25" fmla="*/ 15 h 110"/>
              <a:gd name="T26" fmla="*/ 34 w 68"/>
              <a:gd name="T27" fmla="*/ 0 h 1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8"/>
              <a:gd name="T43" fmla="*/ 0 h 110"/>
              <a:gd name="T44" fmla="*/ 68 w 68"/>
              <a:gd name="T45" fmla="*/ 110 h 1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8" h="110">
                <a:moveTo>
                  <a:pt x="34" y="110"/>
                </a:moveTo>
                <a:cubicBezTo>
                  <a:pt x="8" y="89"/>
                  <a:pt x="24" y="72"/>
                  <a:pt x="14" y="56"/>
                </a:cubicBezTo>
                <a:cubicBezTo>
                  <a:pt x="12" y="66"/>
                  <a:pt x="11" y="72"/>
                  <a:pt x="13" y="86"/>
                </a:cubicBezTo>
                <a:cubicBezTo>
                  <a:pt x="1" y="72"/>
                  <a:pt x="0" y="45"/>
                  <a:pt x="10" y="38"/>
                </a:cubicBezTo>
                <a:cubicBezTo>
                  <a:pt x="19" y="33"/>
                  <a:pt x="26" y="34"/>
                  <a:pt x="34" y="34"/>
                </a:cubicBezTo>
                <a:cubicBezTo>
                  <a:pt x="43" y="34"/>
                  <a:pt x="49" y="33"/>
                  <a:pt x="58" y="38"/>
                </a:cubicBezTo>
                <a:cubicBezTo>
                  <a:pt x="68" y="45"/>
                  <a:pt x="68" y="72"/>
                  <a:pt x="55" y="86"/>
                </a:cubicBezTo>
                <a:cubicBezTo>
                  <a:pt x="57" y="72"/>
                  <a:pt x="56" y="66"/>
                  <a:pt x="54" y="56"/>
                </a:cubicBezTo>
                <a:cubicBezTo>
                  <a:pt x="45" y="72"/>
                  <a:pt x="61" y="89"/>
                  <a:pt x="34" y="110"/>
                </a:cubicBezTo>
                <a:close/>
                <a:moveTo>
                  <a:pt x="34" y="0"/>
                </a:moveTo>
                <a:cubicBezTo>
                  <a:pt x="42" y="0"/>
                  <a:pt x="48" y="7"/>
                  <a:pt x="48" y="15"/>
                </a:cubicBezTo>
                <a:cubicBezTo>
                  <a:pt x="48" y="22"/>
                  <a:pt x="42" y="29"/>
                  <a:pt x="34" y="29"/>
                </a:cubicBezTo>
                <a:cubicBezTo>
                  <a:pt x="26" y="29"/>
                  <a:pt x="20" y="22"/>
                  <a:pt x="20" y="15"/>
                </a:cubicBezTo>
                <a:cubicBezTo>
                  <a:pt x="20" y="7"/>
                  <a:pt x="26" y="0"/>
                  <a:pt x="34" y="0"/>
                </a:cubicBezTo>
                <a:close/>
              </a:path>
            </a:pathLst>
          </a:custGeom>
          <a:solidFill>
            <a:srgbClr val="00A53E"/>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32" name="Freeform 35"/>
          <p:cNvSpPr>
            <a:spLocks noEditPoints="1" noChangeArrowheads="1"/>
          </p:cNvSpPr>
          <p:nvPr/>
        </p:nvSpPr>
        <p:spPr bwMode="auto">
          <a:xfrm>
            <a:off x="8558047" y="3069366"/>
            <a:ext cx="177800" cy="283633"/>
          </a:xfrm>
          <a:custGeom>
            <a:avLst/>
            <a:gdLst>
              <a:gd name="T0" fmla="*/ 34 w 69"/>
              <a:gd name="T1" fmla="*/ 110 h 110"/>
              <a:gd name="T2" fmla="*/ 14 w 69"/>
              <a:gd name="T3" fmla="*/ 56 h 110"/>
              <a:gd name="T4" fmla="*/ 14 w 69"/>
              <a:gd name="T5" fmla="*/ 86 h 110"/>
              <a:gd name="T6" fmla="*/ 10 w 69"/>
              <a:gd name="T7" fmla="*/ 38 h 110"/>
              <a:gd name="T8" fmla="*/ 34 w 69"/>
              <a:gd name="T9" fmla="*/ 34 h 110"/>
              <a:gd name="T10" fmla="*/ 58 w 69"/>
              <a:gd name="T11" fmla="*/ 38 h 110"/>
              <a:gd name="T12" fmla="*/ 55 w 69"/>
              <a:gd name="T13" fmla="*/ 86 h 110"/>
              <a:gd name="T14" fmla="*/ 54 w 69"/>
              <a:gd name="T15" fmla="*/ 56 h 110"/>
              <a:gd name="T16" fmla="*/ 34 w 69"/>
              <a:gd name="T17" fmla="*/ 110 h 110"/>
              <a:gd name="T18" fmla="*/ 34 w 69"/>
              <a:gd name="T19" fmla="*/ 0 h 110"/>
              <a:gd name="T20" fmla="*/ 49 w 69"/>
              <a:gd name="T21" fmla="*/ 15 h 110"/>
              <a:gd name="T22" fmla="*/ 34 w 69"/>
              <a:gd name="T23" fmla="*/ 29 h 110"/>
              <a:gd name="T24" fmla="*/ 20 w 69"/>
              <a:gd name="T25" fmla="*/ 15 h 110"/>
              <a:gd name="T26" fmla="*/ 34 w 69"/>
              <a:gd name="T27" fmla="*/ 0 h 1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9"/>
              <a:gd name="T43" fmla="*/ 0 h 110"/>
              <a:gd name="T44" fmla="*/ 69 w 69"/>
              <a:gd name="T45" fmla="*/ 110 h 1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9" h="110">
                <a:moveTo>
                  <a:pt x="34" y="110"/>
                </a:moveTo>
                <a:cubicBezTo>
                  <a:pt x="8" y="89"/>
                  <a:pt x="24" y="72"/>
                  <a:pt x="14" y="56"/>
                </a:cubicBezTo>
                <a:cubicBezTo>
                  <a:pt x="12" y="66"/>
                  <a:pt x="11" y="72"/>
                  <a:pt x="14" y="86"/>
                </a:cubicBezTo>
                <a:cubicBezTo>
                  <a:pt x="1" y="72"/>
                  <a:pt x="0" y="45"/>
                  <a:pt x="10" y="38"/>
                </a:cubicBezTo>
                <a:cubicBezTo>
                  <a:pt x="19" y="33"/>
                  <a:pt x="26" y="34"/>
                  <a:pt x="34" y="34"/>
                </a:cubicBezTo>
                <a:cubicBezTo>
                  <a:pt x="43" y="34"/>
                  <a:pt x="49" y="33"/>
                  <a:pt x="58" y="38"/>
                </a:cubicBezTo>
                <a:cubicBezTo>
                  <a:pt x="69" y="45"/>
                  <a:pt x="68" y="72"/>
                  <a:pt x="55" y="86"/>
                </a:cubicBezTo>
                <a:cubicBezTo>
                  <a:pt x="57" y="72"/>
                  <a:pt x="56" y="66"/>
                  <a:pt x="54" y="56"/>
                </a:cubicBezTo>
                <a:cubicBezTo>
                  <a:pt x="45" y="72"/>
                  <a:pt x="61" y="89"/>
                  <a:pt x="34" y="110"/>
                </a:cubicBezTo>
                <a:close/>
                <a:moveTo>
                  <a:pt x="34" y="0"/>
                </a:moveTo>
                <a:cubicBezTo>
                  <a:pt x="42" y="0"/>
                  <a:pt x="49" y="7"/>
                  <a:pt x="49" y="15"/>
                </a:cubicBezTo>
                <a:cubicBezTo>
                  <a:pt x="49" y="22"/>
                  <a:pt x="42" y="29"/>
                  <a:pt x="34" y="29"/>
                </a:cubicBezTo>
                <a:cubicBezTo>
                  <a:pt x="26" y="29"/>
                  <a:pt x="20" y="22"/>
                  <a:pt x="20" y="15"/>
                </a:cubicBezTo>
                <a:cubicBezTo>
                  <a:pt x="20" y="7"/>
                  <a:pt x="26" y="0"/>
                  <a:pt x="34" y="0"/>
                </a:cubicBezTo>
                <a:close/>
              </a:path>
            </a:pathLst>
          </a:custGeom>
          <a:solidFill>
            <a:srgbClr val="E6792A"/>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33" name="Freeform 36"/>
          <p:cNvSpPr>
            <a:spLocks noEditPoints="1" noChangeArrowheads="1"/>
          </p:cNvSpPr>
          <p:nvPr/>
        </p:nvSpPr>
        <p:spPr bwMode="auto">
          <a:xfrm>
            <a:off x="6502763" y="1401432"/>
            <a:ext cx="173567" cy="279400"/>
          </a:xfrm>
          <a:custGeom>
            <a:avLst/>
            <a:gdLst>
              <a:gd name="T0" fmla="*/ 34 w 68"/>
              <a:gd name="T1" fmla="*/ 109 h 109"/>
              <a:gd name="T2" fmla="*/ 14 w 68"/>
              <a:gd name="T3" fmla="*/ 55 h 109"/>
              <a:gd name="T4" fmla="*/ 13 w 68"/>
              <a:gd name="T5" fmla="*/ 85 h 109"/>
              <a:gd name="T6" fmla="*/ 10 w 68"/>
              <a:gd name="T7" fmla="*/ 38 h 109"/>
              <a:gd name="T8" fmla="*/ 34 w 68"/>
              <a:gd name="T9" fmla="*/ 33 h 109"/>
              <a:gd name="T10" fmla="*/ 58 w 68"/>
              <a:gd name="T11" fmla="*/ 38 h 109"/>
              <a:gd name="T12" fmla="*/ 55 w 68"/>
              <a:gd name="T13" fmla="*/ 85 h 109"/>
              <a:gd name="T14" fmla="*/ 54 w 68"/>
              <a:gd name="T15" fmla="*/ 55 h 109"/>
              <a:gd name="T16" fmla="*/ 34 w 68"/>
              <a:gd name="T17" fmla="*/ 109 h 109"/>
              <a:gd name="T18" fmla="*/ 34 w 68"/>
              <a:gd name="T19" fmla="*/ 0 h 109"/>
              <a:gd name="T20" fmla="*/ 48 w 68"/>
              <a:gd name="T21" fmla="*/ 14 h 109"/>
              <a:gd name="T22" fmla="*/ 34 w 68"/>
              <a:gd name="T23" fmla="*/ 28 h 109"/>
              <a:gd name="T24" fmla="*/ 20 w 68"/>
              <a:gd name="T25" fmla="*/ 14 h 109"/>
              <a:gd name="T26" fmla="*/ 34 w 68"/>
              <a:gd name="T27" fmla="*/ 0 h 1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8"/>
              <a:gd name="T43" fmla="*/ 0 h 109"/>
              <a:gd name="T44" fmla="*/ 68 w 68"/>
              <a:gd name="T45" fmla="*/ 109 h 10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8" h="109">
                <a:moveTo>
                  <a:pt x="34" y="109"/>
                </a:moveTo>
                <a:cubicBezTo>
                  <a:pt x="8" y="88"/>
                  <a:pt x="23" y="71"/>
                  <a:pt x="14" y="55"/>
                </a:cubicBezTo>
                <a:cubicBezTo>
                  <a:pt x="12" y="65"/>
                  <a:pt x="11" y="72"/>
                  <a:pt x="13" y="85"/>
                </a:cubicBezTo>
                <a:cubicBezTo>
                  <a:pt x="0" y="71"/>
                  <a:pt x="0" y="44"/>
                  <a:pt x="10" y="38"/>
                </a:cubicBezTo>
                <a:cubicBezTo>
                  <a:pt x="19" y="32"/>
                  <a:pt x="25" y="33"/>
                  <a:pt x="34" y="33"/>
                </a:cubicBezTo>
                <a:cubicBezTo>
                  <a:pt x="42" y="33"/>
                  <a:pt x="49" y="32"/>
                  <a:pt x="58" y="38"/>
                </a:cubicBezTo>
                <a:cubicBezTo>
                  <a:pt x="68" y="44"/>
                  <a:pt x="68" y="71"/>
                  <a:pt x="55" y="85"/>
                </a:cubicBezTo>
                <a:cubicBezTo>
                  <a:pt x="57" y="72"/>
                  <a:pt x="56" y="65"/>
                  <a:pt x="54" y="55"/>
                </a:cubicBezTo>
                <a:cubicBezTo>
                  <a:pt x="45" y="71"/>
                  <a:pt x="60" y="88"/>
                  <a:pt x="34" y="109"/>
                </a:cubicBezTo>
                <a:close/>
                <a:moveTo>
                  <a:pt x="34" y="0"/>
                </a:moveTo>
                <a:cubicBezTo>
                  <a:pt x="42" y="0"/>
                  <a:pt x="48" y="6"/>
                  <a:pt x="48" y="14"/>
                </a:cubicBezTo>
                <a:cubicBezTo>
                  <a:pt x="48" y="22"/>
                  <a:pt x="42" y="28"/>
                  <a:pt x="34" y="28"/>
                </a:cubicBezTo>
                <a:cubicBezTo>
                  <a:pt x="26" y="28"/>
                  <a:pt x="20" y="22"/>
                  <a:pt x="20" y="14"/>
                </a:cubicBezTo>
                <a:cubicBezTo>
                  <a:pt x="20" y="6"/>
                  <a:pt x="26" y="0"/>
                  <a:pt x="34" y="0"/>
                </a:cubicBezTo>
                <a:close/>
              </a:path>
            </a:pathLst>
          </a:custGeom>
          <a:solidFill>
            <a:srgbClr val="E6792A"/>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34" name="Freeform 37"/>
          <p:cNvSpPr>
            <a:spLocks noEditPoints="1" noChangeArrowheads="1"/>
          </p:cNvSpPr>
          <p:nvPr/>
        </p:nvSpPr>
        <p:spPr bwMode="auto">
          <a:xfrm>
            <a:off x="6246647" y="2478816"/>
            <a:ext cx="177800" cy="283633"/>
          </a:xfrm>
          <a:custGeom>
            <a:avLst/>
            <a:gdLst>
              <a:gd name="T0" fmla="*/ 34 w 69"/>
              <a:gd name="T1" fmla="*/ 110 h 110"/>
              <a:gd name="T2" fmla="*/ 14 w 69"/>
              <a:gd name="T3" fmla="*/ 56 h 110"/>
              <a:gd name="T4" fmla="*/ 14 w 69"/>
              <a:gd name="T5" fmla="*/ 85 h 110"/>
              <a:gd name="T6" fmla="*/ 10 w 69"/>
              <a:gd name="T7" fmla="*/ 38 h 110"/>
              <a:gd name="T8" fmla="*/ 34 w 69"/>
              <a:gd name="T9" fmla="*/ 33 h 110"/>
              <a:gd name="T10" fmla="*/ 58 w 69"/>
              <a:gd name="T11" fmla="*/ 38 h 110"/>
              <a:gd name="T12" fmla="*/ 55 w 69"/>
              <a:gd name="T13" fmla="*/ 85 h 110"/>
              <a:gd name="T14" fmla="*/ 54 w 69"/>
              <a:gd name="T15" fmla="*/ 56 h 110"/>
              <a:gd name="T16" fmla="*/ 34 w 69"/>
              <a:gd name="T17" fmla="*/ 110 h 110"/>
              <a:gd name="T18" fmla="*/ 34 w 69"/>
              <a:gd name="T19" fmla="*/ 0 h 110"/>
              <a:gd name="T20" fmla="*/ 49 w 69"/>
              <a:gd name="T21" fmla="*/ 14 h 110"/>
              <a:gd name="T22" fmla="*/ 34 w 69"/>
              <a:gd name="T23" fmla="*/ 28 h 110"/>
              <a:gd name="T24" fmla="*/ 20 w 69"/>
              <a:gd name="T25" fmla="*/ 14 h 110"/>
              <a:gd name="T26" fmla="*/ 34 w 69"/>
              <a:gd name="T27" fmla="*/ 0 h 1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9"/>
              <a:gd name="T43" fmla="*/ 0 h 110"/>
              <a:gd name="T44" fmla="*/ 69 w 69"/>
              <a:gd name="T45" fmla="*/ 110 h 1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9" h="110">
                <a:moveTo>
                  <a:pt x="34" y="110"/>
                </a:moveTo>
                <a:cubicBezTo>
                  <a:pt x="8" y="88"/>
                  <a:pt x="24" y="71"/>
                  <a:pt x="14" y="56"/>
                </a:cubicBezTo>
                <a:cubicBezTo>
                  <a:pt x="12" y="65"/>
                  <a:pt x="11" y="72"/>
                  <a:pt x="14" y="85"/>
                </a:cubicBezTo>
                <a:cubicBezTo>
                  <a:pt x="1" y="71"/>
                  <a:pt x="0" y="44"/>
                  <a:pt x="10" y="38"/>
                </a:cubicBezTo>
                <a:cubicBezTo>
                  <a:pt x="19" y="32"/>
                  <a:pt x="26" y="33"/>
                  <a:pt x="34" y="33"/>
                </a:cubicBezTo>
                <a:cubicBezTo>
                  <a:pt x="43" y="33"/>
                  <a:pt x="49" y="32"/>
                  <a:pt x="58" y="38"/>
                </a:cubicBezTo>
                <a:cubicBezTo>
                  <a:pt x="69" y="44"/>
                  <a:pt x="68" y="71"/>
                  <a:pt x="55" y="85"/>
                </a:cubicBezTo>
                <a:cubicBezTo>
                  <a:pt x="58" y="72"/>
                  <a:pt x="56" y="65"/>
                  <a:pt x="54" y="56"/>
                </a:cubicBezTo>
                <a:cubicBezTo>
                  <a:pt x="45" y="71"/>
                  <a:pt x="61" y="88"/>
                  <a:pt x="34" y="110"/>
                </a:cubicBezTo>
                <a:close/>
                <a:moveTo>
                  <a:pt x="34" y="0"/>
                </a:moveTo>
                <a:cubicBezTo>
                  <a:pt x="42" y="0"/>
                  <a:pt x="49" y="6"/>
                  <a:pt x="49" y="14"/>
                </a:cubicBezTo>
                <a:cubicBezTo>
                  <a:pt x="49" y="22"/>
                  <a:pt x="42" y="28"/>
                  <a:pt x="34" y="28"/>
                </a:cubicBezTo>
                <a:cubicBezTo>
                  <a:pt x="27" y="28"/>
                  <a:pt x="20" y="22"/>
                  <a:pt x="20" y="14"/>
                </a:cubicBezTo>
                <a:cubicBezTo>
                  <a:pt x="20" y="6"/>
                  <a:pt x="27" y="0"/>
                  <a:pt x="34" y="0"/>
                </a:cubicBezTo>
                <a:close/>
              </a:path>
            </a:pathLst>
          </a:custGeom>
          <a:solidFill>
            <a:srgbClr val="00A53E"/>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35" name="Freeform 38"/>
          <p:cNvSpPr>
            <a:spLocks noEditPoints="1" noChangeArrowheads="1"/>
          </p:cNvSpPr>
          <p:nvPr/>
        </p:nvSpPr>
        <p:spPr bwMode="auto">
          <a:xfrm>
            <a:off x="4657030" y="3069366"/>
            <a:ext cx="175684" cy="283633"/>
          </a:xfrm>
          <a:custGeom>
            <a:avLst/>
            <a:gdLst>
              <a:gd name="T0" fmla="*/ 35 w 69"/>
              <a:gd name="T1" fmla="*/ 110 h 110"/>
              <a:gd name="T2" fmla="*/ 15 w 69"/>
              <a:gd name="T3" fmla="*/ 56 h 110"/>
              <a:gd name="T4" fmla="*/ 14 w 69"/>
              <a:gd name="T5" fmla="*/ 86 h 110"/>
              <a:gd name="T6" fmla="*/ 10 w 69"/>
              <a:gd name="T7" fmla="*/ 38 h 110"/>
              <a:gd name="T8" fmla="*/ 35 w 69"/>
              <a:gd name="T9" fmla="*/ 34 h 110"/>
              <a:gd name="T10" fmla="*/ 59 w 69"/>
              <a:gd name="T11" fmla="*/ 38 h 110"/>
              <a:gd name="T12" fmla="*/ 55 w 69"/>
              <a:gd name="T13" fmla="*/ 86 h 110"/>
              <a:gd name="T14" fmla="*/ 55 w 69"/>
              <a:gd name="T15" fmla="*/ 56 h 110"/>
              <a:gd name="T16" fmla="*/ 35 w 69"/>
              <a:gd name="T17" fmla="*/ 110 h 110"/>
              <a:gd name="T18" fmla="*/ 35 w 69"/>
              <a:gd name="T19" fmla="*/ 0 h 110"/>
              <a:gd name="T20" fmla="*/ 49 w 69"/>
              <a:gd name="T21" fmla="*/ 15 h 110"/>
              <a:gd name="T22" fmla="*/ 35 w 69"/>
              <a:gd name="T23" fmla="*/ 29 h 110"/>
              <a:gd name="T24" fmla="*/ 20 w 69"/>
              <a:gd name="T25" fmla="*/ 15 h 110"/>
              <a:gd name="T26" fmla="*/ 35 w 69"/>
              <a:gd name="T27" fmla="*/ 0 h 1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9"/>
              <a:gd name="T43" fmla="*/ 0 h 110"/>
              <a:gd name="T44" fmla="*/ 69 w 69"/>
              <a:gd name="T45" fmla="*/ 110 h 1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9" h="110">
                <a:moveTo>
                  <a:pt x="35" y="110"/>
                </a:moveTo>
                <a:cubicBezTo>
                  <a:pt x="8" y="89"/>
                  <a:pt x="24" y="72"/>
                  <a:pt x="15" y="56"/>
                </a:cubicBezTo>
                <a:cubicBezTo>
                  <a:pt x="13" y="66"/>
                  <a:pt x="11" y="72"/>
                  <a:pt x="14" y="86"/>
                </a:cubicBezTo>
                <a:cubicBezTo>
                  <a:pt x="1" y="72"/>
                  <a:pt x="0" y="45"/>
                  <a:pt x="10" y="38"/>
                </a:cubicBezTo>
                <a:cubicBezTo>
                  <a:pt x="20" y="33"/>
                  <a:pt x="26" y="34"/>
                  <a:pt x="35" y="34"/>
                </a:cubicBezTo>
                <a:cubicBezTo>
                  <a:pt x="43" y="34"/>
                  <a:pt x="49" y="33"/>
                  <a:pt x="59" y="38"/>
                </a:cubicBezTo>
                <a:cubicBezTo>
                  <a:pt x="69" y="45"/>
                  <a:pt x="68" y="72"/>
                  <a:pt x="55" y="86"/>
                </a:cubicBezTo>
                <a:cubicBezTo>
                  <a:pt x="58" y="72"/>
                  <a:pt x="56" y="66"/>
                  <a:pt x="55" y="56"/>
                </a:cubicBezTo>
                <a:cubicBezTo>
                  <a:pt x="45" y="72"/>
                  <a:pt x="61" y="89"/>
                  <a:pt x="35" y="110"/>
                </a:cubicBezTo>
                <a:close/>
                <a:moveTo>
                  <a:pt x="35" y="0"/>
                </a:moveTo>
                <a:cubicBezTo>
                  <a:pt x="42" y="0"/>
                  <a:pt x="49" y="7"/>
                  <a:pt x="49" y="15"/>
                </a:cubicBezTo>
                <a:cubicBezTo>
                  <a:pt x="49" y="22"/>
                  <a:pt x="42" y="29"/>
                  <a:pt x="35" y="29"/>
                </a:cubicBezTo>
                <a:cubicBezTo>
                  <a:pt x="27" y="29"/>
                  <a:pt x="20" y="22"/>
                  <a:pt x="20" y="15"/>
                </a:cubicBezTo>
                <a:cubicBezTo>
                  <a:pt x="20" y="7"/>
                  <a:pt x="27" y="0"/>
                  <a:pt x="35" y="0"/>
                </a:cubicBezTo>
                <a:close/>
              </a:path>
            </a:pathLst>
          </a:custGeom>
          <a:solidFill>
            <a:srgbClr val="0070C0"/>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36" name="Freeform 39"/>
          <p:cNvSpPr>
            <a:spLocks noEditPoints="1" noChangeArrowheads="1"/>
          </p:cNvSpPr>
          <p:nvPr/>
        </p:nvSpPr>
        <p:spPr bwMode="auto">
          <a:xfrm>
            <a:off x="4513096" y="1744333"/>
            <a:ext cx="177800" cy="283633"/>
          </a:xfrm>
          <a:custGeom>
            <a:avLst/>
            <a:gdLst>
              <a:gd name="T0" fmla="*/ 35 w 69"/>
              <a:gd name="T1" fmla="*/ 110 h 110"/>
              <a:gd name="T2" fmla="*/ 15 w 69"/>
              <a:gd name="T3" fmla="*/ 56 h 110"/>
              <a:gd name="T4" fmla="*/ 14 w 69"/>
              <a:gd name="T5" fmla="*/ 86 h 110"/>
              <a:gd name="T6" fmla="*/ 10 w 69"/>
              <a:gd name="T7" fmla="*/ 38 h 110"/>
              <a:gd name="T8" fmla="*/ 35 w 69"/>
              <a:gd name="T9" fmla="*/ 34 h 110"/>
              <a:gd name="T10" fmla="*/ 59 w 69"/>
              <a:gd name="T11" fmla="*/ 38 h 110"/>
              <a:gd name="T12" fmla="*/ 55 w 69"/>
              <a:gd name="T13" fmla="*/ 86 h 110"/>
              <a:gd name="T14" fmla="*/ 55 w 69"/>
              <a:gd name="T15" fmla="*/ 56 h 110"/>
              <a:gd name="T16" fmla="*/ 35 w 69"/>
              <a:gd name="T17" fmla="*/ 110 h 110"/>
              <a:gd name="T18" fmla="*/ 35 w 69"/>
              <a:gd name="T19" fmla="*/ 0 h 110"/>
              <a:gd name="T20" fmla="*/ 49 w 69"/>
              <a:gd name="T21" fmla="*/ 15 h 110"/>
              <a:gd name="T22" fmla="*/ 35 w 69"/>
              <a:gd name="T23" fmla="*/ 29 h 110"/>
              <a:gd name="T24" fmla="*/ 20 w 69"/>
              <a:gd name="T25" fmla="*/ 15 h 110"/>
              <a:gd name="T26" fmla="*/ 35 w 69"/>
              <a:gd name="T27" fmla="*/ 0 h 1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9"/>
              <a:gd name="T43" fmla="*/ 0 h 110"/>
              <a:gd name="T44" fmla="*/ 69 w 69"/>
              <a:gd name="T45" fmla="*/ 110 h 1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9" h="110">
                <a:moveTo>
                  <a:pt x="35" y="110"/>
                </a:moveTo>
                <a:cubicBezTo>
                  <a:pt x="8" y="89"/>
                  <a:pt x="24" y="72"/>
                  <a:pt x="15" y="56"/>
                </a:cubicBezTo>
                <a:cubicBezTo>
                  <a:pt x="13" y="66"/>
                  <a:pt x="11" y="72"/>
                  <a:pt x="14" y="86"/>
                </a:cubicBezTo>
                <a:cubicBezTo>
                  <a:pt x="1" y="72"/>
                  <a:pt x="0" y="45"/>
                  <a:pt x="10" y="38"/>
                </a:cubicBezTo>
                <a:cubicBezTo>
                  <a:pt x="20" y="33"/>
                  <a:pt x="26" y="34"/>
                  <a:pt x="35" y="34"/>
                </a:cubicBezTo>
                <a:cubicBezTo>
                  <a:pt x="43" y="34"/>
                  <a:pt x="49" y="33"/>
                  <a:pt x="59" y="38"/>
                </a:cubicBezTo>
                <a:cubicBezTo>
                  <a:pt x="69" y="45"/>
                  <a:pt x="68" y="72"/>
                  <a:pt x="55" y="86"/>
                </a:cubicBezTo>
                <a:cubicBezTo>
                  <a:pt x="58" y="72"/>
                  <a:pt x="56" y="66"/>
                  <a:pt x="55" y="56"/>
                </a:cubicBezTo>
                <a:cubicBezTo>
                  <a:pt x="45" y="72"/>
                  <a:pt x="61" y="89"/>
                  <a:pt x="35" y="110"/>
                </a:cubicBezTo>
                <a:close/>
                <a:moveTo>
                  <a:pt x="35" y="0"/>
                </a:moveTo>
                <a:cubicBezTo>
                  <a:pt x="42" y="0"/>
                  <a:pt x="49" y="7"/>
                  <a:pt x="49" y="15"/>
                </a:cubicBezTo>
                <a:cubicBezTo>
                  <a:pt x="49" y="22"/>
                  <a:pt x="42" y="29"/>
                  <a:pt x="35" y="29"/>
                </a:cubicBezTo>
                <a:cubicBezTo>
                  <a:pt x="27" y="29"/>
                  <a:pt x="20" y="22"/>
                  <a:pt x="20" y="15"/>
                </a:cubicBezTo>
                <a:cubicBezTo>
                  <a:pt x="20" y="7"/>
                  <a:pt x="27" y="0"/>
                  <a:pt x="35" y="0"/>
                </a:cubicBezTo>
                <a:close/>
              </a:path>
            </a:pathLst>
          </a:custGeom>
          <a:solidFill>
            <a:srgbClr val="00A53E"/>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37" name="TextBox 69"/>
          <p:cNvSpPr>
            <a:spLocks noChangeArrowheads="1"/>
          </p:cNvSpPr>
          <p:nvPr/>
        </p:nvSpPr>
        <p:spPr bwMode="auto">
          <a:xfrm>
            <a:off x="8871313" y="2995281"/>
            <a:ext cx="1281120"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2133">
                <a:solidFill>
                  <a:srgbClr val="404040"/>
                </a:solidFill>
                <a:latin typeface="微软雅黑" pitchFamily="34" charset="-122"/>
                <a:ea typeface="微软雅黑" pitchFamily="34" charset="-122"/>
                <a:sym typeface="Arial" pitchFamily="34" charset="0"/>
              </a:rPr>
              <a:t>添加标题</a:t>
            </a:r>
            <a:endParaRPr lang="zh-CN" altLang="en-US" sz="2400">
              <a:solidFill>
                <a:srgbClr val="404040"/>
              </a:solidFill>
            </a:endParaRPr>
          </a:p>
        </p:txBody>
      </p:sp>
      <p:sp>
        <p:nvSpPr>
          <p:cNvPr id="38" name="TextBox 70"/>
          <p:cNvSpPr>
            <a:spLocks noChangeArrowheads="1"/>
          </p:cNvSpPr>
          <p:nvPr/>
        </p:nvSpPr>
        <p:spPr bwMode="auto">
          <a:xfrm>
            <a:off x="2088186" y="4028215"/>
            <a:ext cx="1281120"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2133" dirty="0">
                <a:solidFill>
                  <a:srgbClr val="404040"/>
                </a:solidFill>
                <a:latin typeface="微软雅黑" pitchFamily="34" charset="-122"/>
                <a:ea typeface="微软雅黑" pitchFamily="34" charset="-122"/>
                <a:sym typeface="Arial" pitchFamily="34" charset="0"/>
              </a:rPr>
              <a:t>添加标题</a:t>
            </a:r>
            <a:endParaRPr lang="zh-CN" altLang="en-US" sz="2400" dirty="0">
              <a:solidFill>
                <a:srgbClr val="404040"/>
              </a:solidFill>
            </a:endParaRPr>
          </a:p>
        </p:txBody>
      </p:sp>
      <p:sp>
        <p:nvSpPr>
          <p:cNvPr id="39" name="TextBox 71"/>
          <p:cNvSpPr>
            <a:spLocks noChangeArrowheads="1"/>
          </p:cNvSpPr>
          <p:nvPr/>
        </p:nvSpPr>
        <p:spPr bwMode="auto">
          <a:xfrm>
            <a:off x="8279437" y="2237515"/>
            <a:ext cx="1281120"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2133" dirty="0">
                <a:solidFill>
                  <a:srgbClr val="404040"/>
                </a:solidFill>
                <a:latin typeface="微软雅黑" pitchFamily="34" charset="-122"/>
                <a:ea typeface="微软雅黑" pitchFamily="34" charset="-122"/>
                <a:sym typeface="Arial" pitchFamily="34" charset="0"/>
              </a:rPr>
              <a:t>添加标题</a:t>
            </a:r>
            <a:endParaRPr lang="zh-CN" altLang="en-US" sz="2400" dirty="0">
              <a:solidFill>
                <a:srgbClr val="404040"/>
              </a:solidFill>
            </a:endParaRPr>
          </a:p>
        </p:txBody>
      </p:sp>
      <p:sp>
        <p:nvSpPr>
          <p:cNvPr id="40" name="TextBox 72"/>
          <p:cNvSpPr>
            <a:spLocks noChangeArrowheads="1"/>
          </p:cNvSpPr>
          <p:nvPr/>
        </p:nvSpPr>
        <p:spPr bwMode="auto">
          <a:xfrm>
            <a:off x="7007320" y="1335815"/>
            <a:ext cx="1281120"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2133">
                <a:solidFill>
                  <a:srgbClr val="404040"/>
                </a:solidFill>
                <a:latin typeface="微软雅黑" pitchFamily="34" charset="-122"/>
                <a:ea typeface="微软雅黑" pitchFamily="34" charset="-122"/>
                <a:sym typeface="Arial" pitchFamily="34" charset="0"/>
              </a:rPr>
              <a:t>添加标题</a:t>
            </a:r>
            <a:endParaRPr lang="zh-CN" altLang="en-US" sz="2400">
              <a:solidFill>
                <a:srgbClr val="404040"/>
              </a:solidFill>
            </a:endParaRPr>
          </a:p>
        </p:txBody>
      </p:sp>
      <p:sp>
        <p:nvSpPr>
          <p:cNvPr id="41" name="TextBox 73"/>
          <p:cNvSpPr>
            <a:spLocks noChangeArrowheads="1"/>
          </p:cNvSpPr>
          <p:nvPr/>
        </p:nvSpPr>
        <p:spPr bwMode="auto">
          <a:xfrm>
            <a:off x="3703204" y="2476699"/>
            <a:ext cx="1281120"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2133">
                <a:solidFill>
                  <a:srgbClr val="404040"/>
                </a:solidFill>
                <a:latin typeface="微软雅黑" pitchFamily="34" charset="-122"/>
                <a:ea typeface="微软雅黑" pitchFamily="34" charset="-122"/>
                <a:sym typeface="Arial" pitchFamily="34" charset="0"/>
              </a:rPr>
              <a:t>添加标题</a:t>
            </a:r>
            <a:endParaRPr lang="zh-CN" altLang="en-US" sz="2400">
              <a:solidFill>
                <a:srgbClr val="404040"/>
              </a:solidFill>
            </a:endParaRPr>
          </a:p>
        </p:txBody>
      </p:sp>
      <p:sp>
        <p:nvSpPr>
          <p:cNvPr id="42" name="TextBox 74"/>
          <p:cNvSpPr>
            <a:spLocks noChangeArrowheads="1"/>
          </p:cNvSpPr>
          <p:nvPr/>
        </p:nvSpPr>
        <p:spPr bwMode="auto">
          <a:xfrm>
            <a:off x="2964486" y="1659665"/>
            <a:ext cx="1281120"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2133">
                <a:solidFill>
                  <a:srgbClr val="404040"/>
                </a:solidFill>
                <a:latin typeface="微软雅黑" pitchFamily="34" charset="-122"/>
                <a:ea typeface="微软雅黑" pitchFamily="34" charset="-122"/>
                <a:sym typeface="Arial" pitchFamily="34" charset="0"/>
              </a:rPr>
              <a:t>添加标题</a:t>
            </a:r>
            <a:endParaRPr lang="zh-CN" altLang="en-US" sz="2400">
              <a:solidFill>
                <a:srgbClr val="404040"/>
              </a:solidFill>
            </a:endParaRPr>
          </a:p>
        </p:txBody>
      </p:sp>
      <p:sp>
        <p:nvSpPr>
          <p:cNvPr id="43" name="TextBox 75"/>
          <p:cNvSpPr>
            <a:spLocks noChangeArrowheads="1"/>
          </p:cNvSpPr>
          <p:nvPr/>
        </p:nvSpPr>
        <p:spPr bwMode="auto">
          <a:xfrm>
            <a:off x="2440612" y="2914848"/>
            <a:ext cx="1281120"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2133">
                <a:solidFill>
                  <a:srgbClr val="404040"/>
                </a:solidFill>
                <a:latin typeface="微软雅黑" pitchFamily="34" charset="-122"/>
                <a:ea typeface="微软雅黑" pitchFamily="34" charset="-122"/>
                <a:sym typeface="Arial" pitchFamily="34" charset="0"/>
              </a:rPr>
              <a:t>添加标题</a:t>
            </a:r>
            <a:endParaRPr lang="zh-CN" altLang="en-US" sz="2400">
              <a:solidFill>
                <a:srgbClr val="404040"/>
              </a:solidFill>
            </a:endParaRPr>
          </a:p>
        </p:txBody>
      </p:sp>
      <p:sp>
        <p:nvSpPr>
          <p:cNvPr id="44" name="矩形 43"/>
          <p:cNvSpPr>
            <a:spLocks noChangeArrowheads="1"/>
          </p:cNvSpPr>
          <p:nvPr/>
        </p:nvSpPr>
        <p:spPr bwMode="auto">
          <a:xfrm>
            <a:off x="6502763" y="5924748"/>
            <a:ext cx="2628900" cy="543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1467" b="1" dirty="0">
                <a:solidFill>
                  <a:srgbClr val="595959"/>
                </a:solidFill>
                <a:latin typeface="微软雅黑" pitchFamily="34" charset="-122"/>
                <a:ea typeface="微软雅黑" pitchFamily="34" charset="-122"/>
                <a:sym typeface="微软雅黑" pitchFamily="34" charset="-122"/>
              </a:rPr>
              <a:t>在这里输入年度工作概</a:t>
            </a:r>
            <a:endParaRPr lang="en-US" altLang="zh-CN" sz="1467" b="1" dirty="0">
              <a:solidFill>
                <a:srgbClr val="595959"/>
              </a:solidFill>
              <a:latin typeface="微软雅黑" pitchFamily="34" charset="-122"/>
              <a:ea typeface="微软雅黑" pitchFamily="34" charset="-122"/>
              <a:sym typeface="微软雅黑" pitchFamily="34" charset="-122"/>
            </a:endParaRPr>
          </a:p>
          <a:p>
            <a:r>
              <a:rPr lang="zh-CN" altLang="en-US" sz="1467" b="1" dirty="0">
                <a:solidFill>
                  <a:srgbClr val="595959"/>
                </a:solidFill>
                <a:latin typeface="微软雅黑" pitchFamily="34" charset="-122"/>
                <a:ea typeface="微软雅黑" pitchFamily="34" charset="-122"/>
                <a:sym typeface="微软雅黑" pitchFamily="34" charset="-122"/>
              </a:rPr>
              <a:t>况阐述内容标题文本</a:t>
            </a:r>
            <a:endParaRPr lang="zh-CN" altLang="en-US" sz="3200" b="1" dirty="0"/>
          </a:p>
        </p:txBody>
      </p:sp>
    </p:spTree>
    <p:extLst>
      <p:ext uri="{BB962C8B-B14F-4D97-AF65-F5344CB8AC3E}">
        <p14:creationId xmlns:p14="http://schemas.microsoft.com/office/powerpoint/2010/main" val="5179658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advTm="3000">
        <p15:prstTrans prst="airplan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ppt_x"/>
                                          </p:val>
                                        </p:tav>
                                        <p:tav tm="100000">
                                          <p:val>
                                            <p:strVal val="#ppt_x"/>
                                          </p:val>
                                        </p:tav>
                                      </p:tavLst>
                                    </p:anim>
                                    <p:anim calcmode="lin" valueType="num">
                                      <p:cBhvr additive="base">
                                        <p:cTn id="12" dur="500" fill="hold"/>
                                        <p:tgtEl>
                                          <p:spTgt spid="25"/>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2" presetClass="entr" presetSubtype="4" fill="hold" grpId="0" nodeType="after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down)">
                                      <p:cBhvr>
                                        <p:cTn id="16" dur="500"/>
                                        <p:tgtEl>
                                          <p:spTgt spid="12"/>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down)">
                                      <p:cBhvr>
                                        <p:cTn id="19" dur="500"/>
                                        <p:tgtEl>
                                          <p:spTgt spid="11"/>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down)">
                                      <p:cBhvr>
                                        <p:cTn id="22" dur="500"/>
                                        <p:tgtEl>
                                          <p:spTgt spid="2"/>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down)">
                                      <p:cBhvr>
                                        <p:cTn id="25" dur="500"/>
                                        <p:tgtEl>
                                          <p:spTgt spid="9"/>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down)">
                                      <p:cBhvr>
                                        <p:cTn id="28" dur="500"/>
                                        <p:tgtEl>
                                          <p:spTgt spid="6"/>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down)">
                                      <p:cBhvr>
                                        <p:cTn id="31" dur="500"/>
                                        <p:tgtEl>
                                          <p:spTgt spid="5"/>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wipe(down)">
                                      <p:cBhvr>
                                        <p:cTn id="34" dur="500"/>
                                        <p:tgtEl>
                                          <p:spTgt spid="4"/>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wipe(down)">
                                      <p:cBhvr>
                                        <p:cTn id="37" dur="500"/>
                                        <p:tgtEl>
                                          <p:spTgt spid="3"/>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wipe(down)">
                                      <p:cBhvr>
                                        <p:cTn id="40" dur="500"/>
                                        <p:tgtEl>
                                          <p:spTgt spid="8"/>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wipe(down)">
                                      <p:cBhvr>
                                        <p:cTn id="43" dur="500"/>
                                        <p:tgtEl>
                                          <p:spTgt spid="10"/>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wipe(down)">
                                      <p:cBhvr>
                                        <p:cTn id="46" dur="500"/>
                                        <p:tgtEl>
                                          <p:spTgt spid="7"/>
                                        </p:tgtEl>
                                      </p:cBhvr>
                                    </p:animEffect>
                                  </p:childTnLst>
                                </p:cTn>
                              </p:par>
                            </p:childTnLst>
                          </p:cTn>
                        </p:par>
                        <p:par>
                          <p:cTn id="47" fill="hold">
                            <p:stCondLst>
                              <p:cond delay="1000"/>
                            </p:stCondLst>
                            <p:childTnLst>
                              <p:par>
                                <p:cTn id="48" presetID="10" presetClass="entr" presetSubtype="0" fill="hold" grpId="0" nodeType="after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fade">
                                      <p:cBhvr>
                                        <p:cTn id="50" dur="500"/>
                                        <p:tgtEl>
                                          <p:spTgt spid="15"/>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fade">
                                      <p:cBhvr>
                                        <p:cTn id="53" dur="500"/>
                                        <p:tgtEl>
                                          <p:spTgt spid="32"/>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fade">
                                      <p:cBhvr>
                                        <p:cTn id="56" dur="500"/>
                                        <p:tgtEl>
                                          <p:spTgt spid="14"/>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fade">
                                      <p:cBhvr>
                                        <p:cTn id="59" dur="500"/>
                                        <p:tgtEl>
                                          <p:spTgt spid="28"/>
                                        </p:tgtEl>
                                      </p:cBhvr>
                                    </p:animEffect>
                                  </p:childTnLst>
                                </p:cTn>
                              </p:par>
                              <p:par>
                                <p:cTn id="60" presetID="10" presetClass="entr" presetSubtype="0" fill="hold" grpId="0" nodeType="withEffect">
                                  <p:stCondLst>
                                    <p:cond delay="250"/>
                                  </p:stCondLst>
                                  <p:childTnLst>
                                    <p:set>
                                      <p:cBhvr>
                                        <p:cTn id="61" dur="1" fill="hold">
                                          <p:stCondLst>
                                            <p:cond delay="0"/>
                                          </p:stCondLst>
                                        </p:cTn>
                                        <p:tgtEl>
                                          <p:spTgt spid="13"/>
                                        </p:tgtEl>
                                        <p:attrNameLst>
                                          <p:attrName>style.visibility</p:attrName>
                                        </p:attrNameLst>
                                      </p:cBhvr>
                                      <p:to>
                                        <p:strVal val="visible"/>
                                      </p:to>
                                    </p:set>
                                    <p:animEffect transition="in" filter="fade">
                                      <p:cBhvr>
                                        <p:cTn id="62" dur="500"/>
                                        <p:tgtEl>
                                          <p:spTgt spid="13"/>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fade">
                                      <p:cBhvr>
                                        <p:cTn id="65" dur="500"/>
                                        <p:tgtEl>
                                          <p:spTgt spid="18"/>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21"/>
                                        </p:tgtEl>
                                        <p:attrNameLst>
                                          <p:attrName>style.visibility</p:attrName>
                                        </p:attrNameLst>
                                      </p:cBhvr>
                                      <p:to>
                                        <p:strVal val="visible"/>
                                      </p:to>
                                    </p:set>
                                    <p:animEffect transition="in" filter="fade">
                                      <p:cBhvr>
                                        <p:cTn id="68" dur="500"/>
                                        <p:tgtEl>
                                          <p:spTgt spid="21"/>
                                        </p:tgtEl>
                                      </p:cBhvr>
                                    </p:animEffect>
                                  </p:childTnLst>
                                </p:cTn>
                              </p:par>
                              <p:par>
                                <p:cTn id="69" presetID="10" presetClass="entr" presetSubtype="0" fill="hold" grpId="0" nodeType="withEffect">
                                  <p:stCondLst>
                                    <p:cond delay="250"/>
                                  </p:stCondLst>
                                  <p:childTnLst>
                                    <p:set>
                                      <p:cBhvr>
                                        <p:cTn id="70" dur="1" fill="hold">
                                          <p:stCondLst>
                                            <p:cond delay="0"/>
                                          </p:stCondLst>
                                        </p:cTn>
                                        <p:tgtEl>
                                          <p:spTgt spid="27"/>
                                        </p:tgtEl>
                                        <p:attrNameLst>
                                          <p:attrName>style.visibility</p:attrName>
                                        </p:attrNameLst>
                                      </p:cBhvr>
                                      <p:to>
                                        <p:strVal val="visible"/>
                                      </p:to>
                                    </p:set>
                                    <p:animEffect transition="in" filter="fade">
                                      <p:cBhvr>
                                        <p:cTn id="71" dur="500"/>
                                        <p:tgtEl>
                                          <p:spTgt spid="27"/>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33"/>
                                        </p:tgtEl>
                                        <p:attrNameLst>
                                          <p:attrName>style.visibility</p:attrName>
                                        </p:attrNameLst>
                                      </p:cBhvr>
                                      <p:to>
                                        <p:strVal val="visible"/>
                                      </p:to>
                                    </p:set>
                                    <p:animEffect transition="in" filter="fade">
                                      <p:cBhvr>
                                        <p:cTn id="74" dur="500"/>
                                        <p:tgtEl>
                                          <p:spTgt spid="33"/>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34"/>
                                        </p:tgtEl>
                                        <p:attrNameLst>
                                          <p:attrName>style.visibility</p:attrName>
                                        </p:attrNameLst>
                                      </p:cBhvr>
                                      <p:to>
                                        <p:strVal val="visible"/>
                                      </p:to>
                                    </p:set>
                                    <p:animEffect transition="in" filter="fade">
                                      <p:cBhvr>
                                        <p:cTn id="77" dur="500"/>
                                        <p:tgtEl>
                                          <p:spTgt spid="34"/>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23"/>
                                        </p:tgtEl>
                                        <p:attrNameLst>
                                          <p:attrName>style.visibility</p:attrName>
                                        </p:attrNameLst>
                                      </p:cBhvr>
                                      <p:to>
                                        <p:strVal val="visible"/>
                                      </p:to>
                                    </p:set>
                                    <p:animEffect transition="in" filter="fade">
                                      <p:cBhvr>
                                        <p:cTn id="80" dur="500"/>
                                        <p:tgtEl>
                                          <p:spTgt spid="23"/>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30"/>
                                        </p:tgtEl>
                                        <p:attrNameLst>
                                          <p:attrName>style.visibility</p:attrName>
                                        </p:attrNameLst>
                                      </p:cBhvr>
                                      <p:to>
                                        <p:strVal val="visible"/>
                                      </p:to>
                                    </p:set>
                                    <p:animEffect transition="in" filter="fade">
                                      <p:cBhvr>
                                        <p:cTn id="83" dur="500"/>
                                        <p:tgtEl>
                                          <p:spTgt spid="30"/>
                                        </p:tgtEl>
                                      </p:cBhvr>
                                    </p:animEffect>
                                  </p:childTnLst>
                                </p:cTn>
                              </p:par>
                              <p:par>
                                <p:cTn id="84" presetID="10" presetClass="entr" presetSubtype="0" fill="hold" grpId="0" nodeType="withEffect">
                                  <p:stCondLst>
                                    <p:cond delay="250"/>
                                  </p:stCondLst>
                                  <p:childTnLst>
                                    <p:set>
                                      <p:cBhvr>
                                        <p:cTn id="85" dur="1" fill="hold">
                                          <p:stCondLst>
                                            <p:cond delay="0"/>
                                          </p:stCondLst>
                                        </p:cTn>
                                        <p:tgtEl>
                                          <p:spTgt spid="16"/>
                                        </p:tgtEl>
                                        <p:attrNameLst>
                                          <p:attrName>style.visibility</p:attrName>
                                        </p:attrNameLst>
                                      </p:cBhvr>
                                      <p:to>
                                        <p:strVal val="visible"/>
                                      </p:to>
                                    </p:set>
                                    <p:animEffect transition="in" filter="fade">
                                      <p:cBhvr>
                                        <p:cTn id="86" dur="500"/>
                                        <p:tgtEl>
                                          <p:spTgt spid="16"/>
                                        </p:tgtEl>
                                      </p:cBhvr>
                                    </p:animEffect>
                                  </p:childTnLst>
                                </p:cTn>
                              </p:par>
                              <p:par>
                                <p:cTn id="87" presetID="10" presetClass="entr" presetSubtype="0" fill="hold" grpId="0" nodeType="withEffect">
                                  <p:stCondLst>
                                    <p:cond delay="250"/>
                                  </p:stCondLst>
                                  <p:childTnLst>
                                    <p:set>
                                      <p:cBhvr>
                                        <p:cTn id="88" dur="1" fill="hold">
                                          <p:stCondLst>
                                            <p:cond delay="0"/>
                                          </p:stCondLst>
                                        </p:cTn>
                                        <p:tgtEl>
                                          <p:spTgt spid="29"/>
                                        </p:tgtEl>
                                        <p:attrNameLst>
                                          <p:attrName>style.visibility</p:attrName>
                                        </p:attrNameLst>
                                      </p:cBhvr>
                                      <p:to>
                                        <p:strVal val="visible"/>
                                      </p:to>
                                    </p:set>
                                    <p:animEffect transition="in" filter="fade">
                                      <p:cBhvr>
                                        <p:cTn id="89" dur="500"/>
                                        <p:tgtEl>
                                          <p:spTgt spid="29"/>
                                        </p:tgtEl>
                                      </p:cBhvr>
                                    </p:animEffect>
                                  </p:childTnLst>
                                </p:cTn>
                              </p:par>
                              <p:par>
                                <p:cTn id="90" presetID="10" presetClass="entr" presetSubtype="0" fill="hold" grpId="0" nodeType="withEffect">
                                  <p:stCondLst>
                                    <p:cond delay="250"/>
                                  </p:stCondLst>
                                  <p:childTnLst>
                                    <p:set>
                                      <p:cBhvr>
                                        <p:cTn id="91" dur="1" fill="hold">
                                          <p:stCondLst>
                                            <p:cond delay="0"/>
                                          </p:stCondLst>
                                        </p:cTn>
                                        <p:tgtEl>
                                          <p:spTgt spid="22"/>
                                        </p:tgtEl>
                                        <p:attrNameLst>
                                          <p:attrName>style.visibility</p:attrName>
                                        </p:attrNameLst>
                                      </p:cBhvr>
                                      <p:to>
                                        <p:strVal val="visible"/>
                                      </p:to>
                                    </p:set>
                                    <p:animEffect transition="in" filter="fade">
                                      <p:cBhvr>
                                        <p:cTn id="92" dur="500"/>
                                        <p:tgtEl>
                                          <p:spTgt spid="22"/>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31"/>
                                        </p:tgtEl>
                                        <p:attrNameLst>
                                          <p:attrName>style.visibility</p:attrName>
                                        </p:attrNameLst>
                                      </p:cBhvr>
                                      <p:to>
                                        <p:strVal val="visible"/>
                                      </p:to>
                                    </p:set>
                                    <p:animEffect transition="in" filter="fade">
                                      <p:cBhvr>
                                        <p:cTn id="95" dur="500"/>
                                        <p:tgtEl>
                                          <p:spTgt spid="31"/>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17"/>
                                        </p:tgtEl>
                                        <p:attrNameLst>
                                          <p:attrName>style.visibility</p:attrName>
                                        </p:attrNameLst>
                                      </p:cBhvr>
                                      <p:to>
                                        <p:strVal val="visible"/>
                                      </p:to>
                                    </p:set>
                                    <p:animEffect transition="in" filter="fade">
                                      <p:cBhvr>
                                        <p:cTn id="98" dur="500"/>
                                        <p:tgtEl>
                                          <p:spTgt spid="17"/>
                                        </p:tgtEl>
                                      </p:cBhvr>
                                    </p:animEffect>
                                  </p:childTnLst>
                                </p:cTn>
                              </p:par>
                              <p:par>
                                <p:cTn id="99" presetID="10" presetClass="entr" presetSubtype="0" fill="hold" grpId="0" nodeType="withEffect">
                                  <p:stCondLst>
                                    <p:cond delay="250"/>
                                  </p:stCondLst>
                                  <p:childTnLst>
                                    <p:set>
                                      <p:cBhvr>
                                        <p:cTn id="100" dur="1" fill="hold">
                                          <p:stCondLst>
                                            <p:cond delay="0"/>
                                          </p:stCondLst>
                                        </p:cTn>
                                        <p:tgtEl>
                                          <p:spTgt spid="20"/>
                                        </p:tgtEl>
                                        <p:attrNameLst>
                                          <p:attrName>style.visibility</p:attrName>
                                        </p:attrNameLst>
                                      </p:cBhvr>
                                      <p:to>
                                        <p:strVal val="visible"/>
                                      </p:to>
                                    </p:set>
                                    <p:animEffect transition="in" filter="fade">
                                      <p:cBhvr>
                                        <p:cTn id="101" dur="500"/>
                                        <p:tgtEl>
                                          <p:spTgt spid="20"/>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26"/>
                                        </p:tgtEl>
                                        <p:attrNameLst>
                                          <p:attrName>style.visibility</p:attrName>
                                        </p:attrNameLst>
                                      </p:cBhvr>
                                      <p:to>
                                        <p:strVal val="visible"/>
                                      </p:to>
                                    </p:set>
                                    <p:animEffect transition="in" filter="fade">
                                      <p:cBhvr>
                                        <p:cTn id="104" dur="500"/>
                                        <p:tgtEl>
                                          <p:spTgt spid="26"/>
                                        </p:tgtEl>
                                      </p:cBhvr>
                                    </p:animEffect>
                                  </p:childTnLst>
                                </p:cTn>
                              </p:par>
                              <p:par>
                                <p:cTn id="105" presetID="10" presetClass="entr" presetSubtype="0" fill="hold" grpId="0" nodeType="withEffect">
                                  <p:stCondLst>
                                    <p:cond delay="250"/>
                                  </p:stCondLst>
                                  <p:childTnLst>
                                    <p:set>
                                      <p:cBhvr>
                                        <p:cTn id="106" dur="1" fill="hold">
                                          <p:stCondLst>
                                            <p:cond delay="0"/>
                                          </p:stCondLst>
                                        </p:cTn>
                                        <p:tgtEl>
                                          <p:spTgt spid="35"/>
                                        </p:tgtEl>
                                        <p:attrNameLst>
                                          <p:attrName>style.visibility</p:attrName>
                                        </p:attrNameLst>
                                      </p:cBhvr>
                                      <p:to>
                                        <p:strVal val="visible"/>
                                      </p:to>
                                    </p:set>
                                    <p:animEffect transition="in" filter="fade">
                                      <p:cBhvr>
                                        <p:cTn id="107" dur="500"/>
                                        <p:tgtEl>
                                          <p:spTgt spid="35"/>
                                        </p:tgtEl>
                                      </p:cBhvr>
                                    </p:animEffect>
                                  </p:childTnLst>
                                </p:cTn>
                              </p:par>
                              <p:par>
                                <p:cTn id="108" presetID="10" presetClass="entr" presetSubtype="0" fill="hold" grpId="0" nodeType="withEffect">
                                  <p:stCondLst>
                                    <p:cond delay="250"/>
                                  </p:stCondLst>
                                  <p:childTnLst>
                                    <p:set>
                                      <p:cBhvr>
                                        <p:cTn id="109" dur="1" fill="hold">
                                          <p:stCondLst>
                                            <p:cond delay="0"/>
                                          </p:stCondLst>
                                        </p:cTn>
                                        <p:tgtEl>
                                          <p:spTgt spid="19"/>
                                        </p:tgtEl>
                                        <p:attrNameLst>
                                          <p:attrName>style.visibility</p:attrName>
                                        </p:attrNameLst>
                                      </p:cBhvr>
                                      <p:to>
                                        <p:strVal val="visible"/>
                                      </p:to>
                                    </p:set>
                                    <p:animEffect transition="in" filter="fade">
                                      <p:cBhvr>
                                        <p:cTn id="110" dur="500"/>
                                        <p:tgtEl>
                                          <p:spTgt spid="19"/>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36"/>
                                        </p:tgtEl>
                                        <p:attrNameLst>
                                          <p:attrName>style.visibility</p:attrName>
                                        </p:attrNameLst>
                                      </p:cBhvr>
                                      <p:to>
                                        <p:strVal val="visible"/>
                                      </p:to>
                                    </p:set>
                                    <p:animEffect transition="in" filter="fade">
                                      <p:cBhvr>
                                        <p:cTn id="113" dur="500"/>
                                        <p:tgtEl>
                                          <p:spTgt spid="36"/>
                                        </p:tgtEl>
                                      </p:cBhvr>
                                    </p:animEffect>
                                  </p:childTnLst>
                                </p:cTn>
                              </p:par>
                            </p:childTnLst>
                          </p:cTn>
                        </p:par>
                        <p:par>
                          <p:cTn id="114" fill="hold">
                            <p:stCondLst>
                              <p:cond delay="1750"/>
                            </p:stCondLst>
                            <p:childTnLst>
                              <p:par>
                                <p:cTn id="115" presetID="22" presetClass="entr" presetSubtype="4" fill="hold" grpId="0" nodeType="afterEffect">
                                  <p:stCondLst>
                                    <p:cond delay="0"/>
                                  </p:stCondLst>
                                  <p:childTnLst>
                                    <p:set>
                                      <p:cBhvr>
                                        <p:cTn id="116" dur="1" fill="hold">
                                          <p:stCondLst>
                                            <p:cond delay="0"/>
                                          </p:stCondLst>
                                        </p:cTn>
                                        <p:tgtEl>
                                          <p:spTgt spid="44"/>
                                        </p:tgtEl>
                                        <p:attrNameLst>
                                          <p:attrName>style.visibility</p:attrName>
                                        </p:attrNameLst>
                                      </p:cBhvr>
                                      <p:to>
                                        <p:strVal val="visible"/>
                                      </p:to>
                                    </p:set>
                                    <p:animEffect transition="in" filter="wipe(down)">
                                      <p:cBhvr>
                                        <p:cTn id="117" dur="500"/>
                                        <p:tgtEl>
                                          <p:spTgt spid="44"/>
                                        </p:tgtEl>
                                      </p:cBhvr>
                                    </p:animEffect>
                                  </p:childTnLst>
                                </p:cTn>
                              </p:par>
                            </p:childTnLst>
                          </p:cTn>
                        </p:par>
                        <p:par>
                          <p:cTn id="118" fill="hold">
                            <p:stCondLst>
                              <p:cond delay="2250"/>
                            </p:stCondLst>
                            <p:childTnLst>
                              <p:par>
                                <p:cTn id="119" presetID="10" presetClass="entr" presetSubtype="0" fill="hold" grpId="0" nodeType="afterEffect">
                                  <p:stCondLst>
                                    <p:cond delay="0"/>
                                  </p:stCondLst>
                                  <p:childTnLst>
                                    <p:set>
                                      <p:cBhvr>
                                        <p:cTn id="120" dur="1" fill="hold">
                                          <p:stCondLst>
                                            <p:cond delay="0"/>
                                          </p:stCondLst>
                                        </p:cTn>
                                        <p:tgtEl>
                                          <p:spTgt spid="39"/>
                                        </p:tgtEl>
                                        <p:attrNameLst>
                                          <p:attrName>style.visibility</p:attrName>
                                        </p:attrNameLst>
                                      </p:cBhvr>
                                      <p:to>
                                        <p:strVal val="visible"/>
                                      </p:to>
                                    </p:set>
                                    <p:animEffect transition="in" filter="fade">
                                      <p:cBhvr>
                                        <p:cTn id="121" dur="500"/>
                                        <p:tgtEl>
                                          <p:spTgt spid="39"/>
                                        </p:tgtEl>
                                      </p:cBhvr>
                                    </p:animEffect>
                                  </p:childTnLst>
                                </p:cTn>
                              </p:par>
                              <p:par>
                                <p:cTn id="122" presetID="10" presetClass="entr" presetSubtype="0" fill="hold" grpId="0" nodeType="withEffect">
                                  <p:stCondLst>
                                    <p:cond delay="0"/>
                                  </p:stCondLst>
                                  <p:childTnLst>
                                    <p:set>
                                      <p:cBhvr>
                                        <p:cTn id="123" dur="1" fill="hold">
                                          <p:stCondLst>
                                            <p:cond delay="0"/>
                                          </p:stCondLst>
                                        </p:cTn>
                                        <p:tgtEl>
                                          <p:spTgt spid="37"/>
                                        </p:tgtEl>
                                        <p:attrNameLst>
                                          <p:attrName>style.visibility</p:attrName>
                                        </p:attrNameLst>
                                      </p:cBhvr>
                                      <p:to>
                                        <p:strVal val="visible"/>
                                      </p:to>
                                    </p:set>
                                    <p:animEffect transition="in" filter="fade">
                                      <p:cBhvr>
                                        <p:cTn id="124" dur="500"/>
                                        <p:tgtEl>
                                          <p:spTgt spid="37"/>
                                        </p:tgtEl>
                                      </p:cBhvr>
                                    </p:animEffect>
                                  </p:childTnLst>
                                </p:cTn>
                              </p:par>
                              <p:par>
                                <p:cTn id="125" presetID="10" presetClass="entr" presetSubtype="0" fill="hold" grpId="0" nodeType="withEffect">
                                  <p:stCondLst>
                                    <p:cond delay="0"/>
                                  </p:stCondLst>
                                  <p:childTnLst>
                                    <p:set>
                                      <p:cBhvr>
                                        <p:cTn id="126" dur="1" fill="hold">
                                          <p:stCondLst>
                                            <p:cond delay="0"/>
                                          </p:stCondLst>
                                        </p:cTn>
                                        <p:tgtEl>
                                          <p:spTgt spid="40"/>
                                        </p:tgtEl>
                                        <p:attrNameLst>
                                          <p:attrName>style.visibility</p:attrName>
                                        </p:attrNameLst>
                                      </p:cBhvr>
                                      <p:to>
                                        <p:strVal val="visible"/>
                                      </p:to>
                                    </p:set>
                                    <p:animEffect transition="in" filter="fade">
                                      <p:cBhvr>
                                        <p:cTn id="127" dur="500"/>
                                        <p:tgtEl>
                                          <p:spTgt spid="40"/>
                                        </p:tgtEl>
                                      </p:cBhvr>
                                    </p:animEffect>
                                  </p:childTnLst>
                                </p:cTn>
                              </p:par>
                              <p:par>
                                <p:cTn id="128" presetID="10" presetClass="entr" presetSubtype="0" fill="hold" grpId="0" nodeType="withEffect">
                                  <p:stCondLst>
                                    <p:cond delay="0"/>
                                  </p:stCondLst>
                                  <p:childTnLst>
                                    <p:set>
                                      <p:cBhvr>
                                        <p:cTn id="129" dur="1" fill="hold">
                                          <p:stCondLst>
                                            <p:cond delay="0"/>
                                          </p:stCondLst>
                                        </p:cTn>
                                        <p:tgtEl>
                                          <p:spTgt spid="42"/>
                                        </p:tgtEl>
                                        <p:attrNameLst>
                                          <p:attrName>style.visibility</p:attrName>
                                        </p:attrNameLst>
                                      </p:cBhvr>
                                      <p:to>
                                        <p:strVal val="visible"/>
                                      </p:to>
                                    </p:set>
                                    <p:animEffect transition="in" filter="fade">
                                      <p:cBhvr>
                                        <p:cTn id="130" dur="500"/>
                                        <p:tgtEl>
                                          <p:spTgt spid="42"/>
                                        </p:tgtEl>
                                      </p:cBhvr>
                                    </p:animEffect>
                                  </p:childTnLst>
                                </p:cTn>
                              </p:par>
                              <p:par>
                                <p:cTn id="131" presetID="10" presetClass="entr" presetSubtype="0" fill="hold" grpId="0" nodeType="withEffect">
                                  <p:stCondLst>
                                    <p:cond delay="0"/>
                                  </p:stCondLst>
                                  <p:childTnLst>
                                    <p:set>
                                      <p:cBhvr>
                                        <p:cTn id="132" dur="1" fill="hold">
                                          <p:stCondLst>
                                            <p:cond delay="0"/>
                                          </p:stCondLst>
                                        </p:cTn>
                                        <p:tgtEl>
                                          <p:spTgt spid="41"/>
                                        </p:tgtEl>
                                        <p:attrNameLst>
                                          <p:attrName>style.visibility</p:attrName>
                                        </p:attrNameLst>
                                      </p:cBhvr>
                                      <p:to>
                                        <p:strVal val="visible"/>
                                      </p:to>
                                    </p:set>
                                    <p:animEffect transition="in" filter="fade">
                                      <p:cBhvr>
                                        <p:cTn id="133" dur="500"/>
                                        <p:tgtEl>
                                          <p:spTgt spid="41"/>
                                        </p:tgtEl>
                                      </p:cBhvr>
                                    </p:animEffect>
                                  </p:childTnLst>
                                </p:cTn>
                              </p:par>
                              <p:par>
                                <p:cTn id="134" presetID="10" presetClass="entr" presetSubtype="0" fill="hold" grpId="0" nodeType="withEffect">
                                  <p:stCondLst>
                                    <p:cond delay="0"/>
                                  </p:stCondLst>
                                  <p:childTnLst>
                                    <p:set>
                                      <p:cBhvr>
                                        <p:cTn id="135" dur="1" fill="hold">
                                          <p:stCondLst>
                                            <p:cond delay="0"/>
                                          </p:stCondLst>
                                        </p:cTn>
                                        <p:tgtEl>
                                          <p:spTgt spid="43"/>
                                        </p:tgtEl>
                                        <p:attrNameLst>
                                          <p:attrName>style.visibility</p:attrName>
                                        </p:attrNameLst>
                                      </p:cBhvr>
                                      <p:to>
                                        <p:strVal val="visible"/>
                                      </p:to>
                                    </p:set>
                                    <p:animEffect transition="in" filter="fade">
                                      <p:cBhvr>
                                        <p:cTn id="136" dur="500"/>
                                        <p:tgtEl>
                                          <p:spTgt spid="43"/>
                                        </p:tgtEl>
                                      </p:cBhvr>
                                    </p:animEffect>
                                  </p:childTnLst>
                                </p:cTn>
                              </p:par>
                              <p:par>
                                <p:cTn id="137" presetID="10" presetClass="entr" presetSubtype="0" fill="hold" grpId="0" nodeType="withEffect">
                                  <p:stCondLst>
                                    <p:cond delay="0"/>
                                  </p:stCondLst>
                                  <p:childTnLst>
                                    <p:set>
                                      <p:cBhvr>
                                        <p:cTn id="138" dur="1" fill="hold">
                                          <p:stCondLst>
                                            <p:cond delay="0"/>
                                          </p:stCondLst>
                                        </p:cTn>
                                        <p:tgtEl>
                                          <p:spTgt spid="38"/>
                                        </p:tgtEl>
                                        <p:attrNameLst>
                                          <p:attrName>style.visibility</p:attrName>
                                        </p:attrNameLst>
                                      </p:cBhvr>
                                      <p:to>
                                        <p:strVal val="visible"/>
                                      </p:to>
                                    </p:set>
                                    <p:animEffect transition="in" filter="fade">
                                      <p:cBhvr>
                                        <p:cTn id="139"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p:bldP spid="38" grpId="0"/>
      <p:bldP spid="39" grpId="0"/>
      <p:bldP spid="40" grpId="0"/>
      <p:bldP spid="41" grpId="0"/>
      <p:bldP spid="42" grpId="0"/>
      <p:bldP spid="43" grpId="0"/>
      <p:bldP spid="4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Rectangle 5"/>
          <p:cNvSpPr>
            <a:spLocks noChangeArrowheads="1"/>
          </p:cNvSpPr>
          <p:nvPr/>
        </p:nvSpPr>
        <p:spPr bwMode="auto">
          <a:xfrm>
            <a:off x="3233640" y="1824568"/>
            <a:ext cx="2366433" cy="423333"/>
          </a:xfrm>
          <a:prstGeom prst="rect">
            <a:avLst/>
          </a:prstGeom>
          <a:solidFill>
            <a:schemeClr val="accent1"/>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45" name="Rectangle 6"/>
          <p:cNvSpPr>
            <a:spLocks noChangeArrowheads="1"/>
          </p:cNvSpPr>
          <p:nvPr/>
        </p:nvSpPr>
        <p:spPr bwMode="auto">
          <a:xfrm>
            <a:off x="3233640" y="2307168"/>
            <a:ext cx="2366433" cy="702733"/>
          </a:xfrm>
          <a:prstGeom prst="rect">
            <a:avLst/>
          </a:prstGeom>
          <a:solidFill>
            <a:srgbClr val="E6792A"/>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46" name="Rectangle 7"/>
          <p:cNvSpPr>
            <a:spLocks noChangeArrowheads="1"/>
          </p:cNvSpPr>
          <p:nvPr/>
        </p:nvSpPr>
        <p:spPr bwMode="auto">
          <a:xfrm>
            <a:off x="3233640" y="3064935"/>
            <a:ext cx="2366433" cy="419100"/>
          </a:xfrm>
          <a:prstGeom prst="rect">
            <a:avLst/>
          </a:prstGeom>
          <a:solidFill>
            <a:schemeClr val="accent3"/>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51" name="Rectangle 8"/>
          <p:cNvSpPr>
            <a:spLocks noChangeArrowheads="1"/>
          </p:cNvSpPr>
          <p:nvPr/>
        </p:nvSpPr>
        <p:spPr bwMode="auto">
          <a:xfrm>
            <a:off x="3233640" y="3539068"/>
            <a:ext cx="2366433" cy="425451"/>
          </a:xfrm>
          <a:prstGeom prst="rect">
            <a:avLst/>
          </a:prstGeom>
          <a:solidFill>
            <a:srgbClr val="00A53E"/>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52" name="Rectangle 9"/>
          <p:cNvSpPr>
            <a:spLocks noChangeArrowheads="1"/>
          </p:cNvSpPr>
          <p:nvPr/>
        </p:nvSpPr>
        <p:spPr bwMode="auto">
          <a:xfrm>
            <a:off x="3233640" y="4013202"/>
            <a:ext cx="2366433" cy="575733"/>
          </a:xfrm>
          <a:prstGeom prst="rect">
            <a:avLst/>
          </a:prstGeom>
          <a:solidFill>
            <a:schemeClr val="accent1"/>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57" name="Rectangle 11"/>
          <p:cNvSpPr>
            <a:spLocks noChangeArrowheads="1"/>
          </p:cNvSpPr>
          <p:nvPr/>
        </p:nvSpPr>
        <p:spPr bwMode="auto">
          <a:xfrm>
            <a:off x="3233640" y="5118102"/>
            <a:ext cx="2366433" cy="423333"/>
          </a:xfrm>
          <a:prstGeom prst="rect">
            <a:avLst/>
          </a:prstGeom>
          <a:solidFill>
            <a:srgbClr val="00B0F0"/>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56" name="Rectangle 10"/>
          <p:cNvSpPr>
            <a:spLocks noChangeArrowheads="1"/>
          </p:cNvSpPr>
          <p:nvPr/>
        </p:nvSpPr>
        <p:spPr bwMode="auto">
          <a:xfrm>
            <a:off x="3233640" y="4643968"/>
            <a:ext cx="2366433" cy="425451"/>
          </a:xfrm>
          <a:prstGeom prst="rect">
            <a:avLst/>
          </a:prstGeom>
          <a:solidFill>
            <a:srgbClr val="E6792A"/>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59" name="Freeform 37"/>
          <p:cNvSpPr>
            <a:spLocks noChangeArrowheads="1"/>
          </p:cNvSpPr>
          <p:nvPr/>
        </p:nvSpPr>
        <p:spPr bwMode="auto">
          <a:xfrm>
            <a:off x="5574672" y="2675469"/>
            <a:ext cx="2590800" cy="1090084"/>
          </a:xfrm>
          <a:custGeom>
            <a:avLst/>
            <a:gdLst>
              <a:gd name="T0" fmla="*/ 0 w 518"/>
              <a:gd name="T1" fmla="*/ 0 h 218"/>
              <a:gd name="T2" fmla="*/ 518 w 518"/>
              <a:gd name="T3" fmla="*/ 211 h 218"/>
              <a:gd name="T4" fmla="*/ 0 60000 65536"/>
              <a:gd name="T5" fmla="*/ 0 60000 65536"/>
              <a:gd name="T6" fmla="*/ 0 w 518"/>
              <a:gd name="T7" fmla="*/ 0 h 218"/>
              <a:gd name="T8" fmla="*/ 518 w 518"/>
              <a:gd name="T9" fmla="*/ 218 h 218"/>
            </a:gdLst>
            <a:ahLst/>
            <a:cxnLst>
              <a:cxn ang="T4">
                <a:pos x="T0" y="T1"/>
              </a:cxn>
              <a:cxn ang="T5">
                <a:pos x="T2" y="T3"/>
              </a:cxn>
            </a:cxnLst>
            <a:rect l="T6" t="T7" r="T8" b="T9"/>
            <a:pathLst>
              <a:path w="518" h="218">
                <a:moveTo>
                  <a:pt x="0" y="0"/>
                </a:moveTo>
                <a:cubicBezTo>
                  <a:pt x="411" y="0"/>
                  <a:pt x="260" y="218"/>
                  <a:pt x="518" y="211"/>
                </a:cubicBezTo>
              </a:path>
            </a:pathLst>
          </a:custGeom>
          <a:noFill/>
          <a:ln w="14" cap="flat" cmpd="sng">
            <a:solidFill>
              <a:schemeClr val="bg1">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62" name="Freeform 38"/>
          <p:cNvSpPr>
            <a:spLocks noChangeArrowheads="1"/>
          </p:cNvSpPr>
          <p:nvPr/>
        </p:nvSpPr>
        <p:spPr bwMode="auto">
          <a:xfrm>
            <a:off x="5574672" y="3272368"/>
            <a:ext cx="2590800" cy="474133"/>
          </a:xfrm>
          <a:custGeom>
            <a:avLst/>
            <a:gdLst>
              <a:gd name="T0" fmla="*/ 0 w 518"/>
              <a:gd name="T1" fmla="*/ 0 h 95"/>
              <a:gd name="T2" fmla="*/ 518 w 518"/>
              <a:gd name="T3" fmla="*/ 92 h 95"/>
              <a:gd name="T4" fmla="*/ 0 60000 65536"/>
              <a:gd name="T5" fmla="*/ 0 60000 65536"/>
              <a:gd name="T6" fmla="*/ 0 w 518"/>
              <a:gd name="T7" fmla="*/ 0 h 95"/>
              <a:gd name="T8" fmla="*/ 518 w 518"/>
              <a:gd name="T9" fmla="*/ 95 h 95"/>
            </a:gdLst>
            <a:ahLst/>
            <a:cxnLst>
              <a:cxn ang="T4">
                <a:pos x="T0" y="T1"/>
              </a:cxn>
              <a:cxn ang="T5">
                <a:pos x="T2" y="T3"/>
              </a:cxn>
            </a:cxnLst>
            <a:rect l="T6" t="T7" r="T8" b="T9"/>
            <a:pathLst>
              <a:path w="518" h="95">
                <a:moveTo>
                  <a:pt x="0" y="0"/>
                </a:moveTo>
                <a:cubicBezTo>
                  <a:pt x="411" y="0"/>
                  <a:pt x="260" y="95"/>
                  <a:pt x="518" y="92"/>
                </a:cubicBezTo>
              </a:path>
            </a:pathLst>
          </a:custGeom>
          <a:noFill/>
          <a:ln w="14" cap="flat" cmpd="sng">
            <a:solidFill>
              <a:schemeClr val="bg1">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63" name="Freeform 39"/>
          <p:cNvSpPr>
            <a:spLocks noChangeArrowheads="1"/>
          </p:cNvSpPr>
          <p:nvPr/>
        </p:nvSpPr>
        <p:spPr bwMode="auto">
          <a:xfrm>
            <a:off x="5574672" y="2027769"/>
            <a:ext cx="2590800" cy="1756833"/>
          </a:xfrm>
          <a:custGeom>
            <a:avLst/>
            <a:gdLst>
              <a:gd name="T0" fmla="*/ 0 w 518"/>
              <a:gd name="T1" fmla="*/ 0 h 351"/>
              <a:gd name="T2" fmla="*/ 518 w 518"/>
              <a:gd name="T3" fmla="*/ 340 h 351"/>
              <a:gd name="T4" fmla="*/ 0 60000 65536"/>
              <a:gd name="T5" fmla="*/ 0 60000 65536"/>
              <a:gd name="T6" fmla="*/ 0 w 518"/>
              <a:gd name="T7" fmla="*/ 0 h 351"/>
              <a:gd name="T8" fmla="*/ 518 w 518"/>
              <a:gd name="T9" fmla="*/ 351 h 351"/>
            </a:gdLst>
            <a:ahLst/>
            <a:cxnLst>
              <a:cxn ang="T4">
                <a:pos x="T0" y="T1"/>
              </a:cxn>
              <a:cxn ang="T5">
                <a:pos x="T2" y="T3"/>
              </a:cxn>
            </a:cxnLst>
            <a:rect l="T6" t="T7" r="T8" b="T9"/>
            <a:pathLst>
              <a:path w="518" h="351">
                <a:moveTo>
                  <a:pt x="0" y="0"/>
                </a:moveTo>
                <a:cubicBezTo>
                  <a:pt x="411" y="0"/>
                  <a:pt x="260" y="351"/>
                  <a:pt x="518" y="340"/>
                </a:cubicBezTo>
              </a:path>
            </a:pathLst>
          </a:custGeom>
          <a:noFill/>
          <a:ln w="14" cap="flat" cmpd="sng">
            <a:solidFill>
              <a:schemeClr val="bg1">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64" name="Freeform 40"/>
          <p:cNvSpPr>
            <a:spLocks noChangeArrowheads="1"/>
          </p:cNvSpPr>
          <p:nvPr/>
        </p:nvSpPr>
        <p:spPr bwMode="auto">
          <a:xfrm>
            <a:off x="5574672" y="3712636"/>
            <a:ext cx="2590800" cy="1172633"/>
          </a:xfrm>
          <a:custGeom>
            <a:avLst/>
            <a:gdLst>
              <a:gd name="T0" fmla="*/ 0 w 518"/>
              <a:gd name="T1" fmla="*/ 234 h 234"/>
              <a:gd name="T2" fmla="*/ 518 w 518"/>
              <a:gd name="T3" fmla="*/ 7 h 234"/>
              <a:gd name="T4" fmla="*/ 0 60000 65536"/>
              <a:gd name="T5" fmla="*/ 0 60000 65536"/>
              <a:gd name="T6" fmla="*/ 0 w 518"/>
              <a:gd name="T7" fmla="*/ 0 h 234"/>
              <a:gd name="T8" fmla="*/ 518 w 518"/>
              <a:gd name="T9" fmla="*/ 234 h 234"/>
            </a:gdLst>
            <a:ahLst/>
            <a:cxnLst>
              <a:cxn ang="T4">
                <a:pos x="T0" y="T1"/>
              </a:cxn>
              <a:cxn ang="T5">
                <a:pos x="T2" y="T3"/>
              </a:cxn>
            </a:cxnLst>
            <a:rect l="T6" t="T7" r="T8" b="T9"/>
            <a:pathLst>
              <a:path w="518" h="234">
                <a:moveTo>
                  <a:pt x="0" y="234"/>
                </a:moveTo>
                <a:cubicBezTo>
                  <a:pt x="411" y="234"/>
                  <a:pt x="260" y="0"/>
                  <a:pt x="518" y="7"/>
                </a:cubicBezTo>
              </a:path>
            </a:pathLst>
          </a:custGeom>
          <a:noFill/>
          <a:ln w="14" cap="flat" cmpd="sng">
            <a:solidFill>
              <a:schemeClr val="bg1">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65" name="Freeform 41"/>
          <p:cNvSpPr>
            <a:spLocks noChangeArrowheads="1"/>
          </p:cNvSpPr>
          <p:nvPr/>
        </p:nvSpPr>
        <p:spPr bwMode="auto">
          <a:xfrm>
            <a:off x="5574672" y="3729568"/>
            <a:ext cx="2590800" cy="584200"/>
          </a:xfrm>
          <a:custGeom>
            <a:avLst/>
            <a:gdLst>
              <a:gd name="T0" fmla="*/ 0 w 518"/>
              <a:gd name="T1" fmla="*/ 117 h 117"/>
              <a:gd name="T2" fmla="*/ 518 w 518"/>
              <a:gd name="T3" fmla="*/ 4 h 117"/>
              <a:gd name="T4" fmla="*/ 0 60000 65536"/>
              <a:gd name="T5" fmla="*/ 0 60000 65536"/>
              <a:gd name="T6" fmla="*/ 0 w 518"/>
              <a:gd name="T7" fmla="*/ 0 h 117"/>
              <a:gd name="T8" fmla="*/ 518 w 518"/>
              <a:gd name="T9" fmla="*/ 117 h 117"/>
            </a:gdLst>
            <a:ahLst/>
            <a:cxnLst>
              <a:cxn ang="T4">
                <a:pos x="T0" y="T1"/>
              </a:cxn>
              <a:cxn ang="T5">
                <a:pos x="T2" y="T3"/>
              </a:cxn>
            </a:cxnLst>
            <a:rect l="T6" t="T7" r="T8" b="T9"/>
            <a:pathLst>
              <a:path w="518" h="117">
                <a:moveTo>
                  <a:pt x="0" y="117"/>
                </a:moveTo>
                <a:cubicBezTo>
                  <a:pt x="411" y="117"/>
                  <a:pt x="260" y="0"/>
                  <a:pt x="518" y="4"/>
                </a:cubicBezTo>
              </a:path>
            </a:pathLst>
          </a:custGeom>
          <a:noFill/>
          <a:ln w="14" cap="flat" cmpd="sng">
            <a:solidFill>
              <a:schemeClr val="bg1">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66" name="Freeform 42"/>
          <p:cNvSpPr>
            <a:spLocks noChangeArrowheads="1"/>
          </p:cNvSpPr>
          <p:nvPr/>
        </p:nvSpPr>
        <p:spPr bwMode="auto">
          <a:xfrm>
            <a:off x="5574672" y="3704168"/>
            <a:ext cx="2590800" cy="1634067"/>
          </a:xfrm>
          <a:custGeom>
            <a:avLst/>
            <a:gdLst>
              <a:gd name="T0" fmla="*/ 0 w 518"/>
              <a:gd name="T1" fmla="*/ 327 h 327"/>
              <a:gd name="T2" fmla="*/ 518 w 518"/>
              <a:gd name="T3" fmla="*/ 10 h 327"/>
              <a:gd name="T4" fmla="*/ 0 60000 65536"/>
              <a:gd name="T5" fmla="*/ 0 60000 65536"/>
              <a:gd name="T6" fmla="*/ 0 w 518"/>
              <a:gd name="T7" fmla="*/ 0 h 327"/>
              <a:gd name="T8" fmla="*/ 518 w 518"/>
              <a:gd name="T9" fmla="*/ 327 h 327"/>
            </a:gdLst>
            <a:ahLst/>
            <a:cxnLst>
              <a:cxn ang="T4">
                <a:pos x="T0" y="T1"/>
              </a:cxn>
              <a:cxn ang="T5">
                <a:pos x="T2" y="T3"/>
              </a:cxn>
            </a:cxnLst>
            <a:rect l="T6" t="T7" r="T8" b="T9"/>
            <a:pathLst>
              <a:path w="518" h="327">
                <a:moveTo>
                  <a:pt x="0" y="327"/>
                </a:moveTo>
                <a:cubicBezTo>
                  <a:pt x="411" y="327"/>
                  <a:pt x="260" y="0"/>
                  <a:pt x="518" y="10"/>
                </a:cubicBezTo>
              </a:path>
            </a:pathLst>
          </a:custGeom>
          <a:noFill/>
          <a:ln w="14" cap="flat" cmpd="sng">
            <a:solidFill>
              <a:schemeClr val="bg1">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67" name="Line 43"/>
          <p:cNvSpPr>
            <a:spLocks noChangeShapeType="1"/>
          </p:cNvSpPr>
          <p:nvPr/>
        </p:nvSpPr>
        <p:spPr bwMode="auto">
          <a:xfrm>
            <a:off x="5515405" y="3746502"/>
            <a:ext cx="2650067" cy="2117"/>
          </a:xfrm>
          <a:prstGeom prst="line">
            <a:avLst/>
          </a:prstGeom>
          <a:noFill/>
          <a:ln w="14" cap="flat" cmpd="sng">
            <a:solidFill>
              <a:schemeClr val="bg1">
                <a:lumMod val="75000"/>
              </a:schemeClr>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69" name="Freeform 227"/>
          <p:cNvSpPr>
            <a:spLocks noChangeArrowheads="1"/>
          </p:cNvSpPr>
          <p:nvPr/>
        </p:nvSpPr>
        <p:spPr bwMode="auto">
          <a:xfrm>
            <a:off x="8004606" y="3623735"/>
            <a:ext cx="325967" cy="249767"/>
          </a:xfrm>
          <a:custGeom>
            <a:avLst/>
            <a:gdLst>
              <a:gd name="T0" fmla="*/ 0 w 154"/>
              <a:gd name="T1" fmla="*/ 0 h 118"/>
              <a:gd name="T2" fmla="*/ 154 w 154"/>
              <a:gd name="T3" fmla="*/ 59 h 118"/>
              <a:gd name="T4" fmla="*/ 0 w 154"/>
              <a:gd name="T5" fmla="*/ 118 h 118"/>
              <a:gd name="T6" fmla="*/ 0 w 154"/>
              <a:gd name="T7" fmla="*/ 0 h 118"/>
              <a:gd name="T8" fmla="*/ 0 60000 65536"/>
              <a:gd name="T9" fmla="*/ 0 60000 65536"/>
              <a:gd name="T10" fmla="*/ 0 60000 65536"/>
              <a:gd name="T11" fmla="*/ 0 60000 65536"/>
              <a:gd name="T12" fmla="*/ 0 w 154"/>
              <a:gd name="T13" fmla="*/ 0 h 118"/>
              <a:gd name="T14" fmla="*/ 154 w 154"/>
              <a:gd name="T15" fmla="*/ 118 h 118"/>
            </a:gdLst>
            <a:ahLst/>
            <a:cxnLst>
              <a:cxn ang="T8">
                <a:pos x="T0" y="T1"/>
              </a:cxn>
              <a:cxn ang="T9">
                <a:pos x="T2" y="T3"/>
              </a:cxn>
              <a:cxn ang="T10">
                <a:pos x="T4" y="T5"/>
              </a:cxn>
              <a:cxn ang="T11">
                <a:pos x="T6" y="T7"/>
              </a:cxn>
            </a:cxnLst>
            <a:rect l="T12" t="T13" r="T14" b="T15"/>
            <a:pathLst>
              <a:path w="154" h="118">
                <a:moveTo>
                  <a:pt x="0" y="0"/>
                </a:moveTo>
                <a:lnTo>
                  <a:pt x="154" y="59"/>
                </a:lnTo>
                <a:lnTo>
                  <a:pt x="0" y="118"/>
                </a:lnTo>
                <a:lnTo>
                  <a:pt x="0" y="0"/>
                </a:lnTo>
                <a:close/>
              </a:path>
            </a:pathLst>
          </a:custGeom>
          <a:solidFill>
            <a:srgbClr val="E6792A"/>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400">
              <a:solidFill>
                <a:srgbClr val="000000"/>
              </a:solidFill>
              <a:sym typeface="宋体" pitchFamily="2" charset="-122"/>
            </a:endParaRPr>
          </a:p>
        </p:txBody>
      </p:sp>
      <p:sp>
        <p:nvSpPr>
          <p:cNvPr id="70" name="TextBox 254"/>
          <p:cNvSpPr>
            <a:spLocks noChangeArrowheads="1"/>
          </p:cNvSpPr>
          <p:nvPr/>
        </p:nvSpPr>
        <p:spPr bwMode="auto">
          <a:xfrm>
            <a:off x="3791744" y="1846408"/>
            <a:ext cx="1140056"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1867" dirty="0">
                <a:solidFill>
                  <a:schemeClr val="bg1"/>
                </a:solidFill>
                <a:latin typeface="微软雅黑" pitchFamily="34" charset="-122"/>
                <a:ea typeface="微软雅黑" pitchFamily="34" charset="-122"/>
                <a:sym typeface="Arial" pitchFamily="34" charset="0"/>
              </a:rPr>
              <a:t>添加标题</a:t>
            </a:r>
            <a:endParaRPr lang="zh-CN" altLang="en-US" sz="2400" dirty="0"/>
          </a:p>
        </p:txBody>
      </p:sp>
      <p:sp>
        <p:nvSpPr>
          <p:cNvPr id="72" name="TextBox 261"/>
          <p:cNvSpPr>
            <a:spLocks noChangeArrowheads="1"/>
          </p:cNvSpPr>
          <p:nvPr/>
        </p:nvSpPr>
        <p:spPr bwMode="auto">
          <a:xfrm>
            <a:off x="3791744" y="2458124"/>
            <a:ext cx="1140056"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1867" dirty="0">
                <a:solidFill>
                  <a:schemeClr val="bg1"/>
                </a:solidFill>
                <a:latin typeface="微软雅黑" pitchFamily="34" charset="-122"/>
                <a:ea typeface="微软雅黑" pitchFamily="34" charset="-122"/>
                <a:sym typeface="Arial" pitchFamily="34" charset="0"/>
              </a:rPr>
              <a:t>添加标题</a:t>
            </a:r>
            <a:endParaRPr lang="zh-CN" altLang="en-US" sz="2400" dirty="0"/>
          </a:p>
        </p:txBody>
      </p:sp>
      <p:sp>
        <p:nvSpPr>
          <p:cNvPr id="74" name="TextBox 267"/>
          <p:cNvSpPr>
            <a:spLocks noChangeArrowheads="1"/>
          </p:cNvSpPr>
          <p:nvPr/>
        </p:nvSpPr>
        <p:spPr bwMode="auto">
          <a:xfrm>
            <a:off x="3791744" y="3084657"/>
            <a:ext cx="1140056"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1867">
                <a:solidFill>
                  <a:schemeClr val="bg1"/>
                </a:solidFill>
                <a:latin typeface="微软雅黑" pitchFamily="34" charset="-122"/>
                <a:ea typeface="微软雅黑" pitchFamily="34" charset="-122"/>
                <a:sym typeface="Arial" pitchFamily="34" charset="0"/>
              </a:rPr>
              <a:t>添加标题</a:t>
            </a:r>
            <a:endParaRPr lang="zh-CN" altLang="en-US" sz="2400"/>
          </a:p>
        </p:txBody>
      </p:sp>
      <p:sp>
        <p:nvSpPr>
          <p:cNvPr id="76" name="TextBox 273"/>
          <p:cNvSpPr>
            <a:spLocks noChangeArrowheads="1"/>
          </p:cNvSpPr>
          <p:nvPr/>
        </p:nvSpPr>
        <p:spPr bwMode="auto">
          <a:xfrm>
            <a:off x="3791744" y="3567257"/>
            <a:ext cx="1140056"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1867">
                <a:solidFill>
                  <a:schemeClr val="bg1"/>
                </a:solidFill>
                <a:latin typeface="微软雅黑" pitchFamily="34" charset="-122"/>
                <a:ea typeface="微软雅黑" pitchFamily="34" charset="-122"/>
                <a:sym typeface="Arial" pitchFamily="34" charset="0"/>
              </a:rPr>
              <a:t>添加标题</a:t>
            </a:r>
            <a:endParaRPr lang="zh-CN" altLang="en-US" sz="2400"/>
          </a:p>
        </p:txBody>
      </p:sp>
      <p:sp>
        <p:nvSpPr>
          <p:cNvPr id="78" name="TextBox 279"/>
          <p:cNvSpPr>
            <a:spLocks noChangeArrowheads="1"/>
          </p:cNvSpPr>
          <p:nvPr/>
        </p:nvSpPr>
        <p:spPr bwMode="auto">
          <a:xfrm>
            <a:off x="3791744" y="4111241"/>
            <a:ext cx="1140056"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1867">
                <a:solidFill>
                  <a:schemeClr val="bg1"/>
                </a:solidFill>
                <a:latin typeface="微软雅黑" pitchFamily="34" charset="-122"/>
                <a:ea typeface="微软雅黑" pitchFamily="34" charset="-122"/>
                <a:sym typeface="Arial" pitchFamily="34" charset="0"/>
              </a:rPr>
              <a:t>添加标题</a:t>
            </a:r>
            <a:endParaRPr lang="zh-CN" altLang="en-US" sz="2400"/>
          </a:p>
        </p:txBody>
      </p:sp>
      <p:sp>
        <p:nvSpPr>
          <p:cNvPr id="80" name="TextBox 285"/>
          <p:cNvSpPr>
            <a:spLocks noChangeArrowheads="1"/>
          </p:cNvSpPr>
          <p:nvPr/>
        </p:nvSpPr>
        <p:spPr bwMode="auto">
          <a:xfrm>
            <a:off x="3791744" y="4665808"/>
            <a:ext cx="1140056"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1867">
                <a:solidFill>
                  <a:schemeClr val="bg1"/>
                </a:solidFill>
                <a:latin typeface="微软雅黑" pitchFamily="34" charset="-122"/>
                <a:ea typeface="微软雅黑" pitchFamily="34" charset="-122"/>
                <a:sym typeface="Arial" pitchFamily="34" charset="0"/>
              </a:rPr>
              <a:t>添加标题</a:t>
            </a:r>
            <a:endParaRPr lang="zh-CN" altLang="en-US" sz="2400"/>
          </a:p>
        </p:txBody>
      </p:sp>
      <p:sp>
        <p:nvSpPr>
          <p:cNvPr id="82" name="TextBox 291"/>
          <p:cNvSpPr>
            <a:spLocks noChangeArrowheads="1"/>
          </p:cNvSpPr>
          <p:nvPr/>
        </p:nvSpPr>
        <p:spPr bwMode="auto">
          <a:xfrm>
            <a:off x="3791744" y="5133591"/>
            <a:ext cx="1140056"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1867">
                <a:solidFill>
                  <a:schemeClr val="bg1"/>
                </a:solidFill>
                <a:latin typeface="微软雅黑" pitchFamily="34" charset="-122"/>
                <a:ea typeface="微软雅黑" pitchFamily="34" charset="-122"/>
                <a:sym typeface="Arial" pitchFamily="34" charset="0"/>
              </a:rPr>
              <a:t>添加标题</a:t>
            </a:r>
            <a:endParaRPr lang="zh-CN" altLang="en-US" sz="2400"/>
          </a:p>
        </p:txBody>
      </p:sp>
      <p:sp>
        <p:nvSpPr>
          <p:cNvPr id="83" name="TextBox 292"/>
          <p:cNvSpPr>
            <a:spLocks noChangeArrowheads="1"/>
          </p:cNvSpPr>
          <p:nvPr/>
        </p:nvSpPr>
        <p:spPr bwMode="auto">
          <a:xfrm>
            <a:off x="8688289" y="1960035"/>
            <a:ext cx="2101857" cy="666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3733" dirty="0">
                <a:solidFill>
                  <a:srgbClr val="404040"/>
                </a:solidFill>
                <a:latin typeface="微软雅黑" pitchFamily="34" charset="-122"/>
                <a:ea typeface="微软雅黑" pitchFamily="34" charset="-122"/>
                <a:sym typeface="Arial" pitchFamily="34" charset="0"/>
              </a:rPr>
              <a:t>添加标题</a:t>
            </a:r>
            <a:endParaRPr lang="zh-CN" altLang="en-US" sz="2400" dirty="0">
              <a:solidFill>
                <a:srgbClr val="404040"/>
              </a:solidFill>
            </a:endParaRPr>
          </a:p>
        </p:txBody>
      </p:sp>
      <p:sp>
        <p:nvSpPr>
          <p:cNvPr id="84" name="矩形 83"/>
          <p:cNvSpPr>
            <a:spLocks noChangeArrowheads="1"/>
          </p:cNvSpPr>
          <p:nvPr/>
        </p:nvSpPr>
        <p:spPr bwMode="auto">
          <a:xfrm>
            <a:off x="8260722" y="2679702"/>
            <a:ext cx="3151717" cy="2246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lnSpc>
                <a:spcPct val="150000"/>
              </a:lnSpc>
            </a:pPr>
            <a:r>
              <a:rPr lang="zh-CN" altLang="en-US" sz="1333" dirty="0">
                <a:solidFill>
                  <a:srgbClr val="595959"/>
                </a:solidFill>
                <a:latin typeface="微软雅黑" pitchFamily="34" charset="-122"/>
                <a:ea typeface="微软雅黑" pitchFamily="34" charset="-122"/>
                <a:sym typeface="微软雅黑" pitchFamily="34" charset="-122"/>
              </a:rPr>
              <a:t>在这里输入年度工作概况阐述内容在这里输入年度工作概况阐述内容在这里输入年度工作概况阐述内容在这里输入年度工作概况阐述内容在这里输入年度工作概况阐述内容在这里输入年度工作概况阐述内容在这里输入年度工作概况阐述内容</a:t>
            </a:r>
          </a:p>
        </p:txBody>
      </p:sp>
      <p:sp>
        <p:nvSpPr>
          <p:cNvPr id="85" name="矩形 84"/>
          <p:cNvSpPr>
            <a:spLocks noChangeArrowheads="1"/>
          </p:cNvSpPr>
          <p:nvPr/>
        </p:nvSpPr>
        <p:spPr bwMode="auto">
          <a:xfrm>
            <a:off x="1131788" y="1811868"/>
            <a:ext cx="2091267" cy="420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r>
              <a:rPr lang="zh-CN" altLang="en-US" sz="1067" dirty="0">
                <a:solidFill>
                  <a:srgbClr val="595959"/>
                </a:solidFill>
                <a:latin typeface="微软雅黑" pitchFamily="34" charset="-122"/>
                <a:ea typeface="微软雅黑" pitchFamily="34" charset="-122"/>
                <a:sym typeface="微软雅黑" pitchFamily="34" charset="-122"/>
              </a:rPr>
              <a:t>在这里输入年度工作概况阐述内容在这里输入年度工作概况</a:t>
            </a:r>
          </a:p>
        </p:txBody>
      </p:sp>
      <p:sp>
        <p:nvSpPr>
          <p:cNvPr id="86" name="矩形 85"/>
          <p:cNvSpPr>
            <a:spLocks noChangeArrowheads="1"/>
          </p:cNvSpPr>
          <p:nvPr/>
        </p:nvSpPr>
        <p:spPr bwMode="auto">
          <a:xfrm>
            <a:off x="1131788" y="2396068"/>
            <a:ext cx="2091267" cy="420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r>
              <a:rPr lang="zh-CN" altLang="en-US" sz="1067" dirty="0">
                <a:solidFill>
                  <a:srgbClr val="595959"/>
                </a:solidFill>
                <a:latin typeface="微软雅黑" pitchFamily="34" charset="-122"/>
                <a:ea typeface="微软雅黑" pitchFamily="34" charset="-122"/>
                <a:sym typeface="微软雅黑" pitchFamily="34" charset="-122"/>
              </a:rPr>
              <a:t>在这里输入年度工作概况阐述内容在这里输入年度工作概况</a:t>
            </a:r>
          </a:p>
        </p:txBody>
      </p:sp>
      <p:sp>
        <p:nvSpPr>
          <p:cNvPr id="87" name="矩形 86"/>
          <p:cNvSpPr>
            <a:spLocks noChangeArrowheads="1"/>
          </p:cNvSpPr>
          <p:nvPr/>
        </p:nvSpPr>
        <p:spPr bwMode="auto">
          <a:xfrm>
            <a:off x="1131788" y="3056468"/>
            <a:ext cx="2091267" cy="420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r>
              <a:rPr lang="zh-CN" altLang="en-US" sz="1067" dirty="0">
                <a:solidFill>
                  <a:srgbClr val="595959"/>
                </a:solidFill>
                <a:latin typeface="微软雅黑" pitchFamily="34" charset="-122"/>
                <a:ea typeface="微软雅黑" pitchFamily="34" charset="-122"/>
                <a:sym typeface="微软雅黑" pitchFamily="34" charset="-122"/>
              </a:rPr>
              <a:t>在这里输入年度工作概况阐述内容在这里输入年度工作概况</a:t>
            </a:r>
          </a:p>
        </p:txBody>
      </p:sp>
      <p:sp>
        <p:nvSpPr>
          <p:cNvPr id="88" name="矩形 87"/>
          <p:cNvSpPr>
            <a:spLocks noChangeArrowheads="1"/>
          </p:cNvSpPr>
          <p:nvPr/>
        </p:nvSpPr>
        <p:spPr bwMode="auto">
          <a:xfrm>
            <a:off x="1131788" y="3513668"/>
            <a:ext cx="2091267" cy="420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r>
              <a:rPr lang="zh-CN" altLang="en-US" sz="1067" dirty="0">
                <a:solidFill>
                  <a:srgbClr val="595959"/>
                </a:solidFill>
                <a:latin typeface="微软雅黑" pitchFamily="34" charset="-122"/>
                <a:ea typeface="微软雅黑" pitchFamily="34" charset="-122"/>
                <a:sym typeface="微软雅黑" pitchFamily="34" charset="-122"/>
              </a:rPr>
              <a:t>在这里输入年度工作概况阐述内容在这里输入年度工作概况</a:t>
            </a:r>
          </a:p>
        </p:txBody>
      </p:sp>
      <p:sp>
        <p:nvSpPr>
          <p:cNvPr id="89" name="矩形 88"/>
          <p:cNvSpPr>
            <a:spLocks noChangeArrowheads="1"/>
          </p:cNvSpPr>
          <p:nvPr/>
        </p:nvSpPr>
        <p:spPr bwMode="auto">
          <a:xfrm>
            <a:off x="1131788" y="4059768"/>
            <a:ext cx="2091267" cy="420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r>
              <a:rPr lang="zh-CN" altLang="en-US" sz="1067" dirty="0">
                <a:solidFill>
                  <a:srgbClr val="595959"/>
                </a:solidFill>
                <a:latin typeface="微软雅黑" pitchFamily="34" charset="-122"/>
                <a:ea typeface="微软雅黑" pitchFamily="34" charset="-122"/>
                <a:sym typeface="微软雅黑" pitchFamily="34" charset="-122"/>
              </a:rPr>
              <a:t>在这里输入年度工作概况阐述内容在这里输入年度工作概况</a:t>
            </a:r>
          </a:p>
        </p:txBody>
      </p:sp>
      <p:sp>
        <p:nvSpPr>
          <p:cNvPr id="90" name="矩形 89"/>
          <p:cNvSpPr>
            <a:spLocks noChangeArrowheads="1"/>
          </p:cNvSpPr>
          <p:nvPr/>
        </p:nvSpPr>
        <p:spPr bwMode="auto">
          <a:xfrm>
            <a:off x="1131788" y="4605868"/>
            <a:ext cx="2091267" cy="420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r>
              <a:rPr lang="zh-CN" altLang="en-US" sz="1067" dirty="0">
                <a:solidFill>
                  <a:srgbClr val="595959"/>
                </a:solidFill>
                <a:latin typeface="微软雅黑" pitchFamily="34" charset="-122"/>
                <a:ea typeface="微软雅黑" pitchFamily="34" charset="-122"/>
                <a:sym typeface="微软雅黑" pitchFamily="34" charset="-122"/>
              </a:rPr>
              <a:t>在这里输入年度工作概况阐述内容在这里输入年度工作概况</a:t>
            </a:r>
          </a:p>
        </p:txBody>
      </p:sp>
      <p:sp>
        <p:nvSpPr>
          <p:cNvPr id="91" name="矩形 90"/>
          <p:cNvSpPr>
            <a:spLocks noChangeArrowheads="1"/>
          </p:cNvSpPr>
          <p:nvPr/>
        </p:nvSpPr>
        <p:spPr bwMode="auto">
          <a:xfrm>
            <a:off x="1131788" y="5101168"/>
            <a:ext cx="2091267" cy="420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r>
              <a:rPr lang="zh-CN" altLang="en-US" sz="1067" dirty="0">
                <a:solidFill>
                  <a:srgbClr val="595959"/>
                </a:solidFill>
                <a:latin typeface="微软雅黑" pitchFamily="34" charset="-122"/>
                <a:ea typeface="微软雅黑" pitchFamily="34" charset="-122"/>
                <a:sym typeface="微软雅黑" pitchFamily="34" charset="-122"/>
              </a:rPr>
              <a:t>在这里输入年度工作概况阐述内容在这里输入年度工作概况</a:t>
            </a:r>
          </a:p>
        </p:txBody>
      </p:sp>
      <p:sp>
        <p:nvSpPr>
          <p:cNvPr id="92" name="直接连接符 91"/>
          <p:cNvSpPr>
            <a:spLocks noChangeShapeType="1"/>
          </p:cNvSpPr>
          <p:nvPr/>
        </p:nvSpPr>
        <p:spPr bwMode="auto">
          <a:xfrm>
            <a:off x="8294588" y="2652186"/>
            <a:ext cx="3124200" cy="2116"/>
          </a:xfrm>
          <a:prstGeom prst="line">
            <a:avLst/>
          </a:prstGeom>
          <a:noFill/>
          <a:ln w="12700" cap="flat" cmpd="sng">
            <a:solidFill>
              <a:srgbClr val="7F7F7F"/>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sz="2400"/>
          </a:p>
        </p:txBody>
      </p:sp>
    </p:spTree>
    <p:extLst>
      <p:ext uri="{BB962C8B-B14F-4D97-AF65-F5344CB8AC3E}">
        <p14:creationId xmlns:p14="http://schemas.microsoft.com/office/powerpoint/2010/main" val="38720781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advTm="3000">
        <p15:prstTrans prst="airplan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0-#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5"/>
                                        </p:tgtEl>
                                        <p:attrNameLst>
                                          <p:attrName>style.visibility</p:attrName>
                                        </p:attrNameLst>
                                      </p:cBhvr>
                                      <p:to>
                                        <p:strVal val="visible"/>
                                      </p:to>
                                    </p:set>
                                    <p:anim calcmode="lin" valueType="num">
                                      <p:cBhvr additive="base">
                                        <p:cTn id="11" dur="500" fill="hold"/>
                                        <p:tgtEl>
                                          <p:spTgt spid="45"/>
                                        </p:tgtEl>
                                        <p:attrNameLst>
                                          <p:attrName>ppt_x</p:attrName>
                                        </p:attrNameLst>
                                      </p:cBhvr>
                                      <p:tavLst>
                                        <p:tav tm="0">
                                          <p:val>
                                            <p:strVal val="0-#ppt_w/2"/>
                                          </p:val>
                                        </p:tav>
                                        <p:tav tm="100000">
                                          <p:val>
                                            <p:strVal val="#ppt_x"/>
                                          </p:val>
                                        </p:tav>
                                      </p:tavLst>
                                    </p:anim>
                                    <p:anim calcmode="lin" valueType="num">
                                      <p:cBhvr additive="base">
                                        <p:cTn id="12" dur="500" fill="hold"/>
                                        <p:tgtEl>
                                          <p:spTgt spid="4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46"/>
                                        </p:tgtEl>
                                        <p:attrNameLst>
                                          <p:attrName>style.visibility</p:attrName>
                                        </p:attrNameLst>
                                      </p:cBhvr>
                                      <p:to>
                                        <p:strVal val="visible"/>
                                      </p:to>
                                    </p:set>
                                    <p:anim calcmode="lin" valueType="num">
                                      <p:cBhvr additive="base">
                                        <p:cTn id="15" dur="500" fill="hold"/>
                                        <p:tgtEl>
                                          <p:spTgt spid="46"/>
                                        </p:tgtEl>
                                        <p:attrNameLst>
                                          <p:attrName>ppt_x</p:attrName>
                                        </p:attrNameLst>
                                      </p:cBhvr>
                                      <p:tavLst>
                                        <p:tav tm="0">
                                          <p:val>
                                            <p:strVal val="0-#ppt_w/2"/>
                                          </p:val>
                                        </p:tav>
                                        <p:tav tm="100000">
                                          <p:val>
                                            <p:strVal val="#ppt_x"/>
                                          </p:val>
                                        </p:tav>
                                      </p:tavLst>
                                    </p:anim>
                                    <p:anim calcmode="lin" valueType="num">
                                      <p:cBhvr additive="base">
                                        <p:cTn id="16" dur="500" fill="hold"/>
                                        <p:tgtEl>
                                          <p:spTgt spid="46"/>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51"/>
                                        </p:tgtEl>
                                        <p:attrNameLst>
                                          <p:attrName>style.visibility</p:attrName>
                                        </p:attrNameLst>
                                      </p:cBhvr>
                                      <p:to>
                                        <p:strVal val="visible"/>
                                      </p:to>
                                    </p:set>
                                    <p:anim calcmode="lin" valueType="num">
                                      <p:cBhvr additive="base">
                                        <p:cTn id="19" dur="500" fill="hold"/>
                                        <p:tgtEl>
                                          <p:spTgt spid="51"/>
                                        </p:tgtEl>
                                        <p:attrNameLst>
                                          <p:attrName>ppt_x</p:attrName>
                                        </p:attrNameLst>
                                      </p:cBhvr>
                                      <p:tavLst>
                                        <p:tav tm="0">
                                          <p:val>
                                            <p:strVal val="0-#ppt_w/2"/>
                                          </p:val>
                                        </p:tav>
                                        <p:tav tm="100000">
                                          <p:val>
                                            <p:strVal val="#ppt_x"/>
                                          </p:val>
                                        </p:tav>
                                      </p:tavLst>
                                    </p:anim>
                                    <p:anim calcmode="lin" valueType="num">
                                      <p:cBhvr additive="base">
                                        <p:cTn id="20" dur="500" fill="hold"/>
                                        <p:tgtEl>
                                          <p:spTgt spid="51"/>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52"/>
                                        </p:tgtEl>
                                        <p:attrNameLst>
                                          <p:attrName>style.visibility</p:attrName>
                                        </p:attrNameLst>
                                      </p:cBhvr>
                                      <p:to>
                                        <p:strVal val="visible"/>
                                      </p:to>
                                    </p:set>
                                    <p:anim calcmode="lin" valueType="num">
                                      <p:cBhvr additive="base">
                                        <p:cTn id="23" dur="500" fill="hold"/>
                                        <p:tgtEl>
                                          <p:spTgt spid="52"/>
                                        </p:tgtEl>
                                        <p:attrNameLst>
                                          <p:attrName>ppt_x</p:attrName>
                                        </p:attrNameLst>
                                      </p:cBhvr>
                                      <p:tavLst>
                                        <p:tav tm="0">
                                          <p:val>
                                            <p:strVal val="0-#ppt_w/2"/>
                                          </p:val>
                                        </p:tav>
                                        <p:tav tm="100000">
                                          <p:val>
                                            <p:strVal val="#ppt_x"/>
                                          </p:val>
                                        </p:tav>
                                      </p:tavLst>
                                    </p:anim>
                                    <p:anim calcmode="lin" valueType="num">
                                      <p:cBhvr additive="base">
                                        <p:cTn id="24" dur="500" fill="hold"/>
                                        <p:tgtEl>
                                          <p:spTgt spid="52"/>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56"/>
                                        </p:tgtEl>
                                        <p:attrNameLst>
                                          <p:attrName>style.visibility</p:attrName>
                                        </p:attrNameLst>
                                      </p:cBhvr>
                                      <p:to>
                                        <p:strVal val="visible"/>
                                      </p:to>
                                    </p:set>
                                    <p:anim calcmode="lin" valueType="num">
                                      <p:cBhvr additive="base">
                                        <p:cTn id="27" dur="500" fill="hold"/>
                                        <p:tgtEl>
                                          <p:spTgt spid="56"/>
                                        </p:tgtEl>
                                        <p:attrNameLst>
                                          <p:attrName>ppt_x</p:attrName>
                                        </p:attrNameLst>
                                      </p:cBhvr>
                                      <p:tavLst>
                                        <p:tav tm="0">
                                          <p:val>
                                            <p:strVal val="0-#ppt_w/2"/>
                                          </p:val>
                                        </p:tav>
                                        <p:tav tm="100000">
                                          <p:val>
                                            <p:strVal val="#ppt_x"/>
                                          </p:val>
                                        </p:tav>
                                      </p:tavLst>
                                    </p:anim>
                                    <p:anim calcmode="lin" valueType="num">
                                      <p:cBhvr additive="base">
                                        <p:cTn id="28" dur="500" fill="hold"/>
                                        <p:tgtEl>
                                          <p:spTgt spid="56"/>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57"/>
                                        </p:tgtEl>
                                        <p:attrNameLst>
                                          <p:attrName>style.visibility</p:attrName>
                                        </p:attrNameLst>
                                      </p:cBhvr>
                                      <p:to>
                                        <p:strVal val="visible"/>
                                      </p:to>
                                    </p:set>
                                    <p:anim calcmode="lin" valueType="num">
                                      <p:cBhvr additive="base">
                                        <p:cTn id="31" dur="500" fill="hold"/>
                                        <p:tgtEl>
                                          <p:spTgt spid="57"/>
                                        </p:tgtEl>
                                        <p:attrNameLst>
                                          <p:attrName>ppt_x</p:attrName>
                                        </p:attrNameLst>
                                      </p:cBhvr>
                                      <p:tavLst>
                                        <p:tav tm="0">
                                          <p:val>
                                            <p:strVal val="0-#ppt_w/2"/>
                                          </p:val>
                                        </p:tav>
                                        <p:tav tm="100000">
                                          <p:val>
                                            <p:strVal val="#ppt_x"/>
                                          </p:val>
                                        </p:tav>
                                      </p:tavLst>
                                    </p:anim>
                                    <p:anim calcmode="lin" valueType="num">
                                      <p:cBhvr additive="base">
                                        <p:cTn id="32" dur="500" fill="hold"/>
                                        <p:tgtEl>
                                          <p:spTgt spid="57"/>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70"/>
                                        </p:tgtEl>
                                        <p:attrNameLst>
                                          <p:attrName>style.visibility</p:attrName>
                                        </p:attrNameLst>
                                      </p:cBhvr>
                                      <p:to>
                                        <p:strVal val="visible"/>
                                      </p:to>
                                    </p:set>
                                    <p:anim calcmode="lin" valueType="num">
                                      <p:cBhvr additive="base">
                                        <p:cTn id="35" dur="500" fill="hold"/>
                                        <p:tgtEl>
                                          <p:spTgt spid="70"/>
                                        </p:tgtEl>
                                        <p:attrNameLst>
                                          <p:attrName>ppt_x</p:attrName>
                                        </p:attrNameLst>
                                      </p:cBhvr>
                                      <p:tavLst>
                                        <p:tav tm="0">
                                          <p:val>
                                            <p:strVal val="0-#ppt_w/2"/>
                                          </p:val>
                                        </p:tav>
                                        <p:tav tm="100000">
                                          <p:val>
                                            <p:strVal val="#ppt_x"/>
                                          </p:val>
                                        </p:tav>
                                      </p:tavLst>
                                    </p:anim>
                                    <p:anim calcmode="lin" valueType="num">
                                      <p:cBhvr additive="base">
                                        <p:cTn id="36" dur="500" fill="hold"/>
                                        <p:tgtEl>
                                          <p:spTgt spid="70"/>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72"/>
                                        </p:tgtEl>
                                        <p:attrNameLst>
                                          <p:attrName>style.visibility</p:attrName>
                                        </p:attrNameLst>
                                      </p:cBhvr>
                                      <p:to>
                                        <p:strVal val="visible"/>
                                      </p:to>
                                    </p:set>
                                    <p:anim calcmode="lin" valueType="num">
                                      <p:cBhvr additive="base">
                                        <p:cTn id="39" dur="500" fill="hold"/>
                                        <p:tgtEl>
                                          <p:spTgt spid="72"/>
                                        </p:tgtEl>
                                        <p:attrNameLst>
                                          <p:attrName>ppt_x</p:attrName>
                                        </p:attrNameLst>
                                      </p:cBhvr>
                                      <p:tavLst>
                                        <p:tav tm="0">
                                          <p:val>
                                            <p:strVal val="0-#ppt_w/2"/>
                                          </p:val>
                                        </p:tav>
                                        <p:tav tm="100000">
                                          <p:val>
                                            <p:strVal val="#ppt_x"/>
                                          </p:val>
                                        </p:tav>
                                      </p:tavLst>
                                    </p:anim>
                                    <p:anim calcmode="lin" valueType="num">
                                      <p:cBhvr additive="base">
                                        <p:cTn id="40" dur="500" fill="hold"/>
                                        <p:tgtEl>
                                          <p:spTgt spid="72"/>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74"/>
                                        </p:tgtEl>
                                        <p:attrNameLst>
                                          <p:attrName>style.visibility</p:attrName>
                                        </p:attrNameLst>
                                      </p:cBhvr>
                                      <p:to>
                                        <p:strVal val="visible"/>
                                      </p:to>
                                    </p:set>
                                    <p:anim calcmode="lin" valueType="num">
                                      <p:cBhvr additive="base">
                                        <p:cTn id="43" dur="500" fill="hold"/>
                                        <p:tgtEl>
                                          <p:spTgt spid="74"/>
                                        </p:tgtEl>
                                        <p:attrNameLst>
                                          <p:attrName>ppt_x</p:attrName>
                                        </p:attrNameLst>
                                      </p:cBhvr>
                                      <p:tavLst>
                                        <p:tav tm="0">
                                          <p:val>
                                            <p:strVal val="0-#ppt_w/2"/>
                                          </p:val>
                                        </p:tav>
                                        <p:tav tm="100000">
                                          <p:val>
                                            <p:strVal val="#ppt_x"/>
                                          </p:val>
                                        </p:tav>
                                      </p:tavLst>
                                    </p:anim>
                                    <p:anim calcmode="lin" valueType="num">
                                      <p:cBhvr additive="base">
                                        <p:cTn id="44" dur="500" fill="hold"/>
                                        <p:tgtEl>
                                          <p:spTgt spid="74"/>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76"/>
                                        </p:tgtEl>
                                        <p:attrNameLst>
                                          <p:attrName>style.visibility</p:attrName>
                                        </p:attrNameLst>
                                      </p:cBhvr>
                                      <p:to>
                                        <p:strVal val="visible"/>
                                      </p:to>
                                    </p:set>
                                    <p:anim calcmode="lin" valueType="num">
                                      <p:cBhvr additive="base">
                                        <p:cTn id="47" dur="500" fill="hold"/>
                                        <p:tgtEl>
                                          <p:spTgt spid="76"/>
                                        </p:tgtEl>
                                        <p:attrNameLst>
                                          <p:attrName>ppt_x</p:attrName>
                                        </p:attrNameLst>
                                      </p:cBhvr>
                                      <p:tavLst>
                                        <p:tav tm="0">
                                          <p:val>
                                            <p:strVal val="0-#ppt_w/2"/>
                                          </p:val>
                                        </p:tav>
                                        <p:tav tm="100000">
                                          <p:val>
                                            <p:strVal val="#ppt_x"/>
                                          </p:val>
                                        </p:tav>
                                      </p:tavLst>
                                    </p:anim>
                                    <p:anim calcmode="lin" valueType="num">
                                      <p:cBhvr additive="base">
                                        <p:cTn id="48" dur="500" fill="hold"/>
                                        <p:tgtEl>
                                          <p:spTgt spid="76"/>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78"/>
                                        </p:tgtEl>
                                        <p:attrNameLst>
                                          <p:attrName>style.visibility</p:attrName>
                                        </p:attrNameLst>
                                      </p:cBhvr>
                                      <p:to>
                                        <p:strVal val="visible"/>
                                      </p:to>
                                    </p:set>
                                    <p:anim calcmode="lin" valueType="num">
                                      <p:cBhvr additive="base">
                                        <p:cTn id="51" dur="500" fill="hold"/>
                                        <p:tgtEl>
                                          <p:spTgt spid="78"/>
                                        </p:tgtEl>
                                        <p:attrNameLst>
                                          <p:attrName>ppt_x</p:attrName>
                                        </p:attrNameLst>
                                      </p:cBhvr>
                                      <p:tavLst>
                                        <p:tav tm="0">
                                          <p:val>
                                            <p:strVal val="0-#ppt_w/2"/>
                                          </p:val>
                                        </p:tav>
                                        <p:tav tm="100000">
                                          <p:val>
                                            <p:strVal val="#ppt_x"/>
                                          </p:val>
                                        </p:tav>
                                      </p:tavLst>
                                    </p:anim>
                                    <p:anim calcmode="lin" valueType="num">
                                      <p:cBhvr additive="base">
                                        <p:cTn id="52" dur="500" fill="hold"/>
                                        <p:tgtEl>
                                          <p:spTgt spid="78"/>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80"/>
                                        </p:tgtEl>
                                        <p:attrNameLst>
                                          <p:attrName>style.visibility</p:attrName>
                                        </p:attrNameLst>
                                      </p:cBhvr>
                                      <p:to>
                                        <p:strVal val="visible"/>
                                      </p:to>
                                    </p:set>
                                    <p:anim calcmode="lin" valueType="num">
                                      <p:cBhvr additive="base">
                                        <p:cTn id="55" dur="500" fill="hold"/>
                                        <p:tgtEl>
                                          <p:spTgt spid="80"/>
                                        </p:tgtEl>
                                        <p:attrNameLst>
                                          <p:attrName>ppt_x</p:attrName>
                                        </p:attrNameLst>
                                      </p:cBhvr>
                                      <p:tavLst>
                                        <p:tav tm="0">
                                          <p:val>
                                            <p:strVal val="0-#ppt_w/2"/>
                                          </p:val>
                                        </p:tav>
                                        <p:tav tm="100000">
                                          <p:val>
                                            <p:strVal val="#ppt_x"/>
                                          </p:val>
                                        </p:tav>
                                      </p:tavLst>
                                    </p:anim>
                                    <p:anim calcmode="lin" valueType="num">
                                      <p:cBhvr additive="base">
                                        <p:cTn id="56" dur="500" fill="hold"/>
                                        <p:tgtEl>
                                          <p:spTgt spid="80"/>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82"/>
                                        </p:tgtEl>
                                        <p:attrNameLst>
                                          <p:attrName>style.visibility</p:attrName>
                                        </p:attrNameLst>
                                      </p:cBhvr>
                                      <p:to>
                                        <p:strVal val="visible"/>
                                      </p:to>
                                    </p:set>
                                    <p:anim calcmode="lin" valueType="num">
                                      <p:cBhvr additive="base">
                                        <p:cTn id="59" dur="500" fill="hold"/>
                                        <p:tgtEl>
                                          <p:spTgt spid="82"/>
                                        </p:tgtEl>
                                        <p:attrNameLst>
                                          <p:attrName>ppt_x</p:attrName>
                                        </p:attrNameLst>
                                      </p:cBhvr>
                                      <p:tavLst>
                                        <p:tav tm="0">
                                          <p:val>
                                            <p:strVal val="0-#ppt_w/2"/>
                                          </p:val>
                                        </p:tav>
                                        <p:tav tm="100000">
                                          <p:val>
                                            <p:strVal val="#ppt_x"/>
                                          </p:val>
                                        </p:tav>
                                      </p:tavLst>
                                    </p:anim>
                                    <p:anim calcmode="lin" valueType="num">
                                      <p:cBhvr additive="base">
                                        <p:cTn id="60" dur="500" fill="hold"/>
                                        <p:tgtEl>
                                          <p:spTgt spid="82"/>
                                        </p:tgtEl>
                                        <p:attrNameLst>
                                          <p:attrName>ppt_y</p:attrName>
                                        </p:attrNameLst>
                                      </p:cBhvr>
                                      <p:tavLst>
                                        <p:tav tm="0">
                                          <p:val>
                                            <p:strVal val="#ppt_y"/>
                                          </p:val>
                                        </p:tav>
                                        <p:tav tm="100000">
                                          <p:val>
                                            <p:strVal val="#ppt_y"/>
                                          </p:val>
                                        </p:tav>
                                      </p:tavLst>
                                    </p:anim>
                                  </p:childTnLst>
                                </p:cTn>
                              </p:par>
                            </p:childTnLst>
                          </p:cTn>
                        </p:par>
                        <p:par>
                          <p:cTn id="61" fill="hold">
                            <p:stCondLst>
                              <p:cond delay="500"/>
                            </p:stCondLst>
                            <p:childTnLst>
                              <p:par>
                                <p:cTn id="62" presetID="22" presetClass="entr" presetSubtype="2" fill="hold" grpId="0" nodeType="afterEffect">
                                  <p:stCondLst>
                                    <p:cond delay="0"/>
                                  </p:stCondLst>
                                  <p:childTnLst>
                                    <p:set>
                                      <p:cBhvr>
                                        <p:cTn id="63" dur="1" fill="hold">
                                          <p:stCondLst>
                                            <p:cond delay="0"/>
                                          </p:stCondLst>
                                        </p:cTn>
                                        <p:tgtEl>
                                          <p:spTgt spid="85"/>
                                        </p:tgtEl>
                                        <p:attrNameLst>
                                          <p:attrName>style.visibility</p:attrName>
                                        </p:attrNameLst>
                                      </p:cBhvr>
                                      <p:to>
                                        <p:strVal val="visible"/>
                                      </p:to>
                                    </p:set>
                                    <p:animEffect transition="in" filter="wipe(right)">
                                      <p:cBhvr>
                                        <p:cTn id="64" dur="500"/>
                                        <p:tgtEl>
                                          <p:spTgt spid="85"/>
                                        </p:tgtEl>
                                      </p:cBhvr>
                                    </p:animEffect>
                                  </p:childTnLst>
                                </p:cTn>
                              </p:par>
                              <p:par>
                                <p:cTn id="65" presetID="22" presetClass="entr" presetSubtype="2" fill="hold" grpId="0" nodeType="withEffect">
                                  <p:stCondLst>
                                    <p:cond delay="0"/>
                                  </p:stCondLst>
                                  <p:childTnLst>
                                    <p:set>
                                      <p:cBhvr>
                                        <p:cTn id="66" dur="1" fill="hold">
                                          <p:stCondLst>
                                            <p:cond delay="0"/>
                                          </p:stCondLst>
                                        </p:cTn>
                                        <p:tgtEl>
                                          <p:spTgt spid="86"/>
                                        </p:tgtEl>
                                        <p:attrNameLst>
                                          <p:attrName>style.visibility</p:attrName>
                                        </p:attrNameLst>
                                      </p:cBhvr>
                                      <p:to>
                                        <p:strVal val="visible"/>
                                      </p:to>
                                    </p:set>
                                    <p:animEffect transition="in" filter="wipe(right)">
                                      <p:cBhvr>
                                        <p:cTn id="67" dur="500"/>
                                        <p:tgtEl>
                                          <p:spTgt spid="86"/>
                                        </p:tgtEl>
                                      </p:cBhvr>
                                    </p:animEffect>
                                  </p:childTnLst>
                                </p:cTn>
                              </p:par>
                              <p:par>
                                <p:cTn id="68" presetID="22" presetClass="entr" presetSubtype="2" fill="hold" grpId="0" nodeType="withEffect">
                                  <p:stCondLst>
                                    <p:cond delay="0"/>
                                  </p:stCondLst>
                                  <p:childTnLst>
                                    <p:set>
                                      <p:cBhvr>
                                        <p:cTn id="69" dur="1" fill="hold">
                                          <p:stCondLst>
                                            <p:cond delay="0"/>
                                          </p:stCondLst>
                                        </p:cTn>
                                        <p:tgtEl>
                                          <p:spTgt spid="87"/>
                                        </p:tgtEl>
                                        <p:attrNameLst>
                                          <p:attrName>style.visibility</p:attrName>
                                        </p:attrNameLst>
                                      </p:cBhvr>
                                      <p:to>
                                        <p:strVal val="visible"/>
                                      </p:to>
                                    </p:set>
                                    <p:animEffect transition="in" filter="wipe(right)">
                                      <p:cBhvr>
                                        <p:cTn id="70" dur="500"/>
                                        <p:tgtEl>
                                          <p:spTgt spid="87"/>
                                        </p:tgtEl>
                                      </p:cBhvr>
                                    </p:animEffect>
                                  </p:childTnLst>
                                </p:cTn>
                              </p:par>
                              <p:par>
                                <p:cTn id="71" presetID="22" presetClass="entr" presetSubtype="2" fill="hold" grpId="0" nodeType="withEffect">
                                  <p:stCondLst>
                                    <p:cond delay="0"/>
                                  </p:stCondLst>
                                  <p:childTnLst>
                                    <p:set>
                                      <p:cBhvr>
                                        <p:cTn id="72" dur="1" fill="hold">
                                          <p:stCondLst>
                                            <p:cond delay="0"/>
                                          </p:stCondLst>
                                        </p:cTn>
                                        <p:tgtEl>
                                          <p:spTgt spid="88"/>
                                        </p:tgtEl>
                                        <p:attrNameLst>
                                          <p:attrName>style.visibility</p:attrName>
                                        </p:attrNameLst>
                                      </p:cBhvr>
                                      <p:to>
                                        <p:strVal val="visible"/>
                                      </p:to>
                                    </p:set>
                                    <p:animEffect transition="in" filter="wipe(right)">
                                      <p:cBhvr>
                                        <p:cTn id="73" dur="500"/>
                                        <p:tgtEl>
                                          <p:spTgt spid="88"/>
                                        </p:tgtEl>
                                      </p:cBhvr>
                                    </p:animEffect>
                                  </p:childTnLst>
                                </p:cTn>
                              </p:par>
                              <p:par>
                                <p:cTn id="74" presetID="22" presetClass="entr" presetSubtype="2" fill="hold" grpId="0" nodeType="withEffect">
                                  <p:stCondLst>
                                    <p:cond delay="0"/>
                                  </p:stCondLst>
                                  <p:childTnLst>
                                    <p:set>
                                      <p:cBhvr>
                                        <p:cTn id="75" dur="1" fill="hold">
                                          <p:stCondLst>
                                            <p:cond delay="0"/>
                                          </p:stCondLst>
                                        </p:cTn>
                                        <p:tgtEl>
                                          <p:spTgt spid="89"/>
                                        </p:tgtEl>
                                        <p:attrNameLst>
                                          <p:attrName>style.visibility</p:attrName>
                                        </p:attrNameLst>
                                      </p:cBhvr>
                                      <p:to>
                                        <p:strVal val="visible"/>
                                      </p:to>
                                    </p:set>
                                    <p:animEffect transition="in" filter="wipe(right)">
                                      <p:cBhvr>
                                        <p:cTn id="76" dur="500"/>
                                        <p:tgtEl>
                                          <p:spTgt spid="89"/>
                                        </p:tgtEl>
                                      </p:cBhvr>
                                    </p:animEffect>
                                  </p:childTnLst>
                                </p:cTn>
                              </p:par>
                              <p:par>
                                <p:cTn id="77" presetID="22" presetClass="entr" presetSubtype="2" fill="hold" grpId="0" nodeType="withEffect">
                                  <p:stCondLst>
                                    <p:cond delay="0"/>
                                  </p:stCondLst>
                                  <p:childTnLst>
                                    <p:set>
                                      <p:cBhvr>
                                        <p:cTn id="78" dur="1" fill="hold">
                                          <p:stCondLst>
                                            <p:cond delay="0"/>
                                          </p:stCondLst>
                                        </p:cTn>
                                        <p:tgtEl>
                                          <p:spTgt spid="90"/>
                                        </p:tgtEl>
                                        <p:attrNameLst>
                                          <p:attrName>style.visibility</p:attrName>
                                        </p:attrNameLst>
                                      </p:cBhvr>
                                      <p:to>
                                        <p:strVal val="visible"/>
                                      </p:to>
                                    </p:set>
                                    <p:animEffect transition="in" filter="wipe(right)">
                                      <p:cBhvr>
                                        <p:cTn id="79" dur="500"/>
                                        <p:tgtEl>
                                          <p:spTgt spid="90"/>
                                        </p:tgtEl>
                                      </p:cBhvr>
                                    </p:animEffect>
                                  </p:childTnLst>
                                </p:cTn>
                              </p:par>
                              <p:par>
                                <p:cTn id="80" presetID="22" presetClass="entr" presetSubtype="2" fill="hold" grpId="0" nodeType="withEffect">
                                  <p:stCondLst>
                                    <p:cond delay="0"/>
                                  </p:stCondLst>
                                  <p:childTnLst>
                                    <p:set>
                                      <p:cBhvr>
                                        <p:cTn id="81" dur="1" fill="hold">
                                          <p:stCondLst>
                                            <p:cond delay="0"/>
                                          </p:stCondLst>
                                        </p:cTn>
                                        <p:tgtEl>
                                          <p:spTgt spid="91"/>
                                        </p:tgtEl>
                                        <p:attrNameLst>
                                          <p:attrName>style.visibility</p:attrName>
                                        </p:attrNameLst>
                                      </p:cBhvr>
                                      <p:to>
                                        <p:strVal val="visible"/>
                                      </p:to>
                                    </p:set>
                                    <p:animEffect transition="in" filter="wipe(right)">
                                      <p:cBhvr>
                                        <p:cTn id="82" dur="500"/>
                                        <p:tgtEl>
                                          <p:spTgt spid="91"/>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59"/>
                                        </p:tgtEl>
                                        <p:attrNameLst>
                                          <p:attrName>style.visibility</p:attrName>
                                        </p:attrNameLst>
                                      </p:cBhvr>
                                      <p:to>
                                        <p:strVal val="visible"/>
                                      </p:to>
                                    </p:set>
                                    <p:animEffect transition="in" filter="wipe(left)">
                                      <p:cBhvr>
                                        <p:cTn id="85" dur="500"/>
                                        <p:tgtEl>
                                          <p:spTgt spid="59"/>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62"/>
                                        </p:tgtEl>
                                        <p:attrNameLst>
                                          <p:attrName>style.visibility</p:attrName>
                                        </p:attrNameLst>
                                      </p:cBhvr>
                                      <p:to>
                                        <p:strVal val="visible"/>
                                      </p:to>
                                    </p:set>
                                    <p:animEffect transition="in" filter="wipe(left)">
                                      <p:cBhvr>
                                        <p:cTn id="88" dur="500"/>
                                        <p:tgtEl>
                                          <p:spTgt spid="62"/>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63"/>
                                        </p:tgtEl>
                                        <p:attrNameLst>
                                          <p:attrName>style.visibility</p:attrName>
                                        </p:attrNameLst>
                                      </p:cBhvr>
                                      <p:to>
                                        <p:strVal val="visible"/>
                                      </p:to>
                                    </p:set>
                                    <p:animEffect transition="in" filter="wipe(left)">
                                      <p:cBhvr>
                                        <p:cTn id="91" dur="500"/>
                                        <p:tgtEl>
                                          <p:spTgt spid="63"/>
                                        </p:tgtEl>
                                      </p:cBhvr>
                                    </p:animEffect>
                                  </p:childTnLst>
                                </p:cTn>
                              </p:par>
                              <p:par>
                                <p:cTn id="92" presetID="22" presetClass="entr" presetSubtype="8" fill="hold" grpId="0" nodeType="withEffect">
                                  <p:stCondLst>
                                    <p:cond delay="0"/>
                                  </p:stCondLst>
                                  <p:childTnLst>
                                    <p:set>
                                      <p:cBhvr>
                                        <p:cTn id="93" dur="1" fill="hold">
                                          <p:stCondLst>
                                            <p:cond delay="0"/>
                                          </p:stCondLst>
                                        </p:cTn>
                                        <p:tgtEl>
                                          <p:spTgt spid="64"/>
                                        </p:tgtEl>
                                        <p:attrNameLst>
                                          <p:attrName>style.visibility</p:attrName>
                                        </p:attrNameLst>
                                      </p:cBhvr>
                                      <p:to>
                                        <p:strVal val="visible"/>
                                      </p:to>
                                    </p:set>
                                    <p:animEffect transition="in" filter="wipe(left)">
                                      <p:cBhvr>
                                        <p:cTn id="94" dur="500"/>
                                        <p:tgtEl>
                                          <p:spTgt spid="64"/>
                                        </p:tgtEl>
                                      </p:cBhvr>
                                    </p:animEffect>
                                  </p:childTnLst>
                                </p:cTn>
                              </p:par>
                              <p:par>
                                <p:cTn id="95" presetID="22" presetClass="entr" presetSubtype="8" fill="hold" grpId="0" nodeType="withEffect">
                                  <p:stCondLst>
                                    <p:cond delay="0"/>
                                  </p:stCondLst>
                                  <p:childTnLst>
                                    <p:set>
                                      <p:cBhvr>
                                        <p:cTn id="96" dur="1" fill="hold">
                                          <p:stCondLst>
                                            <p:cond delay="0"/>
                                          </p:stCondLst>
                                        </p:cTn>
                                        <p:tgtEl>
                                          <p:spTgt spid="65"/>
                                        </p:tgtEl>
                                        <p:attrNameLst>
                                          <p:attrName>style.visibility</p:attrName>
                                        </p:attrNameLst>
                                      </p:cBhvr>
                                      <p:to>
                                        <p:strVal val="visible"/>
                                      </p:to>
                                    </p:set>
                                    <p:animEffect transition="in" filter="wipe(left)">
                                      <p:cBhvr>
                                        <p:cTn id="97" dur="500"/>
                                        <p:tgtEl>
                                          <p:spTgt spid="65"/>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66"/>
                                        </p:tgtEl>
                                        <p:attrNameLst>
                                          <p:attrName>style.visibility</p:attrName>
                                        </p:attrNameLst>
                                      </p:cBhvr>
                                      <p:to>
                                        <p:strVal val="visible"/>
                                      </p:to>
                                    </p:set>
                                    <p:animEffect transition="in" filter="wipe(left)">
                                      <p:cBhvr>
                                        <p:cTn id="100" dur="500"/>
                                        <p:tgtEl>
                                          <p:spTgt spid="66"/>
                                        </p:tgtEl>
                                      </p:cBhvr>
                                    </p:animEffect>
                                  </p:childTnLst>
                                </p:cTn>
                              </p:par>
                              <p:par>
                                <p:cTn id="101" presetID="22" presetClass="entr" presetSubtype="8" fill="hold" grpId="0" nodeType="withEffect">
                                  <p:stCondLst>
                                    <p:cond delay="0"/>
                                  </p:stCondLst>
                                  <p:childTnLst>
                                    <p:set>
                                      <p:cBhvr>
                                        <p:cTn id="102" dur="1" fill="hold">
                                          <p:stCondLst>
                                            <p:cond delay="0"/>
                                          </p:stCondLst>
                                        </p:cTn>
                                        <p:tgtEl>
                                          <p:spTgt spid="67"/>
                                        </p:tgtEl>
                                        <p:attrNameLst>
                                          <p:attrName>style.visibility</p:attrName>
                                        </p:attrNameLst>
                                      </p:cBhvr>
                                      <p:to>
                                        <p:strVal val="visible"/>
                                      </p:to>
                                    </p:set>
                                    <p:animEffect transition="in" filter="wipe(left)">
                                      <p:cBhvr>
                                        <p:cTn id="103" dur="500"/>
                                        <p:tgtEl>
                                          <p:spTgt spid="67"/>
                                        </p:tgtEl>
                                      </p:cBhvr>
                                    </p:animEffect>
                                  </p:childTnLst>
                                </p:cTn>
                              </p:par>
                              <p:par>
                                <p:cTn id="104" presetID="22" presetClass="entr" presetSubtype="8" fill="hold" grpId="0" nodeType="withEffect">
                                  <p:stCondLst>
                                    <p:cond delay="0"/>
                                  </p:stCondLst>
                                  <p:childTnLst>
                                    <p:set>
                                      <p:cBhvr>
                                        <p:cTn id="105" dur="1" fill="hold">
                                          <p:stCondLst>
                                            <p:cond delay="0"/>
                                          </p:stCondLst>
                                        </p:cTn>
                                        <p:tgtEl>
                                          <p:spTgt spid="69"/>
                                        </p:tgtEl>
                                        <p:attrNameLst>
                                          <p:attrName>style.visibility</p:attrName>
                                        </p:attrNameLst>
                                      </p:cBhvr>
                                      <p:to>
                                        <p:strVal val="visible"/>
                                      </p:to>
                                    </p:set>
                                    <p:animEffect transition="in" filter="wipe(left)">
                                      <p:cBhvr>
                                        <p:cTn id="106" dur="500"/>
                                        <p:tgtEl>
                                          <p:spTgt spid="69"/>
                                        </p:tgtEl>
                                      </p:cBhvr>
                                    </p:animEffect>
                                  </p:childTnLst>
                                </p:cTn>
                              </p:par>
                            </p:childTnLst>
                          </p:cTn>
                        </p:par>
                        <p:par>
                          <p:cTn id="107" fill="hold">
                            <p:stCondLst>
                              <p:cond delay="1000"/>
                            </p:stCondLst>
                            <p:childTnLst>
                              <p:par>
                                <p:cTn id="108" presetID="42" presetClass="entr" presetSubtype="0" fill="hold" grpId="0" nodeType="afterEffect">
                                  <p:stCondLst>
                                    <p:cond delay="0"/>
                                  </p:stCondLst>
                                  <p:childTnLst>
                                    <p:set>
                                      <p:cBhvr>
                                        <p:cTn id="109" dur="1" fill="hold">
                                          <p:stCondLst>
                                            <p:cond delay="0"/>
                                          </p:stCondLst>
                                        </p:cTn>
                                        <p:tgtEl>
                                          <p:spTgt spid="83"/>
                                        </p:tgtEl>
                                        <p:attrNameLst>
                                          <p:attrName>style.visibility</p:attrName>
                                        </p:attrNameLst>
                                      </p:cBhvr>
                                      <p:to>
                                        <p:strVal val="visible"/>
                                      </p:to>
                                    </p:set>
                                    <p:animEffect transition="in" filter="fade">
                                      <p:cBhvr>
                                        <p:cTn id="110" dur="1000"/>
                                        <p:tgtEl>
                                          <p:spTgt spid="83"/>
                                        </p:tgtEl>
                                      </p:cBhvr>
                                    </p:animEffect>
                                    <p:anim calcmode="lin" valueType="num">
                                      <p:cBhvr>
                                        <p:cTn id="111" dur="1000" fill="hold"/>
                                        <p:tgtEl>
                                          <p:spTgt spid="83"/>
                                        </p:tgtEl>
                                        <p:attrNameLst>
                                          <p:attrName>ppt_x</p:attrName>
                                        </p:attrNameLst>
                                      </p:cBhvr>
                                      <p:tavLst>
                                        <p:tav tm="0">
                                          <p:val>
                                            <p:strVal val="#ppt_x"/>
                                          </p:val>
                                        </p:tav>
                                        <p:tav tm="100000">
                                          <p:val>
                                            <p:strVal val="#ppt_x"/>
                                          </p:val>
                                        </p:tav>
                                      </p:tavLst>
                                    </p:anim>
                                    <p:anim calcmode="lin" valueType="num">
                                      <p:cBhvr>
                                        <p:cTn id="112" dur="1000" fill="hold"/>
                                        <p:tgtEl>
                                          <p:spTgt spid="83"/>
                                        </p:tgtEl>
                                        <p:attrNameLst>
                                          <p:attrName>ppt_y</p:attrName>
                                        </p:attrNameLst>
                                      </p:cBhvr>
                                      <p:tavLst>
                                        <p:tav tm="0">
                                          <p:val>
                                            <p:strVal val="#ppt_y+.1"/>
                                          </p:val>
                                        </p:tav>
                                        <p:tav tm="100000">
                                          <p:val>
                                            <p:strVal val="#ppt_y"/>
                                          </p:val>
                                        </p:tav>
                                      </p:tavLst>
                                    </p:anim>
                                  </p:childTnLst>
                                </p:cTn>
                              </p:par>
                            </p:childTnLst>
                          </p:cTn>
                        </p:par>
                        <p:par>
                          <p:cTn id="113" fill="hold">
                            <p:stCondLst>
                              <p:cond delay="2000"/>
                            </p:stCondLst>
                            <p:childTnLst>
                              <p:par>
                                <p:cTn id="114" presetID="16" presetClass="entr" presetSubtype="21" fill="hold" grpId="0" nodeType="afterEffect">
                                  <p:stCondLst>
                                    <p:cond delay="0"/>
                                  </p:stCondLst>
                                  <p:childTnLst>
                                    <p:set>
                                      <p:cBhvr>
                                        <p:cTn id="115" dur="1" fill="hold">
                                          <p:stCondLst>
                                            <p:cond delay="0"/>
                                          </p:stCondLst>
                                        </p:cTn>
                                        <p:tgtEl>
                                          <p:spTgt spid="92"/>
                                        </p:tgtEl>
                                        <p:attrNameLst>
                                          <p:attrName>style.visibility</p:attrName>
                                        </p:attrNameLst>
                                      </p:cBhvr>
                                      <p:to>
                                        <p:strVal val="visible"/>
                                      </p:to>
                                    </p:set>
                                    <p:animEffect transition="in" filter="barn(inVertical)">
                                      <p:cBhvr>
                                        <p:cTn id="116" dur="500"/>
                                        <p:tgtEl>
                                          <p:spTgt spid="92"/>
                                        </p:tgtEl>
                                      </p:cBhvr>
                                    </p:animEffect>
                                  </p:childTnLst>
                                </p:cTn>
                              </p:par>
                            </p:childTnLst>
                          </p:cTn>
                        </p:par>
                        <p:par>
                          <p:cTn id="117" fill="hold">
                            <p:stCondLst>
                              <p:cond delay="2500"/>
                            </p:stCondLst>
                            <p:childTnLst>
                              <p:par>
                                <p:cTn id="118" presetID="22" presetClass="entr" presetSubtype="1" fill="hold" grpId="0" nodeType="afterEffect">
                                  <p:stCondLst>
                                    <p:cond delay="0"/>
                                  </p:stCondLst>
                                  <p:childTnLst>
                                    <p:set>
                                      <p:cBhvr>
                                        <p:cTn id="119" dur="1" fill="hold">
                                          <p:stCondLst>
                                            <p:cond delay="0"/>
                                          </p:stCondLst>
                                        </p:cTn>
                                        <p:tgtEl>
                                          <p:spTgt spid="84"/>
                                        </p:tgtEl>
                                        <p:attrNameLst>
                                          <p:attrName>style.visibility</p:attrName>
                                        </p:attrNameLst>
                                      </p:cBhvr>
                                      <p:to>
                                        <p:strVal val="visible"/>
                                      </p:to>
                                    </p:set>
                                    <p:animEffect transition="in" filter="wipe(up)">
                                      <p:cBhvr>
                                        <p:cTn id="120"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46" grpId="0" animBg="1"/>
      <p:bldP spid="51" grpId="0" animBg="1"/>
      <p:bldP spid="52" grpId="0" animBg="1"/>
      <p:bldP spid="57" grpId="0" animBg="1"/>
      <p:bldP spid="56" grpId="0" animBg="1"/>
      <p:bldP spid="59" grpId="0" animBg="1"/>
      <p:bldP spid="62" grpId="0" animBg="1"/>
      <p:bldP spid="63" grpId="0" animBg="1"/>
      <p:bldP spid="64" grpId="0" animBg="1"/>
      <p:bldP spid="65" grpId="0" animBg="1"/>
      <p:bldP spid="66" grpId="0" animBg="1"/>
      <p:bldP spid="67" grpId="0" animBg="1"/>
      <p:bldP spid="69" grpId="0" animBg="1"/>
      <p:bldP spid="70" grpId="0"/>
      <p:bldP spid="72" grpId="0"/>
      <p:bldP spid="74" grpId="0"/>
      <p:bldP spid="76" grpId="0"/>
      <p:bldP spid="78" grpId="0"/>
      <p:bldP spid="80" grpId="0"/>
      <p:bldP spid="82" grpId="0"/>
      <p:bldP spid="83" grpId="0"/>
      <p:bldP spid="84" grpId="0"/>
      <p:bldP spid="85" grpId="0"/>
      <p:bldP spid="86" grpId="0"/>
      <p:bldP spid="87" grpId="0"/>
      <p:bldP spid="88" grpId="0"/>
      <p:bldP spid="89" grpId="0"/>
      <p:bldP spid="90" grpId="0"/>
      <p:bldP spid="91" grpId="0"/>
      <p:bldP spid="9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5"/>
          <p:cNvSpPr>
            <a:spLocks noChangeArrowheads="1"/>
          </p:cNvSpPr>
          <p:nvPr/>
        </p:nvSpPr>
        <p:spPr bwMode="auto">
          <a:xfrm>
            <a:off x="4701116" y="2170642"/>
            <a:ext cx="2887133" cy="1443567"/>
          </a:xfrm>
          <a:custGeom>
            <a:avLst/>
            <a:gdLst>
              <a:gd name="T0" fmla="*/ 1053 w 1053"/>
              <a:gd name="T1" fmla="*/ 527 h 527"/>
              <a:gd name="T2" fmla="*/ 0 w 1053"/>
              <a:gd name="T3" fmla="*/ 527 h 527"/>
              <a:gd name="T4" fmla="*/ 526 w 1053"/>
              <a:gd name="T5" fmla="*/ 0 h 527"/>
              <a:gd name="T6" fmla="*/ 1053 w 1053"/>
              <a:gd name="T7" fmla="*/ 527 h 527"/>
              <a:gd name="T8" fmla="*/ 0 60000 65536"/>
              <a:gd name="T9" fmla="*/ 0 60000 65536"/>
              <a:gd name="T10" fmla="*/ 0 60000 65536"/>
              <a:gd name="T11" fmla="*/ 0 60000 65536"/>
              <a:gd name="T12" fmla="*/ 0 w 1053"/>
              <a:gd name="T13" fmla="*/ 0 h 527"/>
              <a:gd name="T14" fmla="*/ 1053 w 1053"/>
              <a:gd name="T15" fmla="*/ 527 h 527"/>
            </a:gdLst>
            <a:ahLst/>
            <a:cxnLst>
              <a:cxn ang="T8">
                <a:pos x="T0" y="T1"/>
              </a:cxn>
              <a:cxn ang="T9">
                <a:pos x="T2" y="T3"/>
              </a:cxn>
              <a:cxn ang="T10">
                <a:pos x="T4" y="T5"/>
              </a:cxn>
              <a:cxn ang="T11">
                <a:pos x="T6" y="T7"/>
              </a:cxn>
            </a:cxnLst>
            <a:rect l="T12" t="T13" r="T14" b="T15"/>
            <a:pathLst>
              <a:path w="1053" h="527">
                <a:moveTo>
                  <a:pt x="1053" y="527"/>
                </a:moveTo>
                <a:cubicBezTo>
                  <a:pt x="727" y="527"/>
                  <a:pt x="363" y="527"/>
                  <a:pt x="0" y="527"/>
                </a:cubicBezTo>
                <a:cubicBezTo>
                  <a:pt x="0" y="236"/>
                  <a:pt x="236" y="0"/>
                  <a:pt x="526" y="0"/>
                </a:cubicBezTo>
                <a:cubicBezTo>
                  <a:pt x="818" y="0"/>
                  <a:pt x="1053" y="236"/>
                  <a:pt x="1053" y="527"/>
                </a:cubicBezTo>
              </a:path>
            </a:pathLst>
          </a:custGeom>
          <a:solidFill>
            <a:schemeClr val="accent3"/>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5" name="Freeform 8"/>
          <p:cNvSpPr>
            <a:spLocks noChangeArrowheads="1"/>
          </p:cNvSpPr>
          <p:nvPr/>
        </p:nvSpPr>
        <p:spPr bwMode="auto">
          <a:xfrm>
            <a:off x="7793567" y="1836208"/>
            <a:ext cx="3558116" cy="1778000"/>
          </a:xfrm>
          <a:custGeom>
            <a:avLst/>
            <a:gdLst>
              <a:gd name="T0" fmla="*/ 1298 w 1298"/>
              <a:gd name="T1" fmla="*/ 650 h 650"/>
              <a:gd name="T2" fmla="*/ 0 w 1298"/>
              <a:gd name="T3" fmla="*/ 650 h 650"/>
              <a:gd name="T4" fmla="*/ 649 w 1298"/>
              <a:gd name="T5" fmla="*/ 0 h 650"/>
              <a:gd name="T6" fmla="*/ 1298 w 1298"/>
              <a:gd name="T7" fmla="*/ 650 h 650"/>
              <a:gd name="T8" fmla="*/ 0 60000 65536"/>
              <a:gd name="T9" fmla="*/ 0 60000 65536"/>
              <a:gd name="T10" fmla="*/ 0 60000 65536"/>
              <a:gd name="T11" fmla="*/ 0 60000 65536"/>
              <a:gd name="T12" fmla="*/ 0 w 1298"/>
              <a:gd name="T13" fmla="*/ 0 h 650"/>
              <a:gd name="T14" fmla="*/ 1298 w 1298"/>
              <a:gd name="T15" fmla="*/ 650 h 650"/>
            </a:gdLst>
            <a:ahLst/>
            <a:cxnLst>
              <a:cxn ang="T8">
                <a:pos x="T0" y="T1"/>
              </a:cxn>
              <a:cxn ang="T9">
                <a:pos x="T2" y="T3"/>
              </a:cxn>
              <a:cxn ang="T10">
                <a:pos x="T4" y="T5"/>
              </a:cxn>
              <a:cxn ang="T11">
                <a:pos x="T6" y="T7"/>
              </a:cxn>
            </a:cxnLst>
            <a:rect l="T12" t="T13" r="T14" b="T15"/>
            <a:pathLst>
              <a:path w="1298" h="650">
                <a:moveTo>
                  <a:pt x="1298" y="650"/>
                </a:moveTo>
                <a:cubicBezTo>
                  <a:pt x="895" y="650"/>
                  <a:pt x="448" y="650"/>
                  <a:pt x="0" y="650"/>
                </a:cubicBezTo>
                <a:cubicBezTo>
                  <a:pt x="0" y="291"/>
                  <a:pt x="290" y="0"/>
                  <a:pt x="649" y="0"/>
                </a:cubicBezTo>
                <a:cubicBezTo>
                  <a:pt x="1008" y="0"/>
                  <a:pt x="1298" y="291"/>
                  <a:pt x="1298" y="650"/>
                </a:cubicBezTo>
              </a:path>
            </a:pathLst>
          </a:custGeom>
          <a:solidFill>
            <a:srgbClr val="E6792A"/>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6" name="Freeform 12"/>
          <p:cNvSpPr>
            <a:spLocks noChangeArrowheads="1"/>
          </p:cNvSpPr>
          <p:nvPr/>
        </p:nvSpPr>
        <p:spPr bwMode="auto">
          <a:xfrm>
            <a:off x="2434167" y="2583392"/>
            <a:ext cx="2063749" cy="1030816"/>
          </a:xfrm>
          <a:custGeom>
            <a:avLst/>
            <a:gdLst>
              <a:gd name="T0" fmla="*/ 753 w 753"/>
              <a:gd name="T1" fmla="*/ 377 h 377"/>
              <a:gd name="T2" fmla="*/ 0 w 753"/>
              <a:gd name="T3" fmla="*/ 377 h 377"/>
              <a:gd name="T4" fmla="*/ 376 w 753"/>
              <a:gd name="T5" fmla="*/ 0 h 377"/>
              <a:gd name="T6" fmla="*/ 753 w 753"/>
              <a:gd name="T7" fmla="*/ 377 h 377"/>
              <a:gd name="T8" fmla="*/ 0 60000 65536"/>
              <a:gd name="T9" fmla="*/ 0 60000 65536"/>
              <a:gd name="T10" fmla="*/ 0 60000 65536"/>
              <a:gd name="T11" fmla="*/ 0 60000 65536"/>
              <a:gd name="T12" fmla="*/ 0 w 753"/>
              <a:gd name="T13" fmla="*/ 0 h 377"/>
              <a:gd name="T14" fmla="*/ 753 w 753"/>
              <a:gd name="T15" fmla="*/ 377 h 377"/>
            </a:gdLst>
            <a:ahLst/>
            <a:cxnLst>
              <a:cxn ang="T8">
                <a:pos x="T0" y="T1"/>
              </a:cxn>
              <a:cxn ang="T9">
                <a:pos x="T2" y="T3"/>
              </a:cxn>
              <a:cxn ang="T10">
                <a:pos x="T4" y="T5"/>
              </a:cxn>
              <a:cxn ang="T11">
                <a:pos x="T6" y="T7"/>
              </a:cxn>
            </a:cxnLst>
            <a:rect l="T12" t="T13" r="T14" b="T15"/>
            <a:pathLst>
              <a:path w="753" h="377">
                <a:moveTo>
                  <a:pt x="753" y="377"/>
                </a:moveTo>
                <a:cubicBezTo>
                  <a:pt x="519" y="377"/>
                  <a:pt x="259" y="377"/>
                  <a:pt x="0" y="377"/>
                </a:cubicBezTo>
                <a:cubicBezTo>
                  <a:pt x="0" y="169"/>
                  <a:pt x="168" y="0"/>
                  <a:pt x="376" y="0"/>
                </a:cubicBezTo>
                <a:cubicBezTo>
                  <a:pt x="584" y="0"/>
                  <a:pt x="753" y="169"/>
                  <a:pt x="753" y="377"/>
                </a:cubicBezTo>
              </a:path>
            </a:pathLst>
          </a:custGeom>
          <a:solidFill>
            <a:srgbClr val="00A53E"/>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7" name="Freeform 14"/>
          <p:cNvSpPr>
            <a:spLocks noChangeArrowheads="1"/>
          </p:cNvSpPr>
          <p:nvPr/>
        </p:nvSpPr>
        <p:spPr bwMode="auto">
          <a:xfrm>
            <a:off x="992716" y="2996141"/>
            <a:ext cx="1238251" cy="618067"/>
          </a:xfrm>
          <a:custGeom>
            <a:avLst/>
            <a:gdLst>
              <a:gd name="T0" fmla="*/ 452 w 452"/>
              <a:gd name="T1" fmla="*/ 226 h 226"/>
              <a:gd name="T2" fmla="*/ 0 w 452"/>
              <a:gd name="T3" fmla="*/ 226 h 226"/>
              <a:gd name="T4" fmla="*/ 226 w 452"/>
              <a:gd name="T5" fmla="*/ 0 h 226"/>
              <a:gd name="T6" fmla="*/ 452 w 452"/>
              <a:gd name="T7" fmla="*/ 226 h 226"/>
              <a:gd name="T8" fmla="*/ 0 60000 65536"/>
              <a:gd name="T9" fmla="*/ 0 60000 65536"/>
              <a:gd name="T10" fmla="*/ 0 60000 65536"/>
              <a:gd name="T11" fmla="*/ 0 60000 65536"/>
              <a:gd name="T12" fmla="*/ 0 w 452"/>
              <a:gd name="T13" fmla="*/ 0 h 226"/>
              <a:gd name="T14" fmla="*/ 452 w 452"/>
              <a:gd name="T15" fmla="*/ 226 h 226"/>
            </a:gdLst>
            <a:ahLst/>
            <a:cxnLst>
              <a:cxn ang="T8">
                <a:pos x="T0" y="T1"/>
              </a:cxn>
              <a:cxn ang="T9">
                <a:pos x="T2" y="T3"/>
              </a:cxn>
              <a:cxn ang="T10">
                <a:pos x="T4" y="T5"/>
              </a:cxn>
              <a:cxn ang="T11">
                <a:pos x="T6" y="T7"/>
              </a:cxn>
            </a:cxnLst>
            <a:rect l="T12" t="T13" r="T14" b="T15"/>
            <a:pathLst>
              <a:path w="452" h="226">
                <a:moveTo>
                  <a:pt x="452" y="226"/>
                </a:moveTo>
                <a:cubicBezTo>
                  <a:pt x="312" y="226"/>
                  <a:pt x="156" y="226"/>
                  <a:pt x="0" y="226"/>
                </a:cubicBezTo>
                <a:cubicBezTo>
                  <a:pt x="0" y="101"/>
                  <a:pt x="101" y="0"/>
                  <a:pt x="226" y="0"/>
                </a:cubicBezTo>
                <a:cubicBezTo>
                  <a:pt x="351" y="0"/>
                  <a:pt x="452" y="101"/>
                  <a:pt x="452" y="226"/>
                </a:cubicBezTo>
              </a:path>
            </a:pathLst>
          </a:custGeom>
          <a:solidFill>
            <a:schemeClr val="accent1"/>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a:solidFill>
                <a:srgbClr val="000000"/>
              </a:solidFill>
              <a:sym typeface="宋体" pitchFamily="2" charset="-122"/>
            </a:endParaRPr>
          </a:p>
        </p:txBody>
      </p:sp>
      <p:sp>
        <p:nvSpPr>
          <p:cNvPr id="8" name="TextBox 682"/>
          <p:cNvSpPr>
            <a:spLocks noChangeArrowheads="1"/>
          </p:cNvSpPr>
          <p:nvPr/>
        </p:nvSpPr>
        <p:spPr bwMode="auto">
          <a:xfrm>
            <a:off x="8967331" y="2204509"/>
            <a:ext cx="1210588"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en-US" sz="7200">
                <a:solidFill>
                  <a:schemeClr val="bg1"/>
                </a:solidFill>
                <a:latin typeface="方正中等线简体" pitchFamily="2" charset="-122"/>
                <a:ea typeface="方正中等线简体" pitchFamily="2" charset="-122"/>
              </a:rPr>
              <a:t>68</a:t>
            </a:r>
            <a:endParaRPr lang="zh-CN" altLang="en-US" sz="7200">
              <a:solidFill>
                <a:schemeClr val="bg1"/>
              </a:solidFill>
              <a:latin typeface="方正中等线简体" pitchFamily="2" charset="-122"/>
              <a:ea typeface="方正中等线简体" pitchFamily="2" charset="-122"/>
            </a:endParaRPr>
          </a:p>
        </p:txBody>
      </p:sp>
      <p:sp>
        <p:nvSpPr>
          <p:cNvPr id="9" name="TextBox 682"/>
          <p:cNvSpPr>
            <a:spLocks noChangeArrowheads="1"/>
          </p:cNvSpPr>
          <p:nvPr/>
        </p:nvSpPr>
        <p:spPr bwMode="auto">
          <a:xfrm>
            <a:off x="5692720" y="2445809"/>
            <a:ext cx="1018227" cy="995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en-US" sz="5867">
                <a:solidFill>
                  <a:schemeClr val="bg1"/>
                </a:solidFill>
                <a:latin typeface="方正中等线简体" pitchFamily="2" charset="-122"/>
                <a:ea typeface="方正中等线简体" pitchFamily="2" charset="-122"/>
              </a:rPr>
              <a:t>37</a:t>
            </a:r>
            <a:endParaRPr lang="zh-CN" altLang="en-US" sz="5867">
              <a:solidFill>
                <a:schemeClr val="bg1"/>
              </a:solidFill>
              <a:latin typeface="方正中等线简体" pitchFamily="2" charset="-122"/>
              <a:ea typeface="方正中等线简体" pitchFamily="2" charset="-122"/>
            </a:endParaRPr>
          </a:p>
        </p:txBody>
      </p:sp>
      <p:sp>
        <p:nvSpPr>
          <p:cNvPr id="10" name="TextBox 682"/>
          <p:cNvSpPr>
            <a:spLocks noChangeArrowheads="1"/>
          </p:cNvSpPr>
          <p:nvPr/>
        </p:nvSpPr>
        <p:spPr bwMode="auto">
          <a:xfrm>
            <a:off x="2992052" y="2723093"/>
            <a:ext cx="86754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en-US" sz="4800" dirty="0">
                <a:solidFill>
                  <a:schemeClr val="bg1"/>
                </a:solidFill>
                <a:latin typeface="方正中等线简体" pitchFamily="2" charset="-122"/>
                <a:ea typeface="方正中等线简体" pitchFamily="2" charset="-122"/>
              </a:rPr>
              <a:t>19</a:t>
            </a:r>
            <a:endParaRPr lang="zh-CN" altLang="en-US" sz="4800" dirty="0">
              <a:solidFill>
                <a:schemeClr val="bg1"/>
              </a:solidFill>
              <a:latin typeface="方正中等线简体" pitchFamily="2" charset="-122"/>
              <a:ea typeface="方正中等线简体" pitchFamily="2" charset="-122"/>
            </a:endParaRPr>
          </a:p>
        </p:txBody>
      </p:sp>
      <p:sp>
        <p:nvSpPr>
          <p:cNvPr id="11" name="TextBox 682"/>
          <p:cNvSpPr>
            <a:spLocks noChangeArrowheads="1"/>
          </p:cNvSpPr>
          <p:nvPr/>
        </p:nvSpPr>
        <p:spPr bwMode="auto">
          <a:xfrm>
            <a:off x="1320843" y="2966508"/>
            <a:ext cx="450764" cy="666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en-US" sz="3733">
                <a:solidFill>
                  <a:schemeClr val="bg1"/>
                </a:solidFill>
                <a:latin typeface="方正中等线简体" pitchFamily="2" charset="-122"/>
                <a:ea typeface="方正中等线简体" pitchFamily="2" charset="-122"/>
              </a:rPr>
              <a:t>6</a:t>
            </a:r>
            <a:endParaRPr lang="zh-CN" altLang="en-US" sz="3733">
              <a:solidFill>
                <a:schemeClr val="bg1"/>
              </a:solidFill>
              <a:latin typeface="方正中等线简体" pitchFamily="2" charset="-122"/>
              <a:ea typeface="方正中等线简体" pitchFamily="2" charset="-122"/>
            </a:endParaRPr>
          </a:p>
        </p:txBody>
      </p:sp>
      <p:sp>
        <p:nvSpPr>
          <p:cNvPr id="12" name="TextBox 59"/>
          <p:cNvSpPr>
            <a:spLocks noChangeArrowheads="1"/>
          </p:cNvSpPr>
          <p:nvPr/>
        </p:nvSpPr>
        <p:spPr bwMode="auto">
          <a:xfrm>
            <a:off x="972340" y="3747559"/>
            <a:ext cx="1281120"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2133" dirty="0">
                <a:solidFill>
                  <a:schemeClr val="accent1"/>
                </a:solidFill>
                <a:latin typeface="微软雅黑" pitchFamily="34" charset="-122"/>
                <a:ea typeface="微软雅黑" pitchFamily="34" charset="-122"/>
                <a:sym typeface="Arial" pitchFamily="34" charset="0"/>
              </a:rPr>
              <a:t>添加标题</a:t>
            </a:r>
            <a:endParaRPr lang="zh-CN" altLang="en-US" sz="2400" dirty="0">
              <a:solidFill>
                <a:schemeClr val="accent1"/>
              </a:solidFill>
            </a:endParaRPr>
          </a:p>
        </p:txBody>
      </p:sp>
      <p:sp>
        <p:nvSpPr>
          <p:cNvPr id="13" name="TextBox 60"/>
          <p:cNvSpPr>
            <a:spLocks noChangeArrowheads="1"/>
          </p:cNvSpPr>
          <p:nvPr/>
        </p:nvSpPr>
        <p:spPr bwMode="auto">
          <a:xfrm>
            <a:off x="2691888" y="3747559"/>
            <a:ext cx="1550424"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2667" dirty="0">
                <a:solidFill>
                  <a:schemeClr val="accent2"/>
                </a:solidFill>
                <a:latin typeface="微软雅黑" pitchFamily="34" charset="-122"/>
                <a:ea typeface="微软雅黑" pitchFamily="34" charset="-122"/>
                <a:sym typeface="Arial" pitchFamily="34" charset="0"/>
              </a:rPr>
              <a:t>添加标题</a:t>
            </a:r>
            <a:endParaRPr lang="zh-CN" altLang="en-US" sz="2400" dirty="0">
              <a:solidFill>
                <a:schemeClr val="accent2"/>
              </a:solidFill>
            </a:endParaRPr>
          </a:p>
        </p:txBody>
      </p:sp>
      <p:sp>
        <p:nvSpPr>
          <p:cNvPr id="14" name="TextBox 61"/>
          <p:cNvSpPr>
            <a:spLocks noChangeArrowheads="1"/>
          </p:cNvSpPr>
          <p:nvPr/>
        </p:nvSpPr>
        <p:spPr bwMode="auto">
          <a:xfrm>
            <a:off x="5093756" y="3717925"/>
            <a:ext cx="2101857" cy="666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3733" dirty="0">
                <a:solidFill>
                  <a:schemeClr val="accent3"/>
                </a:solidFill>
                <a:latin typeface="微软雅黑" pitchFamily="34" charset="-122"/>
                <a:ea typeface="微软雅黑" pitchFamily="34" charset="-122"/>
                <a:sym typeface="Arial" pitchFamily="34" charset="0"/>
              </a:rPr>
              <a:t>添加标题</a:t>
            </a:r>
            <a:endParaRPr lang="zh-CN" altLang="en-US" sz="2400" dirty="0">
              <a:solidFill>
                <a:schemeClr val="accent3"/>
              </a:solidFill>
            </a:endParaRPr>
          </a:p>
        </p:txBody>
      </p:sp>
      <p:sp>
        <p:nvSpPr>
          <p:cNvPr id="15" name="直接连接符 14"/>
          <p:cNvSpPr>
            <a:spLocks noChangeShapeType="1"/>
          </p:cNvSpPr>
          <p:nvPr/>
        </p:nvSpPr>
        <p:spPr bwMode="auto">
          <a:xfrm>
            <a:off x="967316" y="4185708"/>
            <a:ext cx="1246717" cy="0"/>
          </a:xfrm>
          <a:prstGeom prst="line">
            <a:avLst/>
          </a:prstGeom>
          <a:noFill/>
          <a:ln w="5080" cap="flat" cmpd="sng">
            <a:solidFill>
              <a:srgbClr val="7F7F7F"/>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sz="2400"/>
          </a:p>
        </p:txBody>
      </p:sp>
      <p:sp>
        <p:nvSpPr>
          <p:cNvPr id="16" name="矩形 15"/>
          <p:cNvSpPr>
            <a:spLocks noChangeArrowheads="1"/>
          </p:cNvSpPr>
          <p:nvPr/>
        </p:nvSpPr>
        <p:spPr bwMode="auto">
          <a:xfrm>
            <a:off x="869949" y="4217459"/>
            <a:ext cx="1441451" cy="707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r>
              <a:rPr lang="zh-CN" altLang="en-US" sz="1333" dirty="0">
                <a:solidFill>
                  <a:srgbClr val="595959"/>
                </a:solidFill>
                <a:latin typeface="微软雅黑" pitchFamily="34" charset="-122"/>
                <a:ea typeface="微软雅黑" pitchFamily="34" charset="-122"/>
                <a:sym typeface="微软雅黑" pitchFamily="34" charset="-122"/>
              </a:rPr>
              <a:t>在这里输入文本内容在这里输入文本内容</a:t>
            </a:r>
          </a:p>
        </p:txBody>
      </p:sp>
      <p:sp>
        <p:nvSpPr>
          <p:cNvPr id="17" name="直接连接符 16"/>
          <p:cNvSpPr>
            <a:spLocks noChangeShapeType="1"/>
          </p:cNvSpPr>
          <p:nvPr/>
        </p:nvSpPr>
        <p:spPr bwMode="auto">
          <a:xfrm>
            <a:off x="2614083" y="4230159"/>
            <a:ext cx="1651000" cy="0"/>
          </a:xfrm>
          <a:prstGeom prst="line">
            <a:avLst/>
          </a:prstGeom>
          <a:noFill/>
          <a:ln w="5080" cap="flat" cmpd="sng">
            <a:solidFill>
              <a:srgbClr val="7F7F7F"/>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sz="2400"/>
          </a:p>
        </p:txBody>
      </p:sp>
      <p:sp>
        <p:nvSpPr>
          <p:cNvPr id="18" name="矩形 17"/>
          <p:cNvSpPr>
            <a:spLocks noChangeArrowheads="1"/>
          </p:cNvSpPr>
          <p:nvPr/>
        </p:nvSpPr>
        <p:spPr bwMode="auto">
          <a:xfrm>
            <a:off x="2599267" y="4236508"/>
            <a:ext cx="1735667" cy="769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r>
              <a:rPr lang="zh-CN" altLang="en-US" sz="1467" dirty="0">
                <a:solidFill>
                  <a:srgbClr val="595959"/>
                </a:solidFill>
                <a:latin typeface="微软雅黑" pitchFamily="34" charset="-122"/>
                <a:ea typeface="微软雅黑" pitchFamily="34" charset="-122"/>
                <a:sym typeface="微软雅黑" pitchFamily="34" charset="-122"/>
              </a:rPr>
              <a:t>在这里输入文本内容在这里输入文本内容</a:t>
            </a:r>
          </a:p>
        </p:txBody>
      </p:sp>
      <p:sp>
        <p:nvSpPr>
          <p:cNvPr id="19" name="直接连接符 18"/>
          <p:cNvSpPr>
            <a:spLocks noChangeShapeType="1"/>
          </p:cNvSpPr>
          <p:nvPr/>
        </p:nvSpPr>
        <p:spPr bwMode="auto">
          <a:xfrm>
            <a:off x="4887383" y="4441826"/>
            <a:ext cx="2514600" cy="2116"/>
          </a:xfrm>
          <a:prstGeom prst="line">
            <a:avLst/>
          </a:prstGeom>
          <a:noFill/>
          <a:ln w="5080" cap="flat" cmpd="sng">
            <a:solidFill>
              <a:srgbClr val="7F7F7F"/>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sz="2400"/>
          </a:p>
        </p:txBody>
      </p:sp>
      <p:sp>
        <p:nvSpPr>
          <p:cNvPr id="20" name="矩形 19"/>
          <p:cNvSpPr>
            <a:spLocks noChangeArrowheads="1"/>
          </p:cNvSpPr>
          <p:nvPr/>
        </p:nvSpPr>
        <p:spPr bwMode="auto">
          <a:xfrm>
            <a:off x="4785783" y="4518025"/>
            <a:ext cx="2717800" cy="666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r>
              <a:rPr lang="zh-CN" altLang="en-US" sz="1867" dirty="0">
                <a:solidFill>
                  <a:srgbClr val="595959"/>
                </a:solidFill>
                <a:latin typeface="微软雅黑" pitchFamily="34" charset="-122"/>
                <a:ea typeface="微软雅黑" pitchFamily="34" charset="-122"/>
                <a:sym typeface="微软雅黑" pitchFamily="34" charset="-122"/>
              </a:rPr>
              <a:t>在这里输入文本内容在这里输入文本内容</a:t>
            </a:r>
          </a:p>
        </p:txBody>
      </p:sp>
      <p:sp>
        <p:nvSpPr>
          <p:cNvPr id="21" name="TextBox 71"/>
          <p:cNvSpPr>
            <a:spLocks noChangeArrowheads="1"/>
          </p:cNvSpPr>
          <p:nvPr/>
        </p:nvSpPr>
        <p:spPr bwMode="auto">
          <a:xfrm>
            <a:off x="8387044" y="3717925"/>
            <a:ext cx="2371162" cy="74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4267" dirty="0">
                <a:solidFill>
                  <a:schemeClr val="accent4"/>
                </a:solidFill>
                <a:latin typeface="微软雅黑" pitchFamily="34" charset="-122"/>
                <a:ea typeface="微软雅黑" pitchFamily="34" charset="-122"/>
                <a:sym typeface="Arial" pitchFamily="34" charset="0"/>
              </a:rPr>
              <a:t>添加标题</a:t>
            </a:r>
            <a:endParaRPr lang="zh-CN" altLang="en-US" sz="2400" dirty="0">
              <a:solidFill>
                <a:schemeClr val="accent4"/>
              </a:solidFill>
            </a:endParaRPr>
          </a:p>
        </p:txBody>
      </p:sp>
      <p:sp>
        <p:nvSpPr>
          <p:cNvPr id="22" name="直接连接符 21"/>
          <p:cNvSpPr>
            <a:spLocks noChangeShapeType="1"/>
          </p:cNvSpPr>
          <p:nvPr/>
        </p:nvSpPr>
        <p:spPr bwMode="auto">
          <a:xfrm>
            <a:off x="8193617" y="4492625"/>
            <a:ext cx="2755900" cy="0"/>
          </a:xfrm>
          <a:prstGeom prst="line">
            <a:avLst/>
          </a:prstGeom>
          <a:noFill/>
          <a:ln w="5080" cap="flat" cmpd="sng">
            <a:solidFill>
              <a:srgbClr val="7F7F7F"/>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sz="2400"/>
          </a:p>
        </p:txBody>
      </p:sp>
      <p:sp>
        <p:nvSpPr>
          <p:cNvPr id="23" name="矩形 22"/>
          <p:cNvSpPr>
            <a:spLocks noChangeArrowheads="1"/>
          </p:cNvSpPr>
          <p:nvPr/>
        </p:nvSpPr>
        <p:spPr bwMode="auto">
          <a:xfrm>
            <a:off x="8214783" y="4575175"/>
            <a:ext cx="2715684" cy="748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r>
              <a:rPr lang="zh-CN" altLang="en-US" sz="2133" dirty="0">
                <a:solidFill>
                  <a:srgbClr val="595959"/>
                </a:solidFill>
                <a:latin typeface="微软雅黑" pitchFamily="34" charset="-122"/>
                <a:ea typeface="微软雅黑" pitchFamily="34" charset="-122"/>
                <a:sym typeface="微软雅黑" pitchFamily="34" charset="-122"/>
              </a:rPr>
              <a:t>在这里输入文本内容在这里输入文本内容</a:t>
            </a:r>
          </a:p>
        </p:txBody>
      </p:sp>
      <p:sp>
        <p:nvSpPr>
          <p:cNvPr id="24" name="直接连接符 23"/>
          <p:cNvSpPr>
            <a:spLocks noChangeShapeType="1"/>
          </p:cNvSpPr>
          <p:nvPr/>
        </p:nvSpPr>
        <p:spPr bwMode="auto">
          <a:xfrm>
            <a:off x="967316" y="4956175"/>
            <a:ext cx="1246717" cy="2117"/>
          </a:xfrm>
          <a:prstGeom prst="line">
            <a:avLst/>
          </a:prstGeom>
          <a:noFill/>
          <a:ln w="5080" cap="flat" cmpd="sng">
            <a:solidFill>
              <a:srgbClr val="7F7F7F"/>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sz="2400"/>
          </a:p>
        </p:txBody>
      </p:sp>
      <p:sp>
        <p:nvSpPr>
          <p:cNvPr id="25" name="直接连接符 24"/>
          <p:cNvSpPr>
            <a:spLocks noChangeShapeType="1"/>
          </p:cNvSpPr>
          <p:nvPr/>
        </p:nvSpPr>
        <p:spPr bwMode="auto">
          <a:xfrm>
            <a:off x="2614083" y="5042959"/>
            <a:ext cx="1651000" cy="0"/>
          </a:xfrm>
          <a:prstGeom prst="line">
            <a:avLst/>
          </a:prstGeom>
          <a:noFill/>
          <a:ln w="5080" cap="flat" cmpd="sng">
            <a:solidFill>
              <a:srgbClr val="7F7F7F"/>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sz="2400"/>
          </a:p>
        </p:txBody>
      </p:sp>
      <p:sp>
        <p:nvSpPr>
          <p:cNvPr id="26" name="直接连接符 25"/>
          <p:cNvSpPr>
            <a:spLocks noChangeShapeType="1"/>
          </p:cNvSpPr>
          <p:nvPr/>
        </p:nvSpPr>
        <p:spPr bwMode="auto">
          <a:xfrm>
            <a:off x="4887383" y="5239808"/>
            <a:ext cx="2514600" cy="0"/>
          </a:xfrm>
          <a:prstGeom prst="line">
            <a:avLst/>
          </a:prstGeom>
          <a:noFill/>
          <a:ln w="5080" cap="flat" cmpd="sng">
            <a:solidFill>
              <a:srgbClr val="7F7F7F"/>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sz="2400"/>
          </a:p>
        </p:txBody>
      </p:sp>
      <p:sp>
        <p:nvSpPr>
          <p:cNvPr id="27" name="直接连接符 26"/>
          <p:cNvSpPr>
            <a:spLocks noChangeShapeType="1"/>
          </p:cNvSpPr>
          <p:nvPr/>
        </p:nvSpPr>
        <p:spPr bwMode="auto">
          <a:xfrm>
            <a:off x="8193617" y="5432425"/>
            <a:ext cx="2755900" cy="0"/>
          </a:xfrm>
          <a:prstGeom prst="line">
            <a:avLst/>
          </a:prstGeom>
          <a:noFill/>
          <a:ln w="5080" cap="flat" cmpd="sng">
            <a:solidFill>
              <a:srgbClr val="7F7F7F"/>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sz="2400"/>
          </a:p>
        </p:txBody>
      </p:sp>
    </p:spTree>
    <p:extLst>
      <p:ext uri="{BB962C8B-B14F-4D97-AF65-F5344CB8AC3E}">
        <p14:creationId xmlns:p14="http://schemas.microsoft.com/office/powerpoint/2010/main" val="9715747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advTm="3000">
        <p15:prstTrans prst="airplan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down)">
                                      <p:cBhvr>
                                        <p:cTn id="10" dur="500"/>
                                        <p:tgtEl>
                                          <p:spTgt spid="5"/>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down)">
                                      <p:cBhvr>
                                        <p:cTn id="13" dur="500"/>
                                        <p:tgtEl>
                                          <p:spTgt spid="6"/>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down)">
                                      <p:cBhvr>
                                        <p:cTn id="16" dur="500"/>
                                        <p:tgtEl>
                                          <p:spTgt spid="7"/>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down)">
                                      <p:cBhvr>
                                        <p:cTn id="19" dur="500"/>
                                        <p:tgtEl>
                                          <p:spTgt spid="8"/>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down)">
                                      <p:cBhvr>
                                        <p:cTn id="22" dur="500"/>
                                        <p:tgtEl>
                                          <p:spTgt spid="9"/>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down)">
                                      <p:cBhvr>
                                        <p:cTn id="25" dur="500"/>
                                        <p:tgtEl>
                                          <p:spTgt spid="10"/>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down)">
                                      <p:cBhvr>
                                        <p:cTn id="28" dur="500"/>
                                        <p:tgtEl>
                                          <p:spTgt spid="11"/>
                                        </p:tgtEl>
                                      </p:cBhvr>
                                    </p:animEffect>
                                  </p:childTnLst>
                                </p:cTn>
                              </p:par>
                            </p:childTnLst>
                          </p:cTn>
                        </p:par>
                        <p:par>
                          <p:cTn id="29" fill="hold">
                            <p:stCondLst>
                              <p:cond delay="500"/>
                            </p:stCondLst>
                            <p:childTnLst>
                              <p:par>
                                <p:cTn id="30" presetID="10" presetClass="entr" presetSubtype="0"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500"/>
                                        <p:tgtEl>
                                          <p:spTgt spid="13"/>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500"/>
                                        <p:tgtEl>
                                          <p:spTgt spid="14"/>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fade">
                                      <p:cBhvr>
                                        <p:cTn id="41" dur="500"/>
                                        <p:tgtEl>
                                          <p:spTgt spid="21"/>
                                        </p:tgtEl>
                                      </p:cBhvr>
                                    </p:animEffect>
                                  </p:childTnLst>
                                </p:cTn>
                              </p:par>
                            </p:childTnLst>
                          </p:cTn>
                        </p:par>
                        <p:par>
                          <p:cTn id="42" fill="hold">
                            <p:stCondLst>
                              <p:cond delay="1000"/>
                            </p:stCondLst>
                            <p:childTnLst>
                              <p:par>
                                <p:cTn id="43" presetID="2" presetClass="entr" presetSubtype="4" fill="hold" grpId="0" nodeType="afterEffect">
                                  <p:stCondLst>
                                    <p:cond delay="0"/>
                                  </p:stCondLst>
                                  <p:childTnLst>
                                    <p:set>
                                      <p:cBhvr>
                                        <p:cTn id="44" dur="1" fill="hold">
                                          <p:stCondLst>
                                            <p:cond delay="0"/>
                                          </p:stCondLst>
                                        </p:cTn>
                                        <p:tgtEl>
                                          <p:spTgt spid="15"/>
                                        </p:tgtEl>
                                        <p:attrNameLst>
                                          <p:attrName>style.visibility</p:attrName>
                                        </p:attrNameLst>
                                      </p:cBhvr>
                                      <p:to>
                                        <p:strVal val="visible"/>
                                      </p:to>
                                    </p:set>
                                    <p:anim calcmode="lin" valueType="num">
                                      <p:cBhvr additive="base">
                                        <p:cTn id="45" dur="500" fill="hold"/>
                                        <p:tgtEl>
                                          <p:spTgt spid="15"/>
                                        </p:tgtEl>
                                        <p:attrNameLst>
                                          <p:attrName>ppt_x</p:attrName>
                                        </p:attrNameLst>
                                      </p:cBhvr>
                                      <p:tavLst>
                                        <p:tav tm="0">
                                          <p:val>
                                            <p:strVal val="#ppt_x"/>
                                          </p:val>
                                        </p:tav>
                                        <p:tav tm="100000">
                                          <p:val>
                                            <p:strVal val="#ppt_x"/>
                                          </p:val>
                                        </p:tav>
                                      </p:tavLst>
                                    </p:anim>
                                    <p:anim calcmode="lin" valueType="num">
                                      <p:cBhvr additive="base">
                                        <p:cTn id="46" dur="500" fill="hold"/>
                                        <p:tgtEl>
                                          <p:spTgt spid="15"/>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additive="base">
                                        <p:cTn id="49" dur="500" fill="hold"/>
                                        <p:tgtEl>
                                          <p:spTgt spid="16"/>
                                        </p:tgtEl>
                                        <p:attrNameLst>
                                          <p:attrName>ppt_x</p:attrName>
                                        </p:attrNameLst>
                                      </p:cBhvr>
                                      <p:tavLst>
                                        <p:tav tm="0">
                                          <p:val>
                                            <p:strVal val="#ppt_x"/>
                                          </p:val>
                                        </p:tav>
                                        <p:tav tm="100000">
                                          <p:val>
                                            <p:strVal val="#ppt_x"/>
                                          </p:val>
                                        </p:tav>
                                      </p:tavLst>
                                    </p:anim>
                                    <p:anim calcmode="lin" valueType="num">
                                      <p:cBhvr additive="base">
                                        <p:cTn id="50" dur="500" fill="hold"/>
                                        <p:tgtEl>
                                          <p:spTgt spid="16"/>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17"/>
                                        </p:tgtEl>
                                        <p:attrNameLst>
                                          <p:attrName>style.visibility</p:attrName>
                                        </p:attrNameLst>
                                      </p:cBhvr>
                                      <p:to>
                                        <p:strVal val="visible"/>
                                      </p:to>
                                    </p:set>
                                    <p:anim calcmode="lin" valueType="num">
                                      <p:cBhvr additive="base">
                                        <p:cTn id="53" dur="500" fill="hold"/>
                                        <p:tgtEl>
                                          <p:spTgt spid="17"/>
                                        </p:tgtEl>
                                        <p:attrNameLst>
                                          <p:attrName>ppt_x</p:attrName>
                                        </p:attrNameLst>
                                      </p:cBhvr>
                                      <p:tavLst>
                                        <p:tav tm="0">
                                          <p:val>
                                            <p:strVal val="#ppt_x"/>
                                          </p:val>
                                        </p:tav>
                                        <p:tav tm="100000">
                                          <p:val>
                                            <p:strVal val="#ppt_x"/>
                                          </p:val>
                                        </p:tav>
                                      </p:tavLst>
                                    </p:anim>
                                    <p:anim calcmode="lin" valueType="num">
                                      <p:cBhvr additive="base">
                                        <p:cTn id="54" dur="500" fill="hold"/>
                                        <p:tgtEl>
                                          <p:spTgt spid="17"/>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18"/>
                                        </p:tgtEl>
                                        <p:attrNameLst>
                                          <p:attrName>style.visibility</p:attrName>
                                        </p:attrNameLst>
                                      </p:cBhvr>
                                      <p:to>
                                        <p:strVal val="visible"/>
                                      </p:to>
                                    </p:set>
                                    <p:anim calcmode="lin" valueType="num">
                                      <p:cBhvr additive="base">
                                        <p:cTn id="57" dur="500" fill="hold"/>
                                        <p:tgtEl>
                                          <p:spTgt spid="18"/>
                                        </p:tgtEl>
                                        <p:attrNameLst>
                                          <p:attrName>ppt_x</p:attrName>
                                        </p:attrNameLst>
                                      </p:cBhvr>
                                      <p:tavLst>
                                        <p:tav tm="0">
                                          <p:val>
                                            <p:strVal val="#ppt_x"/>
                                          </p:val>
                                        </p:tav>
                                        <p:tav tm="100000">
                                          <p:val>
                                            <p:strVal val="#ppt_x"/>
                                          </p:val>
                                        </p:tav>
                                      </p:tavLst>
                                    </p:anim>
                                    <p:anim calcmode="lin" valueType="num">
                                      <p:cBhvr additive="base">
                                        <p:cTn id="58" dur="500" fill="hold"/>
                                        <p:tgtEl>
                                          <p:spTgt spid="18"/>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19"/>
                                        </p:tgtEl>
                                        <p:attrNameLst>
                                          <p:attrName>style.visibility</p:attrName>
                                        </p:attrNameLst>
                                      </p:cBhvr>
                                      <p:to>
                                        <p:strVal val="visible"/>
                                      </p:to>
                                    </p:set>
                                    <p:anim calcmode="lin" valueType="num">
                                      <p:cBhvr additive="base">
                                        <p:cTn id="61" dur="500" fill="hold"/>
                                        <p:tgtEl>
                                          <p:spTgt spid="19"/>
                                        </p:tgtEl>
                                        <p:attrNameLst>
                                          <p:attrName>ppt_x</p:attrName>
                                        </p:attrNameLst>
                                      </p:cBhvr>
                                      <p:tavLst>
                                        <p:tav tm="0">
                                          <p:val>
                                            <p:strVal val="#ppt_x"/>
                                          </p:val>
                                        </p:tav>
                                        <p:tav tm="100000">
                                          <p:val>
                                            <p:strVal val="#ppt_x"/>
                                          </p:val>
                                        </p:tav>
                                      </p:tavLst>
                                    </p:anim>
                                    <p:anim calcmode="lin" valueType="num">
                                      <p:cBhvr additive="base">
                                        <p:cTn id="62" dur="500" fill="hold"/>
                                        <p:tgtEl>
                                          <p:spTgt spid="19"/>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20"/>
                                        </p:tgtEl>
                                        <p:attrNameLst>
                                          <p:attrName>style.visibility</p:attrName>
                                        </p:attrNameLst>
                                      </p:cBhvr>
                                      <p:to>
                                        <p:strVal val="visible"/>
                                      </p:to>
                                    </p:set>
                                    <p:anim calcmode="lin" valueType="num">
                                      <p:cBhvr additive="base">
                                        <p:cTn id="65" dur="500" fill="hold"/>
                                        <p:tgtEl>
                                          <p:spTgt spid="20"/>
                                        </p:tgtEl>
                                        <p:attrNameLst>
                                          <p:attrName>ppt_x</p:attrName>
                                        </p:attrNameLst>
                                      </p:cBhvr>
                                      <p:tavLst>
                                        <p:tav tm="0">
                                          <p:val>
                                            <p:strVal val="#ppt_x"/>
                                          </p:val>
                                        </p:tav>
                                        <p:tav tm="100000">
                                          <p:val>
                                            <p:strVal val="#ppt_x"/>
                                          </p:val>
                                        </p:tav>
                                      </p:tavLst>
                                    </p:anim>
                                    <p:anim calcmode="lin" valueType="num">
                                      <p:cBhvr additive="base">
                                        <p:cTn id="66" dur="500" fill="hold"/>
                                        <p:tgtEl>
                                          <p:spTgt spid="20"/>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22"/>
                                        </p:tgtEl>
                                        <p:attrNameLst>
                                          <p:attrName>style.visibility</p:attrName>
                                        </p:attrNameLst>
                                      </p:cBhvr>
                                      <p:to>
                                        <p:strVal val="visible"/>
                                      </p:to>
                                    </p:set>
                                    <p:anim calcmode="lin" valueType="num">
                                      <p:cBhvr additive="base">
                                        <p:cTn id="69" dur="500" fill="hold"/>
                                        <p:tgtEl>
                                          <p:spTgt spid="22"/>
                                        </p:tgtEl>
                                        <p:attrNameLst>
                                          <p:attrName>ppt_x</p:attrName>
                                        </p:attrNameLst>
                                      </p:cBhvr>
                                      <p:tavLst>
                                        <p:tav tm="0">
                                          <p:val>
                                            <p:strVal val="#ppt_x"/>
                                          </p:val>
                                        </p:tav>
                                        <p:tav tm="100000">
                                          <p:val>
                                            <p:strVal val="#ppt_x"/>
                                          </p:val>
                                        </p:tav>
                                      </p:tavLst>
                                    </p:anim>
                                    <p:anim calcmode="lin" valueType="num">
                                      <p:cBhvr additive="base">
                                        <p:cTn id="70" dur="500" fill="hold"/>
                                        <p:tgtEl>
                                          <p:spTgt spid="22"/>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23"/>
                                        </p:tgtEl>
                                        <p:attrNameLst>
                                          <p:attrName>style.visibility</p:attrName>
                                        </p:attrNameLst>
                                      </p:cBhvr>
                                      <p:to>
                                        <p:strVal val="visible"/>
                                      </p:to>
                                    </p:set>
                                    <p:anim calcmode="lin" valueType="num">
                                      <p:cBhvr additive="base">
                                        <p:cTn id="73" dur="500" fill="hold"/>
                                        <p:tgtEl>
                                          <p:spTgt spid="23"/>
                                        </p:tgtEl>
                                        <p:attrNameLst>
                                          <p:attrName>ppt_x</p:attrName>
                                        </p:attrNameLst>
                                      </p:cBhvr>
                                      <p:tavLst>
                                        <p:tav tm="0">
                                          <p:val>
                                            <p:strVal val="#ppt_x"/>
                                          </p:val>
                                        </p:tav>
                                        <p:tav tm="100000">
                                          <p:val>
                                            <p:strVal val="#ppt_x"/>
                                          </p:val>
                                        </p:tav>
                                      </p:tavLst>
                                    </p:anim>
                                    <p:anim calcmode="lin" valueType="num">
                                      <p:cBhvr additive="base">
                                        <p:cTn id="74" dur="500" fill="hold"/>
                                        <p:tgtEl>
                                          <p:spTgt spid="23"/>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0"/>
                                  </p:stCondLst>
                                  <p:childTnLst>
                                    <p:set>
                                      <p:cBhvr>
                                        <p:cTn id="76" dur="1" fill="hold">
                                          <p:stCondLst>
                                            <p:cond delay="0"/>
                                          </p:stCondLst>
                                        </p:cTn>
                                        <p:tgtEl>
                                          <p:spTgt spid="24"/>
                                        </p:tgtEl>
                                        <p:attrNameLst>
                                          <p:attrName>style.visibility</p:attrName>
                                        </p:attrNameLst>
                                      </p:cBhvr>
                                      <p:to>
                                        <p:strVal val="visible"/>
                                      </p:to>
                                    </p:set>
                                    <p:anim calcmode="lin" valueType="num">
                                      <p:cBhvr additive="base">
                                        <p:cTn id="77" dur="500" fill="hold"/>
                                        <p:tgtEl>
                                          <p:spTgt spid="24"/>
                                        </p:tgtEl>
                                        <p:attrNameLst>
                                          <p:attrName>ppt_x</p:attrName>
                                        </p:attrNameLst>
                                      </p:cBhvr>
                                      <p:tavLst>
                                        <p:tav tm="0">
                                          <p:val>
                                            <p:strVal val="#ppt_x"/>
                                          </p:val>
                                        </p:tav>
                                        <p:tav tm="100000">
                                          <p:val>
                                            <p:strVal val="#ppt_x"/>
                                          </p:val>
                                        </p:tav>
                                      </p:tavLst>
                                    </p:anim>
                                    <p:anim calcmode="lin" valueType="num">
                                      <p:cBhvr additive="base">
                                        <p:cTn id="78" dur="500" fill="hold"/>
                                        <p:tgtEl>
                                          <p:spTgt spid="24"/>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0"/>
                                  </p:stCondLst>
                                  <p:childTnLst>
                                    <p:set>
                                      <p:cBhvr>
                                        <p:cTn id="80" dur="1" fill="hold">
                                          <p:stCondLst>
                                            <p:cond delay="0"/>
                                          </p:stCondLst>
                                        </p:cTn>
                                        <p:tgtEl>
                                          <p:spTgt spid="25"/>
                                        </p:tgtEl>
                                        <p:attrNameLst>
                                          <p:attrName>style.visibility</p:attrName>
                                        </p:attrNameLst>
                                      </p:cBhvr>
                                      <p:to>
                                        <p:strVal val="visible"/>
                                      </p:to>
                                    </p:set>
                                    <p:anim calcmode="lin" valueType="num">
                                      <p:cBhvr additive="base">
                                        <p:cTn id="81" dur="500" fill="hold"/>
                                        <p:tgtEl>
                                          <p:spTgt spid="25"/>
                                        </p:tgtEl>
                                        <p:attrNameLst>
                                          <p:attrName>ppt_x</p:attrName>
                                        </p:attrNameLst>
                                      </p:cBhvr>
                                      <p:tavLst>
                                        <p:tav tm="0">
                                          <p:val>
                                            <p:strVal val="#ppt_x"/>
                                          </p:val>
                                        </p:tav>
                                        <p:tav tm="100000">
                                          <p:val>
                                            <p:strVal val="#ppt_x"/>
                                          </p:val>
                                        </p:tav>
                                      </p:tavLst>
                                    </p:anim>
                                    <p:anim calcmode="lin" valueType="num">
                                      <p:cBhvr additive="base">
                                        <p:cTn id="82" dur="500" fill="hold"/>
                                        <p:tgtEl>
                                          <p:spTgt spid="25"/>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0"/>
                                  </p:stCondLst>
                                  <p:childTnLst>
                                    <p:set>
                                      <p:cBhvr>
                                        <p:cTn id="84" dur="1" fill="hold">
                                          <p:stCondLst>
                                            <p:cond delay="0"/>
                                          </p:stCondLst>
                                        </p:cTn>
                                        <p:tgtEl>
                                          <p:spTgt spid="26"/>
                                        </p:tgtEl>
                                        <p:attrNameLst>
                                          <p:attrName>style.visibility</p:attrName>
                                        </p:attrNameLst>
                                      </p:cBhvr>
                                      <p:to>
                                        <p:strVal val="visible"/>
                                      </p:to>
                                    </p:set>
                                    <p:anim calcmode="lin" valueType="num">
                                      <p:cBhvr additive="base">
                                        <p:cTn id="85" dur="500" fill="hold"/>
                                        <p:tgtEl>
                                          <p:spTgt spid="26"/>
                                        </p:tgtEl>
                                        <p:attrNameLst>
                                          <p:attrName>ppt_x</p:attrName>
                                        </p:attrNameLst>
                                      </p:cBhvr>
                                      <p:tavLst>
                                        <p:tav tm="0">
                                          <p:val>
                                            <p:strVal val="#ppt_x"/>
                                          </p:val>
                                        </p:tav>
                                        <p:tav tm="100000">
                                          <p:val>
                                            <p:strVal val="#ppt_x"/>
                                          </p:val>
                                        </p:tav>
                                      </p:tavLst>
                                    </p:anim>
                                    <p:anim calcmode="lin" valueType="num">
                                      <p:cBhvr additive="base">
                                        <p:cTn id="86" dur="500" fill="hold"/>
                                        <p:tgtEl>
                                          <p:spTgt spid="26"/>
                                        </p:tgtEl>
                                        <p:attrNameLst>
                                          <p:attrName>ppt_y</p:attrName>
                                        </p:attrNameLst>
                                      </p:cBhvr>
                                      <p:tavLst>
                                        <p:tav tm="0">
                                          <p:val>
                                            <p:strVal val="1+#ppt_h/2"/>
                                          </p:val>
                                        </p:tav>
                                        <p:tav tm="100000">
                                          <p:val>
                                            <p:strVal val="#ppt_y"/>
                                          </p:val>
                                        </p:tav>
                                      </p:tavLst>
                                    </p:anim>
                                  </p:childTnLst>
                                </p:cTn>
                              </p:par>
                              <p:par>
                                <p:cTn id="87" presetID="2" presetClass="entr" presetSubtype="4" fill="hold" grpId="0" nodeType="withEffect">
                                  <p:stCondLst>
                                    <p:cond delay="0"/>
                                  </p:stCondLst>
                                  <p:childTnLst>
                                    <p:set>
                                      <p:cBhvr>
                                        <p:cTn id="88" dur="1" fill="hold">
                                          <p:stCondLst>
                                            <p:cond delay="0"/>
                                          </p:stCondLst>
                                        </p:cTn>
                                        <p:tgtEl>
                                          <p:spTgt spid="27"/>
                                        </p:tgtEl>
                                        <p:attrNameLst>
                                          <p:attrName>style.visibility</p:attrName>
                                        </p:attrNameLst>
                                      </p:cBhvr>
                                      <p:to>
                                        <p:strVal val="visible"/>
                                      </p:to>
                                    </p:set>
                                    <p:anim calcmode="lin" valueType="num">
                                      <p:cBhvr additive="base">
                                        <p:cTn id="89" dur="500" fill="hold"/>
                                        <p:tgtEl>
                                          <p:spTgt spid="27"/>
                                        </p:tgtEl>
                                        <p:attrNameLst>
                                          <p:attrName>ppt_x</p:attrName>
                                        </p:attrNameLst>
                                      </p:cBhvr>
                                      <p:tavLst>
                                        <p:tav tm="0">
                                          <p:val>
                                            <p:strVal val="#ppt_x"/>
                                          </p:val>
                                        </p:tav>
                                        <p:tav tm="100000">
                                          <p:val>
                                            <p:strVal val="#ppt_x"/>
                                          </p:val>
                                        </p:tav>
                                      </p:tavLst>
                                    </p:anim>
                                    <p:anim calcmode="lin" valueType="num">
                                      <p:cBhvr additive="base">
                                        <p:cTn id="90"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p:bldP spid="9" grpId="0"/>
      <p:bldP spid="10" grpId="0"/>
      <p:bldP spid="11" grpId="0"/>
      <p:bldP spid="12" grpId="0"/>
      <p:bldP spid="13" grpId="0"/>
      <p:bldP spid="14" grpId="0"/>
      <p:bldP spid="15" grpId="0" animBg="1"/>
      <p:bldP spid="16" grpId="0"/>
      <p:bldP spid="17" grpId="0" animBg="1"/>
      <p:bldP spid="18" grpId="0"/>
      <p:bldP spid="19" grpId="0" animBg="1"/>
      <p:bldP spid="20" grpId="0"/>
      <p:bldP spid="21" grpId="0"/>
      <p:bldP spid="22" grpId="0" animBg="1"/>
      <p:bldP spid="23" grpId="0"/>
      <p:bldP spid="24" grpId="0" animBg="1"/>
      <p:bldP spid="25" grpId="0" animBg="1"/>
      <p:bldP spid="26" grpId="0" animBg="1"/>
      <p:bldP spid="2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KSO_Shape">
            <a:extLst>
              <a:ext uri="{FF2B5EF4-FFF2-40B4-BE49-F238E27FC236}">
                <a16:creationId xmlns="" xmlns:a16="http://schemas.microsoft.com/office/drawing/2014/main" id="{0D15B35C-D32D-4058-82CD-CF4BABCCF18D}"/>
              </a:ext>
            </a:extLst>
          </p:cNvPr>
          <p:cNvSpPr>
            <a:spLocks/>
          </p:cNvSpPr>
          <p:nvPr/>
        </p:nvSpPr>
        <p:spPr bwMode="auto">
          <a:xfrm>
            <a:off x="1703512" y="953724"/>
            <a:ext cx="9001000" cy="4950551"/>
          </a:xfrm>
          <a:custGeom>
            <a:avLst/>
            <a:gdLst>
              <a:gd name="T0" fmla="*/ 2147483646 w 5345"/>
              <a:gd name="T1" fmla="*/ 2147483646 h 2936"/>
              <a:gd name="T2" fmla="*/ 2147483646 w 5345"/>
              <a:gd name="T3" fmla="*/ 2147483646 h 2936"/>
              <a:gd name="T4" fmla="*/ 2147483646 w 5345"/>
              <a:gd name="T5" fmla="*/ 2147483646 h 2936"/>
              <a:gd name="T6" fmla="*/ 2147483646 w 5345"/>
              <a:gd name="T7" fmla="*/ 2147483646 h 2936"/>
              <a:gd name="T8" fmla="*/ 2147483646 w 5345"/>
              <a:gd name="T9" fmla="*/ 2147483646 h 2936"/>
              <a:gd name="T10" fmla="*/ 2147483646 w 5345"/>
              <a:gd name="T11" fmla="*/ 2147483646 h 2936"/>
              <a:gd name="T12" fmla="*/ 2147483646 w 5345"/>
              <a:gd name="T13" fmla="*/ 2147483646 h 2936"/>
              <a:gd name="T14" fmla="*/ 2147483646 w 5345"/>
              <a:gd name="T15" fmla="*/ 2147483646 h 2936"/>
              <a:gd name="T16" fmla="*/ 2147483646 w 5345"/>
              <a:gd name="T17" fmla="*/ 2147483646 h 2936"/>
              <a:gd name="T18" fmla="*/ 2147483646 w 5345"/>
              <a:gd name="T19" fmla="*/ 2147483646 h 2936"/>
              <a:gd name="T20" fmla="*/ 2147483646 w 5345"/>
              <a:gd name="T21" fmla="*/ 2147483646 h 2936"/>
              <a:gd name="T22" fmla="*/ 2147483646 w 5345"/>
              <a:gd name="T23" fmla="*/ 2147483646 h 2936"/>
              <a:gd name="T24" fmla="*/ 2147483646 w 5345"/>
              <a:gd name="T25" fmla="*/ 2147483646 h 2936"/>
              <a:gd name="T26" fmla="*/ 2147483646 w 5345"/>
              <a:gd name="T27" fmla="*/ 2147483646 h 2936"/>
              <a:gd name="T28" fmla="*/ 2147483646 w 5345"/>
              <a:gd name="T29" fmla="*/ 2147483646 h 2936"/>
              <a:gd name="T30" fmla="*/ 2147483646 w 5345"/>
              <a:gd name="T31" fmla="*/ 772639970 h 2936"/>
              <a:gd name="T32" fmla="*/ 2147483646 w 5345"/>
              <a:gd name="T33" fmla="*/ 0 h 2936"/>
              <a:gd name="T34" fmla="*/ 2147483646 w 5345"/>
              <a:gd name="T35" fmla="*/ 363587807 h 2936"/>
              <a:gd name="T36" fmla="*/ 2147483646 w 5345"/>
              <a:gd name="T37" fmla="*/ 2147483646 h 2936"/>
              <a:gd name="T38" fmla="*/ 2147483646 w 5345"/>
              <a:gd name="T39" fmla="*/ 2147483646 h 2936"/>
              <a:gd name="T40" fmla="*/ 2147483646 w 5345"/>
              <a:gd name="T41" fmla="*/ 2147483646 h 2936"/>
              <a:gd name="T42" fmla="*/ 2147483646 w 5345"/>
              <a:gd name="T43" fmla="*/ 2147483646 h 2936"/>
              <a:gd name="T44" fmla="*/ 2147483646 w 5345"/>
              <a:gd name="T45" fmla="*/ 2147483646 h 2936"/>
              <a:gd name="T46" fmla="*/ 2147483646 w 5345"/>
              <a:gd name="T47" fmla="*/ 2147483646 h 2936"/>
              <a:gd name="T48" fmla="*/ 2147483646 w 5345"/>
              <a:gd name="T49" fmla="*/ 2147483646 h 2936"/>
              <a:gd name="T50" fmla="*/ 2147483646 w 5345"/>
              <a:gd name="T51" fmla="*/ 2147483646 h 2936"/>
              <a:gd name="T52" fmla="*/ 2147483646 w 5345"/>
              <a:gd name="T53" fmla="*/ 2147483646 h 2936"/>
              <a:gd name="T54" fmla="*/ 2147483646 w 5345"/>
              <a:gd name="T55" fmla="*/ 2147483646 h 2936"/>
              <a:gd name="T56" fmla="*/ 2147483646 w 5345"/>
              <a:gd name="T57" fmla="*/ 2147483646 h 2936"/>
              <a:gd name="T58" fmla="*/ 2147483646 w 5345"/>
              <a:gd name="T59" fmla="*/ 2147483646 h 2936"/>
              <a:gd name="T60" fmla="*/ 2147483646 w 5345"/>
              <a:gd name="T61" fmla="*/ 2147483646 h 2936"/>
              <a:gd name="T62" fmla="*/ 452722804 w 5345"/>
              <a:gd name="T63" fmla="*/ 2147483646 h 2936"/>
              <a:gd name="T64" fmla="*/ 90570008 w 5345"/>
              <a:gd name="T65" fmla="*/ 2147483646 h 2936"/>
              <a:gd name="T66" fmla="*/ 1629877726 w 5345"/>
              <a:gd name="T67" fmla="*/ 2147483646 h 2936"/>
              <a:gd name="T68" fmla="*/ 2147483646 w 5345"/>
              <a:gd name="T69" fmla="*/ 2147483646 h 2936"/>
              <a:gd name="T70" fmla="*/ 2147483646 w 5345"/>
              <a:gd name="T71" fmla="*/ 2147483646 h 2936"/>
              <a:gd name="T72" fmla="*/ 2147483646 w 5345"/>
              <a:gd name="T73" fmla="*/ 2147483646 h 2936"/>
              <a:gd name="T74" fmla="*/ 2147483646 w 5345"/>
              <a:gd name="T75" fmla="*/ 2147483646 h 2936"/>
              <a:gd name="T76" fmla="*/ 2147483646 w 5345"/>
              <a:gd name="T77" fmla="*/ 2147483646 h 2936"/>
              <a:gd name="T78" fmla="*/ 2147483646 w 5345"/>
              <a:gd name="T79" fmla="*/ 2147483646 h 2936"/>
              <a:gd name="T80" fmla="*/ 2147483646 w 5345"/>
              <a:gd name="T81" fmla="*/ 2147483646 h 2936"/>
              <a:gd name="T82" fmla="*/ 2147483646 w 5345"/>
              <a:gd name="T83" fmla="*/ 2147483646 h 2936"/>
              <a:gd name="T84" fmla="*/ 2147483646 w 5345"/>
              <a:gd name="T85" fmla="*/ 2147483646 h 2936"/>
              <a:gd name="T86" fmla="*/ 2147483646 w 5345"/>
              <a:gd name="T87" fmla="*/ 2147483646 h 2936"/>
              <a:gd name="T88" fmla="*/ 2147483646 w 5345"/>
              <a:gd name="T89" fmla="*/ 2147483646 h 2936"/>
              <a:gd name="T90" fmla="*/ 2147483646 w 5345"/>
              <a:gd name="T91" fmla="*/ 2147483646 h 2936"/>
              <a:gd name="T92" fmla="*/ 2147483646 w 5345"/>
              <a:gd name="T93" fmla="*/ 2147483646 h 2936"/>
              <a:gd name="T94" fmla="*/ 2147483646 w 5345"/>
              <a:gd name="T95" fmla="*/ 2147483646 h 2936"/>
              <a:gd name="T96" fmla="*/ 2147483646 w 5345"/>
              <a:gd name="T97" fmla="*/ 2147483646 h 2936"/>
              <a:gd name="T98" fmla="*/ 2147483646 w 5345"/>
              <a:gd name="T99" fmla="*/ 2147483646 h 2936"/>
              <a:gd name="T100" fmla="*/ 2147483646 w 5345"/>
              <a:gd name="T101" fmla="*/ 2147483646 h 2936"/>
              <a:gd name="T102" fmla="*/ 2147483646 w 5345"/>
              <a:gd name="T103" fmla="*/ 2147483646 h 2936"/>
              <a:gd name="T104" fmla="*/ 2147483646 w 5345"/>
              <a:gd name="T105" fmla="*/ 2147483646 h 29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345" h="2936">
                <a:moveTo>
                  <a:pt x="4729" y="1661"/>
                </a:moveTo>
                <a:lnTo>
                  <a:pt x="4729" y="1661"/>
                </a:lnTo>
                <a:lnTo>
                  <a:pt x="4723" y="1609"/>
                </a:lnTo>
                <a:lnTo>
                  <a:pt x="4716" y="1558"/>
                </a:lnTo>
                <a:lnTo>
                  <a:pt x="4706" y="1507"/>
                </a:lnTo>
                <a:lnTo>
                  <a:pt x="4693" y="1458"/>
                </a:lnTo>
                <a:lnTo>
                  <a:pt x="4679" y="1409"/>
                </a:lnTo>
                <a:lnTo>
                  <a:pt x="4663" y="1361"/>
                </a:lnTo>
                <a:lnTo>
                  <a:pt x="4644" y="1314"/>
                </a:lnTo>
                <a:lnTo>
                  <a:pt x="4622" y="1268"/>
                </a:lnTo>
                <a:lnTo>
                  <a:pt x="4600" y="1223"/>
                </a:lnTo>
                <a:lnTo>
                  <a:pt x="4575" y="1181"/>
                </a:lnTo>
                <a:lnTo>
                  <a:pt x="4548" y="1138"/>
                </a:lnTo>
                <a:lnTo>
                  <a:pt x="4519" y="1098"/>
                </a:lnTo>
                <a:lnTo>
                  <a:pt x="4489" y="1059"/>
                </a:lnTo>
                <a:lnTo>
                  <a:pt x="4457" y="1021"/>
                </a:lnTo>
                <a:lnTo>
                  <a:pt x="4422" y="984"/>
                </a:lnTo>
                <a:lnTo>
                  <a:pt x="4387" y="950"/>
                </a:lnTo>
                <a:lnTo>
                  <a:pt x="4350" y="917"/>
                </a:lnTo>
                <a:lnTo>
                  <a:pt x="4312" y="886"/>
                </a:lnTo>
                <a:lnTo>
                  <a:pt x="4272" y="856"/>
                </a:lnTo>
                <a:lnTo>
                  <a:pt x="4230" y="828"/>
                </a:lnTo>
                <a:lnTo>
                  <a:pt x="4188" y="802"/>
                </a:lnTo>
                <a:lnTo>
                  <a:pt x="4144" y="778"/>
                </a:lnTo>
                <a:lnTo>
                  <a:pt x="4099" y="757"/>
                </a:lnTo>
                <a:lnTo>
                  <a:pt x="4053" y="737"/>
                </a:lnTo>
                <a:lnTo>
                  <a:pt x="4005" y="719"/>
                </a:lnTo>
                <a:lnTo>
                  <a:pt x="3957" y="703"/>
                </a:lnTo>
                <a:lnTo>
                  <a:pt x="3907" y="689"/>
                </a:lnTo>
                <a:lnTo>
                  <a:pt x="3857" y="679"/>
                </a:lnTo>
                <a:lnTo>
                  <a:pt x="3806" y="670"/>
                </a:lnTo>
                <a:lnTo>
                  <a:pt x="3754" y="663"/>
                </a:lnTo>
                <a:lnTo>
                  <a:pt x="3701" y="660"/>
                </a:lnTo>
                <a:lnTo>
                  <a:pt x="3648" y="658"/>
                </a:lnTo>
                <a:lnTo>
                  <a:pt x="3608" y="660"/>
                </a:lnTo>
                <a:lnTo>
                  <a:pt x="3566" y="661"/>
                </a:lnTo>
                <a:lnTo>
                  <a:pt x="3526" y="665"/>
                </a:lnTo>
                <a:lnTo>
                  <a:pt x="3486" y="670"/>
                </a:lnTo>
                <a:lnTo>
                  <a:pt x="3446" y="677"/>
                </a:lnTo>
                <a:lnTo>
                  <a:pt x="3407" y="686"/>
                </a:lnTo>
                <a:lnTo>
                  <a:pt x="3368" y="695"/>
                </a:lnTo>
                <a:lnTo>
                  <a:pt x="3330" y="706"/>
                </a:lnTo>
                <a:lnTo>
                  <a:pt x="3294" y="718"/>
                </a:lnTo>
                <a:lnTo>
                  <a:pt x="3257" y="732"/>
                </a:lnTo>
                <a:lnTo>
                  <a:pt x="3220" y="746"/>
                </a:lnTo>
                <a:lnTo>
                  <a:pt x="3185" y="763"/>
                </a:lnTo>
                <a:lnTo>
                  <a:pt x="3150" y="779"/>
                </a:lnTo>
                <a:lnTo>
                  <a:pt x="3116" y="798"/>
                </a:lnTo>
                <a:lnTo>
                  <a:pt x="3083" y="817"/>
                </a:lnTo>
                <a:lnTo>
                  <a:pt x="3050" y="838"/>
                </a:lnTo>
                <a:lnTo>
                  <a:pt x="3038" y="793"/>
                </a:lnTo>
                <a:lnTo>
                  <a:pt x="3024" y="750"/>
                </a:lnTo>
                <a:lnTo>
                  <a:pt x="3007" y="707"/>
                </a:lnTo>
                <a:lnTo>
                  <a:pt x="2989" y="664"/>
                </a:lnTo>
                <a:lnTo>
                  <a:pt x="2970" y="623"/>
                </a:lnTo>
                <a:lnTo>
                  <a:pt x="2949" y="583"/>
                </a:lnTo>
                <a:lnTo>
                  <a:pt x="2927" y="542"/>
                </a:lnTo>
                <a:lnTo>
                  <a:pt x="2903" y="504"/>
                </a:lnTo>
                <a:lnTo>
                  <a:pt x="2877" y="467"/>
                </a:lnTo>
                <a:lnTo>
                  <a:pt x="2850" y="430"/>
                </a:lnTo>
                <a:lnTo>
                  <a:pt x="2821" y="396"/>
                </a:lnTo>
                <a:lnTo>
                  <a:pt x="2792" y="361"/>
                </a:lnTo>
                <a:lnTo>
                  <a:pt x="2761" y="329"/>
                </a:lnTo>
                <a:lnTo>
                  <a:pt x="2728" y="297"/>
                </a:lnTo>
                <a:lnTo>
                  <a:pt x="2694" y="268"/>
                </a:lnTo>
                <a:lnTo>
                  <a:pt x="2659" y="238"/>
                </a:lnTo>
                <a:lnTo>
                  <a:pt x="2623" y="211"/>
                </a:lnTo>
                <a:lnTo>
                  <a:pt x="2586" y="185"/>
                </a:lnTo>
                <a:lnTo>
                  <a:pt x="2548" y="161"/>
                </a:lnTo>
                <a:lnTo>
                  <a:pt x="2509" y="139"/>
                </a:lnTo>
                <a:lnTo>
                  <a:pt x="2468" y="117"/>
                </a:lnTo>
                <a:lnTo>
                  <a:pt x="2427" y="97"/>
                </a:lnTo>
                <a:lnTo>
                  <a:pt x="2384" y="79"/>
                </a:lnTo>
                <a:lnTo>
                  <a:pt x="2342" y="63"/>
                </a:lnTo>
                <a:lnTo>
                  <a:pt x="2298" y="49"/>
                </a:lnTo>
                <a:lnTo>
                  <a:pt x="2253" y="36"/>
                </a:lnTo>
                <a:lnTo>
                  <a:pt x="2208" y="25"/>
                </a:lnTo>
                <a:lnTo>
                  <a:pt x="2162" y="17"/>
                </a:lnTo>
                <a:lnTo>
                  <a:pt x="2114" y="9"/>
                </a:lnTo>
                <a:lnTo>
                  <a:pt x="2067" y="4"/>
                </a:lnTo>
                <a:lnTo>
                  <a:pt x="2019" y="1"/>
                </a:lnTo>
                <a:lnTo>
                  <a:pt x="1971" y="0"/>
                </a:lnTo>
                <a:lnTo>
                  <a:pt x="1941" y="0"/>
                </a:lnTo>
                <a:lnTo>
                  <a:pt x="1913" y="1"/>
                </a:lnTo>
                <a:lnTo>
                  <a:pt x="1884" y="4"/>
                </a:lnTo>
                <a:lnTo>
                  <a:pt x="1856" y="6"/>
                </a:lnTo>
                <a:lnTo>
                  <a:pt x="1829" y="8"/>
                </a:lnTo>
                <a:lnTo>
                  <a:pt x="1800" y="13"/>
                </a:lnTo>
                <a:lnTo>
                  <a:pt x="1746" y="23"/>
                </a:lnTo>
                <a:lnTo>
                  <a:pt x="1691" y="34"/>
                </a:lnTo>
                <a:lnTo>
                  <a:pt x="1638" y="50"/>
                </a:lnTo>
                <a:lnTo>
                  <a:pt x="1587" y="68"/>
                </a:lnTo>
                <a:lnTo>
                  <a:pt x="1536" y="88"/>
                </a:lnTo>
                <a:lnTo>
                  <a:pt x="1487" y="110"/>
                </a:lnTo>
                <a:lnTo>
                  <a:pt x="1438" y="135"/>
                </a:lnTo>
                <a:lnTo>
                  <a:pt x="1392" y="161"/>
                </a:lnTo>
                <a:lnTo>
                  <a:pt x="1347" y="191"/>
                </a:lnTo>
                <a:lnTo>
                  <a:pt x="1303" y="221"/>
                </a:lnTo>
                <a:lnTo>
                  <a:pt x="1260" y="255"/>
                </a:lnTo>
                <a:lnTo>
                  <a:pt x="1220" y="290"/>
                </a:lnTo>
                <a:lnTo>
                  <a:pt x="1181" y="327"/>
                </a:lnTo>
                <a:lnTo>
                  <a:pt x="1144" y="366"/>
                </a:lnTo>
                <a:lnTo>
                  <a:pt x="1109" y="406"/>
                </a:lnTo>
                <a:lnTo>
                  <a:pt x="1076" y="448"/>
                </a:lnTo>
                <a:lnTo>
                  <a:pt x="1045" y="491"/>
                </a:lnTo>
                <a:lnTo>
                  <a:pt x="1016" y="538"/>
                </a:lnTo>
                <a:lnTo>
                  <a:pt x="989" y="584"/>
                </a:lnTo>
                <a:lnTo>
                  <a:pt x="964" y="632"/>
                </a:lnTo>
                <a:lnTo>
                  <a:pt x="942" y="681"/>
                </a:lnTo>
                <a:lnTo>
                  <a:pt x="922" y="732"/>
                </a:lnTo>
                <a:lnTo>
                  <a:pt x="905" y="784"/>
                </a:lnTo>
                <a:lnTo>
                  <a:pt x="890" y="837"/>
                </a:lnTo>
                <a:lnTo>
                  <a:pt x="877" y="890"/>
                </a:lnTo>
                <a:lnTo>
                  <a:pt x="867" y="946"/>
                </a:lnTo>
                <a:lnTo>
                  <a:pt x="864" y="973"/>
                </a:lnTo>
                <a:lnTo>
                  <a:pt x="860" y="1002"/>
                </a:lnTo>
                <a:lnTo>
                  <a:pt x="858" y="1030"/>
                </a:lnTo>
                <a:lnTo>
                  <a:pt x="855" y="1059"/>
                </a:lnTo>
                <a:lnTo>
                  <a:pt x="855" y="1087"/>
                </a:lnTo>
                <a:lnTo>
                  <a:pt x="854" y="1115"/>
                </a:lnTo>
                <a:lnTo>
                  <a:pt x="855" y="1150"/>
                </a:lnTo>
                <a:lnTo>
                  <a:pt x="857" y="1183"/>
                </a:lnTo>
                <a:lnTo>
                  <a:pt x="860" y="1216"/>
                </a:lnTo>
                <a:lnTo>
                  <a:pt x="864" y="1250"/>
                </a:lnTo>
                <a:lnTo>
                  <a:pt x="845" y="1249"/>
                </a:lnTo>
                <a:lnTo>
                  <a:pt x="801" y="1250"/>
                </a:lnTo>
                <a:lnTo>
                  <a:pt x="758" y="1253"/>
                </a:lnTo>
                <a:lnTo>
                  <a:pt x="716" y="1259"/>
                </a:lnTo>
                <a:lnTo>
                  <a:pt x="674" y="1266"/>
                </a:lnTo>
                <a:lnTo>
                  <a:pt x="633" y="1275"/>
                </a:lnTo>
                <a:lnTo>
                  <a:pt x="594" y="1287"/>
                </a:lnTo>
                <a:lnTo>
                  <a:pt x="555" y="1300"/>
                </a:lnTo>
                <a:lnTo>
                  <a:pt x="515" y="1316"/>
                </a:lnTo>
                <a:lnTo>
                  <a:pt x="479" y="1332"/>
                </a:lnTo>
                <a:lnTo>
                  <a:pt x="442" y="1351"/>
                </a:lnTo>
                <a:lnTo>
                  <a:pt x="407" y="1371"/>
                </a:lnTo>
                <a:lnTo>
                  <a:pt x="372" y="1393"/>
                </a:lnTo>
                <a:lnTo>
                  <a:pt x="339" y="1416"/>
                </a:lnTo>
                <a:lnTo>
                  <a:pt x="307" y="1441"/>
                </a:lnTo>
                <a:lnTo>
                  <a:pt x="277" y="1468"/>
                </a:lnTo>
                <a:lnTo>
                  <a:pt x="248" y="1496"/>
                </a:lnTo>
                <a:lnTo>
                  <a:pt x="219" y="1525"/>
                </a:lnTo>
                <a:lnTo>
                  <a:pt x="193" y="1556"/>
                </a:lnTo>
                <a:lnTo>
                  <a:pt x="169" y="1588"/>
                </a:lnTo>
                <a:lnTo>
                  <a:pt x="145" y="1621"/>
                </a:lnTo>
                <a:lnTo>
                  <a:pt x="122" y="1655"/>
                </a:lnTo>
                <a:lnTo>
                  <a:pt x="102" y="1690"/>
                </a:lnTo>
                <a:lnTo>
                  <a:pt x="83" y="1726"/>
                </a:lnTo>
                <a:lnTo>
                  <a:pt x="67" y="1764"/>
                </a:lnTo>
                <a:lnTo>
                  <a:pt x="51" y="1802"/>
                </a:lnTo>
                <a:lnTo>
                  <a:pt x="38" y="1841"/>
                </a:lnTo>
                <a:lnTo>
                  <a:pt x="28" y="1882"/>
                </a:lnTo>
                <a:lnTo>
                  <a:pt x="18" y="1923"/>
                </a:lnTo>
                <a:lnTo>
                  <a:pt x="10" y="1965"/>
                </a:lnTo>
                <a:lnTo>
                  <a:pt x="5" y="2006"/>
                </a:lnTo>
                <a:lnTo>
                  <a:pt x="2" y="2049"/>
                </a:lnTo>
                <a:lnTo>
                  <a:pt x="0" y="2092"/>
                </a:lnTo>
                <a:lnTo>
                  <a:pt x="2" y="2135"/>
                </a:lnTo>
                <a:lnTo>
                  <a:pt x="5" y="2176"/>
                </a:lnTo>
                <a:lnTo>
                  <a:pt x="10" y="2217"/>
                </a:lnTo>
                <a:lnTo>
                  <a:pt x="17" y="2257"/>
                </a:lnTo>
                <a:lnTo>
                  <a:pt x="25" y="2297"/>
                </a:lnTo>
                <a:lnTo>
                  <a:pt x="36" y="2336"/>
                </a:lnTo>
                <a:lnTo>
                  <a:pt x="49" y="2374"/>
                </a:lnTo>
                <a:lnTo>
                  <a:pt x="63" y="2411"/>
                </a:lnTo>
                <a:lnTo>
                  <a:pt x="79" y="2448"/>
                </a:lnTo>
                <a:lnTo>
                  <a:pt x="96" y="2483"/>
                </a:lnTo>
                <a:lnTo>
                  <a:pt x="115" y="2517"/>
                </a:lnTo>
                <a:lnTo>
                  <a:pt x="137" y="2552"/>
                </a:lnTo>
                <a:lnTo>
                  <a:pt x="159" y="2584"/>
                </a:lnTo>
                <a:lnTo>
                  <a:pt x="183" y="2615"/>
                </a:lnTo>
                <a:lnTo>
                  <a:pt x="208" y="2645"/>
                </a:lnTo>
                <a:lnTo>
                  <a:pt x="234" y="2674"/>
                </a:lnTo>
                <a:lnTo>
                  <a:pt x="262" y="2702"/>
                </a:lnTo>
                <a:lnTo>
                  <a:pt x="290" y="2728"/>
                </a:lnTo>
                <a:lnTo>
                  <a:pt x="321" y="2753"/>
                </a:lnTo>
                <a:lnTo>
                  <a:pt x="352" y="2777"/>
                </a:lnTo>
                <a:lnTo>
                  <a:pt x="385" y="2799"/>
                </a:lnTo>
                <a:lnTo>
                  <a:pt x="418" y="2819"/>
                </a:lnTo>
                <a:lnTo>
                  <a:pt x="453" y="2840"/>
                </a:lnTo>
                <a:lnTo>
                  <a:pt x="488" y="2856"/>
                </a:lnTo>
                <a:lnTo>
                  <a:pt x="525" y="2873"/>
                </a:lnTo>
                <a:lnTo>
                  <a:pt x="563" y="2887"/>
                </a:lnTo>
                <a:lnTo>
                  <a:pt x="601" y="2899"/>
                </a:lnTo>
                <a:lnTo>
                  <a:pt x="640" y="2909"/>
                </a:lnTo>
                <a:lnTo>
                  <a:pt x="679" y="2919"/>
                </a:lnTo>
                <a:lnTo>
                  <a:pt x="719" y="2926"/>
                </a:lnTo>
                <a:lnTo>
                  <a:pt x="761" y="2931"/>
                </a:lnTo>
                <a:lnTo>
                  <a:pt x="802" y="2934"/>
                </a:lnTo>
                <a:lnTo>
                  <a:pt x="802" y="2936"/>
                </a:lnTo>
                <a:lnTo>
                  <a:pt x="4682" y="2936"/>
                </a:lnTo>
                <a:lnTo>
                  <a:pt x="4682" y="2933"/>
                </a:lnTo>
                <a:lnTo>
                  <a:pt x="4693" y="2934"/>
                </a:lnTo>
                <a:lnTo>
                  <a:pt x="4706" y="2936"/>
                </a:lnTo>
                <a:lnTo>
                  <a:pt x="4740" y="2936"/>
                </a:lnTo>
                <a:lnTo>
                  <a:pt x="4772" y="2933"/>
                </a:lnTo>
                <a:lnTo>
                  <a:pt x="4804" y="2928"/>
                </a:lnTo>
                <a:lnTo>
                  <a:pt x="4836" y="2922"/>
                </a:lnTo>
                <a:lnTo>
                  <a:pt x="4866" y="2915"/>
                </a:lnTo>
                <a:lnTo>
                  <a:pt x="4896" y="2907"/>
                </a:lnTo>
                <a:lnTo>
                  <a:pt x="4926" y="2898"/>
                </a:lnTo>
                <a:lnTo>
                  <a:pt x="4955" y="2886"/>
                </a:lnTo>
                <a:lnTo>
                  <a:pt x="4984" y="2873"/>
                </a:lnTo>
                <a:lnTo>
                  <a:pt x="5011" y="2859"/>
                </a:lnTo>
                <a:lnTo>
                  <a:pt x="5038" y="2843"/>
                </a:lnTo>
                <a:lnTo>
                  <a:pt x="5063" y="2827"/>
                </a:lnTo>
                <a:lnTo>
                  <a:pt x="5089" y="2809"/>
                </a:lnTo>
                <a:lnTo>
                  <a:pt x="5113" y="2790"/>
                </a:lnTo>
                <a:lnTo>
                  <a:pt x="5135" y="2770"/>
                </a:lnTo>
                <a:lnTo>
                  <a:pt x="5158" y="2748"/>
                </a:lnTo>
                <a:lnTo>
                  <a:pt x="5179" y="2727"/>
                </a:lnTo>
                <a:lnTo>
                  <a:pt x="5199" y="2703"/>
                </a:lnTo>
                <a:lnTo>
                  <a:pt x="5218" y="2680"/>
                </a:lnTo>
                <a:lnTo>
                  <a:pt x="5236" y="2655"/>
                </a:lnTo>
                <a:lnTo>
                  <a:pt x="5252" y="2629"/>
                </a:lnTo>
                <a:lnTo>
                  <a:pt x="5268" y="2602"/>
                </a:lnTo>
                <a:lnTo>
                  <a:pt x="5282" y="2574"/>
                </a:lnTo>
                <a:lnTo>
                  <a:pt x="5295" y="2546"/>
                </a:lnTo>
                <a:lnTo>
                  <a:pt x="5306" y="2517"/>
                </a:lnTo>
                <a:lnTo>
                  <a:pt x="5316" y="2488"/>
                </a:lnTo>
                <a:lnTo>
                  <a:pt x="5325" y="2457"/>
                </a:lnTo>
                <a:lnTo>
                  <a:pt x="5332" y="2426"/>
                </a:lnTo>
                <a:lnTo>
                  <a:pt x="5338" y="2394"/>
                </a:lnTo>
                <a:lnTo>
                  <a:pt x="5341" y="2362"/>
                </a:lnTo>
                <a:lnTo>
                  <a:pt x="5344" y="2330"/>
                </a:lnTo>
                <a:lnTo>
                  <a:pt x="5345" y="2297"/>
                </a:lnTo>
                <a:lnTo>
                  <a:pt x="5344" y="2265"/>
                </a:lnTo>
                <a:lnTo>
                  <a:pt x="5341" y="2233"/>
                </a:lnTo>
                <a:lnTo>
                  <a:pt x="5338" y="2203"/>
                </a:lnTo>
                <a:lnTo>
                  <a:pt x="5333" y="2172"/>
                </a:lnTo>
                <a:lnTo>
                  <a:pt x="5326" y="2141"/>
                </a:lnTo>
                <a:lnTo>
                  <a:pt x="5318" y="2111"/>
                </a:lnTo>
                <a:lnTo>
                  <a:pt x="5308" y="2083"/>
                </a:lnTo>
                <a:lnTo>
                  <a:pt x="5296" y="2054"/>
                </a:lnTo>
                <a:lnTo>
                  <a:pt x="5284" y="2026"/>
                </a:lnTo>
                <a:lnTo>
                  <a:pt x="5271" y="2000"/>
                </a:lnTo>
                <a:lnTo>
                  <a:pt x="5256" y="1974"/>
                </a:lnTo>
                <a:lnTo>
                  <a:pt x="5241" y="1948"/>
                </a:lnTo>
                <a:lnTo>
                  <a:pt x="5223" y="1923"/>
                </a:lnTo>
                <a:lnTo>
                  <a:pt x="5205" y="1899"/>
                </a:lnTo>
                <a:lnTo>
                  <a:pt x="5185" y="1877"/>
                </a:lnTo>
                <a:lnTo>
                  <a:pt x="5165" y="1854"/>
                </a:lnTo>
                <a:lnTo>
                  <a:pt x="5143" y="1834"/>
                </a:lnTo>
                <a:lnTo>
                  <a:pt x="5121" y="1814"/>
                </a:lnTo>
                <a:lnTo>
                  <a:pt x="5098" y="1795"/>
                </a:lnTo>
                <a:lnTo>
                  <a:pt x="5074" y="1777"/>
                </a:lnTo>
                <a:lnTo>
                  <a:pt x="5049" y="1761"/>
                </a:lnTo>
                <a:lnTo>
                  <a:pt x="5023" y="1745"/>
                </a:lnTo>
                <a:lnTo>
                  <a:pt x="4997" y="1731"/>
                </a:lnTo>
                <a:lnTo>
                  <a:pt x="4969" y="1717"/>
                </a:lnTo>
                <a:lnTo>
                  <a:pt x="4941" y="1706"/>
                </a:lnTo>
                <a:lnTo>
                  <a:pt x="4913" y="1696"/>
                </a:lnTo>
                <a:lnTo>
                  <a:pt x="4883" y="1686"/>
                </a:lnTo>
                <a:lnTo>
                  <a:pt x="4853" y="1678"/>
                </a:lnTo>
                <a:lnTo>
                  <a:pt x="4823" y="1672"/>
                </a:lnTo>
                <a:lnTo>
                  <a:pt x="4792" y="1667"/>
                </a:lnTo>
                <a:lnTo>
                  <a:pt x="4761" y="1664"/>
                </a:lnTo>
                <a:lnTo>
                  <a:pt x="4729" y="1661"/>
                </a:lnTo>
                <a:close/>
              </a:path>
            </a:pathLst>
          </a:custGeom>
          <a:solidFill>
            <a:srgbClr val="E3F6FA"/>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pic>
        <p:nvPicPr>
          <p:cNvPr id="13" name="图片 12">
            <a:extLst>
              <a:ext uri="{FF2B5EF4-FFF2-40B4-BE49-F238E27FC236}">
                <a16:creationId xmlns="" xmlns:a16="http://schemas.microsoft.com/office/drawing/2014/main" id="{C08AABAE-CE4D-4F72-A23F-267DCF663C5E}"/>
              </a:ext>
            </a:extLst>
          </p:cNvPr>
          <p:cNvPicPr>
            <a:picLocks noChangeAspect="1"/>
          </p:cNvPicPr>
          <p:nvPr/>
        </p:nvPicPr>
        <p:blipFill>
          <a:blip r:embed="rId3"/>
          <a:stretch>
            <a:fillRect/>
          </a:stretch>
        </p:blipFill>
        <p:spPr>
          <a:xfrm>
            <a:off x="119336" y="5207128"/>
            <a:ext cx="3993573" cy="1650872"/>
          </a:xfrm>
          <a:prstGeom prst="rect">
            <a:avLst/>
          </a:prstGeom>
        </p:spPr>
      </p:pic>
      <p:pic>
        <p:nvPicPr>
          <p:cNvPr id="17" name="图片 16" descr="图片包含 书写用具, 定居者, 铅笔&#10;&#10;已生成极高可信度的说明">
            <a:extLst>
              <a:ext uri="{FF2B5EF4-FFF2-40B4-BE49-F238E27FC236}">
                <a16:creationId xmlns="" xmlns:a16="http://schemas.microsoft.com/office/drawing/2014/main" id="{C6AD757C-5E67-4BD2-9354-6E77E321F59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96141" y="1316691"/>
            <a:ext cx="1821228" cy="2764633"/>
          </a:xfrm>
          <a:prstGeom prst="rect">
            <a:avLst/>
          </a:prstGeom>
        </p:spPr>
      </p:pic>
      <p:pic>
        <p:nvPicPr>
          <p:cNvPr id="21" name="图片 20">
            <a:extLst>
              <a:ext uri="{FF2B5EF4-FFF2-40B4-BE49-F238E27FC236}">
                <a16:creationId xmlns="" xmlns:a16="http://schemas.microsoft.com/office/drawing/2014/main" id="{4BF69C75-9CCA-4C48-B161-BF879E6D2C2C}"/>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51772" t="3069" r="21060" b="58268"/>
          <a:stretch/>
        </p:blipFill>
        <p:spPr>
          <a:xfrm>
            <a:off x="7461804" y="826623"/>
            <a:ext cx="3312368" cy="2357231"/>
          </a:xfrm>
          <a:prstGeom prst="rect">
            <a:avLst/>
          </a:prstGeom>
        </p:spPr>
      </p:pic>
      <p:pic>
        <p:nvPicPr>
          <p:cNvPr id="28" name="图片 27">
            <a:extLst>
              <a:ext uri="{FF2B5EF4-FFF2-40B4-BE49-F238E27FC236}">
                <a16:creationId xmlns="" xmlns:a16="http://schemas.microsoft.com/office/drawing/2014/main" id="{D53A963A-709B-4CF1-BAA5-D3E6091A6B88}"/>
              </a:ext>
            </a:extLst>
          </p:cNvPr>
          <p:cNvPicPr>
            <a:picLocks noChangeAspect="1"/>
          </p:cNvPicPr>
          <p:nvPr/>
        </p:nvPicPr>
        <p:blipFill rotWithShape="1">
          <a:blip r:embed="rId6">
            <a:extLst>
              <a:ext uri="{28A0092B-C50C-407E-A947-70E740481C1C}">
                <a14:useLocalDpi xmlns:a14="http://schemas.microsoft.com/office/drawing/2010/main" val="0"/>
              </a:ext>
            </a:extLst>
          </a:blip>
          <a:srcRect t="14300" r="46840" b="68486"/>
          <a:stretch/>
        </p:blipFill>
        <p:spPr>
          <a:xfrm rot="21428448">
            <a:off x="-135356" y="-35476"/>
            <a:ext cx="2594274" cy="1264148"/>
          </a:xfrm>
          <a:prstGeom prst="rect">
            <a:avLst/>
          </a:prstGeom>
        </p:spPr>
      </p:pic>
      <p:grpSp>
        <p:nvGrpSpPr>
          <p:cNvPr id="15" name="组合 14">
            <a:extLst>
              <a:ext uri="{FF2B5EF4-FFF2-40B4-BE49-F238E27FC236}">
                <a16:creationId xmlns="" xmlns:a16="http://schemas.microsoft.com/office/drawing/2014/main" id="{E7822DC4-E462-4F1C-B10E-804A204A2981}"/>
              </a:ext>
            </a:extLst>
          </p:cNvPr>
          <p:cNvGrpSpPr/>
          <p:nvPr/>
        </p:nvGrpSpPr>
        <p:grpSpPr>
          <a:xfrm>
            <a:off x="2891349" y="3067111"/>
            <a:ext cx="6340198" cy="2282628"/>
            <a:chOff x="-439422" y="2447380"/>
            <a:chExt cx="6340198" cy="2282628"/>
          </a:xfrm>
        </p:grpSpPr>
        <p:sp>
          <p:nvSpPr>
            <p:cNvPr id="18" name="文本框 2">
              <a:extLst>
                <a:ext uri="{FF2B5EF4-FFF2-40B4-BE49-F238E27FC236}">
                  <a16:creationId xmlns="" xmlns:a16="http://schemas.microsoft.com/office/drawing/2014/main" id="{C3392FAA-921A-4F08-A9B1-B8989A32B2F6}"/>
                </a:ext>
              </a:extLst>
            </p:cNvPr>
            <p:cNvSpPr txBox="1"/>
            <p:nvPr/>
          </p:nvSpPr>
          <p:spPr>
            <a:xfrm>
              <a:off x="1908235" y="2447380"/>
              <a:ext cx="1644884" cy="646331"/>
            </a:xfrm>
            <a:prstGeom prst="rect">
              <a:avLst/>
            </a:prstGeom>
            <a:solidFill>
              <a:srgbClr val="048A8B"/>
            </a:solidFill>
            <a:ln w="19050">
              <a:noFill/>
            </a:ln>
            <a:effectLst/>
          </p:spPr>
          <p:txBody>
            <a:bodyPr wrap="square" rtlCol="0">
              <a:spAutoFit/>
            </a:bodyPr>
            <a:lstStyle/>
            <a:p>
              <a:pPr algn="ctr"/>
              <a:r>
                <a:rPr lang="en-US" altLang="zh-CN" sz="3600" dirty="0">
                  <a:solidFill>
                    <a:schemeClr val="bg1"/>
                  </a:solidFill>
                  <a:latin typeface="华文新魏" panose="02010800040101010101" pitchFamily="2" charset="-122"/>
                  <a:ea typeface="华文新魏" panose="02010800040101010101" pitchFamily="2" charset="-122"/>
                </a:rPr>
                <a:t>FOUR</a:t>
              </a:r>
              <a:endParaRPr lang="zh-CN" altLang="en-US" sz="3600" dirty="0">
                <a:solidFill>
                  <a:schemeClr val="bg1"/>
                </a:solidFill>
                <a:latin typeface="华文新魏" panose="02010800040101010101" pitchFamily="2" charset="-122"/>
                <a:ea typeface="华文新魏" panose="02010800040101010101" pitchFamily="2" charset="-122"/>
              </a:endParaRPr>
            </a:p>
          </p:txBody>
        </p:sp>
        <p:sp>
          <p:nvSpPr>
            <p:cNvPr id="20" name="文本框 19">
              <a:extLst>
                <a:ext uri="{FF2B5EF4-FFF2-40B4-BE49-F238E27FC236}">
                  <a16:creationId xmlns="" xmlns:a16="http://schemas.microsoft.com/office/drawing/2014/main" id="{B531BAB9-67C2-4BEE-BBE9-23E555D17DA6}"/>
                </a:ext>
              </a:extLst>
            </p:cNvPr>
            <p:cNvSpPr txBox="1"/>
            <p:nvPr/>
          </p:nvSpPr>
          <p:spPr>
            <a:xfrm>
              <a:off x="1479373" y="4360676"/>
              <a:ext cx="2502609" cy="369332"/>
            </a:xfrm>
            <a:prstGeom prst="rect">
              <a:avLst/>
            </a:prstGeom>
            <a:noFill/>
          </p:spPr>
          <p:txBody>
            <a:bodyPr wrap="none" rtlCol="0">
              <a:spAutoFit/>
            </a:bodyPr>
            <a:lstStyle/>
            <a:p>
              <a:pPr algn="ctr"/>
              <a:r>
                <a:rPr lang="en-US" altLang="zh-CN" cap="all" dirty="0">
                  <a:solidFill>
                    <a:schemeClr val="accent1">
                      <a:lumMod val="75000"/>
                    </a:schemeClr>
                  </a:solidFill>
                  <a:latin typeface="华文新魏" panose="02010800040101010101" pitchFamily="2" charset="-122"/>
                  <a:ea typeface="华文新魏" panose="02010800040101010101" pitchFamily="2" charset="-122"/>
                  <a:cs typeface="Microsoft JhengHei Light" panose="020B0304030504040204" pitchFamily="34" charset="-122"/>
                </a:rPr>
                <a:t>THE Scenery DESIGN</a:t>
              </a:r>
              <a:endParaRPr lang="zh-CN" altLang="en-US" cap="all" dirty="0">
                <a:solidFill>
                  <a:schemeClr val="accent1">
                    <a:lumMod val="75000"/>
                  </a:schemeClr>
                </a:solidFill>
                <a:latin typeface="华文新魏" panose="02010800040101010101" pitchFamily="2" charset="-122"/>
                <a:ea typeface="华文新魏" panose="02010800040101010101" pitchFamily="2" charset="-122"/>
                <a:cs typeface="Microsoft JhengHei Light" panose="020B0304030504040204" pitchFamily="34" charset="-122"/>
              </a:endParaRPr>
            </a:p>
          </p:txBody>
        </p:sp>
        <p:sp>
          <p:nvSpPr>
            <p:cNvPr id="27" name="文本框 12">
              <a:extLst>
                <a:ext uri="{FF2B5EF4-FFF2-40B4-BE49-F238E27FC236}">
                  <a16:creationId xmlns="" xmlns:a16="http://schemas.microsoft.com/office/drawing/2014/main" id="{C45A76EC-04DB-4C12-86AE-3B4BFE9A3426}"/>
                </a:ext>
              </a:extLst>
            </p:cNvPr>
            <p:cNvSpPr txBox="1"/>
            <p:nvPr/>
          </p:nvSpPr>
          <p:spPr>
            <a:xfrm>
              <a:off x="-439422" y="3160869"/>
              <a:ext cx="6340198" cy="1015663"/>
            </a:xfrm>
            <a:prstGeom prst="rect">
              <a:avLst/>
            </a:prstGeom>
            <a:noFill/>
          </p:spPr>
          <p:txBody>
            <a:bodyPr wrap="none" rtlCol="0">
              <a:spAutoFit/>
            </a:bodyPr>
            <a:lstStyle/>
            <a:p>
              <a:pPr algn="ctr"/>
              <a:r>
                <a:rPr lang="zh-CN" altLang="en-US" sz="6000" dirty="0">
                  <a:solidFill>
                    <a:srgbClr val="048A8B"/>
                  </a:solidFill>
                  <a:latin typeface="华文新魏" panose="02010800040101010101" pitchFamily="2" charset="-122"/>
                  <a:ea typeface="华文新魏" panose="02010800040101010101" pitchFamily="2" charset="-122"/>
                  <a:cs typeface="Microsoft JhengHei Light" panose="020B0304030504040204" pitchFamily="34" charset="-122"/>
                </a:rPr>
                <a:t>点击加入</a:t>
              </a:r>
              <a:r>
                <a:rPr lang="zh-CN" altLang="en-US" sz="6000" b="1" dirty="0">
                  <a:solidFill>
                    <a:srgbClr val="048A8B"/>
                  </a:solidFill>
                  <a:latin typeface="华文新魏" panose="02010800040101010101" pitchFamily="2" charset="-122"/>
                  <a:ea typeface="华文新魏" panose="02010800040101010101" pitchFamily="2" charset="-122"/>
                  <a:cs typeface="Microsoft JhengHei Light" panose="020B0304030504040204" pitchFamily="34" charset="-122"/>
                </a:rPr>
                <a:t>你的标题</a:t>
              </a:r>
            </a:p>
          </p:txBody>
        </p:sp>
        <p:sp>
          <p:nvSpPr>
            <p:cNvPr id="30" name="矩形 29">
              <a:extLst>
                <a:ext uri="{FF2B5EF4-FFF2-40B4-BE49-F238E27FC236}">
                  <a16:creationId xmlns="" xmlns:a16="http://schemas.microsoft.com/office/drawing/2014/main" id="{DED139F6-BB4D-45E0-A41B-26DE1DA6E8C5}"/>
                </a:ext>
              </a:extLst>
            </p:cNvPr>
            <p:cNvSpPr/>
            <p:nvPr/>
          </p:nvSpPr>
          <p:spPr>
            <a:xfrm>
              <a:off x="1110677" y="4182637"/>
              <a:ext cx="3240000" cy="18000"/>
            </a:xfrm>
            <a:prstGeom prst="rect">
              <a:avLst/>
            </a:prstGeom>
            <a:solidFill>
              <a:schemeClr val="accent1">
                <a:lumMod val="7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latin typeface="华文新魏" panose="02010800040101010101" pitchFamily="2" charset="-122"/>
                <a:ea typeface="华文新魏" panose="02010800040101010101" pitchFamily="2" charset="-122"/>
              </a:endParaRPr>
            </a:p>
          </p:txBody>
        </p:sp>
      </p:grpSp>
      <p:pic>
        <p:nvPicPr>
          <p:cNvPr id="23" name="图片 22">
            <a:extLst>
              <a:ext uri="{FF2B5EF4-FFF2-40B4-BE49-F238E27FC236}">
                <a16:creationId xmlns="" xmlns:a16="http://schemas.microsoft.com/office/drawing/2014/main" id="{FE6A55C6-953F-41C3-901C-CFA7310CE205}"/>
              </a:ext>
            </a:extLst>
          </p:cNvPr>
          <p:cNvPicPr>
            <a:picLocks noChangeAspect="1"/>
          </p:cNvPicPr>
          <p:nvPr/>
        </p:nvPicPr>
        <p:blipFill>
          <a:blip r:embed="rId7"/>
          <a:stretch>
            <a:fillRect/>
          </a:stretch>
        </p:blipFill>
        <p:spPr>
          <a:xfrm>
            <a:off x="5421225" y="2150234"/>
            <a:ext cx="1188823" cy="1012024"/>
          </a:xfrm>
          <a:prstGeom prst="rect">
            <a:avLst/>
          </a:prstGeom>
        </p:spPr>
      </p:pic>
    </p:spTree>
    <p:extLst>
      <p:ext uri="{BB962C8B-B14F-4D97-AF65-F5344CB8AC3E}">
        <p14:creationId xmlns:p14="http://schemas.microsoft.com/office/powerpoint/2010/main" val="15516217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advTm="3000">
        <p15:prstTrans prst="airplan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p:cTn id="13" dur="500" fill="hold"/>
                                        <p:tgtEl>
                                          <p:spTgt spid="21"/>
                                        </p:tgtEl>
                                        <p:attrNameLst>
                                          <p:attrName>ppt_w</p:attrName>
                                        </p:attrNameLst>
                                      </p:cBhvr>
                                      <p:tavLst>
                                        <p:tav tm="0">
                                          <p:val>
                                            <p:fltVal val="0"/>
                                          </p:val>
                                        </p:tav>
                                        <p:tav tm="100000">
                                          <p:val>
                                            <p:strVal val="#ppt_w"/>
                                          </p:val>
                                        </p:tav>
                                      </p:tavLst>
                                    </p:anim>
                                    <p:anim calcmode="lin" valueType="num">
                                      <p:cBhvr>
                                        <p:cTn id="14" dur="500" fill="hold"/>
                                        <p:tgtEl>
                                          <p:spTgt spid="21"/>
                                        </p:tgtEl>
                                        <p:attrNameLst>
                                          <p:attrName>ppt_h</p:attrName>
                                        </p:attrNameLst>
                                      </p:cBhvr>
                                      <p:tavLst>
                                        <p:tav tm="0">
                                          <p:val>
                                            <p:fltVal val="0"/>
                                          </p:val>
                                        </p:tav>
                                        <p:tav tm="100000">
                                          <p:val>
                                            <p:strVal val="#ppt_h"/>
                                          </p:val>
                                        </p:tav>
                                      </p:tavLst>
                                    </p:anim>
                                    <p:animEffect transition="in" filter="fade">
                                      <p:cBhvr>
                                        <p:cTn id="15" dur="500"/>
                                        <p:tgtEl>
                                          <p:spTgt spid="21"/>
                                        </p:tgtEl>
                                      </p:cBhvr>
                                    </p:animEffect>
                                  </p:childTnLst>
                                </p:cTn>
                              </p:par>
                              <p:par>
                                <p:cTn id="16" presetID="53" presetClass="entr" presetSubtype="16" fill="hold" nodeType="withEffect">
                                  <p:stCondLst>
                                    <p:cond delay="0"/>
                                  </p:stCondLst>
                                  <p:childTnLst>
                                    <p:set>
                                      <p:cBhvr>
                                        <p:cTn id="17" dur="1" fill="hold">
                                          <p:stCondLst>
                                            <p:cond delay="0"/>
                                          </p:stCondLst>
                                        </p:cTn>
                                        <p:tgtEl>
                                          <p:spTgt spid="17"/>
                                        </p:tgtEl>
                                        <p:attrNameLst>
                                          <p:attrName>style.visibility</p:attrName>
                                        </p:attrNameLst>
                                      </p:cBhvr>
                                      <p:to>
                                        <p:strVal val="visible"/>
                                      </p:to>
                                    </p:set>
                                    <p:anim calcmode="lin" valueType="num">
                                      <p:cBhvr>
                                        <p:cTn id="18" dur="500" fill="hold"/>
                                        <p:tgtEl>
                                          <p:spTgt spid="17"/>
                                        </p:tgtEl>
                                        <p:attrNameLst>
                                          <p:attrName>ppt_w</p:attrName>
                                        </p:attrNameLst>
                                      </p:cBhvr>
                                      <p:tavLst>
                                        <p:tav tm="0">
                                          <p:val>
                                            <p:fltVal val="0"/>
                                          </p:val>
                                        </p:tav>
                                        <p:tav tm="100000">
                                          <p:val>
                                            <p:strVal val="#ppt_w"/>
                                          </p:val>
                                        </p:tav>
                                      </p:tavLst>
                                    </p:anim>
                                    <p:anim calcmode="lin" valueType="num">
                                      <p:cBhvr>
                                        <p:cTn id="19" dur="500" fill="hold"/>
                                        <p:tgtEl>
                                          <p:spTgt spid="17"/>
                                        </p:tgtEl>
                                        <p:attrNameLst>
                                          <p:attrName>ppt_h</p:attrName>
                                        </p:attrNameLst>
                                      </p:cBhvr>
                                      <p:tavLst>
                                        <p:tav tm="0">
                                          <p:val>
                                            <p:fltVal val="0"/>
                                          </p:val>
                                        </p:tav>
                                        <p:tav tm="100000">
                                          <p:val>
                                            <p:strVal val="#ppt_h"/>
                                          </p:val>
                                        </p:tav>
                                      </p:tavLst>
                                    </p:anim>
                                    <p:animEffect transition="in" filter="fade">
                                      <p:cBhvr>
                                        <p:cTn id="20" dur="500"/>
                                        <p:tgtEl>
                                          <p:spTgt spid="17"/>
                                        </p:tgtEl>
                                      </p:cBhvr>
                                    </p:animEffect>
                                  </p:childTnLst>
                                </p:cTn>
                              </p:par>
                            </p:childTnLst>
                          </p:cTn>
                        </p:par>
                        <p:par>
                          <p:cTn id="21" fill="hold">
                            <p:stCondLst>
                              <p:cond delay="1000"/>
                            </p:stCondLst>
                            <p:childTnLst>
                              <p:par>
                                <p:cTn id="22" presetID="2" presetClass="entr" presetSubtype="4" fill="hold" nodeType="after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500" fill="hold"/>
                                        <p:tgtEl>
                                          <p:spTgt spid="13"/>
                                        </p:tgtEl>
                                        <p:attrNameLst>
                                          <p:attrName>ppt_x</p:attrName>
                                        </p:attrNameLst>
                                      </p:cBhvr>
                                      <p:tavLst>
                                        <p:tav tm="0">
                                          <p:val>
                                            <p:strVal val="#ppt_x"/>
                                          </p:val>
                                        </p:tav>
                                        <p:tav tm="100000">
                                          <p:val>
                                            <p:strVal val="#ppt_x"/>
                                          </p:val>
                                        </p:tav>
                                      </p:tavLst>
                                    </p:anim>
                                    <p:anim calcmode="lin" valueType="num">
                                      <p:cBhvr additive="base">
                                        <p:cTn id="25" dur="500" fill="hold"/>
                                        <p:tgtEl>
                                          <p:spTgt spid="13"/>
                                        </p:tgtEl>
                                        <p:attrNameLst>
                                          <p:attrName>ppt_y</p:attrName>
                                        </p:attrNameLst>
                                      </p:cBhvr>
                                      <p:tavLst>
                                        <p:tav tm="0">
                                          <p:val>
                                            <p:strVal val="1+#ppt_h/2"/>
                                          </p:val>
                                        </p:tav>
                                        <p:tav tm="100000">
                                          <p:val>
                                            <p:strVal val="#ppt_y"/>
                                          </p:val>
                                        </p:tav>
                                      </p:tavLst>
                                    </p:anim>
                                  </p:childTnLst>
                                </p:cTn>
                              </p:par>
                            </p:childTnLst>
                          </p:cTn>
                        </p:par>
                        <p:par>
                          <p:cTn id="26" fill="hold">
                            <p:stCondLst>
                              <p:cond delay="1500"/>
                            </p:stCondLst>
                            <p:childTnLst>
                              <p:par>
                                <p:cTn id="27" presetID="53" presetClass="entr" presetSubtype="16" fill="hold" nodeType="after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p:cTn id="29" dur="500" fill="hold"/>
                                        <p:tgtEl>
                                          <p:spTgt spid="23"/>
                                        </p:tgtEl>
                                        <p:attrNameLst>
                                          <p:attrName>ppt_w</p:attrName>
                                        </p:attrNameLst>
                                      </p:cBhvr>
                                      <p:tavLst>
                                        <p:tav tm="0">
                                          <p:val>
                                            <p:fltVal val="0"/>
                                          </p:val>
                                        </p:tav>
                                        <p:tav tm="100000">
                                          <p:val>
                                            <p:strVal val="#ppt_w"/>
                                          </p:val>
                                        </p:tav>
                                      </p:tavLst>
                                    </p:anim>
                                    <p:anim calcmode="lin" valueType="num">
                                      <p:cBhvr>
                                        <p:cTn id="30" dur="500" fill="hold"/>
                                        <p:tgtEl>
                                          <p:spTgt spid="23"/>
                                        </p:tgtEl>
                                        <p:attrNameLst>
                                          <p:attrName>ppt_h</p:attrName>
                                        </p:attrNameLst>
                                      </p:cBhvr>
                                      <p:tavLst>
                                        <p:tav tm="0">
                                          <p:val>
                                            <p:fltVal val="0"/>
                                          </p:val>
                                        </p:tav>
                                        <p:tav tm="100000">
                                          <p:val>
                                            <p:strVal val="#ppt_h"/>
                                          </p:val>
                                        </p:tav>
                                      </p:tavLst>
                                    </p:anim>
                                    <p:animEffect transition="in" filter="fade">
                                      <p:cBhvr>
                                        <p:cTn id="31" dur="500"/>
                                        <p:tgtEl>
                                          <p:spTgt spid="23"/>
                                        </p:tgtEl>
                                      </p:cBhvr>
                                    </p:animEffect>
                                  </p:childTnLst>
                                </p:cTn>
                              </p:par>
                            </p:childTnLst>
                          </p:cTn>
                        </p:par>
                        <p:par>
                          <p:cTn id="32" fill="hold">
                            <p:stCondLst>
                              <p:cond delay="2000"/>
                            </p:stCondLst>
                            <p:childTnLst>
                              <p:par>
                                <p:cTn id="33" presetID="22" presetClass="entr" presetSubtype="8" fill="hold"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left)">
                                      <p:cBhvr>
                                        <p:cTn id="35"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 name="组合 54"/>
          <p:cNvGrpSpPr/>
          <p:nvPr/>
        </p:nvGrpSpPr>
        <p:grpSpPr>
          <a:xfrm>
            <a:off x="1601869" y="1774618"/>
            <a:ext cx="8988261" cy="3308764"/>
            <a:chOff x="2288403" y="2314912"/>
            <a:chExt cx="7889054" cy="2904125"/>
          </a:xfrm>
        </p:grpSpPr>
        <p:grpSp>
          <p:nvGrpSpPr>
            <p:cNvPr id="37" name="组合 36"/>
            <p:cNvGrpSpPr/>
            <p:nvPr/>
          </p:nvGrpSpPr>
          <p:grpSpPr>
            <a:xfrm>
              <a:off x="2642761" y="2314912"/>
              <a:ext cx="1958736" cy="1958736"/>
              <a:chOff x="3971843" y="2236207"/>
              <a:chExt cx="1958736" cy="1958736"/>
            </a:xfrm>
          </p:grpSpPr>
          <p:sp>
            <p:nvSpPr>
              <p:cNvPr id="38" name="椭圆 37"/>
              <p:cNvSpPr/>
              <p:nvPr/>
            </p:nvSpPr>
            <p:spPr>
              <a:xfrm>
                <a:off x="3971843" y="2236207"/>
                <a:ext cx="1958736" cy="1958736"/>
              </a:xfrm>
              <a:prstGeom prst="ellipse">
                <a:avLst/>
              </a:prstGeom>
              <a:solidFill>
                <a:srgbClr val="048A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39" name="Freeform 82"/>
              <p:cNvSpPr>
                <a:spLocks noEditPoints="1"/>
              </p:cNvSpPr>
              <p:nvPr/>
            </p:nvSpPr>
            <p:spPr bwMode="auto">
              <a:xfrm>
                <a:off x="4649004" y="2858421"/>
                <a:ext cx="604415" cy="714308"/>
              </a:xfrm>
              <a:custGeom>
                <a:avLst/>
                <a:gdLst/>
                <a:ahLst/>
                <a:cxnLst>
                  <a:cxn ang="0">
                    <a:pos x="61" y="26"/>
                  </a:cxn>
                  <a:cxn ang="0">
                    <a:pos x="61" y="68"/>
                  </a:cxn>
                  <a:cxn ang="0">
                    <a:pos x="58" y="72"/>
                  </a:cxn>
                  <a:cxn ang="0">
                    <a:pos x="4" y="72"/>
                  </a:cxn>
                  <a:cxn ang="0">
                    <a:pos x="0" y="68"/>
                  </a:cxn>
                  <a:cxn ang="0">
                    <a:pos x="0" y="4"/>
                  </a:cxn>
                  <a:cxn ang="0">
                    <a:pos x="4" y="0"/>
                  </a:cxn>
                  <a:cxn ang="0">
                    <a:pos x="36" y="0"/>
                  </a:cxn>
                  <a:cxn ang="0">
                    <a:pos x="36" y="22"/>
                  </a:cxn>
                  <a:cxn ang="0">
                    <a:pos x="40" y="26"/>
                  </a:cxn>
                  <a:cxn ang="0">
                    <a:pos x="61" y="26"/>
                  </a:cxn>
                  <a:cxn ang="0">
                    <a:pos x="46" y="32"/>
                  </a:cxn>
                  <a:cxn ang="0">
                    <a:pos x="45" y="31"/>
                  </a:cxn>
                  <a:cxn ang="0">
                    <a:pos x="16" y="31"/>
                  </a:cxn>
                  <a:cxn ang="0">
                    <a:pos x="15" y="32"/>
                  </a:cxn>
                  <a:cxn ang="0">
                    <a:pos x="15" y="35"/>
                  </a:cxn>
                  <a:cxn ang="0">
                    <a:pos x="16" y="36"/>
                  </a:cxn>
                  <a:cxn ang="0">
                    <a:pos x="45" y="36"/>
                  </a:cxn>
                  <a:cxn ang="0">
                    <a:pos x="46" y="35"/>
                  </a:cxn>
                  <a:cxn ang="0">
                    <a:pos x="46" y="32"/>
                  </a:cxn>
                  <a:cxn ang="0">
                    <a:pos x="46" y="43"/>
                  </a:cxn>
                  <a:cxn ang="0">
                    <a:pos x="45" y="41"/>
                  </a:cxn>
                  <a:cxn ang="0">
                    <a:pos x="16" y="41"/>
                  </a:cxn>
                  <a:cxn ang="0">
                    <a:pos x="15" y="43"/>
                  </a:cxn>
                  <a:cxn ang="0">
                    <a:pos x="15" y="45"/>
                  </a:cxn>
                  <a:cxn ang="0">
                    <a:pos x="16" y="47"/>
                  </a:cxn>
                  <a:cxn ang="0">
                    <a:pos x="45" y="47"/>
                  </a:cxn>
                  <a:cxn ang="0">
                    <a:pos x="46" y="45"/>
                  </a:cxn>
                  <a:cxn ang="0">
                    <a:pos x="46" y="43"/>
                  </a:cxn>
                  <a:cxn ang="0">
                    <a:pos x="46" y="53"/>
                  </a:cxn>
                  <a:cxn ang="0">
                    <a:pos x="45" y="52"/>
                  </a:cxn>
                  <a:cxn ang="0">
                    <a:pos x="16" y="52"/>
                  </a:cxn>
                  <a:cxn ang="0">
                    <a:pos x="15" y="53"/>
                  </a:cxn>
                  <a:cxn ang="0">
                    <a:pos x="15" y="56"/>
                  </a:cxn>
                  <a:cxn ang="0">
                    <a:pos x="16" y="57"/>
                  </a:cxn>
                  <a:cxn ang="0">
                    <a:pos x="45" y="57"/>
                  </a:cxn>
                  <a:cxn ang="0">
                    <a:pos x="46" y="56"/>
                  </a:cxn>
                  <a:cxn ang="0">
                    <a:pos x="46" y="53"/>
                  </a:cxn>
                  <a:cxn ang="0">
                    <a:pos x="60" y="21"/>
                  </a:cxn>
                  <a:cxn ang="0">
                    <a:pos x="41" y="21"/>
                  </a:cxn>
                  <a:cxn ang="0">
                    <a:pos x="41" y="2"/>
                  </a:cxn>
                  <a:cxn ang="0">
                    <a:pos x="42" y="3"/>
                  </a:cxn>
                  <a:cxn ang="0">
                    <a:pos x="59" y="19"/>
                  </a:cxn>
                  <a:cxn ang="0">
                    <a:pos x="60" y="21"/>
                  </a:cxn>
                </a:cxnLst>
                <a:rect l="0" t="0" r="r" b="b"/>
                <a:pathLst>
                  <a:path w="61" h="72">
                    <a:moveTo>
                      <a:pt x="61" y="26"/>
                    </a:moveTo>
                    <a:cubicBezTo>
                      <a:pt x="61" y="68"/>
                      <a:pt x="61" y="68"/>
                      <a:pt x="61" y="68"/>
                    </a:cubicBezTo>
                    <a:cubicBezTo>
                      <a:pt x="61" y="71"/>
                      <a:pt x="60" y="72"/>
                      <a:pt x="58" y="72"/>
                    </a:cubicBezTo>
                    <a:cubicBezTo>
                      <a:pt x="4" y="72"/>
                      <a:pt x="4" y="72"/>
                      <a:pt x="4" y="72"/>
                    </a:cubicBezTo>
                    <a:cubicBezTo>
                      <a:pt x="1" y="72"/>
                      <a:pt x="0" y="71"/>
                      <a:pt x="0" y="68"/>
                    </a:cubicBezTo>
                    <a:cubicBezTo>
                      <a:pt x="0" y="4"/>
                      <a:pt x="0" y="4"/>
                      <a:pt x="0" y="4"/>
                    </a:cubicBezTo>
                    <a:cubicBezTo>
                      <a:pt x="0" y="2"/>
                      <a:pt x="1" y="0"/>
                      <a:pt x="4" y="0"/>
                    </a:cubicBezTo>
                    <a:cubicBezTo>
                      <a:pt x="36" y="0"/>
                      <a:pt x="36" y="0"/>
                      <a:pt x="36" y="0"/>
                    </a:cubicBezTo>
                    <a:cubicBezTo>
                      <a:pt x="36" y="22"/>
                      <a:pt x="36" y="22"/>
                      <a:pt x="36" y="22"/>
                    </a:cubicBezTo>
                    <a:cubicBezTo>
                      <a:pt x="36" y="24"/>
                      <a:pt x="37" y="26"/>
                      <a:pt x="40" y="26"/>
                    </a:cubicBezTo>
                    <a:lnTo>
                      <a:pt x="61" y="26"/>
                    </a:lnTo>
                    <a:close/>
                    <a:moveTo>
                      <a:pt x="46" y="32"/>
                    </a:moveTo>
                    <a:cubicBezTo>
                      <a:pt x="46" y="32"/>
                      <a:pt x="45" y="31"/>
                      <a:pt x="45" y="31"/>
                    </a:cubicBezTo>
                    <a:cubicBezTo>
                      <a:pt x="16" y="31"/>
                      <a:pt x="16" y="31"/>
                      <a:pt x="16" y="31"/>
                    </a:cubicBezTo>
                    <a:cubicBezTo>
                      <a:pt x="16" y="31"/>
                      <a:pt x="15" y="32"/>
                      <a:pt x="15" y="32"/>
                    </a:cubicBezTo>
                    <a:cubicBezTo>
                      <a:pt x="15" y="35"/>
                      <a:pt x="15" y="35"/>
                      <a:pt x="15" y="35"/>
                    </a:cubicBezTo>
                    <a:cubicBezTo>
                      <a:pt x="15" y="36"/>
                      <a:pt x="16" y="36"/>
                      <a:pt x="16" y="36"/>
                    </a:cubicBezTo>
                    <a:cubicBezTo>
                      <a:pt x="45" y="36"/>
                      <a:pt x="45" y="36"/>
                      <a:pt x="45" y="36"/>
                    </a:cubicBezTo>
                    <a:cubicBezTo>
                      <a:pt x="45" y="36"/>
                      <a:pt x="46" y="36"/>
                      <a:pt x="46" y="35"/>
                    </a:cubicBezTo>
                    <a:lnTo>
                      <a:pt x="46" y="32"/>
                    </a:lnTo>
                    <a:close/>
                    <a:moveTo>
                      <a:pt x="46" y="43"/>
                    </a:moveTo>
                    <a:cubicBezTo>
                      <a:pt x="46" y="42"/>
                      <a:pt x="45" y="41"/>
                      <a:pt x="45" y="41"/>
                    </a:cubicBezTo>
                    <a:cubicBezTo>
                      <a:pt x="16" y="41"/>
                      <a:pt x="16" y="41"/>
                      <a:pt x="16" y="41"/>
                    </a:cubicBezTo>
                    <a:cubicBezTo>
                      <a:pt x="16" y="41"/>
                      <a:pt x="15" y="42"/>
                      <a:pt x="15" y="43"/>
                    </a:cubicBezTo>
                    <a:cubicBezTo>
                      <a:pt x="15" y="45"/>
                      <a:pt x="15" y="45"/>
                      <a:pt x="15" y="45"/>
                    </a:cubicBezTo>
                    <a:cubicBezTo>
                      <a:pt x="15" y="46"/>
                      <a:pt x="16" y="47"/>
                      <a:pt x="16" y="47"/>
                    </a:cubicBezTo>
                    <a:cubicBezTo>
                      <a:pt x="45" y="47"/>
                      <a:pt x="45" y="47"/>
                      <a:pt x="45" y="47"/>
                    </a:cubicBezTo>
                    <a:cubicBezTo>
                      <a:pt x="45" y="47"/>
                      <a:pt x="46" y="46"/>
                      <a:pt x="46" y="45"/>
                    </a:cubicBezTo>
                    <a:lnTo>
                      <a:pt x="46" y="43"/>
                    </a:lnTo>
                    <a:close/>
                    <a:moveTo>
                      <a:pt x="46" y="53"/>
                    </a:moveTo>
                    <a:cubicBezTo>
                      <a:pt x="46" y="52"/>
                      <a:pt x="45" y="52"/>
                      <a:pt x="45" y="52"/>
                    </a:cubicBezTo>
                    <a:cubicBezTo>
                      <a:pt x="16" y="52"/>
                      <a:pt x="16" y="52"/>
                      <a:pt x="16" y="52"/>
                    </a:cubicBezTo>
                    <a:cubicBezTo>
                      <a:pt x="16" y="52"/>
                      <a:pt x="15" y="52"/>
                      <a:pt x="15" y="53"/>
                    </a:cubicBezTo>
                    <a:cubicBezTo>
                      <a:pt x="15" y="56"/>
                      <a:pt x="15" y="56"/>
                      <a:pt x="15" y="56"/>
                    </a:cubicBezTo>
                    <a:cubicBezTo>
                      <a:pt x="15" y="56"/>
                      <a:pt x="16" y="57"/>
                      <a:pt x="16" y="57"/>
                    </a:cubicBezTo>
                    <a:cubicBezTo>
                      <a:pt x="45" y="57"/>
                      <a:pt x="45" y="57"/>
                      <a:pt x="45" y="57"/>
                    </a:cubicBezTo>
                    <a:cubicBezTo>
                      <a:pt x="45" y="57"/>
                      <a:pt x="46" y="56"/>
                      <a:pt x="46" y="56"/>
                    </a:cubicBezTo>
                    <a:lnTo>
                      <a:pt x="46" y="53"/>
                    </a:lnTo>
                    <a:close/>
                    <a:moveTo>
                      <a:pt x="60" y="21"/>
                    </a:moveTo>
                    <a:cubicBezTo>
                      <a:pt x="41" y="21"/>
                      <a:pt x="41" y="21"/>
                      <a:pt x="41" y="21"/>
                    </a:cubicBezTo>
                    <a:cubicBezTo>
                      <a:pt x="41" y="2"/>
                      <a:pt x="41" y="2"/>
                      <a:pt x="41" y="2"/>
                    </a:cubicBezTo>
                    <a:cubicBezTo>
                      <a:pt x="41" y="2"/>
                      <a:pt x="42" y="3"/>
                      <a:pt x="42" y="3"/>
                    </a:cubicBezTo>
                    <a:cubicBezTo>
                      <a:pt x="59" y="19"/>
                      <a:pt x="59" y="19"/>
                      <a:pt x="59" y="19"/>
                    </a:cubicBezTo>
                    <a:cubicBezTo>
                      <a:pt x="59" y="20"/>
                      <a:pt x="59" y="20"/>
                      <a:pt x="60" y="21"/>
                    </a:cubicBezTo>
                    <a:close/>
                  </a:path>
                </a:pathLst>
              </a:custGeom>
              <a:solidFill>
                <a:schemeClr val="bg1"/>
              </a:solidFill>
              <a:ln w="9525">
                <a:noFill/>
                <a:round/>
              </a:ln>
            </p:spPr>
            <p:txBody>
              <a:bodyPr vert="horz" wrap="square" lIns="91419" tIns="45709" rIns="91419" bIns="45709" numCol="1" anchor="t" anchorCtr="0" compatLnSpc="1"/>
              <a:lstStyle/>
              <a:p>
                <a:pPr defTabSz="914217">
                  <a:defRPr/>
                </a:pPr>
                <a:endParaRPr lang="en-US" sz="1600" kern="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5219282" y="2314912"/>
              <a:ext cx="1958736" cy="1958736"/>
              <a:chOff x="6382109" y="2236207"/>
              <a:chExt cx="1958736" cy="1958736"/>
            </a:xfrm>
          </p:grpSpPr>
          <p:sp>
            <p:nvSpPr>
              <p:cNvPr id="41" name="椭圆 40"/>
              <p:cNvSpPr/>
              <p:nvPr/>
            </p:nvSpPr>
            <p:spPr>
              <a:xfrm>
                <a:off x="6382109" y="2236207"/>
                <a:ext cx="1958736" cy="1958736"/>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42" name="Freeform 178"/>
              <p:cNvSpPr>
                <a:spLocks noEditPoints="1"/>
              </p:cNvSpPr>
              <p:nvPr/>
            </p:nvSpPr>
            <p:spPr bwMode="auto">
              <a:xfrm>
                <a:off x="6943300" y="2900619"/>
                <a:ext cx="836355" cy="629913"/>
              </a:xfrm>
              <a:custGeom>
                <a:avLst/>
                <a:gdLst/>
                <a:ahLst/>
                <a:cxnLst>
                  <a:cxn ang="0">
                    <a:pos x="158" y="119"/>
                  </a:cxn>
                  <a:cxn ang="0">
                    <a:pos x="0" y="119"/>
                  </a:cxn>
                  <a:cxn ang="0">
                    <a:pos x="0" y="0"/>
                  </a:cxn>
                  <a:cxn ang="0">
                    <a:pos x="9" y="0"/>
                  </a:cxn>
                  <a:cxn ang="0">
                    <a:pos x="9" y="108"/>
                  </a:cxn>
                  <a:cxn ang="0">
                    <a:pos x="158" y="108"/>
                  </a:cxn>
                  <a:cxn ang="0">
                    <a:pos x="158" y="119"/>
                  </a:cxn>
                  <a:cxn ang="0">
                    <a:pos x="50" y="99"/>
                  </a:cxn>
                  <a:cxn ang="0">
                    <a:pos x="29" y="99"/>
                  </a:cxn>
                  <a:cxn ang="0">
                    <a:pos x="29" y="60"/>
                  </a:cxn>
                  <a:cxn ang="0">
                    <a:pos x="50" y="60"/>
                  </a:cxn>
                  <a:cxn ang="0">
                    <a:pos x="50" y="99"/>
                  </a:cxn>
                  <a:cxn ang="0">
                    <a:pos x="78" y="99"/>
                  </a:cxn>
                  <a:cxn ang="0">
                    <a:pos x="59" y="99"/>
                  </a:cxn>
                  <a:cxn ang="0">
                    <a:pos x="59" y="19"/>
                  </a:cxn>
                  <a:cxn ang="0">
                    <a:pos x="78" y="19"/>
                  </a:cxn>
                  <a:cxn ang="0">
                    <a:pos x="78" y="99"/>
                  </a:cxn>
                  <a:cxn ang="0">
                    <a:pos x="109" y="99"/>
                  </a:cxn>
                  <a:cxn ang="0">
                    <a:pos x="89" y="99"/>
                  </a:cxn>
                  <a:cxn ang="0">
                    <a:pos x="89" y="39"/>
                  </a:cxn>
                  <a:cxn ang="0">
                    <a:pos x="109" y="39"/>
                  </a:cxn>
                  <a:cxn ang="0">
                    <a:pos x="109" y="99"/>
                  </a:cxn>
                  <a:cxn ang="0">
                    <a:pos x="139" y="99"/>
                  </a:cxn>
                  <a:cxn ang="0">
                    <a:pos x="119" y="99"/>
                  </a:cxn>
                  <a:cxn ang="0">
                    <a:pos x="119" y="11"/>
                  </a:cxn>
                  <a:cxn ang="0">
                    <a:pos x="139" y="11"/>
                  </a:cxn>
                  <a:cxn ang="0">
                    <a:pos x="139" y="99"/>
                  </a:cxn>
                </a:cxnLst>
                <a:rect l="0" t="0" r="r" b="b"/>
                <a:pathLst>
                  <a:path w="158" h="119">
                    <a:moveTo>
                      <a:pt x="158" y="119"/>
                    </a:moveTo>
                    <a:lnTo>
                      <a:pt x="0" y="119"/>
                    </a:lnTo>
                    <a:lnTo>
                      <a:pt x="0" y="0"/>
                    </a:lnTo>
                    <a:lnTo>
                      <a:pt x="9" y="0"/>
                    </a:lnTo>
                    <a:lnTo>
                      <a:pt x="9" y="108"/>
                    </a:lnTo>
                    <a:lnTo>
                      <a:pt x="158" y="108"/>
                    </a:lnTo>
                    <a:lnTo>
                      <a:pt x="158" y="119"/>
                    </a:lnTo>
                    <a:close/>
                    <a:moveTo>
                      <a:pt x="50" y="99"/>
                    </a:moveTo>
                    <a:lnTo>
                      <a:pt x="29" y="99"/>
                    </a:lnTo>
                    <a:lnTo>
                      <a:pt x="29" y="60"/>
                    </a:lnTo>
                    <a:lnTo>
                      <a:pt x="50" y="60"/>
                    </a:lnTo>
                    <a:lnTo>
                      <a:pt x="50" y="99"/>
                    </a:lnTo>
                    <a:close/>
                    <a:moveTo>
                      <a:pt x="78" y="99"/>
                    </a:moveTo>
                    <a:lnTo>
                      <a:pt x="59" y="99"/>
                    </a:lnTo>
                    <a:lnTo>
                      <a:pt x="59" y="19"/>
                    </a:lnTo>
                    <a:lnTo>
                      <a:pt x="78" y="19"/>
                    </a:lnTo>
                    <a:lnTo>
                      <a:pt x="78" y="99"/>
                    </a:lnTo>
                    <a:close/>
                    <a:moveTo>
                      <a:pt x="109" y="99"/>
                    </a:moveTo>
                    <a:lnTo>
                      <a:pt x="89" y="99"/>
                    </a:lnTo>
                    <a:lnTo>
                      <a:pt x="89" y="39"/>
                    </a:lnTo>
                    <a:lnTo>
                      <a:pt x="109" y="39"/>
                    </a:lnTo>
                    <a:lnTo>
                      <a:pt x="109" y="99"/>
                    </a:lnTo>
                    <a:close/>
                    <a:moveTo>
                      <a:pt x="139" y="99"/>
                    </a:moveTo>
                    <a:lnTo>
                      <a:pt x="119" y="99"/>
                    </a:lnTo>
                    <a:lnTo>
                      <a:pt x="119" y="11"/>
                    </a:lnTo>
                    <a:lnTo>
                      <a:pt x="139" y="11"/>
                    </a:lnTo>
                    <a:lnTo>
                      <a:pt x="139" y="99"/>
                    </a:lnTo>
                    <a:close/>
                  </a:path>
                </a:pathLst>
              </a:custGeom>
              <a:solidFill>
                <a:schemeClr val="bg1"/>
              </a:solidFill>
              <a:ln w="9525">
                <a:noFill/>
                <a:round/>
              </a:ln>
            </p:spPr>
            <p:txBody>
              <a:bodyPr vert="horz" wrap="square" lIns="91419" tIns="45709" rIns="91419" bIns="45709" numCol="1" anchor="t" anchorCtr="0" compatLnSpc="1"/>
              <a:lstStyle/>
              <a:p>
                <a:pPr defTabSz="914217">
                  <a:defRPr/>
                </a:pPr>
                <a:endParaRPr lang="en-US" sz="1600" kern="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43" name="组合 42"/>
            <p:cNvGrpSpPr/>
            <p:nvPr/>
          </p:nvGrpSpPr>
          <p:grpSpPr>
            <a:xfrm>
              <a:off x="7795803" y="2314912"/>
              <a:ext cx="1958736" cy="1958736"/>
              <a:chOff x="8792376" y="2236207"/>
              <a:chExt cx="1958736" cy="1958736"/>
            </a:xfrm>
          </p:grpSpPr>
          <p:sp>
            <p:nvSpPr>
              <p:cNvPr id="44" name="椭圆 43"/>
              <p:cNvSpPr/>
              <p:nvPr/>
            </p:nvSpPr>
            <p:spPr>
              <a:xfrm>
                <a:off x="8792376" y="2236207"/>
                <a:ext cx="1958736" cy="1958736"/>
              </a:xfrm>
              <a:prstGeom prst="ellipse">
                <a:avLst/>
              </a:prstGeom>
              <a:solidFill>
                <a:srgbClr val="E679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45" name="AutoShape 81"/>
              <p:cNvSpPr/>
              <p:nvPr/>
            </p:nvSpPr>
            <p:spPr bwMode="auto">
              <a:xfrm>
                <a:off x="9412353" y="2856184"/>
                <a:ext cx="718783" cy="71878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35" y="9811"/>
                    </a:moveTo>
                    <a:cubicBezTo>
                      <a:pt x="20220" y="10144"/>
                      <a:pt x="20081" y="10800"/>
                      <a:pt x="18899" y="10800"/>
                    </a:cubicBezTo>
                    <a:lnTo>
                      <a:pt x="17549" y="10800"/>
                    </a:lnTo>
                    <a:cubicBezTo>
                      <a:pt x="17363" y="10800"/>
                      <a:pt x="17212" y="10950"/>
                      <a:pt x="17212" y="11137"/>
                    </a:cubicBezTo>
                    <a:cubicBezTo>
                      <a:pt x="17212" y="11324"/>
                      <a:pt x="17363" y="11475"/>
                      <a:pt x="17549" y="11475"/>
                    </a:cubicBezTo>
                    <a:lnTo>
                      <a:pt x="18858" y="11475"/>
                    </a:lnTo>
                    <a:cubicBezTo>
                      <a:pt x="19870" y="11475"/>
                      <a:pt x="20003" y="12314"/>
                      <a:pt x="19938" y="12719"/>
                    </a:cubicBezTo>
                    <a:cubicBezTo>
                      <a:pt x="19855" y="13223"/>
                      <a:pt x="19618" y="14175"/>
                      <a:pt x="18478" y="14175"/>
                    </a:cubicBezTo>
                    <a:lnTo>
                      <a:pt x="16874" y="14175"/>
                    </a:lnTo>
                    <a:cubicBezTo>
                      <a:pt x="16688" y="14175"/>
                      <a:pt x="16537" y="14325"/>
                      <a:pt x="16537" y="14512"/>
                    </a:cubicBezTo>
                    <a:cubicBezTo>
                      <a:pt x="16537" y="14699"/>
                      <a:pt x="16688" y="14850"/>
                      <a:pt x="16874" y="14850"/>
                    </a:cubicBezTo>
                    <a:lnTo>
                      <a:pt x="18203" y="14850"/>
                    </a:lnTo>
                    <a:cubicBezTo>
                      <a:pt x="19343" y="14850"/>
                      <a:pt x="19243" y="15718"/>
                      <a:pt x="19079" y="16237"/>
                    </a:cubicBezTo>
                    <a:cubicBezTo>
                      <a:pt x="18864" y="16918"/>
                      <a:pt x="18732" y="17549"/>
                      <a:pt x="17297" y="17549"/>
                    </a:cubicBezTo>
                    <a:lnTo>
                      <a:pt x="16196" y="17549"/>
                    </a:lnTo>
                    <a:cubicBezTo>
                      <a:pt x="16009" y="17549"/>
                      <a:pt x="15859" y="17700"/>
                      <a:pt x="15859" y="17887"/>
                    </a:cubicBezTo>
                    <a:cubicBezTo>
                      <a:pt x="15859" y="18073"/>
                      <a:pt x="16009" y="18225"/>
                      <a:pt x="16196" y="18225"/>
                    </a:cubicBezTo>
                    <a:lnTo>
                      <a:pt x="17255" y="18225"/>
                    </a:lnTo>
                    <a:cubicBezTo>
                      <a:pt x="17993" y="18225"/>
                      <a:pt x="18027" y="18923"/>
                      <a:pt x="17950" y="19174"/>
                    </a:cubicBezTo>
                    <a:cubicBezTo>
                      <a:pt x="17866" y="19448"/>
                      <a:pt x="17767" y="19651"/>
                      <a:pt x="17762" y="19660"/>
                    </a:cubicBezTo>
                    <a:cubicBezTo>
                      <a:pt x="17558" y="20028"/>
                      <a:pt x="17229" y="20249"/>
                      <a:pt x="16534" y="20249"/>
                    </a:cubicBezTo>
                    <a:lnTo>
                      <a:pt x="12844" y="20249"/>
                    </a:lnTo>
                    <a:cubicBezTo>
                      <a:pt x="10990" y="20249"/>
                      <a:pt x="9151" y="19829"/>
                      <a:pt x="9104" y="19818"/>
                    </a:cubicBezTo>
                    <a:cubicBezTo>
                      <a:pt x="6299" y="19172"/>
                      <a:pt x="6152" y="19122"/>
                      <a:pt x="5976" y="19072"/>
                    </a:cubicBezTo>
                    <a:cubicBezTo>
                      <a:pt x="5976" y="19072"/>
                      <a:pt x="5405" y="18976"/>
                      <a:pt x="5405" y="18478"/>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5"/>
                    </a:moveTo>
                    <a:cubicBezTo>
                      <a:pt x="4724" y="19948"/>
                      <a:pt x="4423" y="20249"/>
                      <a:pt x="4049" y="20249"/>
                    </a:cubicBezTo>
                    <a:lnTo>
                      <a:pt x="2024" y="20249"/>
                    </a:lnTo>
                    <a:cubicBezTo>
                      <a:pt x="1652" y="20249"/>
                      <a:pt x="1349" y="19948"/>
                      <a:pt x="1349" y="19575"/>
                    </a:cubicBezTo>
                    <a:lnTo>
                      <a:pt x="1349" y="8774"/>
                    </a:lnTo>
                    <a:cubicBezTo>
                      <a:pt x="1349" y="8401"/>
                      <a:pt x="1652" y="8100"/>
                      <a:pt x="2024" y="8100"/>
                    </a:cubicBezTo>
                    <a:lnTo>
                      <a:pt x="4049" y="8100"/>
                    </a:lnTo>
                    <a:cubicBezTo>
                      <a:pt x="4423" y="8100"/>
                      <a:pt x="4724" y="8401"/>
                      <a:pt x="4724" y="8774"/>
                    </a:cubicBezTo>
                    <a:cubicBezTo>
                      <a:pt x="4724" y="8774"/>
                      <a:pt x="4724" y="19575"/>
                      <a:pt x="4724" y="19575"/>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5"/>
                    </a:lnTo>
                    <a:cubicBezTo>
                      <a:pt x="0" y="20691"/>
                      <a:pt x="908" y="21599"/>
                      <a:pt x="2024" y="21599"/>
                    </a:cubicBezTo>
                    <a:lnTo>
                      <a:pt x="4049" y="21599"/>
                    </a:lnTo>
                    <a:cubicBezTo>
                      <a:pt x="4853" y="21599"/>
                      <a:pt x="5525" y="21114"/>
                      <a:pt x="5850" y="20434"/>
                    </a:cubicBezTo>
                    <a:cubicBezTo>
                      <a:pt x="5859" y="20437"/>
                      <a:pt x="5873" y="20441"/>
                      <a:pt x="5882" y="20442"/>
                    </a:cubicBezTo>
                    <a:cubicBezTo>
                      <a:pt x="5927" y="20454"/>
                      <a:pt x="5979" y="20467"/>
                      <a:pt x="6044" y="20485"/>
                    </a:cubicBezTo>
                    <a:cubicBezTo>
                      <a:pt x="6056" y="20487"/>
                      <a:pt x="6062" y="20488"/>
                      <a:pt x="6074" y="20492"/>
                    </a:cubicBezTo>
                    <a:cubicBezTo>
                      <a:pt x="6464" y="20588"/>
                      <a:pt x="7212" y="20768"/>
                      <a:pt x="8812" y="21135"/>
                    </a:cubicBezTo>
                    <a:cubicBezTo>
                      <a:pt x="9155" y="21213"/>
                      <a:pt x="10966" y="21599"/>
                      <a:pt x="12844" y="21599"/>
                    </a:cubicBezTo>
                    <a:lnTo>
                      <a:pt x="16534" y="21599"/>
                    </a:lnTo>
                    <a:cubicBezTo>
                      <a:pt x="17659" y="21599"/>
                      <a:pt x="18469" y="21167"/>
                      <a:pt x="18952" y="20298"/>
                    </a:cubicBezTo>
                    <a:cubicBezTo>
                      <a:pt x="18958" y="20285"/>
                      <a:pt x="19114" y="19982"/>
                      <a:pt x="19240" y="19572"/>
                    </a:cubicBezTo>
                    <a:cubicBezTo>
                      <a:pt x="19336" y="19263"/>
                      <a:pt x="19371" y="18827"/>
                      <a:pt x="19256" y="18384"/>
                    </a:cubicBezTo>
                    <a:cubicBezTo>
                      <a:pt x="19981" y="17886"/>
                      <a:pt x="20214" y="17133"/>
                      <a:pt x="20366" y="16643"/>
                    </a:cubicBezTo>
                    <a:cubicBezTo>
                      <a:pt x="20620" y="15838"/>
                      <a:pt x="20544" y="15235"/>
                      <a:pt x="20367" y="14803"/>
                    </a:cubicBezTo>
                    <a:cubicBezTo>
                      <a:pt x="20775" y="14418"/>
                      <a:pt x="21122" y="13831"/>
                      <a:pt x="21269" y="12935"/>
                    </a:cubicBezTo>
                    <a:cubicBezTo>
                      <a:pt x="21361" y="12380"/>
                      <a:pt x="21263" y="11809"/>
                      <a:pt x="21007" y="11334"/>
                    </a:cubicBezTo>
                    <a:cubicBezTo>
                      <a:pt x="21389" y="10905"/>
                      <a:pt x="21564" y="10365"/>
                      <a:pt x="21583" y="9865"/>
                    </a:cubicBezTo>
                    <a:lnTo>
                      <a:pt x="21591" y="9724"/>
                    </a:lnTo>
                    <a:cubicBezTo>
                      <a:pt x="21596" y="9635"/>
                      <a:pt x="21600" y="9581"/>
                      <a:pt x="21600" y="9386"/>
                    </a:cubicBezTo>
                    <a:cubicBezTo>
                      <a:pt x="21600" y="8533"/>
                      <a:pt x="21010" y="7446"/>
                      <a:pt x="19686" y="7069"/>
                    </a:cubicBezTo>
                  </a:path>
                </a:pathLst>
              </a:custGeom>
              <a:solidFill>
                <a:schemeClr val="bg1"/>
              </a:solidFill>
              <a:ln>
                <a:noFill/>
              </a:ln>
              <a:effectLst/>
            </p:spPr>
            <p:txBody>
              <a:bodyPr lIns="19046" tIns="19046" rIns="19046" bIns="19046" anchor="ctr"/>
              <a:lstStyle/>
              <a:p>
                <a:pPr algn="ctr" defTabSz="228554" fontAlgn="base" hangingPunct="0">
                  <a:spcBef>
                    <a:spcPct val="0"/>
                  </a:spcBef>
                  <a:spcAft>
                    <a:spcPct val="0"/>
                  </a:spcAft>
                  <a:defRPr/>
                </a:pPr>
                <a:endParaRPr lang="en-US" sz="1400" kern="0">
                  <a:solidFill>
                    <a:schemeClr val="bg1">
                      <a:lumMod val="50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grpSp>
        <p:grpSp>
          <p:nvGrpSpPr>
            <p:cNvPr id="46" name="组合 45"/>
            <p:cNvGrpSpPr/>
            <p:nvPr/>
          </p:nvGrpSpPr>
          <p:grpSpPr>
            <a:xfrm>
              <a:off x="2288403" y="4500712"/>
              <a:ext cx="2653767" cy="718325"/>
              <a:chOff x="1137578" y="4446649"/>
              <a:chExt cx="2653767" cy="718325"/>
            </a:xfrm>
          </p:grpSpPr>
          <p:sp>
            <p:nvSpPr>
              <p:cNvPr id="47" name="矩形 46"/>
              <p:cNvSpPr/>
              <p:nvPr/>
            </p:nvSpPr>
            <p:spPr>
              <a:xfrm>
                <a:off x="1137578" y="4813876"/>
                <a:ext cx="2653767" cy="351098"/>
              </a:xfrm>
              <a:prstGeom prst="rect">
                <a:avLst/>
              </a:prstGeom>
            </p:spPr>
            <p:txBody>
              <a:bodyPr wrap="square">
                <a:spAutoFit/>
              </a:bodyPr>
              <a:lstStyle/>
              <a:p>
                <a:pPr algn="ctr"/>
                <a:r>
                  <a:rPr lang="en-US" altLang="zh-CN" sz="1000" dirty="0">
                    <a:solidFill>
                      <a:schemeClr val="bg1">
                        <a:lumMod val="50000"/>
                      </a:schemeClr>
                    </a:solidFill>
                    <a:latin typeface="微软雅黑" panose="020B0503020204020204" pitchFamily="34" charset="-122"/>
                    <a:ea typeface="微软雅黑" panose="020B0503020204020204" pitchFamily="34" charset="-122"/>
                  </a:rPr>
                  <a:t>Failure is like a thief Failure is probably the fortification in your pole. </a:t>
                </a:r>
                <a:endParaRPr lang="zh-CN" altLang="en-US" sz="1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8" name="矩形 47"/>
              <p:cNvSpPr/>
              <p:nvPr/>
            </p:nvSpPr>
            <p:spPr>
              <a:xfrm>
                <a:off x="1307632" y="4446649"/>
                <a:ext cx="2313659" cy="324090"/>
              </a:xfrm>
              <a:prstGeom prst="rect">
                <a:avLst/>
              </a:prstGeom>
            </p:spPr>
            <p:txBody>
              <a:bodyPr wrap="square">
                <a:spAutoFit/>
              </a:bodyPr>
              <a:lstStyle/>
              <a:p>
                <a:pPr algn="dist"/>
                <a:r>
                  <a:rPr lang="zh-CN" altLang="en-US"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加入你的标题描述</a:t>
                </a:r>
                <a:endParaRPr lang="en-US" altLang="zh-CN"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49" name="组合 48"/>
            <p:cNvGrpSpPr/>
            <p:nvPr/>
          </p:nvGrpSpPr>
          <p:grpSpPr>
            <a:xfrm>
              <a:off x="4906046" y="4500712"/>
              <a:ext cx="2653767" cy="718325"/>
              <a:chOff x="1137578" y="4446649"/>
              <a:chExt cx="2653767" cy="718325"/>
            </a:xfrm>
          </p:grpSpPr>
          <p:sp>
            <p:nvSpPr>
              <p:cNvPr id="50" name="矩形 49"/>
              <p:cNvSpPr/>
              <p:nvPr/>
            </p:nvSpPr>
            <p:spPr>
              <a:xfrm>
                <a:off x="1137578" y="4813876"/>
                <a:ext cx="2653767" cy="351098"/>
              </a:xfrm>
              <a:prstGeom prst="rect">
                <a:avLst/>
              </a:prstGeom>
            </p:spPr>
            <p:txBody>
              <a:bodyPr wrap="square">
                <a:spAutoFit/>
              </a:bodyPr>
              <a:lstStyle/>
              <a:p>
                <a:pPr algn="ctr"/>
                <a:r>
                  <a:rPr lang="en-US" altLang="zh-CN" sz="1000" dirty="0">
                    <a:solidFill>
                      <a:schemeClr val="bg1">
                        <a:lumMod val="50000"/>
                      </a:schemeClr>
                    </a:solidFill>
                    <a:latin typeface="微软雅黑" panose="020B0503020204020204" pitchFamily="34" charset="-122"/>
                    <a:ea typeface="微软雅黑" panose="020B0503020204020204" pitchFamily="34" charset="-122"/>
                  </a:rPr>
                  <a:t>Failure is like a thief Failure is probably the fortification in your pole. </a:t>
                </a:r>
                <a:endParaRPr lang="zh-CN" altLang="en-US" sz="1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1" name="矩形 50"/>
              <p:cNvSpPr/>
              <p:nvPr/>
            </p:nvSpPr>
            <p:spPr>
              <a:xfrm>
                <a:off x="1307632" y="4446649"/>
                <a:ext cx="2313659" cy="324090"/>
              </a:xfrm>
              <a:prstGeom prst="rect">
                <a:avLst/>
              </a:prstGeom>
            </p:spPr>
            <p:txBody>
              <a:bodyPr wrap="square">
                <a:spAutoFit/>
              </a:bodyPr>
              <a:lstStyle/>
              <a:p>
                <a:pPr algn="dist"/>
                <a:r>
                  <a:rPr lang="zh-CN" altLang="en-US"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加入你的标题描述</a:t>
                </a:r>
                <a:endParaRPr lang="en-US" altLang="zh-CN"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52" name="组合 51"/>
            <p:cNvGrpSpPr/>
            <p:nvPr/>
          </p:nvGrpSpPr>
          <p:grpSpPr>
            <a:xfrm>
              <a:off x="7523690" y="4500712"/>
              <a:ext cx="2653767" cy="718325"/>
              <a:chOff x="1137578" y="4446649"/>
              <a:chExt cx="2653767" cy="718325"/>
            </a:xfrm>
          </p:grpSpPr>
          <p:sp>
            <p:nvSpPr>
              <p:cNvPr id="53" name="矩形 52"/>
              <p:cNvSpPr/>
              <p:nvPr/>
            </p:nvSpPr>
            <p:spPr>
              <a:xfrm>
                <a:off x="1137578" y="4813876"/>
                <a:ext cx="2653767" cy="351098"/>
              </a:xfrm>
              <a:prstGeom prst="rect">
                <a:avLst/>
              </a:prstGeom>
            </p:spPr>
            <p:txBody>
              <a:bodyPr wrap="square">
                <a:spAutoFit/>
              </a:bodyPr>
              <a:lstStyle/>
              <a:p>
                <a:pPr algn="ctr"/>
                <a:r>
                  <a:rPr lang="en-US" altLang="zh-CN" sz="1000" dirty="0">
                    <a:solidFill>
                      <a:schemeClr val="bg1">
                        <a:lumMod val="50000"/>
                      </a:schemeClr>
                    </a:solidFill>
                    <a:latin typeface="微软雅黑" panose="020B0503020204020204" pitchFamily="34" charset="-122"/>
                    <a:ea typeface="微软雅黑" panose="020B0503020204020204" pitchFamily="34" charset="-122"/>
                  </a:rPr>
                  <a:t>Failure is like a thief Failure is probably the fortification in your pole. </a:t>
                </a:r>
                <a:endParaRPr lang="zh-CN" altLang="en-US" sz="1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4" name="矩形 53"/>
              <p:cNvSpPr/>
              <p:nvPr/>
            </p:nvSpPr>
            <p:spPr>
              <a:xfrm>
                <a:off x="1307632" y="4446649"/>
                <a:ext cx="2313659" cy="324090"/>
              </a:xfrm>
              <a:prstGeom prst="rect">
                <a:avLst/>
              </a:prstGeom>
            </p:spPr>
            <p:txBody>
              <a:bodyPr wrap="square">
                <a:spAutoFit/>
              </a:bodyPr>
              <a:lstStyle/>
              <a:p>
                <a:pPr algn="dist"/>
                <a:r>
                  <a:rPr lang="zh-CN" altLang="en-US"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加入你的标题描述</a:t>
                </a:r>
                <a:endParaRPr lang="en-US" altLang="zh-CN"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spTree>
    <p:extLst>
      <p:ext uri="{BB962C8B-B14F-4D97-AF65-F5344CB8AC3E}">
        <p14:creationId xmlns:p14="http://schemas.microsoft.com/office/powerpoint/2010/main" val="26673423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advTm="3000">
        <p15:prstTrans prst="airplan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additive="base">
                                        <p:cTn id="7" dur="1000" fill="hold"/>
                                        <p:tgtEl>
                                          <p:spTgt spid="55"/>
                                        </p:tgtEl>
                                        <p:attrNameLst>
                                          <p:attrName>ppt_x</p:attrName>
                                        </p:attrNameLst>
                                      </p:cBhvr>
                                      <p:tavLst>
                                        <p:tav tm="0">
                                          <p:val>
                                            <p:strVal val="0-#ppt_w/2"/>
                                          </p:val>
                                        </p:tav>
                                        <p:tav tm="100000">
                                          <p:val>
                                            <p:strVal val="#ppt_x"/>
                                          </p:val>
                                        </p:tav>
                                      </p:tavLst>
                                    </p:anim>
                                    <p:anim calcmode="lin" valueType="num">
                                      <p:cBhvr additive="base">
                                        <p:cTn id="8" dur="1000" fill="hold"/>
                                        <p:tgtEl>
                                          <p:spTgt spid="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Shape 6914"/>
          <p:cNvSpPr/>
          <p:nvPr/>
        </p:nvSpPr>
        <p:spPr>
          <a:xfrm>
            <a:off x="6761795" y="1603140"/>
            <a:ext cx="1939830" cy="1762957"/>
          </a:xfrm>
          <a:custGeom>
            <a:avLst/>
            <a:gdLst/>
            <a:ahLst/>
            <a:cxnLst>
              <a:cxn ang="0">
                <a:pos x="wd2" y="hd2"/>
              </a:cxn>
              <a:cxn ang="5400000">
                <a:pos x="wd2" y="hd2"/>
              </a:cxn>
              <a:cxn ang="10800000">
                <a:pos x="wd2" y="hd2"/>
              </a:cxn>
              <a:cxn ang="16200000">
                <a:pos x="wd2" y="hd2"/>
              </a:cxn>
            </a:cxnLst>
            <a:rect l="0" t="0" r="r" b="b"/>
            <a:pathLst>
              <a:path w="21600" h="21600" extrusionOk="0">
                <a:moveTo>
                  <a:pt x="3095" y="18391"/>
                </a:moveTo>
                <a:cubicBezTo>
                  <a:pt x="2131" y="18465"/>
                  <a:pt x="1144" y="18588"/>
                  <a:pt x="224" y="18761"/>
                </a:cubicBezTo>
                <a:cubicBezTo>
                  <a:pt x="90" y="19699"/>
                  <a:pt x="22" y="20637"/>
                  <a:pt x="0" y="21600"/>
                </a:cubicBezTo>
                <a:cubicBezTo>
                  <a:pt x="3701" y="21600"/>
                  <a:pt x="3701" y="21600"/>
                  <a:pt x="3701" y="21600"/>
                </a:cubicBezTo>
                <a:cubicBezTo>
                  <a:pt x="4060" y="20168"/>
                  <a:pt x="5249" y="19156"/>
                  <a:pt x="6639" y="19156"/>
                </a:cubicBezTo>
                <a:cubicBezTo>
                  <a:pt x="8030" y="19156"/>
                  <a:pt x="9219" y="20168"/>
                  <a:pt x="9600" y="21600"/>
                </a:cubicBezTo>
                <a:cubicBezTo>
                  <a:pt x="10273" y="21600"/>
                  <a:pt x="10273" y="21600"/>
                  <a:pt x="10273" y="21600"/>
                </a:cubicBezTo>
                <a:cubicBezTo>
                  <a:pt x="10295" y="20711"/>
                  <a:pt x="10430" y="19847"/>
                  <a:pt x="10654" y="18983"/>
                </a:cubicBezTo>
                <a:cubicBezTo>
                  <a:pt x="11125" y="17206"/>
                  <a:pt x="12045" y="15552"/>
                  <a:pt x="13279" y="14268"/>
                </a:cubicBezTo>
                <a:cubicBezTo>
                  <a:pt x="14467" y="12960"/>
                  <a:pt x="16015" y="12096"/>
                  <a:pt x="17675" y="11602"/>
                </a:cubicBezTo>
                <a:cubicBezTo>
                  <a:pt x="18258" y="11454"/>
                  <a:pt x="18841" y="11380"/>
                  <a:pt x="19447" y="11331"/>
                </a:cubicBezTo>
                <a:cubicBezTo>
                  <a:pt x="19447" y="9183"/>
                  <a:pt x="19447" y="9183"/>
                  <a:pt x="19447" y="9183"/>
                </a:cubicBezTo>
                <a:cubicBezTo>
                  <a:pt x="19828" y="9109"/>
                  <a:pt x="19828" y="9109"/>
                  <a:pt x="19828" y="9109"/>
                </a:cubicBezTo>
                <a:cubicBezTo>
                  <a:pt x="20860" y="8912"/>
                  <a:pt x="21600" y="7949"/>
                  <a:pt x="21600" y="6764"/>
                </a:cubicBezTo>
                <a:cubicBezTo>
                  <a:pt x="21600" y="5579"/>
                  <a:pt x="20860" y="4592"/>
                  <a:pt x="19828" y="4394"/>
                </a:cubicBezTo>
                <a:cubicBezTo>
                  <a:pt x="19447" y="4320"/>
                  <a:pt x="19447" y="4320"/>
                  <a:pt x="19447" y="4320"/>
                </a:cubicBezTo>
                <a:cubicBezTo>
                  <a:pt x="19447" y="0"/>
                  <a:pt x="19447" y="0"/>
                  <a:pt x="19447" y="0"/>
                </a:cubicBezTo>
                <a:cubicBezTo>
                  <a:pt x="18931" y="25"/>
                  <a:pt x="18437" y="49"/>
                  <a:pt x="17921" y="123"/>
                </a:cubicBezTo>
                <a:cubicBezTo>
                  <a:pt x="17720" y="1185"/>
                  <a:pt x="17563" y="2197"/>
                  <a:pt x="17450" y="3259"/>
                </a:cubicBezTo>
                <a:cubicBezTo>
                  <a:pt x="15880" y="3579"/>
                  <a:pt x="15880" y="3579"/>
                  <a:pt x="15880" y="3579"/>
                </a:cubicBezTo>
                <a:cubicBezTo>
                  <a:pt x="14355" y="4098"/>
                  <a:pt x="14355" y="4098"/>
                  <a:pt x="14355" y="4098"/>
                </a:cubicBezTo>
                <a:cubicBezTo>
                  <a:pt x="13817" y="3209"/>
                  <a:pt x="13234" y="2370"/>
                  <a:pt x="12628" y="1555"/>
                </a:cubicBezTo>
                <a:cubicBezTo>
                  <a:pt x="11080" y="2197"/>
                  <a:pt x="9622" y="3110"/>
                  <a:pt x="8277" y="4172"/>
                </a:cubicBezTo>
                <a:cubicBezTo>
                  <a:pt x="8568" y="5159"/>
                  <a:pt x="8905" y="6171"/>
                  <a:pt x="9286" y="7134"/>
                </a:cubicBezTo>
                <a:cubicBezTo>
                  <a:pt x="8882" y="7529"/>
                  <a:pt x="8456" y="7875"/>
                  <a:pt x="8075" y="8294"/>
                </a:cubicBezTo>
                <a:cubicBezTo>
                  <a:pt x="7716" y="8714"/>
                  <a:pt x="7312" y="9109"/>
                  <a:pt x="6976" y="9578"/>
                </a:cubicBezTo>
                <a:cubicBezTo>
                  <a:pt x="6123" y="9134"/>
                  <a:pt x="5226" y="8714"/>
                  <a:pt x="4329" y="8319"/>
                </a:cubicBezTo>
                <a:cubicBezTo>
                  <a:pt x="3297" y="9751"/>
                  <a:pt x="2422" y="11331"/>
                  <a:pt x="1750" y="12985"/>
                </a:cubicBezTo>
                <a:cubicBezTo>
                  <a:pt x="2490" y="13701"/>
                  <a:pt x="3230" y="14367"/>
                  <a:pt x="3993" y="15009"/>
                </a:cubicBezTo>
                <a:cubicBezTo>
                  <a:pt x="3746" y="15552"/>
                  <a:pt x="3634" y="16120"/>
                  <a:pt x="3454" y="16663"/>
                </a:cubicBezTo>
                <a:cubicBezTo>
                  <a:pt x="3275" y="17231"/>
                  <a:pt x="3207" y="17798"/>
                  <a:pt x="3095" y="18391"/>
                </a:cubicBezTo>
                <a:close/>
              </a:path>
            </a:pathLst>
          </a:custGeom>
          <a:solidFill>
            <a:schemeClr val="accent1">
              <a:lumMod val="75000"/>
            </a:schemeClr>
          </a:solidFill>
          <a:ln w="50800">
            <a:noFill/>
            <a:round/>
          </a:ln>
          <a:effectLst/>
        </p:spPr>
        <p:txBody>
          <a:bodyPr lIns="0" tIns="0" rIns="0" bIns="0"/>
          <a:lstStyle/>
          <a:p>
            <a:pPr defTabSz="575830">
              <a:defRPr sz="1200">
                <a:uFillTx/>
                <a:latin typeface="Helvetica"/>
                <a:ea typeface="Helvetica"/>
                <a:cs typeface="Helvetica"/>
                <a:sym typeface="Helvetica"/>
              </a:defRPr>
            </a:pPr>
            <a:endParaRPr sz="1600">
              <a:latin typeface="微软雅黑" panose="020B0503020204020204" pitchFamily="34" charset="-122"/>
              <a:ea typeface="微软雅黑" panose="020B0503020204020204" pitchFamily="34" charset="-122"/>
            </a:endParaRPr>
          </a:p>
        </p:txBody>
      </p:sp>
      <p:sp>
        <p:nvSpPr>
          <p:cNvPr id="25" name="Shape 6915"/>
          <p:cNvSpPr/>
          <p:nvPr/>
        </p:nvSpPr>
        <p:spPr>
          <a:xfrm>
            <a:off x="8657181" y="1603137"/>
            <a:ext cx="1759022" cy="1956350"/>
          </a:xfrm>
          <a:custGeom>
            <a:avLst/>
            <a:gdLst/>
            <a:ahLst/>
            <a:cxnLst>
              <a:cxn ang="0">
                <a:pos x="wd2" y="hd2"/>
              </a:cxn>
              <a:cxn ang="5400000">
                <a:pos x="wd2" y="hd2"/>
              </a:cxn>
              <a:cxn ang="10800000">
                <a:pos x="wd2" y="hd2"/>
              </a:cxn>
              <a:cxn ang="16200000">
                <a:pos x="wd2" y="hd2"/>
              </a:cxn>
            </a:cxnLst>
            <a:rect l="0" t="0" r="r" b="b"/>
            <a:pathLst>
              <a:path w="21600" h="21600" extrusionOk="0">
                <a:moveTo>
                  <a:pt x="0" y="3181"/>
                </a:moveTo>
                <a:cubicBezTo>
                  <a:pt x="1410" y="3559"/>
                  <a:pt x="2375" y="4738"/>
                  <a:pt x="2375" y="6095"/>
                </a:cubicBezTo>
                <a:cubicBezTo>
                  <a:pt x="2375" y="7452"/>
                  <a:pt x="1410" y="8609"/>
                  <a:pt x="0" y="9009"/>
                </a:cubicBezTo>
                <a:cubicBezTo>
                  <a:pt x="0" y="10188"/>
                  <a:pt x="0" y="10188"/>
                  <a:pt x="0" y="10188"/>
                </a:cubicBezTo>
                <a:cubicBezTo>
                  <a:pt x="866" y="10233"/>
                  <a:pt x="1732" y="10344"/>
                  <a:pt x="2573" y="10566"/>
                </a:cubicBezTo>
                <a:cubicBezTo>
                  <a:pt x="4379" y="11034"/>
                  <a:pt x="6037" y="11946"/>
                  <a:pt x="7324" y="13169"/>
                </a:cubicBezTo>
                <a:cubicBezTo>
                  <a:pt x="8635" y="14370"/>
                  <a:pt x="9501" y="15883"/>
                  <a:pt x="9971" y="17529"/>
                </a:cubicBezTo>
                <a:cubicBezTo>
                  <a:pt x="10120" y="18130"/>
                  <a:pt x="10219" y="18753"/>
                  <a:pt x="10268" y="19375"/>
                </a:cubicBezTo>
                <a:cubicBezTo>
                  <a:pt x="12767" y="19375"/>
                  <a:pt x="12767" y="19375"/>
                  <a:pt x="12767" y="19375"/>
                </a:cubicBezTo>
                <a:cubicBezTo>
                  <a:pt x="12841" y="19754"/>
                  <a:pt x="12841" y="19754"/>
                  <a:pt x="12841" y="19754"/>
                </a:cubicBezTo>
                <a:cubicBezTo>
                  <a:pt x="13014" y="20821"/>
                  <a:pt x="14029" y="21600"/>
                  <a:pt x="15216" y="21600"/>
                </a:cubicBezTo>
                <a:cubicBezTo>
                  <a:pt x="16404" y="21600"/>
                  <a:pt x="17394" y="20821"/>
                  <a:pt x="17592" y="19776"/>
                </a:cubicBezTo>
                <a:cubicBezTo>
                  <a:pt x="17641" y="19375"/>
                  <a:pt x="17641" y="19375"/>
                  <a:pt x="17641" y="19375"/>
                </a:cubicBezTo>
                <a:cubicBezTo>
                  <a:pt x="21600" y="19375"/>
                  <a:pt x="21600" y="19375"/>
                  <a:pt x="21600" y="19375"/>
                </a:cubicBezTo>
                <a:cubicBezTo>
                  <a:pt x="21600" y="18842"/>
                  <a:pt x="21551" y="18308"/>
                  <a:pt x="21476" y="17774"/>
                </a:cubicBezTo>
                <a:cubicBezTo>
                  <a:pt x="20437" y="17596"/>
                  <a:pt x="19423" y="17418"/>
                  <a:pt x="18359" y="17307"/>
                </a:cubicBezTo>
                <a:cubicBezTo>
                  <a:pt x="18012" y="15750"/>
                  <a:pt x="18012" y="15750"/>
                  <a:pt x="18012" y="15750"/>
                </a:cubicBezTo>
                <a:cubicBezTo>
                  <a:pt x="17518" y="14237"/>
                  <a:pt x="17518" y="14237"/>
                  <a:pt x="17518" y="14237"/>
                </a:cubicBezTo>
                <a:cubicBezTo>
                  <a:pt x="18408" y="13703"/>
                  <a:pt x="19225" y="13125"/>
                  <a:pt x="20066" y="12524"/>
                </a:cubicBezTo>
                <a:cubicBezTo>
                  <a:pt x="19423" y="10989"/>
                  <a:pt x="18482" y="9543"/>
                  <a:pt x="17443" y="8208"/>
                </a:cubicBezTo>
                <a:cubicBezTo>
                  <a:pt x="16429" y="8498"/>
                  <a:pt x="15414" y="8854"/>
                  <a:pt x="14449" y="9209"/>
                </a:cubicBezTo>
                <a:cubicBezTo>
                  <a:pt x="14078" y="8809"/>
                  <a:pt x="13732" y="8386"/>
                  <a:pt x="13287" y="8008"/>
                </a:cubicBezTo>
                <a:cubicBezTo>
                  <a:pt x="12866" y="7652"/>
                  <a:pt x="12470" y="7252"/>
                  <a:pt x="12000" y="6918"/>
                </a:cubicBezTo>
                <a:cubicBezTo>
                  <a:pt x="12470" y="6073"/>
                  <a:pt x="12891" y="5183"/>
                  <a:pt x="13262" y="4293"/>
                </a:cubicBezTo>
                <a:cubicBezTo>
                  <a:pt x="11827" y="3270"/>
                  <a:pt x="10268" y="2402"/>
                  <a:pt x="8586" y="1735"/>
                </a:cubicBezTo>
                <a:cubicBezTo>
                  <a:pt x="7868" y="2469"/>
                  <a:pt x="7200" y="3203"/>
                  <a:pt x="6581" y="3960"/>
                </a:cubicBezTo>
                <a:cubicBezTo>
                  <a:pt x="6037" y="3737"/>
                  <a:pt x="5468" y="3604"/>
                  <a:pt x="4899" y="3426"/>
                </a:cubicBezTo>
                <a:cubicBezTo>
                  <a:pt x="4355" y="3270"/>
                  <a:pt x="3761" y="3181"/>
                  <a:pt x="3192" y="3070"/>
                </a:cubicBezTo>
                <a:cubicBezTo>
                  <a:pt x="3093" y="2113"/>
                  <a:pt x="2994" y="1135"/>
                  <a:pt x="2796" y="200"/>
                </a:cubicBezTo>
                <a:cubicBezTo>
                  <a:pt x="1880" y="111"/>
                  <a:pt x="940" y="22"/>
                  <a:pt x="0" y="0"/>
                </a:cubicBezTo>
                <a:lnTo>
                  <a:pt x="0" y="3181"/>
                </a:lnTo>
                <a:close/>
              </a:path>
            </a:pathLst>
          </a:custGeom>
          <a:solidFill>
            <a:srgbClr val="048A8B"/>
          </a:solidFill>
          <a:ln w="50800">
            <a:noFill/>
            <a:round/>
          </a:ln>
          <a:effectLst/>
        </p:spPr>
        <p:txBody>
          <a:bodyPr lIns="0" tIns="0" rIns="0" bIns="0"/>
          <a:lstStyle/>
          <a:p>
            <a:pPr defTabSz="575830">
              <a:defRPr sz="1200">
                <a:uFillTx/>
                <a:latin typeface="Helvetica"/>
                <a:ea typeface="Helvetica"/>
                <a:cs typeface="Helvetica"/>
                <a:sym typeface="Helvetica"/>
              </a:defRPr>
            </a:pPr>
            <a:endParaRPr sz="1600">
              <a:latin typeface="微软雅黑" panose="020B0503020204020204" pitchFamily="34" charset="-122"/>
              <a:ea typeface="微软雅黑" panose="020B0503020204020204" pitchFamily="34" charset="-122"/>
            </a:endParaRPr>
          </a:p>
        </p:txBody>
      </p:sp>
      <p:sp>
        <p:nvSpPr>
          <p:cNvPr id="26" name="Shape 6916"/>
          <p:cNvSpPr/>
          <p:nvPr/>
        </p:nvSpPr>
        <p:spPr>
          <a:xfrm>
            <a:off x="6761795" y="3304297"/>
            <a:ext cx="1746407" cy="1940935"/>
          </a:xfrm>
          <a:custGeom>
            <a:avLst/>
            <a:gdLst/>
            <a:ahLst/>
            <a:cxnLst>
              <a:cxn ang="0">
                <a:pos x="wd2" y="hd2"/>
              </a:cxn>
              <a:cxn ang="5400000">
                <a:pos x="wd2" y="hd2"/>
              </a:cxn>
              <a:cxn ang="10800000">
                <a:pos x="wd2" y="hd2"/>
              </a:cxn>
              <a:cxn ang="16200000">
                <a:pos x="wd2" y="hd2"/>
              </a:cxn>
            </a:cxnLst>
            <a:rect l="0" t="0" r="r" b="b"/>
            <a:pathLst>
              <a:path w="21600" h="21600" extrusionOk="0">
                <a:moveTo>
                  <a:pt x="21600" y="18530"/>
                </a:moveTo>
                <a:cubicBezTo>
                  <a:pt x="20205" y="18127"/>
                  <a:pt x="19233" y="16984"/>
                  <a:pt x="19233" y="15595"/>
                </a:cubicBezTo>
                <a:cubicBezTo>
                  <a:pt x="19233" y="14228"/>
                  <a:pt x="20205" y="13063"/>
                  <a:pt x="21600" y="12682"/>
                </a:cubicBezTo>
                <a:cubicBezTo>
                  <a:pt x="21600" y="11338"/>
                  <a:pt x="21600" y="11338"/>
                  <a:pt x="21600" y="11338"/>
                </a:cubicBezTo>
                <a:cubicBezTo>
                  <a:pt x="20778" y="11293"/>
                  <a:pt x="19956" y="11181"/>
                  <a:pt x="19158" y="10957"/>
                </a:cubicBezTo>
                <a:cubicBezTo>
                  <a:pt x="17365" y="10486"/>
                  <a:pt x="15696" y="9590"/>
                  <a:pt x="14400" y="8358"/>
                </a:cubicBezTo>
                <a:cubicBezTo>
                  <a:pt x="13080" y="7148"/>
                  <a:pt x="12208" y="5602"/>
                  <a:pt x="11709" y="3966"/>
                </a:cubicBezTo>
                <a:cubicBezTo>
                  <a:pt x="11560" y="3383"/>
                  <a:pt x="11485" y="2801"/>
                  <a:pt x="11435" y="2218"/>
                </a:cubicBezTo>
                <a:cubicBezTo>
                  <a:pt x="9841" y="2218"/>
                  <a:pt x="9841" y="2218"/>
                  <a:pt x="9841" y="2218"/>
                </a:cubicBezTo>
                <a:cubicBezTo>
                  <a:pt x="9766" y="1837"/>
                  <a:pt x="9766" y="1837"/>
                  <a:pt x="9766" y="1837"/>
                </a:cubicBezTo>
                <a:cubicBezTo>
                  <a:pt x="9592" y="784"/>
                  <a:pt x="8570" y="0"/>
                  <a:pt x="7374" y="0"/>
                </a:cubicBezTo>
                <a:cubicBezTo>
                  <a:pt x="6179" y="0"/>
                  <a:pt x="5182" y="784"/>
                  <a:pt x="4983" y="1837"/>
                </a:cubicBezTo>
                <a:cubicBezTo>
                  <a:pt x="4933" y="2218"/>
                  <a:pt x="4933" y="2218"/>
                  <a:pt x="4933" y="2218"/>
                </a:cubicBezTo>
                <a:cubicBezTo>
                  <a:pt x="0" y="2218"/>
                  <a:pt x="0" y="2218"/>
                  <a:pt x="0" y="2218"/>
                </a:cubicBezTo>
                <a:cubicBezTo>
                  <a:pt x="25" y="2711"/>
                  <a:pt x="75" y="3204"/>
                  <a:pt x="125" y="3697"/>
                </a:cubicBezTo>
                <a:cubicBezTo>
                  <a:pt x="1196" y="3899"/>
                  <a:pt x="2217" y="4056"/>
                  <a:pt x="3289" y="4168"/>
                </a:cubicBezTo>
                <a:cubicBezTo>
                  <a:pt x="3612" y="5736"/>
                  <a:pt x="3612" y="5736"/>
                  <a:pt x="3612" y="5736"/>
                </a:cubicBezTo>
                <a:cubicBezTo>
                  <a:pt x="4111" y="7260"/>
                  <a:pt x="4111" y="7260"/>
                  <a:pt x="4111" y="7260"/>
                </a:cubicBezTo>
                <a:cubicBezTo>
                  <a:pt x="3239" y="7820"/>
                  <a:pt x="2392" y="8380"/>
                  <a:pt x="1570" y="8985"/>
                </a:cubicBezTo>
                <a:cubicBezTo>
                  <a:pt x="2217" y="10554"/>
                  <a:pt x="3139" y="11988"/>
                  <a:pt x="4210" y="13354"/>
                </a:cubicBezTo>
                <a:cubicBezTo>
                  <a:pt x="5207" y="13063"/>
                  <a:pt x="6228" y="12705"/>
                  <a:pt x="7200" y="12324"/>
                </a:cubicBezTo>
                <a:cubicBezTo>
                  <a:pt x="7599" y="12727"/>
                  <a:pt x="7947" y="13175"/>
                  <a:pt x="8371" y="13534"/>
                </a:cubicBezTo>
                <a:cubicBezTo>
                  <a:pt x="8794" y="13915"/>
                  <a:pt x="9193" y="14318"/>
                  <a:pt x="9666" y="14632"/>
                </a:cubicBezTo>
                <a:cubicBezTo>
                  <a:pt x="9218" y="15505"/>
                  <a:pt x="8794" y="16379"/>
                  <a:pt x="8421" y="17298"/>
                </a:cubicBezTo>
                <a:cubicBezTo>
                  <a:pt x="9841" y="18329"/>
                  <a:pt x="11435" y="19180"/>
                  <a:pt x="13104" y="19852"/>
                </a:cubicBezTo>
                <a:cubicBezTo>
                  <a:pt x="13827" y="19135"/>
                  <a:pt x="14500" y="18396"/>
                  <a:pt x="15147" y="17634"/>
                </a:cubicBezTo>
                <a:cubicBezTo>
                  <a:pt x="15671" y="17858"/>
                  <a:pt x="16269" y="17970"/>
                  <a:pt x="16817" y="18149"/>
                </a:cubicBezTo>
                <a:cubicBezTo>
                  <a:pt x="17390" y="18329"/>
                  <a:pt x="17963" y="18418"/>
                  <a:pt x="18561" y="18530"/>
                </a:cubicBezTo>
                <a:cubicBezTo>
                  <a:pt x="18635" y="19494"/>
                  <a:pt x="18760" y="20457"/>
                  <a:pt x="18934" y="21398"/>
                </a:cubicBezTo>
                <a:cubicBezTo>
                  <a:pt x="19806" y="21510"/>
                  <a:pt x="20703" y="21578"/>
                  <a:pt x="21600" y="21600"/>
                </a:cubicBezTo>
                <a:lnTo>
                  <a:pt x="21600" y="18530"/>
                </a:lnTo>
                <a:close/>
              </a:path>
            </a:pathLst>
          </a:custGeom>
          <a:solidFill>
            <a:srgbClr val="00A53E"/>
          </a:solidFill>
          <a:ln w="50800">
            <a:noFill/>
            <a:round/>
          </a:ln>
          <a:effectLst/>
        </p:spPr>
        <p:txBody>
          <a:bodyPr lIns="0" tIns="0" rIns="0" bIns="0"/>
          <a:lstStyle/>
          <a:p>
            <a:pPr defTabSz="575830">
              <a:defRPr sz="1200">
                <a:uFillTx/>
                <a:latin typeface="Helvetica"/>
                <a:ea typeface="Helvetica"/>
                <a:cs typeface="Helvetica"/>
                <a:sym typeface="Helvetica"/>
              </a:defRPr>
            </a:pPr>
            <a:endParaRPr sz="1600">
              <a:latin typeface="微软雅黑" panose="020B0503020204020204" pitchFamily="34" charset="-122"/>
              <a:ea typeface="微软雅黑" panose="020B0503020204020204" pitchFamily="34" charset="-122"/>
            </a:endParaRPr>
          </a:p>
        </p:txBody>
      </p:sp>
      <p:sp>
        <p:nvSpPr>
          <p:cNvPr id="27" name="Shape 6917"/>
          <p:cNvSpPr/>
          <p:nvPr/>
        </p:nvSpPr>
        <p:spPr>
          <a:xfrm>
            <a:off x="8464892" y="3494300"/>
            <a:ext cx="1952444" cy="1750346"/>
          </a:xfrm>
          <a:custGeom>
            <a:avLst/>
            <a:gdLst/>
            <a:ahLst/>
            <a:cxnLst>
              <a:cxn ang="0">
                <a:pos x="wd2" y="hd2"/>
              </a:cxn>
              <a:cxn ang="5400000">
                <a:pos x="wd2" y="hd2"/>
              </a:cxn>
              <a:cxn ang="10800000">
                <a:pos x="wd2" y="hd2"/>
              </a:cxn>
              <a:cxn ang="16200000">
                <a:pos x="wd2" y="hd2"/>
              </a:cxn>
            </a:cxnLst>
            <a:rect l="0" t="0" r="r" b="b"/>
            <a:pathLst>
              <a:path w="21600" h="21600" extrusionOk="0">
                <a:moveTo>
                  <a:pt x="18546" y="3107"/>
                </a:moveTo>
                <a:cubicBezTo>
                  <a:pt x="19482" y="3008"/>
                  <a:pt x="20463" y="2908"/>
                  <a:pt x="21399" y="2734"/>
                </a:cubicBezTo>
                <a:cubicBezTo>
                  <a:pt x="21511" y="1814"/>
                  <a:pt x="21578" y="920"/>
                  <a:pt x="21600" y="0"/>
                </a:cubicBezTo>
                <a:cubicBezTo>
                  <a:pt x="18769" y="0"/>
                  <a:pt x="18769" y="0"/>
                  <a:pt x="18769" y="0"/>
                </a:cubicBezTo>
                <a:cubicBezTo>
                  <a:pt x="18412" y="1491"/>
                  <a:pt x="17231" y="2461"/>
                  <a:pt x="15849" y="2461"/>
                </a:cubicBezTo>
                <a:cubicBezTo>
                  <a:pt x="14467" y="2461"/>
                  <a:pt x="13285" y="1491"/>
                  <a:pt x="12907" y="0"/>
                </a:cubicBezTo>
                <a:cubicBezTo>
                  <a:pt x="11391" y="0"/>
                  <a:pt x="11391" y="0"/>
                  <a:pt x="11391" y="0"/>
                </a:cubicBezTo>
                <a:cubicBezTo>
                  <a:pt x="11346" y="845"/>
                  <a:pt x="11235" y="1665"/>
                  <a:pt x="11012" y="2486"/>
                </a:cubicBezTo>
                <a:cubicBezTo>
                  <a:pt x="10544" y="4300"/>
                  <a:pt x="9630" y="5941"/>
                  <a:pt x="8426" y="7258"/>
                </a:cubicBezTo>
                <a:cubicBezTo>
                  <a:pt x="7222" y="8575"/>
                  <a:pt x="5684" y="9445"/>
                  <a:pt x="4057" y="9942"/>
                </a:cubicBezTo>
                <a:cubicBezTo>
                  <a:pt x="3433" y="10092"/>
                  <a:pt x="2786" y="10191"/>
                  <a:pt x="2140" y="10216"/>
                </a:cubicBezTo>
                <a:cubicBezTo>
                  <a:pt x="2140" y="12503"/>
                  <a:pt x="2140" y="12503"/>
                  <a:pt x="2140" y="12503"/>
                </a:cubicBezTo>
                <a:cubicBezTo>
                  <a:pt x="1761" y="12577"/>
                  <a:pt x="1761" y="12577"/>
                  <a:pt x="1761" y="12577"/>
                </a:cubicBezTo>
                <a:cubicBezTo>
                  <a:pt x="736" y="12801"/>
                  <a:pt x="0" y="13770"/>
                  <a:pt x="0" y="14939"/>
                </a:cubicBezTo>
                <a:cubicBezTo>
                  <a:pt x="0" y="16132"/>
                  <a:pt x="736" y="17101"/>
                  <a:pt x="1761" y="17325"/>
                </a:cubicBezTo>
                <a:cubicBezTo>
                  <a:pt x="2140" y="17399"/>
                  <a:pt x="2140" y="17399"/>
                  <a:pt x="2140" y="17399"/>
                </a:cubicBezTo>
                <a:cubicBezTo>
                  <a:pt x="2140" y="21600"/>
                  <a:pt x="2140" y="21600"/>
                  <a:pt x="2140" y="21600"/>
                </a:cubicBezTo>
                <a:cubicBezTo>
                  <a:pt x="2697" y="21600"/>
                  <a:pt x="3254" y="21550"/>
                  <a:pt x="3789" y="21476"/>
                </a:cubicBezTo>
                <a:cubicBezTo>
                  <a:pt x="3990" y="20432"/>
                  <a:pt x="4146" y="19413"/>
                  <a:pt x="4258" y="18344"/>
                </a:cubicBezTo>
                <a:cubicBezTo>
                  <a:pt x="5818" y="18021"/>
                  <a:pt x="5818" y="18021"/>
                  <a:pt x="5818" y="18021"/>
                </a:cubicBezTo>
                <a:cubicBezTo>
                  <a:pt x="7356" y="17499"/>
                  <a:pt x="7356" y="17499"/>
                  <a:pt x="7356" y="17499"/>
                </a:cubicBezTo>
                <a:cubicBezTo>
                  <a:pt x="7891" y="18394"/>
                  <a:pt x="8448" y="19214"/>
                  <a:pt x="9050" y="20059"/>
                </a:cubicBezTo>
                <a:cubicBezTo>
                  <a:pt x="10611" y="19413"/>
                  <a:pt x="12037" y="18468"/>
                  <a:pt x="13397" y="17424"/>
                </a:cubicBezTo>
                <a:cubicBezTo>
                  <a:pt x="13107" y="16405"/>
                  <a:pt x="12750" y="15386"/>
                  <a:pt x="12372" y="14417"/>
                </a:cubicBezTo>
                <a:cubicBezTo>
                  <a:pt x="12773" y="14044"/>
                  <a:pt x="13219" y="13696"/>
                  <a:pt x="13575" y="13248"/>
                </a:cubicBezTo>
                <a:cubicBezTo>
                  <a:pt x="13954" y="12826"/>
                  <a:pt x="14355" y="12453"/>
                  <a:pt x="14667" y="11981"/>
                </a:cubicBezTo>
                <a:cubicBezTo>
                  <a:pt x="15515" y="12428"/>
                  <a:pt x="16406" y="12826"/>
                  <a:pt x="17320" y="13223"/>
                </a:cubicBezTo>
                <a:cubicBezTo>
                  <a:pt x="18346" y="11782"/>
                  <a:pt x="19193" y="10216"/>
                  <a:pt x="19861" y="8526"/>
                </a:cubicBezTo>
                <a:cubicBezTo>
                  <a:pt x="19148" y="7805"/>
                  <a:pt x="18412" y="7134"/>
                  <a:pt x="17654" y="6512"/>
                </a:cubicBezTo>
                <a:cubicBezTo>
                  <a:pt x="17877" y="5965"/>
                  <a:pt x="17989" y="5394"/>
                  <a:pt x="18167" y="4822"/>
                </a:cubicBezTo>
                <a:cubicBezTo>
                  <a:pt x="18346" y="4275"/>
                  <a:pt x="18412" y="3679"/>
                  <a:pt x="18546" y="3107"/>
                </a:cubicBezTo>
                <a:close/>
              </a:path>
            </a:pathLst>
          </a:custGeom>
          <a:solidFill>
            <a:srgbClr val="E6792A"/>
          </a:solidFill>
          <a:ln w="50800">
            <a:noFill/>
            <a:round/>
          </a:ln>
          <a:effectLst/>
        </p:spPr>
        <p:txBody>
          <a:bodyPr lIns="0" tIns="0" rIns="0" bIns="0"/>
          <a:lstStyle/>
          <a:p>
            <a:pPr defTabSz="575830">
              <a:defRPr sz="1200">
                <a:uFillTx/>
                <a:latin typeface="Helvetica"/>
                <a:ea typeface="Helvetica"/>
                <a:cs typeface="Helvetica"/>
                <a:sym typeface="Helvetica"/>
              </a:defRPr>
            </a:pPr>
            <a:endParaRPr sz="1600">
              <a:latin typeface="微软雅黑" panose="020B0503020204020204" pitchFamily="34" charset="-122"/>
              <a:ea typeface="微软雅黑" panose="020B0503020204020204" pitchFamily="34" charset="-122"/>
            </a:endParaRPr>
          </a:p>
        </p:txBody>
      </p:sp>
      <p:sp>
        <p:nvSpPr>
          <p:cNvPr id="30" name="Freeform 41"/>
          <p:cNvSpPr>
            <a:spLocks noEditPoints="1"/>
          </p:cNvSpPr>
          <p:nvPr/>
        </p:nvSpPr>
        <p:spPr bwMode="auto">
          <a:xfrm>
            <a:off x="8113614" y="2941510"/>
            <a:ext cx="959885" cy="873171"/>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rgbClr val="048A8B"/>
          </a:solidFill>
          <a:ln w="9525">
            <a:noFill/>
            <a:round/>
          </a:ln>
        </p:spPr>
        <p:txBody>
          <a:bodyPr/>
          <a:lstStyle/>
          <a:p>
            <a:pPr>
              <a:defRPr/>
            </a:pPr>
            <a:endParaRPr lang="en-US" sz="2400" kern="0" dirty="0">
              <a:solidFill>
                <a:sysClr val="windowText" lastClr="000000"/>
              </a:soli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1559496" y="1915208"/>
            <a:ext cx="5028211" cy="3027583"/>
            <a:chOff x="2102222" y="2409423"/>
            <a:chExt cx="3931016" cy="2366942"/>
          </a:xfrm>
        </p:grpSpPr>
        <p:grpSp>
          <p:nvGrpSpPr>
            <p:cNvPr id="31" name="Group 22"/>
            <p:cNvGrpSpPr>
              <a:grpSpLocks/>
            </p:cNvGrpSpPr>
            <p:nvPr/>
          </p:nvGrpSpPr>
          <p:grpSpPr bwMode="auto">
            <a:xfrm>
              <a:off x="2102222" y="2479328"/>
              <a:ext cx="979227" cy="434756"/>
              <a:chOff x="0" y="0"/>
              <a:chExt cx="1131895" cy="504056"/>
            </a:xfrm>
            <a:solidFill>
              <a:schemeClr val="accent3"/>
            </a:solidFill>
          </p:grpSpPr>
          <p:sp>
            <p:nvSpPr>
              <p:cNvPr id="32" name="矩形 46"/>
              <p:cNvSpPr>
                <a:spLocks noChangeArrowheads="1"/>
              </p:cNvSpPr>
              <p:nvPr/>
            </p:nvSpPr>
            <p:spPr bwMode="auto">
              <a:xfrm>
                <a:off x="0" y="0"/>
                <a:ext cx="1080120" cy="504056"/>
              </a:xfrm>
              <a:prstGeom prst="rect">
                <a:avLst/>
              </a:prstGeom>
              <a:solidFill>
                <a:srgbClr val="048A8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2799">
                  <a:solidFill>
                    <a:schemeClr val="bg1"/>
                  </a:solidFill>
                  <a:latin typeface="微软雅黑" panose="020B0503020204020204" pitchFamily="34" charset="-122"/>
                  <a:ea typeface="微软雅黑" panose="020B0503020204020204" pitchFamily="34" charset="-122"/>
                  <a:sym typeface="宋体" pitchFamily="2" charset="-122"/>
                </a:endParaRPr>
              </a:p>
            </p:txBody>
          </p:sp>
          <p:sp>
            <p:nvSpPr>
              <p:cNvPr id="33" name="文本框 47"/>
              <p:cNvSpPr>
                <a:spLocks noChangeArrowheads="1"/>
              </p:cNvSpPr>
              <p:nvPr/>
            </p:nvSpPr>
            <p:spPr bwMode="auto">
              <a:xfrm>
                <a:off x="51774" y="41772"/>
                <a:ext cx="1080121" cy="36258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dirty="0">
                    <a:solidFill>
                      <a:schemeClr val="bg1"/>
                    </a:solidFill>
                    <a:latin typeface="微软雅黑" panose="020B0503020204020204" pitchFamily="34" charset="-122"/>
                    <a:ea typeface="微软雅黑" panose="020B0503020204020204" pitchFamily="34" charset="-122"/>
                    <a:sym typeface="方正兰亭细黑_GBK" charset="-122"/>
                  </a:rPr>
                  <a:t>标题一</a:t>
                </a:r>
              </a:p>
            </p:txBody>
          </p:sp>
        </p:grpSp>
        <p:sp>
          <p:nvSpPr>
            <p:cNvPr id="34" name="矩形 60"/>
            <p:cNvSpPr>
              <a:spLocks noChangeArrowheads="1"/>
            </p:cNvSpPr>
            <p:nvPr/>
          </p:nvSpPr>
          <p:spPr bwMode="auto">
            <a:xfrm>
              <a:off x="3150844" y="2409423"/>
              <a:ext cx="2882394" cy="554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4" tIns="34282" rIns="68564" bIns="34282">
              <a:spAutoFit/>
            </a:bodyPr>
            <a:lstStyle/>
            <a:p>
              <a:pPr>
                <a:lnSpc>
                  <a:spcPct val="130000"/>
                </a:lnSpc>
              </a:pPr>
              <a:r>
                <a:rPr lang="zh-CN" altLang="en-US" sz="1600" dirty="0">
                  <a:solidFill>
                    <a:schemeClr val="bg1">
                      <a:lumMod val="6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600" dirty="0">
                <a:solidFill>
                  <a:schemeClr val="bg1">
                    <a:lumMod val="65000"/>
                  </a:schemeClr>
                </a:solidFill>
                <a:latin typeface="微软雅黑" panose="020B0503020204020204" pitchFamily="34" charset="-122"/>
                <a:ea typeface="微软雅黑" panose="020B0503020204020204" pitchFamily="34" charset="-122"/>
              </a:endParaRPr>
            </a:p>
            <a:p>
              <a:pPr>
                <a:lnSpc>
                  <a:spcPct val="130000"/>
                </a:lnSpc>
              </a:pPr>
              <a:r>
                <a:rPr lang="zh-CN" altLang="en-US" sz="1600" dirty="0">
                  <a:solidFill>
                    <a:schemeClr val="bg1">
                      <a:lumMod val="6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600" dirty="0">
                <a:solidFill>
                  <a:schemeClr val="bg1">
                    <a:lumMod val="65000"/>
                  </a:schemeClr>
                </a:solidFill>
                <a:latin typeface="微软雅黑" panose="020B0503020204020204" pitchFamily="34" charset="-122"/>
                <a:ea typeface="微软雅黑" panose="020B0503020204020204" pitchFamily="34" charset="-122"/>
              </a:endParaRPr>
            </a:p>
          </p:txBody>
        </p:sp>
        <p:grpSp>
          <p:nvGrpSpPr>
            <p:cNvPr id="35" name="Group 22"/>
            <p:cNvGrpSpPr>
              <a:grpSpLocks/>
            </p:cNvGrpSpPr>
            <p:nvPr/>
          </p:nvGrpSpPr>
          <p:grpSpPr bwMode="auto">
            <a:xfrm>
              <a:off x="2102222" y="3081266"/>
              <a:ext cx="979227" cy="434756"/>
              <a:chOff x="0" y="0"/>
              <a:chExt cx="1131895" cy="504056"/>
            </a:xfrm>
            <a:solidFill>
              <a:schemeClr val="accent2"/>
            </a:solidFill>
          </p:grpSpPr>
          <p:sp>
            <p:nvSpPr>
              <p:cNvPr id="36" name="矩形 46"/>
              <p:cNvSpPr>
                <a:spLocks noChangeArrowheads="1"/>
              </p:cNvSpPr>
              <p:nvPr/>
            </p:nvSpPr>
            <p:spPr bwMode="auto">
              <a:xfrm>
                <a:off x="0" y="0"/>
                <a:ext cx="1080120" cy="504056"/>
              </a:xfrm>
              <a:prstGeom prst="rect">
                <a:avLst/>
              </a:prstGeom>
              <a:solidFill>
                <a:schemeClr val="accent1">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2799">
                  <a:solidFill>
                    <a:schemeClr val="bg1">
                      <a:lumMod val="50000"/>
                    </a:schemeClr>
                  </a:solidFill>
                  <a:latin typeface="微软雅黑" panose="020B0503020204020204" pitchFamily="34" charset="-122"/>
                  <a:ea typeface="微软雅黑" panose="020B0503020204020204" pitchFamily="34" charset="-122"/>
                  <a:sym typeface="宋体" pitchFamily="2" charset="-122"/>
                </a:endParaRPr>
              </a:p>
            </p:txBody>
          </p:sp>
          <p:sp>
            <p:nvSpPr>
              <p:cNvPr id="37" name="文本框 47"/>
              <p:cNvSpPr>
                <a:spLocks noChangeArrowheads="1"/>
              </p:cNvSpPr>
              <p:nvPr/>
            </p:nvSpPr>
            <p:spPr bwMode="auto">
              <a:xfrm>
                <a:off x="51774" y="41772"/>
                <a:ext cx="1080121" cy="36258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dirty="0">
                    <a:solidFill>
                      <a:schemeClr val="bg1"/>
                    </a:solidFill>
                    <a:latin typeface="微软雅黑" panose="020B0503020204020204" pitchFamily="34" charset="-122"/>
                    <a:ea typeface="微软雅黑" panose="020B0503020204020204" pitchFamily="34" charset="-122"/>
                    <a:sym typeface="方正兰亭细黑_GBK" charset="-122"/>
                  </a:rPr>
                  <a:t>标题二</a:t>
                </a:r>
              </a:p>
            </p:txBody>
          </p:sp>
        </p:grpSp>
        <p:sp>
          <p:nvSpPr>
            <p:cNvPr id="38" name="矩形 60"/>
            <p:cNvSpPr>
              <a:spLocks noChangeArrowheads="1"/>
            </p:cNvSpPr>
            <p:nvPr/>
          </p:nvSpPr>
          <p:spPr bwMode="auto">
            <a:xfrm>
              <a:off x="3150844" y="3011362"/>
              <a:ext cx="2882394" cy="554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4" tIns="34282" rIns="68564" bIns="34282">
              <a:spAutoFit/>
            </a:bodyPr>
            <a:lstStyle/>
            <a:p>
              <a:pPr>
                <a:lnSpc>
                  <a:spcPct val="130000"/>
                </a:lnSpc>
              </a:pPr>
              <a:r>
                <a:rPr lang="zh-CN" altLang="en-US" sz="1600" dirty="0">
                  <a:solidFill>
                    <a:schemeClr val="bg1">
                      <a:lumMod val="6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600" dirty="0">
                <a:solidFill>
                  <a:schemeClr val="bg1">
                    <a:lumMod val="65000"/>
                  </a:schemeClr>
                </a:solidFill>
                <a:latin typeface="微软雅黑" panose="020B0503020204020204" pitchFamily="34" charset="-122"/>
                <a:ea typeface="微软雅黑" panose="020B0503020204020204" pitchFamily="34" charset="-122"/>
              </a:endParaRPr>
            </a:p>
            <a:p>
              <a:pPr>
                <a:lnSpc>
                  <a:spcPct val="130000"/>
                </a:lnSpc>
              </a:pPr>
              <a:r>
                <a:rPr lang="zh-CN" altLang="en-US" sz="1600" dirty="0">
                  <a:solidFill>
                    <a:schemeClr val="bg1">
                      <a:lumMod val="6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600" dirty="0">
                <a:solidFill>
                  <a:schemeClr val="bg1">
                    <a:lumMod val="65000"/>
                  </a:schemeClr>
                </a:solidFill>
                <a:latin typeface="微软雅黑" panose="020B0503020204020204" pitchFamily="34" charset="-122"/>
                <a:ea typeface="微软雅黑" panose="020B0503020204020204" pitchFamily="34" charset="-122"/>
              </a:endParaRPr>
            </a:p>
          </p:txBody>
        </p:sp>
        <p:grpSp>
          <p:nvGrpSpPr>
            <p:cNvPr id="39" name="Group 22"/>
            <p:cNvGrpSpPr>
              <a:grpSpLocks/>
            </p:cNvGrpSpPr>
            <p:nvPr/>
          </p:nvGrpSpPr>
          <p:grpSpPr bwMode="auto">
            <a:xfrm>
              <a:off x="2102222" y="3684212"/>
              <a:ext cx="979227" cy="434756"/>
              <a:chOff x="0" y="0"/>
              <a:chExt cx="1131895" cy="504056"/>
            </a:xfrm>
            <a:solidFill>
              <a:schemeClr val="accent1"/>
            </a:solidFill>
          </p:grpSpPr>
          <p:sp>
            <p:nvSpPr>
              <p:cNvPr id="40" name="矩形 46"/>
              <p:cNvSpPr>
                <a:spLocks noChangeArrowheads="1"/>
              </p:cNvSpPr>
              <p:nvPr/>
            </p:nvSpPr>
            <p:spPr bwMode="auto">
              <a:xfrm>
                <a:off x="0" y="0"/>
                <a:ext cx="1080120" cy="504056"/>
              </a:xfrm>
              <a:prstGeom prst="rect">
                <a:avLst/>
              </a:prstGeom>
              <a:solidFill>
                <a:srgbClr val="00A53E"/>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2799">
                  <a:solidFill>
                    <a:schemeClr val="bg1">
                      <a:lumMod val="50000"/>
                    </a:schemeClr>
                  </a:solidFill>
                  <a:latin typeface="微软雅黑" panose="020B0503020204020204" pitchFamily="34" charset="-122"/>
                  <a:ea typeface="微软雅黑" panose="020B0503020204020204" pitchFamily="34" charset="-122"/>
                  <a:sym typeface="宋体" pitchFamily="2" charset="-122"/>
                </a:endParaRPr>
              </a:p>
            </p:txBody>
          </p:sp>
          <p:sp>
            <p:nvSpPr>
              <p:cNvPr id="41" name="文本框 47"/>
              <p:cNvSpPr>
                <a:spLocks noChangeArrowheads="1"/>
              </p:cNvSpPr>
              <p:nvPr/>
            </p:nvSpPr>
            <p:spPr bwMode="auto">
              <a:xfrm>
                <a:off x="51774" y="41772"/>
                <a:ext cx="1080121" cy="36258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dirty="0">
                    <a:solidFill>
                      <a:schemeClr val="bg1"/>
                    </a:solidFill>
                    <a:latin typeface="微软雅黑" panose="020B0503020204020204" pitchFamily="34" charset="-122"/>
                    <a:ea typeface="微软雅黑" panose="020B0503020204020204" pitchFamily="34" charset="-122"/>
                    <a:sym typeface="方正兰亭细黑_GBK" charset="-122"/>
                  </a:rPr>
                  <a:t>标题三</a:t>
                </a:r>
              </a:p>
            </p:txBody>
          </p:sp>
        </p:grpSp>
        <p:sp>
          <p:nvSpPr>
            <p:cNvPr id="42" name="矩形 60"/>
            <p:cNvSpPr>
              <a:spLocks noChangeArrowheads="1"/>
            </p:cNvSpPr>
            <p:nvPr/>
          </p:nvSpPr>
          <p:spPr bwMode="auto">
            <a:xfrm>
              <a:off x="3150844" y="3614307"/>
              <a:ext cx="2882394" cy="554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4" tIns="34282" rIns="68564" bIns="34282">
              <a:spAutoFit/>
            </a:bodyPr>
            <a:lstStyle/>
            <a:p>
              <a:pPr>
                <a:lnSpc>
                  <a:spcPct val="130000"/>
                </a:lnSpc>
              </a:pPr>
              <a:r>
                <a:rPr lang="zh-CN" altLang="en-US" sz="1600" dirty="0">
                  <a:solidFill>
                    <a:schemeClr val="bg1">
                      <a:lumMod val="6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600" dirty="0">
                <a:solidFill>
                  <a:schemeClr val="bg1">
                    <a:lumMod val="65000"/>
                  </a:schemeClr>
                </a:solidFill>
                <a:latin typeface="微软雅黑" panose="020B0503020204020204" pitchFamily="34" charset="-122"/>
                <a:ea typeface="微软雅黑" panose="020B0503020204020204" pitchFamily="34" charset="-122"/>
              </a:endParaRPr>
            </a:p>
            <a:p>
              <a:pPr>
                <a:lnSpc>
                  <a:spcPct val="130000"/>
                </a:lnSpc>
              </a:pPr>
              <a:r>
                <a:rPr lang="zh-CN" altLang="en-US" sz="1600" dirty="0">
                  <a:solidFill>
                    <a:schemeClr val="bg1">
                      <a:lumMod val="6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600" dirty="0">
                <a:solidFill>
                  <a:schemeClr val="bg1">
                    <a:lumMod val="65000"/>
                  </a:schemeClr>
                </a:solidFill>
                <a:latin typeface="微软雅黑" panose="020B0503020204020204" pitchFamily="34" charset="-122"/>
                <a:ea typeface="微软雅黑" panose="020B0503020204020204" pitchFamily="34" charset="-122"/>
              </a:endParaRPr>
            </a:p>
          </p:txBody>
        </p:sp>
        <p:grpSp>
          <p:nvGrpSpPr>
            <p:cNvPr id="43" name="Group 22"/>
            <p:cNvGrpSpPr>
              <a:grpSpLocks/>
            </p:cNvGrpSpPr>
            <p:nvPr/>
          </p:nvGrpSpPr>
          <p:grpSpPr bwMode="auto">
            <a:xfrm>
              <a:off x="2102222" y="4291773"/>
              <a:ext cx="979227" cy="434756"/>
              <a:chOff x="0" y="-1"/>
              <a:chExt cx="1131895" cy="504056"/>
            </a:xfrm>
            <a:solidFill>
              <a:schemeClr val="accent3"/>
            </a:solidFill>
          </p:grpSpPr>
          <p:sp>
            <p:nvSpPr>
              <p:cNvPr id="44" name="矩形 46"/>
              <p:cNvSpPr>
                <a:spLocks noChangeArrowheads="1"/>
              </p:cNvSpPr>
              <p:nvPr/>
            </p:nvSpPr>
            <p:spPr bwMode="auto">
              <a:xfrm>
                <a:off x="0" y="-1"/>
                <a:ext cx="1080120" cy="504056"/>
              </a:xfrm>
              <a:prstGeom prst="rect">
                <a:avLst/>
              </a:prstGeom>
              <a:solidFill>
                <a:srgbClr val="E6792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2799">
                  <a:solidFill>
                    <a:schemeClr val="bg1">
                      <a:lumMod val="50000"/>
                    </a:schemeClr>
                  </a:solidFill>
                  <a:latin typeface="微软雅黑" panose="020B0503020204020204" pitchFamily="34" charset="-122"/>
                  <a:ea typeface="微软雅黑" panose="020B0503020204020204" pitchFamily="34" charset="-122"/>
                  <a:sym typeface="宋体" pitchFamily="2" charset="-122"/>
                </a:endParaRPr>
              </a:p>
            </p:txBody>
          </p:sp>
          <p:sp>
            <p:nvSpPr>
              <p:cNvPr id="45" name="文本框 47"/>
              <p:cNvSpPr>
                <a:spLocks noChangeArrowheads="1"/>
              </p:cNvSpPr>
              <p:nvPr/>
            </p:nvSpPr>
            <p:spPr bwMode="auto">
              <a:xfrm>
                <a:off x="51774" y="41772"/>
                <a:ext cx="1080121" cy="36258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dirty="0">
                    <a:solidFill>
                      <a:schemeClr val="bg1"/>
                    </a:solidFill>
                    <a:latin typeface="微软雅黑" panose="020B0503020204020204" pitchFamily="34" charset="-122"/>
                    <a:ea typeface="微软雅黑" panose="020B0503020204020204" pitchFamily="34" charset="-122"/>
                    <a:sym typeface="方正兰亭细黑_GBK" charset="-122"/>
                  </a:rPr>
                  <a:t>标题四</a:t>
                </a:r>
              </a:p>
            </p:txBody>
          </p:sp>
        </p:grpSp>
        <p:sp>
          <p:nvSpPr>
            <p:cNvPr id="46" name="矩形 60"/>
            <p:cNvSpPr>
              <a:spLocks noChangeArrowheads="1"/>
            </p:cNvSpPr>
            <p:nvPr/>
          </p:nvSpPr>
          <p:spPr bwMode="auto">
            <a:xfrm>
              <a:off x="3150844" y="4221870"/>
              <a:ext cx="2882394" cy="554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4" tIns="34282" rIns="68564" bIns="34282">
              <a:spAutoFit/>
            </a:bodyPr>
            <a:lstStyle/>
            <a:p>
              <a:pPr>
                <a:lnSpc>
                  <a:spcPct val="130000"/>
                </a:lnSpc>
              </a:pPr>
              <a:r>
                <a:rPr lang="zh-CN" altLang="en-US" sz="1600" dirty="0">
                  <a:solidFill>
                    <a:schemeClr val="bg1">
                      <a:lumMod val="6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600" dirty="0">
                <a:solidFill>
                  <a:schemeClr val="bg1">
                    <a:lumMod val="65000"/>
                  </a:schemeClr>
                </a:solidFill>
                <a:latin typeface="微软雅黑" panose="020B0503020204020204" pitchFamily="34" charset="-122"/>
                <a:ea typeface="微软雅黑" panose="020B0503020204020204" pitchFamily="34" charset="-122"/>
              </a:endParaRPr>
            </a:p>
            <a:p>
              <a:pPr>
                <a:lnSpc>
                  <a:spcPct val="130000"/>
                </a:lnSpc>
              </a:pPr>
              <a:r>
                <a:rPr lang="zh-CN" altLang="en-US" sz="1600" dirty="0">
                  <a:solidFill>
                    <a:schemeClr val="bg1">
                      <a:lumMod val="6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600" dirty="0">
                <a:solidFill>
                  <a:schemeClr val="bg1">
                    <a:lumMod val="65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8642710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advTm="3000">
        <p15:prstTrans prst="airplan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2000"/>
                                        <p:tgtEl>
                                          <p:spTgt spid="30"/>
                                        </p:tgtEl>
                                      </p:cBhvr>
                                    </p:animEffect>
                                    <p:anim calcmode="lin" valueType="num">
                                      <p:cBhvr>
                                        <p:cTn id="8" dur="2000" fill="hold"/>
                                        <p:tgtEl>
                                          <p:spTgt spid="30"/>
                                        </p:tgtEl>
                                        <p:attrNameLst>
                                          <p:attrName>ppt_w</p:attrName>
                                        </p:attrNameLst>
                                      </p:cBhvr>
                                      <p:tavLst>
                                        <p:tav tm="0" fmla="#ppt_w*sin(2.5*pi*$)">
                                          <p:val>
                                            <p:fltVal val="0"/>
                                          </p:val>
                                        </p:tav>
                                        <p:tav tm="100000">
                                          <p:val>
                                            <p:fltVal val="1"/>
                                          </p:val>
                                        </p:tav>
                                      </p:tavLst>
                                    </p:anim>
                                    <p:anim calcmode="lin" valueType="num">
                                      <p:cBhvr>
                                        <p:cTn id="9" dur="2000" fill="hold"/>
                                        <p:tgtEl>
                                          <p:spTgt spid="30"/>
                                        </p:tgtEl>
                                        <p:attrNameLst>
                                          <p:attrName>ppt_h</p:attrName>
                                        </p:attrNameLst>
                                      </p:cBhvr>
                                      <p:tavLst>
                                        <p:tav tm="0">
                                          <p:val>
                                            <p:strVal val="#ppt_h"/>
                                          </p:val>
                                        </p:tav>
                                        <p:tav tm="100000">
                                          <p:val>
                                            <p:strVal val="#ppt_h"/>
                                          </p:val>
                                        </p:tav>
                                      </p:tavLst>
                                    </p:anim>
                                  </p:childTnLst>
                                </p:cTn>
                              </p:par>
                              <p:par>
                                <p:cTn id="10" presetID="22" presetClass="entr" presetSubtype="8" fill="hold" grpId="0" nodeType="with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wipe(left)">
                                      <p:cBhvr>
                                        <p:cTn id="12" dur="500"/>
                                        <p:tgtEl>
                                          <p:spTgt spid="24"/>
                                        </p:tgtEl>
                                      </p:cBhvr>
                                    </p:animEffect>
                                  </p:childTnLst>
                                </p:cTn>
                              </p:par>
                              <p:par>
                                <p:cTn id="13" presetID="22" presetClass="entr" presetSubtype="1" fill="hold" grpId="0" nodeType="withEffect">
                                  <p:stCondLst>
                                    <p:cond delay="500"/>
                                  </p:stCondLst>
                                  <p:childTnLst>
                                    <p:set>
                                      <p:cBhvr>
                                        <p:cTn id="14" dur="1" fill="hold">
                                          <p:stCondLst>
                                            <p:cond delay="0"/>
                                          </p:stCondLst>
                                        </p:cTn>
                                        <p:tgtEl>
                                          <p:spTgt spid="25"/>
                                        </p:tgtEl>
                                        <p:attrNameLst>
                                          <p:attrName>style.visibility</p:attrName>
                                        </p:attrNameLst>
                                      </p:cBhvr>
                                      <p:to>
                                        <p:strVal val="visible"/>
                                      </p:to>
                                    </p:set>
                                    <p:animEffect transition="in" filter="wipe(up)">
                                      <p:cBhvr>
                                        <p:cTn id="15" dur="500"/>
                                        <p:tgtEl>
                                          <p:spTgt spid="25"/>
                                        </p:tgtEl>
                                      </p:cBhvr>
                                    </p:animEffect>
                                  </p:childTnLst>
                                </p:cTn>
                              </p:par>
                              <p:par>
                                <p:cTn id="16" presetID="22" presetClass="entr" presetSubtype="2" fill="hold" grpId="0" nodeType="withEffect">
                                  <p:stCondLst>
                                    <p:cond delay="1000"/>
                                  </p:stCondLst>
                                  <p:childTnLst>
                                    <p:set>
                                      <p:cBhvr>
                                        <p:cTn id="17" dur="1" fill="hold">
                                          <p:stCondLst>
                                            <p:cond delay="0"/>
                                          </p:stCondLst>
                                        </p:cTn>
                                        <p:tgtEl>
                                          <p:spTgt spid="27"/>
                                        </p:tgtEl>
                                        <p:attrNameLst>
                                          <p:attrName>style.visibility</p:attrName>
                                        </p:attrNameLst>
                                      </p:cBhvr>
                                      <p:to>
                                        <p:strVal val="visible"/>
                                      </p:to>
                                    </p:set>
                                    <p:animEffect transition="in" filter="wipe(right)">
                                      <p:cBhvr>
                                        <p:cTn id="18" dur="500"/>
                                        <p:tgtEl>
                                          <p:spTgt spid="27"/>
                                        </p:tgtEl>
                                      </p:cBhvr>
                                    </p:animEffect>
                                  </p:childTnLst>
                                </p:cTn>
                              </p:par>
                              <p:par>
                                <p:cTn id="19" presetID="22" presetClass="entr" presetSubtype="4" fill="hold" grpId="0" nodeType="withEffect">
                                  <p:stCondLst>
                                    <p:cond delay="1500"/>
                                  </p:stCondLst>
                                  <p:childTnLst>
                                    <p:set>
                                      <p:cBhvr>
                                        <p:cTn id="20" dur="1" fill="hold">
                                          <p:stCondLst>
                                            <p:cond delay="0"/>
                                          </p:stCondLst>
                                        </p:cTn>
                                        <p:tgtEl>
                                          <p:spTgt spid="26"/>
                                        </p:tgtEl>
                                        <p:attrNameLst>
                                          <p:attrName>style.visibility</p:attrName>
                                        </p:attrNameLst>
                                      </p:cBhvr>
                                      <p:to>
                                        <p:strVal val="visible"/>
                                      </p:to>
                                    </p:set>
                                    <p:animEffect transition="in" filter="wipe(down)">
                                      <p:cBhvr>
                                        <p:cTn id="21" dur="500"/>
                                        <p:tgtEl>
                                          <p:spTgt spid="26"/>
                                        </p:tgtEl>
                                      </p:cBhvr>
                                    </p:animEffect>
                                  </p:childTnLst>
                                </p:cTn>
                              </p:par>
                            </p:childTnLst>
                          </p:cTn>
                        </p:par>
                        <p:par>
                          <p:cTn id="22" fill="hold">
                            <p:stCondLst>
                              <p:cond delay="2000"/>
                            </p:stCondLst>
                            <p:childTnLst>
                              <p:par>
                                <p:cTn id="23" presetID="42" presetClass="entr" presetSubtype="0" fill="hold"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1000"/>
                                        <p:tgtEl>
                                          <p:spTgt spid="4"/>
                                        </p:tgtEl>
                                      </p:cBhvr>
                                    </p:animEffect>
                                    <p:anim calcmode="lin" valueType="num">
                                      <p:cBhvr>
                                        <p:cTn id="26" dur="1000" fill="hold"/>
                                        <p:tgtEl>
                                          <p:spTgt spid="4"/>
                                        </p:tgtEl>
                                        <p:attrNameLst>
                                          <p:attrName>ppt_x</p:attrName>
                                        </p:attrNameLst>
                                      </p:cBhvr>
                                      <p:tavLst>
                                        <p:tav tm="0">
                                          <p:val>
                                            <p:strVal val="#ppt_x"/>
                                          </p:val>
                                        </p:tav>
                                        <p:tav tm="100000">
                                          <p:val>
                                            <p:strVal val="#ppt_x"/>
                                          </p:val>
                                        </p:tav>
                                      </p:tavLst>
                                    </p:anim>
                                    <p:anim calcmode="lin" valueType="num">
                                      <p:cBhvr>
                                        <p:cTn id="27"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3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6000" r="-16000"/>
          </a:stretch>
        </a:blipFill>
        <a:effectLst/>
      </p:bgPr>
    </p:bg>
    <p:spTree>
      <p:nvGrpSpPr>
        <p:cNvPr id="1" name=""/>
        <p:cNvGrpSpPr/>
        <p:nvPr/>
      </p:nvGrpSpPr>
      <p:grpSpPr>
        <a:xfrm>
          <a:off x="0" y="0"/>
          <a:ext cx="0" cy="0"/>
          <a:chOff x="0" y="0"/>
          <a:chExt cx="0" cy="0"/>
        </a:xfrm>
      </p:grpSpPr>
      <p:pic>
        <p:nvPicPr>
          <p:cNvPr id="7" name="图片 6">
            <a:extLst>
              <a:ext uri="{FF2B5EF4-FFF2-40B4-BE49-F238E27FC236}">
                <a16:creationId xmlns="" xmlns:a16="http://schemas.microsoft.com/office/drawing/2014/main" id="{707B9169-4E70-4769-BD37-CE932CE27A83}"/>
              </a:ext>
            </a:extLst>
          </p:cNvPr>
          <p:cNvPicPr>
            <a:picLocks noChangeAspect="1"/>
          </p:cNvPicPr>
          <p:nvPr/>
        </p:nvPicPr>
        <p:blipFill>
          <a:blip r:embed="rId4"/>
          <a:stretch>
            <a:fillRect/>
          </a:stretch>
        </p:blipFill>
        <p:spPr>
          <a:xfrm>
            <a:off x="695400" y="4005064"/>
            <a:ext cx="2952328" cy="2535396"/>
          </a:xfrm>
          <a:prstGeom prst="rect">
            <a:avLst/>
          </a:prstGeom>
        </p:spPr>
      </p:pic>
      <p:pic>
        <p:nvPicPr>
          <p:cNvPr id="9" name="图片 8">
            <a:extLst>
              <a:ext uri="{FF2B5EF4-FFF2-40B4-BE49-F238E27FC236}">
                <a16:creationId xmlns="" xmlns:a16="http://schemas.microsoft.com/office/drawing/2014/main" id="{5B2CC960-606E-47CA-BF63-8ED468AD4640}"/>
              </a:ext>
            </a:extLst>
          </p:cNvPr>
          <p:cNvPicPr>
            <a:picLocks noChangeAspect="1"/>
          </p:cNvPicPr>
          <p:nvPr/>
        </p:nvPicPr>
        <p:blipFill>
          <a:blip r:embed="rId5"/>
          <a:stretch>
            <a:fillRect/>
          </a:stretch>
        </p:blipFill>
        <p:spPr>
          <a:xfrm>
            <a:off x="9696400" y="3933056"/>
            <a:ext cx="2414423" cy="2764176"/>
          </a:xfrm>
          <a:prstGeom prst="rect">
            <a:avLst/>
          </a:prstGeom>
        </p:spPr>
      </p:pic>
      <p:sp>
        <p:nvSpPr>
          <p:cNvPr id="10" name="TextBox 4">
            <a:extLst>
              <a:ext uri="{FF2B5EF4-FFF2-40B4-BE49-F238E27FC236}">
                <a16:creationId xmlns="" xmlns:a16="http://schemas.microsoft.com/office/drawing/2014/main" id="{774B2A11-319B-4364-ACBB-FF4B44A2F78A}"/>
              </a:ext>
            </a:extLst>
          </p:cNvPr>
          <p:cNvSpPr txBox="1"/>
          <p:nvPr/>
        </p:nvSpPr>
        <p:spPr>
          <a:xfrm>
            <a:off x="4157006" y="2552207"/>
            <a:ext cx="3877985" cy="1200329"/>
          </a:xfrm>
          <a:prstGeom prst="rect">
            <a:avLst/>
          </a:prstGeom>
          <a:noFill/>
        </p:spPr>
        <p:txBody>
          <a:bodyPr wrap="none" rtlCol="0">
            <a:spAutoFit/>
          </a:bodyPr>
          <a:lstStyle/>
          <a:p>
            <a:pPr algn="ctr"/>
            <a:r>
              <a:rPr lang="zh-CN" altLang="en-US" sz="7200" dirty="0">
                <a:solidFill>
                  <a:srgbClr val="00A53E"/>
                </a:solidFill>
                <a:latin typeface="华文新魏" panose="02010800040101010101" pitchFamily="2" charset="-122"/>
                <a:ea typeface="华文新魏" panose="02010800040101010101" pitchFamily="2" charset="-122"/>
              </a:rPr>
              <a:t>谢谢</a:t>
            </a:r>
            <a:r>
              <a:rPr lang="zh-CN" altLang="en-US" sz="7200" dirty="0">
                <a:solidFill>
                  <a:srgbClr val="E6792A"/>
                </a:solidFill>
                <a:latin typeface="华文新魏" panose="02010800040101010101" pitchFamily="2" charset="-122"/>
                <a:ea typeface="华文新魏" panose="02010800040101010101" pitchFamily="2" charset="-122"/>
              </a:rPr>
              <a:t>观看</a:t>
            </a:r>
            <a:endParaRPr lang="en-US" altLang="zh-CN" sz="7200" dirty="0">
              <a:solidFill>
                <a:srgbClr val="E6792A"/>
              </a:solidFill>
              <a:latin typeface="华文新魏" panose="02010800040101010101" pitchFamily="2" charset="-122"/>
              <a:ea typeface="华文新魏" panose="02010800040101010101" pitchFamily="2" charset="-122"/>
            </a:endParaRPr>
          </a:p>
        </p:txBody>
      </p:sp>
      <p:sp>
        <p:nvSpPr>
          <p:cNvPr id="11" name="TextBox 23">
            <a:extLst>
              <a:ext uri="{FF2B5EF4-FFF2-40B4-BE49-F238E27FC236}">
                <a16:creationId xmlns="" xmlns:a16="http://schemas.microsoft.com/office/drawing/2014/main" id="{F58B277E-70EF-4167-ABE0-0F4E6D4C2D34}"/>
              </a:ext>
            </a:extLst>
          </p:cNvPr>
          <p:cNvSpPr txBox="1"/>
          <p:nvPr/>
        </p:nvSpPr>
        <p:spPr>
          <a:xfrm>
            <a:off x="4192363" y="4266481"/>
            <a:ext cx="3807276" cy="415498"/>
          </a:xfrm>
          <a:prstGeom prst="rect">
            <a:avLst/>
          </a:prstGeom>
          <a:noFill/>
        </p:spPr>
        <p:txBody>
          <a:bodyPr wrap="square" rtlCol="0">
            <a:spAutoFit/>
          </a:bodyPr>
          <a:lstStyle/>
          <a:p>
            <a:pPr algn="ctr"/>
            <a:r>
              <a:rPr lang="en-US" altLang="zh-CN" sz="700" dirty="0">
                <a:solidFill>
                  <a:schemeClr val="bg1">
                    <a:lumMod val="65000"/>
                  </a:schemeClr>
                </a:solidFill>
                <a:latin typeface="华文新魏" panose="02010800040101010101" pitchFamily="2" charset="-122"/>
                <a:ea typeface="华文新魏" panose="02010800040101010101" pitchFamily="2" charset="-122"/>
              </a:rPr>
              <a:t>Your content to play here, or through your copy, </a:t>
            </a:r>
          </a:p>
          <a:p>
            <a:pPr algn="ctr"/>
            <a:r>
              <a:rPr lang="en-US" altLang="zh-CN" sz="700" dirty="0">
                <a:solidFill>
                  <a:schemeClr val="bg1">
                    <a:lumMod val="65000"/>
                  </a:schemeClr>
                </a:solidFill>
                <a:latin typeface="华文新魏" panose="02010800040101010101" pitchFamily="2" charset="-122"/>
                <a:ea typeface="华文新魏" panose="02010800040101010101" pitchFamily="2" charset="-122"/>
              </a:rPr>
              <a:t>paste in this box, and select only the text. Your content to play here, or through your copy, paste in this box, and select only the text.</a:t>
            </a:r>
            <a:endParaRPr lang="zh-CN" altLang="en-US" sz="700" dirty="0">
              <a:solidFill>
                <a:schemeClr val="bg1">
                  <a:lumMod val="65000"/>
                </a:schemeClr>
              </a:solidFill>
              <a:latin typeface="华文新魏" panose="02010800040101010101" pitchFamily="2" charset="-122"/>
              <a:ea typeface="华文新魏" panose="02010800040101010101" pitchFamily="2" charset="-122"/>
            </a:endParaRPr>
          </a:p>
        </p:txBody>
      </p:sp>
      <p:sp>
        <p:nvSpPr>
          <p:cNvPr id="12" name="矩形 11">
            <a:extLst>
              <a:ext uri="{FF2B5EF4-FFF2-40B4-BE49-F238E27FC236}">
                <a16:creationId xmlns="" xmlns:a16="http://schemas.microsoft.com/office/drawing/2014/main" id="{A171D1A6-4705-4734-873E-446576CF9337}"/>
              </a:ext>
            </a:extLst>
          </p:cNvPr>
          <p:cNvSpPr/>
          <p:nvPr/>
        </p:nvSpPr>
        <p:spPr>
          <a:xfrm>
            <a:off x="4049468" y="3787700"/>
            <a:ext cx="4093068" cy="349644"/>
          </a:xfrm>
          <a:prstGeom prst="rect">
            <a:avLst/>
          </a:prstGeom>
          <a:solidFill>
            <a:srgbClr val="048A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华文新魏" panose="02010800040101010101" pitchFamily="2" charset="-122"/>
                <a:ea typeface="华文新魏" panose="02010800040101010101" pitchFamily="2" charset="-122"/>
              </a:rPr>
              <a:t>适用学校</a:t>
            </a:r>
            <a:r>
              <a:rPr lang="en-US" altLang="zh-CN" dirty="0">
                <a:solidFill>
                  <a:schemeClr val="bg1"/>
                </a:solidFill>
                <a:latin typeface="华文新魏" panose="02010800040101010101" pitchFamily="2" charset="-122"/>
                <a:ea typeface="华文新魏" panose="02010800040101010101" pitchFamily="2" charset="-122"/>
              </a:rPr>
              <a:t>/ </a:t>
            </a:r>
            <a:r>
              <a:rPr lang="zh-CN" altLang="en-US" dirty="0">
                <a:solidFill>
                  <a:schemeClr val="bg1"/>
                </a:solidFill>
                <a:latin typeface="华文新魏" panose="02010800040101010101" pitchFamily="2" charset="-122"/>
                <a:ea typeface="华文新魏" panose="02010800040101010101" pitchFamily="2" charset="-122"/>
              </a:rPr>
              <a:t>教育机构</a:t>
            </a:r>
            <a:r>
              <a:rPr lang="en-US" altLang="zh-CN" dirty="0">
                <a:solidFill>
                  <a:schemeClr val="bg1"/>
                </a:solidFill>
                <a:latin typeface="华文新魏" panose="02010800040101010101" pitchFamily="2" charset="-122"/>
                <a:ea typeface="华文新魏" panose="02010800040101010101" pitchFamily="2" charset="-122"/>
              </a:rPr>
              <a:t>/ </a:t>
            </a:r>
            <a:r>
              <a:rPr lang="zh-CN" altLang="en-US" dirty="0">
                <a:solidFill>
                  <a:schemeClr val="bg1"/>
                </a:solidFill>
                <a:latin typeface="华文新魏" panose="02010800040101010101" pitchFamily="2" charset="-122"/>
                <a:ea typeface="华文新魏" panose="02010800040101010101" pitchFamily="2" charset="-122"/>
              </a:rPr>
              <a:t>补习学习班等</a:t>
            </a:r>
          </a:p>
        </p:txBody>
      </p:sp>
      <p:pic>
        <p:nvPicPr>
          <p:cNvPr id="14" name="图片 13">
            <a:extLst>
              <a:ext uri="{FF2B5EF4-FFF2-40B4-BE49-F238E27FC236}">
                <a16:creationId xmlns="" xmlns:a16="http://schemas.microsoft.com/office/drawing/2014/main" id="{75773E68-980D-4D4B-9EBF-2634FC99DB98}"/>
              </a:ext>
            </a:extLst>
          </p:cNvPr>
          <p:cNvPicPr>
            <a:picLocks noChangeAspect="1"/>
          </p:cNvPicPr>
          <p:nvPr/>
        </p:nvPicPr>
        <p:blipFill rotWithShape="1">
          <a:blip r:embed="rId6">
            <a:extLst>
              <a:ext uri="{28A0092B-C50C-407E-A947-70E740481C1C}">
                <a14:useLocalDpi xmlns:a14="http://schemas.microsoft.com/office/drawing/2010/main" val="0"/>
              </a:ext>
            </a:extLst>
          </a:blip>
          <a:srcRect t="14300" r="46840" b="68486"/>
          <a:stretch/>
        </p:blipFill>
        <p:spPr>
          <a:xfrm rot="21428448">
            <a:off x="4457616" y="1106750"/>
            <a:ext cx="3502733" cy="1706826"/>
          </a:xfrm>
          <a:prstGeom prst="rect">
            <a:avLst/>
          </a:prstGeom>
        </p:spPr>
      </p:pic>
    </p:spTree>
    <p:extLst>
      <p:ext uri="{BB962C8B-B14F-4D97-AF65-F5344CB8AC3E}">
        <p14:creationId xmlns:p14="http://schemas.microsoft.com/office/powerpoint/2010/main" val="15081244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advTm="3000">
        <p15:prstTrans prst="airplan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2000" fill="hold"/>
                                        <p:tgtEl>
                                          <p:spTgt spid="7"/>
                                        </p:tgtEl>
                                        <p:attrNameLst>
                                          <p:attrName>ppt_x</p:attrName>
                                        </p:attrNameLst>
                                      </p:cBhvr>
                                      <p:tavLst>
                                        <p:tav tm="0">
                                          <p:val>
                                            <p:strVal val="1+#ppt_w/2"/>
                                          </p:val>
                                        </p:tav>
                                        <p:tav tm="100000">
                                          <p:val>
                                            <p:strVal val="#ppt_x"/>
                                          </p:val>
                                        </p:tav>
                                      </p:tavLst>
                                    </p:anim>
                                    <p:anim calcmode="lin" valueType="num">
                                      <p:cBhvr additive="base">
                                        <p:cTn id="8" dur="2000" fill="hold"/>
                                        <p:tgtEl>
                                          <p:spTgt spid="7"/>
                                        </p:tgtEl>
                                        <p:attrNameLst>
                                          <p:attrName>ppt_y</p:attrName>
                                        </p:attrNameLst>
                                      </p:cBhvr>
                                      <p:tavLst>
                                        <p:tav tm="0">
                                          <p:val>
                                            <p:strVal val="#ppt_y"/>
                                          </p:val>
                                        </p:tav>
                                        <p:tav tm="100000">
                                          <p:val>
                                            <p:strVal val="#ppt_y"/>
                                          </p:val>
                                        </p:tav>
                                      </p:tavLst>
                                    </p:anim>
                                  </p:childTnLst>
                                </p:cTn>
                              </p:par>
                              <p:par>
                                <p:cTn id="9" presetID="53" presetClass="entr" presetSubtype="16"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2000" fill="hold"/>
                                        <p:tgtEl>
                                          <p:spTgt spid="9"/>
                                        </p:tgtEl>
                                        <p:attrNameLst>
                                          <p:attrName>ppt_w</p:attrName>
                                        </p:attrNameLst>
                                      </p:cBhvr>
                                      <p:tavLst>
                                        <p:tav tm="0">
                                          <p:val>
                                            <p:fltVal val="0"/>
                                          </p:val>
                                        </p:tav>
                                        <p:tav tm="100000">
                                          <p:val>
                                            <p:strVal val="#ppt_w"/>
                                          </p:val>
                                        </p:tav>
                                      </p:tavLst>
                                    </p:anim>
                                    <p:anim calcmode="lin" valueType="num">
                                      <p:cBhvr>
                                        <p:cTn id="12" dur="2000" fill="hold"/>
                                        <p:tgtEl>
                                          <p:spTgt spid="9"/>
                                        </p:tgtEl>
                                        <p:attrNameLst>
                                          <p:attrName>ppt_h</p:attrName>
                                        </p:attrNameLst>
                                      </p:cBhvr>
                                      <p:tavLst>
                                        <p:tav tm="0">
                                          <p:val>
                                            <p:fltVal val="0"/>
                                          </p:val>
                                        </p:tav>
                                        <p:tav tm="100000">
                                          <p:val>
                                            <p:strVal val="#ppt_h"/>
                                          </p:val>
                                        </p:tav>
                                      </p:tavLst>
                                    </p:anim>
                                    <p:animEffect transition="in" filter="fade">
                                      <p:cBhvr>
                                        <p:cTn id="13" dur="2000"/>
                                        <p:tgtEl>
                                          <p:spTgt spid="9"/>
                                        </p:tgtEl>
                                      </p:cBhvr>
                                    </p:animEffect>
                                  </p:childTnLst>
                                </p:cTn>
                              </p:par>
                              <p:par>
                                <p:cTn id="14" presetID="14" presetClass="entr" presetSubtype="10" fill="hold" grpId="0" nodeType="withEffect">
                                  <p:stCondLst>
                                    <p:cond delay="500"/>
                                  </p:stCondLst>
                                  <p:iterate type="lt">
                                    <p:tmPct val="30000"/>
                                  </p:iterate>
                                  <p:childTnLst>
                                    <p:set>
                                      <p:cBhvr>
                                        <p:cTn id="15" dur="1" fill="hold">
                                          <p:stCondLst>
                                            <p:cond delay="0"/>
                                          </p:stCondLst>
                                        </p:cTn>
                                        <p:tgtEl>
                                          <p:spTgt spid="10"/>
                                        </p:tgtEl>
                                        <p:attrNameLst>
                                          <p:attrName>style.visibility</p:attrName>
                                        </p:attrNameLst>
                                      </p:cBhvr>
                                      <p:to>
                                        <p:strVal val="visible"/>
                                      </p:to>
                                    </p:set>
                                    <p:animEffect transition="in" filter="randombar(horizontal)">
                                      <p:cBhvr>
                                        <p:cTn id="16" dur="250"/>
                                        <p:tgtEl>
                                          <p:spTgt spid="10"/>
                                        </p:tgtEl>
                                      </p:cBhvr>
                                    </p:animEffect>
                                  </p:childTnLst>
                                </p:cTn>
                              </p:par>
                              <p:par>
                                <p:cTn id="17" presetID="12" presetClass="entr" presetSubtype="8" fill="hold" grpId="0" nodeType="withEffect">
                                  <p:stCondLst>
                                    <p:cond delay="125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p:tgtEl>
                                          <p:spTgt spid="12"/>
                                        </p:tgtEl>
                                        <p:attrNameLst>
                                          <p:attrName>ppt_x</p:attrName>
                                        </p:attrNameLst>
                                      </p:cBhvr>
                                      <p:tavLst>
                                        <p:tav tm="0">
                                          <p:val>
                                            <p:strVal val="#ppt_x-#ppt_w*1.125000"/>
                                          </p:val>
                                        </p:tav>
                                        <p:tav tm="100000">
                                          <p:val>
                                            <p:strVal val="#ppt_x"/>
                                          </p:val>
                                        </p:tav>
                                      </p:tavLst>
                                    </p:anim>
                                    <p:animEffect transition="in" filter="wipe(right)">
                                      <p:cBhvr>
                                        <p:cTn id="20" dur="500"/>
                                        <p:tgtEl>
                                          <p:spTgt spid="12"/>
                                        </p:tgtEl>
                                      </p:cBhvr>
                                    </p:animEffect>
                                  </p:childTnLst>
                                </p:cTn>
                              </p:par>
                              <p:par>
                                <p:cTn id="21" presetID="22" presetClass="entr" presetSubtype="8" fill="hold" grpId="0" nodeType="withEffect">
                                  <p:stCondLst>
                                    <p:cond delay="1750"/>
                                  </p:stCondLst>
                                  <p:iterate type="lt">
                                    <p:tmPct val="30000"/>
                                  </p:iterate>
                                  <p:childTnLst>
                                    <p:set>
                                      <p:cBhvr>
                                        <p:cTn id="22" dur="1" fill="hold">
                                          <p:stCondLst>
                                            <p:cond delay="0"/>
                                          </p:stCondLst>
                                        </p:cTn>
                                        <p:tgtEl>
                                          <p:spTgt spid="11"/>
                                        </p:tgtEl>
                                        <p:attrNameLst>
                                          <p:attrName>style.visibility</p:attrName>
                                        </p:attrNameLst>
                                      </p:cBhvr>
                                      <p:to>
                                        <p:strVal val="visible"/>
                                      </p:to>
                                    </p:set>
                                    <p:animEffect transition="in" filter="wipe(left)">
                                      <p:cBhvr>
                                        <p:cTn id="23" dur="2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卡通可爱儿童教育家长会开学季PPT模板"/>
</p:tagLst>
</file>

<file path=ppt/tags/tag2.xml><?xml version="1.0" encoding="utf-8"?>
<p:tagLst xmlns:a="http://schemas.openxmlformats.org/drawingml/2006/main" xmlns:r="http://schemas.openxmlformats.org/officeDocument/2006/relationships" xmlns:p="http://schemas.openxmlformats.org/presentationml/2006/main">
  <p:tag name="PA" val="v3.0.0"/>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176</TotalTime>
  <Words>1880</Words>
  <Application>Microsoft Office PowerPoint</Application>
  <PresentationFormat>宽屏</PresentationFormat>
  <Paragraphs>221</Paragraphs>
  <Slides>25</Slides>
  <Notes>25</Notes>
  <HiddenSlides>0</HiddenSlides>
  <MMClips>1</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25</vt:i4>
      </vt:variant>
    </vt:vector>
  </HeadingPairs>
  <TitlesOfParts>
    <vt:vector size="45" baseType="lpstr">
      <vt:lpstr>Gill Sans</vt:lpstr>
      <vt:lpstr>Microsoft JhengHei Light</vt:lpstr>
      <vt:lpstr>Montserrat</vt:lpstr>
      <vt:lpstr>Montserrat Semi</vt:lpstr>
      <vt:lpstr>Open Sans</vt:lpstr>
      <vt:lpstr>Poppins SemiBold</vt:lpstr>
      <vt:lpstr>Source Sans Pro</vt:lpstr>
      <vt:lpstr>等线</vt:lpstr>
      <vt:lpstr>方正兰亭细黑_GBK</vt:lpstr>
      <vt:lpstr>方正姚体</vt:lpstr>
      <vt:lpstr>方正中等线简体</vt:lpstr>
      <vt:lpstr>华文新魏</vt:lpstr>
      <vt:lpstr>宋体</vt:lpstr>
      <vt:lpstr>微软雅黑</vt:lpstr>
      <vt:lpstr>Agency FB</vt:lpstr>
      <vt:lpstr>Arial</vt:lpstr>
      <vt:lpstr>Calibri</vt:lpstr>
      <vt:lpstr>Century Gothic</vt:lpstr>
      <vt:lpstr>Helvetica</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卡通可爱儿童教育家长会开学季PPT模板</dc:title>
  <dc:creator>Administrator</dc:creator>
  <cp:lastModifiedBy>LSJ-TM</cp:lastModifiedBy>
  <cp:revision>28</cp:revision>
  <dcterms:created xsi:type="dcterms:W3CDTF">2017-09-06T14:27:55Z</dcterms:created>
  <dcterms:modified xsi:type="dcterms:W3CDTF">2017-11-02T02:30:03Z</dcterms:modified>
</cp:coreProperties>
</file>