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4.xml" ContentType="application/vnd.openxmlformats-officedocument.presentationml.notesSlide+xml"/>
  <Override PartName="/ppt/tags/tag11.xml" ContentType="application/vnd.openxmlformats-officedocument.presentationml.tags+xml"/>
  <Override PartName="/ppt/notesSlides/notesSlide15.xml" ContentType="application/vnd.openxmlformats-officedocument.presentationml.notesSlide+xml"/>
  <Override PartName="/ppt/tags/tag12.xml" ContentType="application/vnd.openxmlformats-officedocument.presentationml.tags+xml"/>
  <Override PartName="/ppt/notesSlides/notesSlide16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19.xml" ContentType="application/vnd.openxmlformats-officedocument.presentationml.notesSlide+xml"/>
  <Override PartName="/ppt/tags/tag17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68" r:id="rId3"/>
    <p:sldId id="279" r:id="rId4"/>
    <p:sldId id="259" r:id="rId5"/>
    <p:sldId id="270" r:id="rId6"/>
    <p:sldId id="261" r:id="rId7"/>
    <p:sldId id="262" r:id="rId8"/>
    <p:sldId id="263" r:id="rId9"/>
    <p:sldId id="257" r:id="rId10"/>
    <p:sldId id="267" r:id="rId11"/>
    <p:sldId id="281" r:id="rId12"/>
    <p:sldId id="280" r:id="rId13"/>
    <p:sldId id="278" r:id="rId14"/>
    <p:sldId id="277" r:id="rId15"/>
    <p:sldId id="260" r:id="rId16"/>
    <p:sldId id="269" r:id="rId17"/>
    <p:sldId id="276" r:id="rId18"/>
    <p:sldId id="258" r:id="rId19"/>
    <p:sldId id="275" r:id="rId20"/>
    <p:sldId id="274" r:id="rId21"/>
    <p:sldId id="273" r:id="rId22"/>
    <p:sldId id="272" r:id="rId23"/>
    <p:sldId id="264" r:id="rId24"/>
    <p:sldId id="282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5E82"/>
    <a:srgbClr val="FCE6EC"/>
    <a:srgbClr val="FCE3E7"/>
    <a:srgbClr val="F4CBC8"/>
    <a:srgbClr val="5AC6ED"/>
    <a:srgbClr val="D0E5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29" autoAdjust="0"/>
    <p:restoredTop sz="94660"/>
  </p:normalViewPr>
  <p:slideViewPr>
    <p:cSldViewPr>
      <p:cViewPr varScale="1">
        <p:scale>
          <a:sx n="90" d="100"/>
          <a:sy n="90" d="100"/>
        </p:scale>
        <p:origin x="66" y="6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8E271A-77D1-4222-9E08-E373F09E31B0}" type="datetimeFigureOut">
              <a:rPr lang="zh-CN" altLang="en-US" smtClean="0"/>
              <a:t>2019/1/17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C3A2BF-D180-4EF9-8C59-8ED858E266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8158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3A2BF-D180-4EF9-8C59-8ED858E2661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6523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3A2BF-D180-4EF9-8C59-8ED858E2661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3314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3A2BF-D180-4EF9-8C59-8ED858E2661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67190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3A2BF-D180-4EF9-8C59-8ED858E2661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76713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3A2BF-D180-4EF9-8C59-8ED858E2661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97469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3A2BF-D180-4EF9-8C59-8ED858E2661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53865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3A2BF-D180-4EF9-8C59-8ED858E2661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35011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3A2BF-D180-4EF9-8C59-8ED858E2661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31635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3A2BF-D180-4EF9-8C59-8ED858E2661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57304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3A2BF-D180-4EF9-8C59-8ED858E2661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47012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3A2BF-D180-4EF9-8C59-8ED858E2661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13736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3A2BF-D180-4EF9-8C59-8ED858E2661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27534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3A2BF-D180-4EF9-8C59-8ED858E2661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60036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3A2BF-D180-4EF9-8C59-8ED858E2661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62558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3A2BF-D180-4EF9-8C59-8ED858E2661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74834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3A2BF-D180-4EF9-8C59-8ED858E2661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486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3A2BF-D180-4EF9-8C59-8ED858E2661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78669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3A2BF-D180-4EF9-8C59-8ED858E2661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84077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3A2BF-D180-4EF9-8C59-8ED858E2661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73065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3A2BF-D180-4EF9-8C59-8ED858E2661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72777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3A2BF-D180-4EF9-8C59-8ED858E2661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9109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3A2BF-D180-4EF9-8C59-8ED858E2661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90021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3A2BF-D180-4EF9-8C59-8ED858E2661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22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3A2BF-D180-4EF9-8C59-8ED858E2661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7513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2019/1/17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4E8E0385-53A9-4D0D-B738-29D95EC4B411}"/>
              </a:ext>
            </a:extLst>
          </p:cNvPr>
          <p:cNvSpPr/>
          <p:nvPr userDrawn="1"/>
        </p:nvSpPr>
        <p:spPr>
          <a:xfrm>
            <a:off x="3454400" y="7101408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200" dirty="0">
                <a:solidFill>
                  <a:srgbClr val="E6E6E6"/>
                </a:solidFill>
                <a:latin typeface="Arial" panose="020F0502020204030204"/>
                <a:ea typeface="Microsoft YaHei"/>
                <a:cs typeface="+mn-ea"/>
                <a:sym typeface="+mn-lt"/>
              </a:rPr>
              <a:t>不得将觅知网的</a:t>
            </a:r>
            <a:r>
              <a:rPr lang="en-US" altLang="zh-CN" sz="1200" dirty="0">
                <a:solidFill>
                  <a:srgbClr val="E6E6E6"/>
                </a:solidFill>
                <a:latin typeface="Arial" panose="020F0502020204030204"/>
                <a:ea typeface="Microsoft YaHei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rgbClr val="E6E6E6"/>
                </a:solidFill>
                <a:latin typeface="Arial" panose="020F0502020204030204"/>
                <a:ea typeface="Microsoft YaHei"/>
                <a:cs typeface="+mn-ea"/>
                <a:sym typeface="+mn-lt"/>
              </a:rPr>
              <a:t>模板、</a:t>
            </a:r>
            <a:r>
              <a:rPr lang="en-US" altLang="zh-CN" sz="1200" dirty="0">
                <a:solidFill>
                  <a:srgbClr val="E6E6E6"/>
                </a:solidFill>
                <a:latin typeface="Arial" panose="020F0502020204030204"/>
                <a:ea typeface="Microsoft YaHei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rgbClr val="E6E6E6"/>
                </a:solidFill>
                <a:latin typeface="Arial" panose="020F0502020204030204"/>
                <a:ea typeface="Microsoft YaHei"/>
                <a:cs typeface="+mn-ea"/>
                <a:sym typeface="+mn-lt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zh-CN" altLang="en-US" sz="1200" dirty="0">
              <a:solidFill>
                <a:srgbClr val="E6E6E6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0D872754-1545-4DEF-8BCF-2E5F75D151C3}"/>
              </a:ext>
            </a:extLst>
          </p:cNvPr>
          <p:cNvSpPr/>
          <p:nvPr userDrawn="1"/>
        </p:nvSpPr>
        <p:spPr>
          <a:xfrm>
            <a:off x="12648728" y="2634605"/>
            <a:ext cx="15841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E6E6E6"/>
                </a:solidFill>
                <a:latin typeface="Arial" panose="020F0502020204030204"/>
                <a:ea typeface="Microsoft YaHei"/>
                <a:cs typeface="+mn-ea"/>
                <a:sym typeface="+mn-lt"/>
              </a:rPr>
              <a:t>不得将觅知网的</a:t>
            </a:r>
            <a:r>
              <a:rPr lang="en-US" altLang="zh-CN" sz="1200" dirty="0">
                <a:solidFill>
                  <a:srgbClr val="E6E6E6"/>
                </a:solidFill>
                <a:latin typeface="Arial" panose="020F0502020204030204"/>
                <a:ea typeface="Microsoft YaHei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rgbClr val="E6E6E6"/>
                </a:solidFill>
                <a:latin typeface="Arial" panose="020F0502020204030204"/>
                <a:ea typeface="Microsoft YaHei"/>
                <a:cs typeface="+mn-ea"/>
                <a:sym typeface="+mn-lt"/>
              </a:rPr>
              <a:t>模板、</a:t>
            </a:r>
            <a:r>
              <a:rPr lang="en-US" altLang="zh-CN" sz="1200" dirty="0">
                <a:solidFill>
                  <a:srgbClr val="E6E6E6"/>
                </a:solidFill>
                <a:latin typeface="Arial" panose="020F0502020204030204"/>
                <a:ea typeface="Microsoft YaHei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rgbClr val="E6E6E6"/>
                </a:solidFill>
                <a:latin typeface="Arial" panose="020F0502020204030204"/>
                <a:ea typeface="Microsoft YaHei"/>
                <a:cs typeface="+mn-ea"/>
                <a:sym typeface="+mn-lt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zh-CN" altLang="en-US" sz="1200" dirty="0">
              <a:solidFill>
                <a:srgbClr val="E6E6E6"/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2C4B9163-FD17-40BF-AEF7-B7F111F951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240" r="15241"/>
          <a:stretch/>
        </p:blipFill>
        <p:spPr>
          <a:xfrm>
            <a:off x="8821547" y="3629639"/>
            <a:ext cx="867276" cy="119029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10FD7F84-0D92-45C8-88B0-D67BDC5515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6400" y="2330346"/>
            <a:ext cx="1023233" cy="192727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29680A14-4CFC-41C0-BB99-E8F4E1E0F5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240" r="15241"/>
          <a:stretch/>
        </p:blipFill>
        <p:spPr>
          <a:xfrm>
            <a:off x="7121255" y="5085184"/>
            <a:ext cx="753284" cy="103384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3B15BD84-6351-4407-895B-A1AF5DA50B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240" r="15241"/>
          <a:stretch/>
        </p:blipFill>
        <p:spPr>
          <a:xfrm>
            <a:off x="6672064" y="1400328"/>
            <a:ext cx="543722" cy="7462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2019/1/17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2019/1/17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3FB47CF2-5030-4DC3-80EE-83C776E26676}"/>
              </a:ext>
            </a:extLst>
          </p:cNvPr>
          <p:cNvSpPr/>
          <p:nvPr userDrawn="1"/>
        </p:nvSpPr>
        <p:spPr>
          <a:xfrm>
            <a:off x="2032000" y="-891480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200" dirty="0">
                <a:solidFill>
                  <a:srgbClr val="E6E6E6"/>
                </a:solidFill>
                <a:latin typeface="Arial" panose="020F0502020204030204"/>
                <a:ea typeface="Microsoft YaHei"/>
                <a:cs typeface="+mn-ea"/>
                <a:sym typeface="+mn-lt"/>
              </a:rPr>
              <a:t>不得将觅知网的</a:t>
            </a:r>
            <a:r>
              <a:rPr lang="en-US" altLang="zh-CN" sz="1200" dirty="0">
                <a:solidFill>
                  <a:srgbClr val="E6E6E6"/>
                </a:solidFill>
                <a:latin typeface="Arial" panose="020F0502020204030204"/>
                <a:ea typeface="Microsoft YaHei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rgbClr val="E6E6E6"/>
                </a:solidFill>
                <a:latin typeface="Arial" panose="020F0502020204030204"/>
                <a:ea typeface="Microsoft YaHei"/>
                <a:cs typeface="+mn-ea"/>
                <a:sym typeface="+mn-lt"/>
              </a:rPr>
              <a:t>模板、</a:t>
            </a:r>
            <a:r>
              <a:rPr lang="en-US" altLang="zh-CN" sz="1200" dirty="0">
                <a:solidFill>
                  <a:srgbClr val="E6E6E6"/>
                </a:solidFill>
                <a:latin typeface="Arial" panose="020F0502020204030204"/>
                <a:ea typeface="Microsoft YaHei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rgbClr val="E6E6E6"/>
                </a:solidFill>
                <a:latin typeface="Arial" panose="020F0502020204030204"/>
                <a:ea typeface="Microsoft YaHei"/>
                <a:cs typeface="+mn-ea"/>
                <a:sym typeface="+mn-lt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zh-CN" altLang="en-US" sz="1200" dirty="0">
              <a:solidFill>
                <a:srgbClr val="E6E6E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2019/1/17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2019/1/17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2019/1/17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2019/1/17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2019/1/17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2019/1/17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2019/1/17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2019/1/17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9726B313-D8DE-4488-BABD-A86673FF10AE}"/>
              </a:ext>
            </a:extLst>
          </p:cNvPr>
          <p:cNvSpPr/>
          <p:nvPr userDrawn="1"/>
        </p:nvSpPr>
        <p:spPr>
          <a:xfrm>
            <a:off x="-2832992" y="2492896"/>
            <a:ext cx="237770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" dirty="0">
                <a:solidFill>
                  <a:srgbClr val="E6E6E6"/>
                </a:solidFill>
                <a:latin typeface="Arial" panose="020F0502020204030204"/>
                <a:ea typeface="Microsoft YaHei"/>
                <a:cs typeface="+mn-ea"/>
                <a:sym typeface="+mn-lt"/>
              </a:rPr>
              <a:t>不得将觅知网的</a:t>
            </a:r>
            <a:r>
              <a:rPr lang="en-US" altLang="zh-CN" sz="400" dirty="0">
                <a:solidFill>
                  <a:srgbClr val="E6E6E6"/>
                </a:solidFill>
                <a:latin typeface="Arial" panose="020F0502020204030204"/>
                <a:ea typeface="Microsoft YaHei"/>
                <a:cs typeface="+mn-ea"/>
                <a:sym typeface="+mn-lt"/>
              </a:rPr>
              <a:t>PPT</a:t>
            </a:r>
            <a:r>
              <a:rPr lang="zh-CN" altLang="en-US" sz="400" dirty="0">
                <a:solidFill>
                  <a:srgbClr val="E6E6E6"/>
                </a:solidFill>
                <a:latin typeface="Arial" panose="020F0502020204030204"/>
                <a:ea typeface="Microsoft YaHei"/>
                <a:cs typeface="+mn-ea"/>
                <a:sym typeface="+mn-lt"/>
              </a:rPr>
              <a:t>模板、</a:t>
            </a:r>
            <a:r>
              <a:rPr lang="en-US" altLang="zh-CN" sz="400" dirty="0">
                <a:solidFill>
                  <a:srgbClr val="E6E6E6"/>
                </a:solidFill>
                <a:latin typeface="Arial" panose="020F0502020204030204"/>
                <a:ea typeface="Microsoft YaHei"/>
                <a:cs typeface="+mn-ea"/>
                <a:sym typeface="+mn-lt"/>
              </a:rPr>
              <a:t>PPT</a:t>
            </a:r>
            <a:r>
              <a:rPr lang="zh-CN" altLang="en-US" sz="400" dirty="0">
                <a:solidFill>
                  <a:srgbClr val="E6E6E6"/>
                </a:solidFill>
                <a:latin typeface="Arial" panose="020F0502020204030204"/>
                <a:ea typeface="Microsoft YaHei"/>
                <a:cs typeface="+mn-ea"/>
                <a:sym typeface="+mn-lt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zh-CN" altLang="en-US" sz="400" dirty="0">
              <a:solidFill>
                <a:srgbClr val="E6E6E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96BA0B4F-153E-47B0-B660-E3B9DA057A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99"/>
          <a:stretch/>
        </p:blipFill>
        <p:spPr>
          <a:xfrm rot="5400000">
            <a:off x="2669175" y="-2664823"/>
            <a:ext cx="6858001" cy="1218764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79EDA84D-0F3B-4A7C-A9DC-E08C709AD6F1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7" y="0"/>
            <a:ext cx="12192000" cy="271832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2AEA81AB-BDF1-4E2B-8878-39E4E8904876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10889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FC145062-9FE4-49A6-B2CB-84159DB922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240" r="15241"/>
          <a:stretch/>
        </p:blipFill>
        <p:spPr>
          <a:xfrm>
            <a:off x="8821547" y="3629639"/>
            <a:ext cx="867276" cy="119029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AC0C9B1E-1B77-4A71-A0F4-2E4F472B386F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6400" y="2330346"/>
            <a:ext cx="1023233" cy="192727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A35A2DED-10A7-453C-BADB-6BFCAD0C2A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240" r="15241"/>
          <a:stretch/>
        </p:blipFill>
        <p:spPr>
          <a:xfrm>
            <a:off x="7121255" y="5085184"/>
            <a:ext cx="753284" cy="103384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4D542FDC-A8E9-4CC2-A347-B308040C4E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240" r="15241"/>
          <a:stretch/>
        </p:blipFill>
        <p:spPr>
          <a:xfrm>
            <a:off x="6672064" y="1400328"/>
            <a:ext cx="543722" cy="7462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3" Type="http://schemas.openxmlformats.org/officeDocument/2006/relationships/tags" Target="../tags/tag2.xml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2" Type="http://schemas.openxmlformats.org/officeDocument/2006/relationships/audio" Target="../media/media1.mp3"/><Relationship Id="rId16" Type="http://schemas.openxmlformats.org/officeDocument/2006/relationships/image" Target="../media/image15.png"/><Relationship Id="rId1" Type="http://schemas.microsoft.com/office/2007/relationships/media" Target="../media/media1.mp3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tags" Target="../tags/tag3.xml"/><Relationship Id="rId9" Type="http://schemas.openxmlformats.org/officeDocument/2006/relationships/image" Target="../media/image4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8.jp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7.jp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20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6.png"/><Relationship Id="rId4" Type="http://schemas.openxmlformats.org/officeDocument/2006/relationships/image" Target="../media/image27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28.jp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5" Type="http://schemas.openxmlformats.org/officeDocument/2006/relationships/image" Target="../media/image23.jpg"/><Relationship Id="rId4" Type="http://schemas.openxmlformats.org/officeDocument/2006/relationships/image" Target="../media/image3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g"/><Relationship Id="rId5" Type="http://schemas.openxmlformats.org/officeDocument/2006/relationships/image" Target="../media/image19.jpg"/><Relationship Id="rId4" Type="http://schemas.openxmlformats.org/officeDocument/2006/relationships/image" Target="../media/image3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4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39.jpeg"/><Relationship Id="rId5" Type="http://schemas.openxmlformats.org/officeDocument/2006/relationships/image" Target="../media/image37.jpg"/><Relationship Id="rId4" Type="http://schemas.openxmlformats.org/officeDocument/2006/relationships/image" Target="../media/image35.jpg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g"/><Relationship Id="rId5" Type="http://schemas.openxmlformats.org/officeDocument/2006/relationships/image" Target="../media/image25.jpg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4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5" Type="http://schemas.openxmlformats.org/officeDocument/2006/relationships/image" Target="../media/image25.jpg"/><Relationship Id="rId4" Type="http://schemas.openxmlformats.org/officeDocument/2006/relationships/image" Target="../media/image26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7.jp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32.jp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image" Target="../media/image21.png"/><Relationship Id="rId5" Type="http://schemas.openxmlformats.org/officeDocument/2006/relationships/image" Target="../media/image38.png"/><Relationship Id="rId4" Type="http://schemas.openxmlformats.org/officeDocument/2006/relationships/image" Target="../media/image24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3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6" Type="http://schemas.openxmlformats.org/officeDocument/2006/relationships/image" Target="../media/image37.jpg"/><Relationship Id="rId5" Type="http://schemas.openxmlformats.org/officeDocument/2006/relationships/image" Target="../media/image35.jpg"/><Relationship Id="rId10" Type="http://schemas.openxmlformats.org/officeDocument/2006/relationships/image" Target="../media/image21.png"/><Relationship Id="rId4" Type="http://schemas.openxmlformats.org/officeDocument/2006/relationships/image" Target="../media/image16.png"/><Relationship Id="rId9" Type="http://schemas.openxmlformats.org/officeDocument/2006/relationships/image" Target="../media/image41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5.jp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24.jp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7.xml"/><Relationship Id="rId9" Type="http://schemas.openxmlformats.org/officeDocument/2006/relationships/image" Target="../media/image3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38.png"/><Relationship Id="rId4" Type="http://schemas.openxmlformats.org/officeDocument/2006/relationships/image" Target="../media/image25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5.jpg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17.jp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42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6" Type="http://schemas.openxmlformats.org/officeDocument/2006/relationships/image" Target="../media/image37.jpg"/><Relationship Id="rId5" Type="http://schemas.openxmlformats.org/officeDocument/2006/relationships/image" Target="../media/image35.jp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16.png"/><Relationship Id="rId7" Type="http://schemas.openxmlformats.org/officeDocument/2006/relationships/image" Target="../media/image4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g"/><Relationship Id="rId5" Type="http://schemas.openxmlformats.org/officeDocument/2006/relationships/image" Target="../media/image24.jpg"/><Relationship Id="rId4" Type="http://schemas.openxmlformats.org/officeDocument/2006/relationships/image" Target="../media/image4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9.pn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17.jp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24.jpg"/><Relationship Id="rId4" Type="http://schemas.openxmlformats.org/officeDocument/2006/relationships/image" Target="../media/image30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12" Type="http://schemas.openxmlformats.org/officeDocument/2006/relationships/image" Target="../media/image14.pn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24.xml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EA928384-344B-4EDE-9D14-6AECB3DF5AC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8464" y="5073418"/>
            <a:ext cx="1064449" cy="1010977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xmlns="" id="{EC1F4976-9384-4334-8C00-894E5C3ED91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24392" y="3722897"/>
            <a:ext cx="2160827" cy="3135103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98B69A39-91DC-4BB8-B483-3ABD8313B6C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240" r="15241"/>
          <a:stretch/>
        </p:blipFill>
        <p:spPr>
          <a:xfrm>
            <a:off x="2739040" y="3722024"/>
            <a:ext cx="867276" cy="1190295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016D5939-CBE6-478F-B9C9-76BF031F18A2}"/>
              </a:ext>
            </a:extLst>
          </p:cNvPr>
          <p:cNvSpPr txBox="1"/>
          <p:nvPr/>
        </p:nvSpPr>
        <p:spPr>
          <a:xfrm flipH="1">
            <a:off x="2783632" y="2326228"/>
            <a:ext cx="6555068" cy="304698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>
                <a:solidFill>
                  <a:srgbClr val="DD5E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尚酷简体" panose="03000509000000000000" pitchFamily="65" charset="-122"/>
                <a:ea typeface="方正尚酷简体" panose="03000509000000000000" pitchFamily="65" charset="-122"/>
              </a:rPr>
              <a:t>幼儿成长册分享</a:t>
            </a:r>
            <a:r>
              <a:rPr lang="en-US" altLang="zh-CN" sz="9600" dirty="0" err="1">
                <a:solidFill>
                  <a:srgbClr val="DD5E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尚酷简体" panose="03000509000000000000" pitchFamily="65" charset="-122"/>
                <a:ea typeface="方正尚酷简体" panose="03000509000000000000" pitchFamily="65" charset="-122"/>
              </a:rPr>
              <a:t>ppt</a:t>
            </a:r>
            <a:r>
              <a:rPr lang="zh-CN" altLang="en-US" sz="9600" dirty="0">
                <a:solidFill>
                  <a:srgbClr val="DD5E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模板</a:t>
            </a:r>
            <a:endParaRPr lang="zh-CN" altLang="en-US" sz="9600" dirty="0">
              <a:solidFill>
                <a:srgbClr val="DD5E8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pic>
        <p:nvPicPr>
          <p:cNvPr id="23" name="Lenka - Unique">
            <a:hlinkClick r:id="" action="ppaction://media"/>
            <a:extLst>
              <a:ext uri="{FF2B5EF4-FFF2-40B4-BE49-F238E27FC236}">
                <a16:creationId xmlns:a16="http://schemas.microsoft.com/office/drawing/2014/main" xmlns="" id="{B6A78E23-B5CC-4D71-A780-F345F5FD80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1345614" y="-116159"/>
            <a:ext cx="609600" cy="6096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0B21EC34-CDAD-47FD-87F3-58581BADBEA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287" y="1907661"/>
            <a:ext cx="1064450" cy="143882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BEEDDBBD-A8B0-43C7-999C-66323D612BD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965" y="2536560"/>
            <a:ext cx="572207" cy="1686504"/>
          </a:xfrm>
          <a:prstGeom prst="rect">
            <a:avLst/>
          </a:prstGeom>
        </p:spPr>
      </p:pic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B0C523E2-5651-4644-85D9-1C8AC975A516}"/>
              </a:ext>
            </a:extLst>
          </p:cNvPr>
          <p:cNvGrpSpPr/>
          <p:nvPr/>
        </p:nvGrpSpPr>
        <p:grpSpPr>
          <a:xfrm rot="20989998">
            <a:off x="453877" y="2497114"/>
            <a:ext cx="1679110" cy="994409"/>
            <a:chOff x="8206220" y="1255744"/>
            <a:chExt cx="2336291" cy="1417024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029C9C93-A04D-484C-8829-2A7B15DC918A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8206220" y="1255744"/>
              <a:ext cx="1822680" cy="74558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rgbClr val="DD5E82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Happy</a:t>
              </a: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41A2764A-D0D8-49FC-B5D4-632280941654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8940640" y="1839469"/>
              <a:ext cx="1601871" cy="8332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3200" kern="0" dirty="0">
                  <a:solidFill>
                    <a:srgbClr val="DD5E82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B</a:t>
              </a:r>
              <a:r>
                <a:rPr lang="zh-CN" altLang="en-US" sz="3200" kern="0" dirty="0">
                  <a:solidFill>
                    <a:srgbClr val="DD5E82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aby</a:t>
              </a:r>
              <a:endParaRPr lang="zh-CN" altLang="en-US" sz="800" kern="0" dirty="0">
                <a:solidFill>
                  <a:srgbClr val="DD5E82"/>
                </a:solidFill>
                <a:latin typeface="迷你简娃娃篆" panose="02010604000101010101" pitchFamily="2" charset="-122"/>
                <a:ea typeface="迷你简娃娃篆" panose="02010604000101010101" pitchFamily="2" charset="-122"/>
              </a:endParaRPr>
            </a:p>
          </p:txBody>
        </p:sp>
      </p:grpSp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69575E4A-D46D-44DB-BB72-E445F963B6D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316" y="4788075"/>
            <a:ext cx="479184" cy="1412332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7C765BCB-F8FB-4454-A06A-C2DBFFBD0DB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295" y="1086765"/>
            <a:ext cx="753284" cy="1018221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766DF813-C7DD-4F54-8284-57B02DE868F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65" y="3379812"/>
            <a:ext cx="2738683" cy="3319260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xmlns="" id="{DFCAEAAA-0ED7-4165-83B4-760C90211F8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230" y="4227022"/>
            <a:ext cx="703178" cy="703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71604"/>
      </p:ext>
    </p:extLst>
  </p:cSld>
  <p:clrMapOvr>
    <a:masterClrMapping/>
  </p:clrMapOvr>
  <p:transition spd="slow" advClick="0" advTm="5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6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F3309BE-BEDE-4665-8112-CBE232C148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56139" y="3829475"/>
            <a:ext cx="2087369" cy="3028525"/>
          </a:xfrm>
          <a:prstGeom prst="rect">
            <a:avLst/>
          </a:prstGeom>
        </p:spPr>
      </p:pic>
      <p:pic>
        <p:nvPicPr>
          <p:cNvPr id="6" name="图片占位符 14">
            <a:extLst>
              <a:ext uri="{FF2B5EF4-FFF2-40B4-BE49-F238E27FC236}">
                <a16:creationId xmlns:a16="http://schemas.microsoft.com/office/drawing/2014/main" xmlns="" id="{D5D395D3-3F9B-43C6-BF86-F9DD0754A80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" b="589"/>
          <a:stretch>
            <a:fillRect/>
          </a:stretch>
        </p:blipFill>
        <p:spPr>
          <a:xfrm rot="20700000">
            <a:off x="3125671" y="2178774"/>
            <a:ext cx="2417747" cy="17919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占位符 16">
            <a:extLst>
              <a:ext uri="{FF2B5EF4-FFF2-40B4-BE49-F238E27FC236}">
                <a16:creationId xmlns:a16="http://schemas.microsoft.com/office/drawing/2014/main" xmlns="" id="{E435DEE0-026A-4119-8F8E-9BE9B5C3039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0" r="2110"/>
          <a:stretch>
            <a:fillRect/>
          </a:stretch>
        </p:blipFill>
        <p:spPr>
          <a:xfrm>
            <a:off x="6326413" y="1896424"/>
            <a:ext cx="2409294" cy="17652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占位符 20">
            <a:extLst>
              <a:ext uri="{FF2B5EF4-FFF2-40B4-BE49-F238E27FC236}">
                <a16:creationId xmlns:a16="http://schemas.microsoft.com/office/drawing/2014/main" xmlns="" id="{10300A4A-7F0B-4CE4-8E4F-CD4BE25DD6A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3" b="2103"/>
          <a:stretch>
            <a:fillRect/>
          </a:stretch>
        </p:blipFill>
        <p:spPr>
          <a:xfrm>
            <a:off x="6317960" y="4325490"/>
            <a:ext cx="2417747" cy="17919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占位符 18">
            <a:extLst>
              <a:ext uri="{FF2B5EF4-FFF2-40B4-BE49-F238E27FC236}">
                <a16:creationId xmlns:a16="http://schemas.microsoft.com/office/drawing/2014/main" xmlns="" id="{FD2A8F92-D57B-4BA2-BE99-F0C04399BBA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12" b="9512"/>
          <a:stretch>
            <a:fillRect/>
          </a:stretch>
        </p:blipFill>
        <p:spPr>
          <a:xfrm>
            <a:off x="3324831" y="4505624"/>
            <a:ext cx="2409295" cy="17652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23934592-8226-483F-B2B4-17355DBC7A66}"/>
              </a:ext>
            </a:extLst>
          </p:cNvPr>
          <p:cNvGrpSpPr/>
          <p:nvPr/>
        </p:nvGrpSpPr>
        <p:grpSpPr>
          <a:xfrm>
            <a:off x="333899" y="3661626"/>
            <a:ext cx="2067843" cy="1211185"/>
            <a:chOff x="8159537" y="1248794"/>
            <a:chExt cx="2429869" cy="1423232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05152D0F-75E3-4C1F-832A-45617585F496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8159537" y="1248794"/>
              <a:ext cx="1916047" cy="7594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dirty="0">
                  <a:solidFill>
                    <a:srgbClr val="DD5E82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Happy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C974A51E-4675-4FC4-991B-59F6D6A0610B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8893746" y="1840207"/>
              <a:ext cx="1695660" cy="8318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4000" kern="0" dirty="0">
                  <a:solidFill>
                    <a:srgbClr val="DD5E82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B</a:t>
              </a:r>
              <a:r>
                <a:rPr lang="zh-CN" altLang="en-US" sz="4000" kern="0" dirty="0">
                  <a:solidFill>
                    <a:srgbClr val="DD5E82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aby</a:t>
              </a:r>
              <a:endParaRPr lang="zh-CN" altLang="en-US" sz="1000" kern="0" dirty="0">
                <a:solidFill>
                  <a:srgbClr val="DD5E82"/>
                </a:solidFill>
                <a:latin typeface="迷你简娃娃篆" panose="02010604000101010101" pitchFamily="2" charset="-122"/>
                <a:ea typeface="迷你简娃娃篆" panose="02010604000101010101" pitchFamily="2" charset="-122"/>
              </a:endParaRP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F46EC643-166C-4477-8D1E-CBC858D04A7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67" b="76010"/>
          <a:stretch/>
        </p:blipFill>
        <p:spPr>
          <a:xfrm>
            <a:off x="348492" y="4750333"/>
            <a:ext cx="3257132" cy="1183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7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F3309BE-BEDE-4665-8112-CBE232C148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96400" y="3708214"/>
            <a:ext cx="2087369" cy="302852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5D4F1F18-292D-4706-B5B4-C054E44706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05" y="2511185"/>
            <a:ext cx="1164927" cy="1164927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EF6F6D09-ECCD-4AC9-BF9F-3680AE7242FC}"/>
              </a:ext>
            </a:extLst>
          </p:cNvPr>
          <p:cNvSpPr/>
          <p:nvPr/>
        </p:nvSpPr>
        <p:spPr>
          <a:xfrm rot="21100775">
            <a:off x="2276616" y="2640355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DD5E8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用相机记录成长的点点滴滴</a:t>
            </a:r>
          </a:p>
        </p:txBody>
      </p:sp>
      <p:pic>
        <p:nvPicPr>
          <p:cNvPr id="9" name="图片占位符 15">
            <a:extLst>
              <a:ext uri="{FF2B5EF4-FFF2-40B4-BE49-F238E27FC236}">
                <a16:creationId xmlns:a16="http://schemas.microsoft.com/office/drawing/2014/main" xmlns="" id="{1D053938-8BCE-4437-9AD3-7075C10D47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61" b="12261"/>
          <a:stretch>
            <a:fillRect/>
          </a:stretch>
        </p:blipFill>
        <p:spPr>
          <a:xfrm>
            <a:off x="5672804" y="2212447"/>
            <a:ext cx="3593236" cy="2018159"/>
          </a:xfrm>
          <a:prstGeom prst="cloud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" name="图片占位符 23">
            <a:extLst>
              <a:ext uri="{FF2B5EF4-FFF2-40B4-BE49-F238E27FC236}">
                <a16:creationId xmlns:a16="http://schemas.microsoft.com/office/drawing/2014/main" xmlns="" id="{5A5E1509-B8A4-4529-9B03-020AFE36082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49" b="10949"/>
          <a:stretch>
            <a:fillRect/>
          </a:stretch>
        </p:blipFill>
        <p:spPr>
          <a:xfrm>
            <a:off x="5943159" y="4622244"/>
            <a:ext cx="3052525" cy="1714466"/>
          </a:xfrm>
          <a:prstGeom prst="cloud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1" name="图片占位符 19">
            <a:extLst>
              <a:ext uri="{FF2B5EF4-FFF2-40B4-BE49-F238E27FC236}">
                <a16:creationId xmlns:a16="http://schemas.microsoft.com/office/drawing/2014/main" xmlns="" id="{8A61D325-A8E6-49BF-9A5A-C6C395EA004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90" b="12590"/>
          <a:stretch>
            <a:fillRect/>
          </a:stretch>
        </p:blipFill>
        <p:spPr>
          <a:xfrm>
            <a:off x="1469399" y="3410632"/>
            <a:ext cx="4061740" cy="2279332"/>
          </a:xfrm>
          <a:prstGeom prst="cloud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413636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75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14">
            <a:extLst>
              <a:ext uri="{FF2B5EF4-FFF2-40B4-BE49-F238E27FC236}">
                <a16:creationId xmlns:a16="http://schemas.microsoft.com/office/drawing/2014/main" xmlns="" id="{8778228D-5E78-4BD8-BD84-0C405E22CE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>
          <a:xfrm>
            <a:off x="1215442" y="3392190"/>
            <a:ext cx="2345733" cy="23457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占位符 12">
            <a:extLst>
              <a:ext uri="{FF2B5EF4-FFF2-40B4-BE49-F238E27FC236}">
                <a16:creationId xmlns:a16="http://schemas.microsoft.com/office/drawing/2014/main" xmlns="" id="{CC9D3C4A-C4BF-4652-9A17-2BC53B981D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59" r="14659"/>
          <a:stretch>
            <a:fillRect/>
          </a:stretch>
        </p:blipFill>
        <p:spPr>
          <a:xfrm>
            <a:off x="4087769" y="3370156"/>
            <a:ext cx="2345733" cy="23457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3195053A-787E-46EB-A47D-C133FD4D4F8A}"/>
              </a:ext>
            </a:extLst>
          </p:cNvPr>
          <p:cNvSpPr/>
          <p:nvPr/>
        </p:nvSpPr>
        <p:spPr>
          <a:xfrm>
            <a:off x="4439816" y="2204864"/>
            <a:ext cx="44465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rgbClr val="DD5E8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愿你是风，鼓起白色的帆；</a:t>
            </a:r>
            <a:endParaRPr lang="en-US" altLang="zh-CN" sz="2000" dirty="0">
              <a:solidFill>
                <a:srgbClr val="DD5E82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  <a:p>
            <a:r>
              <a:rPr lang="zh-CN" altLang="en-US" sz="2000" dirty="0">
                <a:solidFill>
                  <a:srgbClr val="DD5E8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愿你是船，劈开蓝色的波澜。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1A1A3B19-7D95-4C0C-B989-9AEACEC3E6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06737" y="4005064"/>
            <a:ext cx="2087369" cy="3028525"/>
          </a:xfrm>
          <a:prstGeom prst="rect">
            <a:avLst/>
          </a:prstGeom>
        </p:spPr>
      </p:pic>
      <p:pic>
        <p:nvPicPr>
          <p:cNvPr id="4" name="图片占位符 10">
            <a:extLst>
              <a:ext uri="{FF2B5EF4-FFF2-40B4-BE49-F238E27FC236}">
                <a16:creationId xmlns:a16="http://schemas.microsoft.com/office/drawing/2014/main" xmlns="" id="{0AF01EC7-9E06-44A8-8834-4C0229FDA7C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0" r="14900"/>
          <a:stretch>
            <a:fillRect/>
          </a:stretch>
        </p:blipFill>
        <p:spPr>
          <a:xfrm>
            <a:off x="6960096" y="3329866"/>
            <a:ext cx="2345732" cy="23457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17458F4A-A18F-4CF9-BCB3-A3F8A1D6C9C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579" y="2049696"/>
            <a:ext cx="753284" cy="1018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91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F3309BE-BEDE-4665-8112-CBE232C148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51242" y="3910438"/>
            <a:ext cx="2087369" cy="3028525"/>
          </a:xfrm>
          <a:prstGeom prst="rect">
            <a:avLst/>
          </a:prstGeom>
        </p:spPr>
      </p:pic>
      <p:pic>
        <p:nvPicPr>
          <p:cNvPr id="25" name="图片占位符 13">
            <a:extLst>
              <a:ext uri="{FF2B5EF4-FFF2-40B4-BE49-F238E27FC236}">
                <a16:creationId xmlns:a16="http://schemas.microsoft.com/office/drawing/2014/main" xmlns="" id="{99EC376E-BB31-4C0A-8134-DA4C8BAC68F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67" b="12767"/>
          <a:stretch>
            <a:fillRect/>
          </a:stretch>
        </p:blipFill>
        <p:spPr>
          <a:xfrm>
            <a:off x="6323647" y="3706467"/>
            <a:ext cx="2868697" cy="21359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xmlns="" id="{7D43DE9D-C279-4E62-A467-6C6CD20274B3}"/>
              </a:ext>
            </a:extLst>
          </p:cNvPr>
          <p:cNvSpPr/>
          <p:nvPr/>
        </p:nvSpPr>
        <p:spPr>
          <a:xfrm>
            <a:off x="-384720" y="2514857"/>
            <a:ext cx="13193043" cy="1138601"/>
          </a:xfrm>
          <a:custGeom>
            <a:avLst/>
            <a:gdLst>
              <a:gd name="connsiteX0" fmla="*/ 0 w 13193043"/>
              <a:gd name="connsiteY0" fmla="*/ 1062364 h 1138601"/>
              <a:gd name="connsiteX1" fmla="*/ 2628900 w 13193043"/>
              <a:gd name="connsiteY1" fmla="*/ 262264 h 1138601"/>
              <a:gd name="connsiteX2" fmla="*/ 4800600 w 13193043"/>
              <a:gd name="connsiteY2" fmla="*/ 1138564 h 1138601"/>
              <a:gd name="connsiteX3" fmla="*/ 6191250 w 13193043"/>
              <a:gd name="connsiteY3" fmla="*/ 300364 h 1138601"/>
              <a:gd name="connsiteX4" fmla="*/ 8915400 w 13193043"/>
              <a:gd name="connsiteY4" fmla="*/ 929014 h 1138601"/>
              <a:gd name="connsiteX5" fmla="*/ 10934700 w 13193043"/>
              <a:gd name="connsiteY5" fmla="*/ 14614 h 1138601"/>
              <a:gd name="connsiteX6" fmla="*/ 12992100 w 13193043"/>
              <a:gd name="connsiteY6" fmla="*/ 357514 h 1138601"/>
              <a:gd name="connsiteX7" fmla="*/ 13106400 w 13193043"/>
              <a:gd name="connsiteY7" fmla="*/ 243214 h 1138601"/>
              <a:gd name="connsiteX8" fmla="*/ 12915900 w 13193043"/>
              <a:gd name="connsiteY8" fmla="*/ 357514 h 1138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193043" h="1138601">
                <a:moveTo>
                  <a:pt x="0" y="1062364"/>
                </a:moveTo>
                <a:cubicBezTo>
                  <a:pt x="914400" y="655964"/>
                  <a:pt x="1828800" y="249564"/>
                  <a:pt x="2628900" y="262264"/>
                </a:cubicBezTo>
                <a:cubicBezTo>
                  <a:pt x="3429000" y="274964"/>
                  <a:pt x="4206875" y="1132214"/>
                  <a:pt x="4800600" y="1138564"/>
                </a:cubicBezTo>
                <a:cubicBezTo>
                  <a:pt x="5394325" y="1144914"/>
                  <a:pt x="5505450" y="335289"/>
                  <a:pt x="6191250" y="300364"/>
                </a:cubicBezTo>
                <a:cubicBezTo>
                  <a:pt x="6877050" y="265439"/>
                  <a:pt x="8124825" y="976639"/>
                  <a:pt x="8915400" y="929014"/>
                </a:cubicBezTo>
                <a:cubicBezTo>
                  <a:pt x="9705975" y="881389"/>
                  <a:pt x="10255250" y="109864"/>
                  <a:pt x="10934700" y="14614"/>
                </a:cubicBezTo>
                <a:cubicBezTo>
                  <a:pt x="11614150" y="-80636"/>
                  <a:pt x="12630150" y="319414"/>
                  <a:pt x="12992100" y="357514"/>
                </a:cubicBezTo>
                <a:cubicBezTo>
                  <a:pt x="13354050" y="395614"/>
                  <a:pt x="13119100" y="243214"/>
                  <a:pt x="13106400" y="243214"/>
                </a:cubicBezTo>
                <a:cubicBezTo>
                  <a:pt x="13093700" y="243214"/>
                  <a:pt x="13004800" y="300364"/>
                  <a:pt x="12915900" y="357514"/>
                </a:cubicBezTo>
              </a:path>
            </a:pathLst>
          </a:custGeom>
          <a:noFill/>
          <a:ln>
            <a:solidFill>
              <a:srgbClr val="DD5E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占位符 17">
            <a:extLst>
              <a:ext uri="{FF2B5EF4-FFF2-40B4-BE49-F238E27FC236}">
                <a16:creationId xmlns:a16="http://schemas.microsoft.com/office/drawing/2014/main" xmlns="" id="{1DA574D2-772F-49E7-A8D0-B3979B84A42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7" r="10627"/>
          <a:stretch>
            <a:fillRect/>
          </a:stretch>
        </p:blipFill>
        <p:spPr>
          <a:xfrm rot="21084047">
            <a:off x="3769974" y="3901494"/>
            <a:ext cx="1692881" cy="21493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图片占位符 21">
            <a:extLst>
              <a:ext uri="{FF2B5EF4-FFF2-40B4-BE49-F238E27FC236}">
                <a16:creationId xmlns:a16="http://schemas.microsoft.com/office/drawing/2014/main" xmlns="" id="{5078E517-C725-4469-85BD-3A073F9288C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8" r="18868"/>
          <a:stretch>
            <a:fillRect/>
          </a:stretch>
        </p:blipFill>
        <p:spPr>
          <a:xfrm rot="21199287">
            <a:off x="960731" y="3279469"/>
            <a:ext cx="1938012" cy="23686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489F5F4E-830C-422E-922F-07837FADFE3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609" b="2370"/>
          <a:stretch/>
        </p:blipFill>
        <p:spPr>
          <a:xfrm>
            <a:off x="1528257" y="2353429"/>
            <a:ext cx="871237" cy="1152129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186E7AAA-D7E4-4B4E-B5FA-7C738E9F28F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609" b="2370"/>
          <a:stretch/>
        </p:blipFill>
        <p:spPr>
          <a:xfrm>
            <a:off x="4312471" y="3018912"/>
            <a:ext cx="871237" cy="1152129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4A5F79FE-127B-4476-8018-AACC6D627E2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609" b="2370"/>
          <a:stretch/>
        </p:blipFill>
        <p:spPr>
          <a:xfrm>
            <a:off x="7403173" y="2868482"/>
            <a:ext cx="871237" cy="1152129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83CCD87C-A9AB-46C4-A216-54AA902FEF02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67" b="76010"/>
          <a:stretch/>
        </p:blipFill>
        <p:spPr>
          <a:xfrm>
            <a:off x="3464068" y="1303385"/>
            <a:ext cx="3939105" cy="1431542"/>
          </a:xfrm>
          <a:prstGeom prst="rect">
            <a:avLst/>
          </a:prstGeom>
        </p:spPr>
      </p:pic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5037E012-C7DC-4227-AA55-DD88B33CF2E3}"/>
              </a:ext>
            </a:extLst>
          </p:cNvPr>
          <p:cNvGrpSpPr/>
          <p:nvPr/>
        </p:nvGrpSpPr>
        <p:grpSpPr>
          <a:xfrm>
            <a:off x="9264352" y="97283"/>
            <a:ext cx="2067843" cy="1211185"/>
            <a:chOff x="8159537" y="1248794"/>
            <a:chExt cx="2429869" cy="1423232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83E4DF34-0488-4D5B-9072-57522CE19FDA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8159537" y="1248794"/>
              <a:ext cx="1916047" cy="7594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dirty="0">
                  <a:solidFill>
                    <a:srgbClr val="DD5E82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Happy</a:t>
              </a: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2A74D49D-3E27-4C89-BEBE-3B9EFB8C6B2E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8893746" y="1840207"/>
              <a:ext cx="1695660" cy="8318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4000" kern="0" dirty="0">
                  <a:solidFill>
                    <a:srgbClr val="DD5E82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B</a:t>
              </a:r>
              <a:r>
                <a:rPr lang="zh-CN" altLang="en-US" sz="4000" kern="0" dirty="0">
                  <a:solidFill>
                    <a:srgbClr val="DD5E82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aby</a:t>
              </a:r>
              <a:endParaRPr lang="zh-CN" altLang="en-US" sz="1000" kern="0" dirty="0">
                <a:solidFill>
                  <a:srgbClr val="DD5E82"/>
                </a:solidFill>
                <a:latin typeface="迷你简娃娃篆" panose="02010604000101010101" pitchFamily="2" charset="-122"/>
                <a:ea typeface="迷你简娃娃篆" panose="0201060400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750"/>
                            </p:stCondLst>
                            <p:childTnLst>
                              <p:par>
                                <p:cTn id="7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45D86058-6FE4-4806-8BA4-E609BF2D50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68408" y="3829475"/>
            <a:ext cx="2087369" cy="3028525"/>
          </a:xfrm>
          <a:prstGeom prst="rect">
            <a:avLst/>
          </a:prstGeom>
        </p:spPr>
      </p:pic>
      <p:pic>
        <p:nvPicPr>
          <p:cNvPr id="5" name="图片占位符 10">
            <a:extLst>
              <a:ext uri="{FF2B5EF4-FFF2-40B4-BE49-F238E27FC236}">
                <a16:creationId xmlns:a16="http://schemas.microsoft.com/office/drawing/2014/main" xmlns="" id="{1E0FFDD2-58E5-487F-859C-CDAEB081D6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0" r="5230"/>
          <a:stretch>
            <a:fillRect/>
          </a:stretch>
        </p:blipFill>
        <p:spPr>
          <a:xfrm>
            <a:off x="5488794" y="2276873"/>
            <a:ext cx="4135598" cy="3330260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占位符 8">
            <a:extLst>
              <a:ext uri="{FF2B5EF4-FFF2-40B4-BE49-F238E27FC236}">
                <a16:creationId xmlns:a16="http://schemas.microsoft.com/office/drawing/2014/main" xmlns="" id="{CA53934F-2FFD-4C71-8756-7C0ECB5A72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36" b="12236"/>
          <a:stretch>
            <a:fillRect/>
          </a:stretch>
        </p:blipFill>
        <p:spPr>
          <a:xfrm>
            <a:off x="2398340" y="2276872"/>
            <a:ext cx="2806975" cy="1576553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占位符 16">
            <a:extLst>
              <a:ext uri="{FF2B5EF4-FFF2-40B4-BE49-F238E27FC236}">
                <a16:creationId xmlns:a16="http://schemas.microsoft.com/office/drawing/2014/main" xmlns="" id="{44BC5079-37FD-46CB-99E5-D5CD05AB8B4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13" b="11513"/>
          <a:stretch>
            <a:fillRect/>
          </a:stretch>
        </p:blipFill>
        <p:spPr>
          <a:xfrm>
            <a:off x="2398340" y="4030580"/>
            <a:ext cx="2806975" cy="1576553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xmlns="" id="{162D7DE1-755E-48CF-8891-31C1BE8D3566}"/>
              </a:ext>
            </a:extLst>
          </p:cNvPr>
          <p:cNvSpPr/>
          <p:nvPr/>
        </p:nvSpPr>
        <p:spPr>
          <a:xfrm>
            <a:off x="2279576" y="6054427"/>
            <a:ext cx="9361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DD5E8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感谢你，宝贝。因为你，花朵开放，果实芳香，随你而来的满天希望！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CC4D7AA5-C80C-4BC0-AA0E-F2EE09231E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913" y="5336133"/>
            <a:ext cx="479184" cy="1412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18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2704400-1C93-4C00-8149-107C8F42ED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96400" y="3923878"/>
            <a:ext cx="2087369" cy="3028525"/>
          </a:xfrm>
          <a:prstGeom prst="rect">
            <a:avLst/>
          </a:prstGeom>
        </p:spPr>
      </p:pic>
      <p:pic>
        <p:nvPicPr>
          <p:cNvPr id="6" name="图片占位符 18">
            <a:extLst>
              <a:ext uri="{FF2B5EF4-FFF2-40B4-BE49-F238E27FC236}">
                <a16:creationId xmlns:a16="http://schemas.microsoft.com/office/drawing/2014/main" xmlns="" id="{4F658C81-0176-4DA1-9BB2-91F6816910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5" r="4785"/>
          <a:stretch>
            <a:fillRect/>
          </a:stretch>
        </p:blipFill>
        <p:spPr>
          <a:xfrm>
            <a:off x="3614603" y="1592896"/>
            <a:ext cx="2376064" cy="237606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" name="图片占位符 20">
            <a:extLst>
              <a:ext uri="{FF2B5EF4-FFF2-40B4-BE49-F238E27FC236}">
                <a16:creationId xmlns:a16="http://schemas.microsoft.com/office/drawing/2014/main" xmlns="" id="{64E4BB37-3BE4-4748-A360-0473B632F90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00" r="11300"/>
          <a:stretch>
            <a:fillRect/>
          </a:stretch>
        </p:blipFill>
        <p:spPr>
          <a:xfrm>
            <a:off x="6312024" y="1592896"/>
            <a:ext cx="2376064" cy="237606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8" name="图片占位符 24">
            <a:extLst>
              <a:ext uri="{FF2B5EF4-FFF2-40B4-BE49-F238E27FC236}">
                <a16:creationId xmlns:a16="http://schemas.microsoft.com/office/drawing/2014/main" xmlns="" id="{F203767E-AC69-4DFF-AF5C-002486D1FC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0" r="14900"/>
          <a:stretch>
            <a:fillRect/>
          </a:stretch>
        </p:blipFill>
        <p:spPr>
          <a:xfrm>
            <a:off x="6316030" y="4193604"/>
            <a:ext cx="2376064" cy="237606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9" name="图片占位符 22">
            <a:extLst>
              <a:ext uri="{FF2B5EF4-FFF2-40B4-BE49-F238E27FC236}">
                <a16:creationId xmlns:a16="http://schemas.microsoft.com/office/drawing/2014/main" xmlns="" id="{D9CC4E83-EDC0-4D67-8B50-842DBD51F3B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0" r="6650"/>
          <a:stretch>
            <a:fillRect/>
          </a:stretch>
        </p:blipFill>
        <p:spPr>
          <a:xfrm>
            <a:off x="3696172" y="4193604"/>
            <a:ext cx="2376064" cy="237606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A0C6DB58-1AE3-417E-BB06-BA51381D843B}"/>
              </a:ext>
            </a:extLst>
          </p:cNvPr>
          <p:cNvSpPr/>
          <p:nvPr/>
        </p:nvSpPr>
        <p:spPr>
          <a:xfrm>
            <a:off x="839416" y="3684466"/>
            <a:ext cx="3052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DD5E8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我们的生活融合而又快乐，这是因为有了你，我的孩子</a:t>
            </a:r>
          </a:p>
        </p:txBody>
      </p:sp>
    </p:spTree>
    <p:extLst>
      <p:ext uri="{BB962C8B-B14F-4D97-AF65-F5344CB8AC3E}">
        <p14:creationId xmlns:p14="http://schemas.microsoft.com/office/powerpoint/2010/main" val="345971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F3309BE-BEDE-4665-8112-CBE232C148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80367" y="4005064"/>
            <a:ext cx="2087369" cy="3028525"/>
          </a:xfrm>
          <a:prstGeom prst="rect">
            <a:avLst/>
          </a:prstGeom>
        </p:spPr>
      </p:pic>
      <p:pic>
        <p:nvPicPr>
          <p:cNvPr id="5" name="图片占位符 25">
            <a:extLst>
              <a:ext uri="{FF2B5EF4-FFF2-40B4-BE49-F238E27FC236}">
                <a16:creationId xmlns:a16="http://schemas.microsoft.com/office/drawing/2014/main" xmlns="" id="{ACFE0561-0E92-4EE3-9CDF-E4176A20BF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6" r="20636"/>
          <a:stretch>
            <a:fillRect/>
          </a:stretch>
        </p:blipFill>
        <p:spPr>
          <a:xfrm>
            <a:off x="3575720" y="1628800"/>
            <a:ext cx="5376519" cy="4465295"/>
          </a:xfrm>
          <a:prstGeom prst="wedgeEllipseCallout">
            <a:avLst>
              <a:gd name="adj1" fmla="val -49533"/>
              <a:gd name="adj2" fmla="val 37944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4D895244-0E28-4003-8797-5C36354F521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92" t="42434"/>
          <a:stretch/>
        </p:blipFill>
        <p:spPr>
          <a:xfrm>
            <a:off x="82853" y="2616855"/>
            <a:ext cx="4380115" cy="362238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1B7E51B9-99C0-48CA-99F4-EFC544112F11}"/>
              </a:ext>
            </a:extLst>
          </p:cNvPr>
          <p:cNvSpPr/>
          <p:nvPr/>
        </p:nvSpPr>
        <p:spPr>
          <a:xfrm>
            <a:off x="828126" y="3666260"/>
            <a:ext cx="25202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DD5E8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你像一朵月夜的百合，给我们带来恬适与宁静</a:t>
            </a:r>
          </a:p>
        </p:txBody>
      </p:sp>
    </p:spTree>
    <p:extLst>
      <p:ext uri="{BB962C8B-B14F-4D97-AF65-F5344CB8AC3E}">
        <p14:creationId xmlns:p14="http://schemas.microsoft.com/office/powerpoint/2010/main" val="2283994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12">
            <a:extLst>
              <a:ext uri="{FF2B5EF4-FFF2-40B4-BE49-F238E27FC236}">
                <a16:creationId xmlns:a16="http://schemas.microsoft.com/office/drawing/2014/main" xmlns="" id="{C1EEE13D-F793-4D04-B317-CDA1F99327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0" r="14900"/>
          <a:stretch>
            <a:fillRect/>
          </a:stretch>
        </p:blipFill>
        <p:spPr>
          <a:xfrm rot="900000">
            <a:off x="4205212" y="1657525"/>
            <a:ext cx="2152915" cy="21529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图片占位符 10">
            <a:extLst>
              <a:ext uri="{FF2B5EF4-FFF2-40B4-BE49-F238E27FC236}">
                <a16:creationId xmlns:a16="http://schemas.microsoft.com/office/drawing/2014/main" xmlns="" id="{D14E49EC-6701-4352-9EB6-DEED8B2DF4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0" r="17000"/>
          <a:stretch>
            <a:fillRect/>
          </a:stretch>
        </p:blipFill>
        <p:spPr>
          <a:xfrm>
            <a:off x="1306806" y="3906243"/>
            <a:ext cx="1908874" cy="19088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图片占位符 18">
            <a:extLst>
              <a:ext uri="{FF2B5EF4-FFF2-40B4-BE49-F238E27FC236}">
                <a16:creationId xmlns:a16="http://schemas.microsoft.com/office/drawing/2014/main" xmlns="" id="{A4FD8EB9-B630-4747-8821-F244E8D949D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5" r="4785"/>
          <a:stretch>
            <a:fillRect/>
          </a:stretch>
        </p:blipFill>
        <p:spPr>
          <a:xfrm rot="20700000">
            <a:off x="4070907" y="4572259"/>
            <a:ext cx="1755783" cy="17557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图片占位符 16">
            <a:extLst>
              <a:ext uri="{FF2B5EF4-FFF2-40B4-BE49-F238E27FC236}">
                <a16:creationId xmlns:a16="http://schemas.microsoft.com/office/drawing/2014/main" xmlns="" id="{F1141167-B8FC-4A53-B4FE-75BC3ECFE72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3" r="18773"/>
          <a:stretch>
            <a:fillRect/>
          </a:stretch>
        </p:blipFill>
        <p:spPr>
          <a:xfrm rot="900000">
            <a:off x="6977259" y="1775668"/>
            <a:ext cx="1915344" cy="19153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图片占位符 14">
            <a:extLst>
              <a:ext uri="{FF2B5EF4-FFF2-40B4-BE49-F238E27FC236}">
                <a16:creationId xmlns:a16="http://schemas.microsoft.com/office/drawing/2014/main" xmlns="" id="{F41DE813-D60D-4051-BC0A-B5234110FD7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7" b="9317"/>
          <a:stretch>
            <a:fillRect/>
          </a:stretch>
        </p:blipFill>
        <p:spPr>
          <a:xfrm>
            <a:off x="6762028" y="4224669"/>
            <a:ext cx="2084682" cy="20846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7D195600-C033-46AB-A770-F5ED557D89B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13989" y="2609254"/>
            <a:ext cx="344929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rgbClr val="DD5E8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cs typeface="落落补 汤圆" pitchFamily="2" charset="-128"/>
              </a:rPr>
              <a:t>你的到来点亮了我们的生命，为我们的生活赋予了全新的意义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EB8A28F9-A9FA-4ECD-A778-0182196F845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41509" y="3933056"/>
            <a:ext cx="2087369" cy="302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032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F3309BE-BEDE-4665-8112-CBE232C148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85766" y="3913677"/>
            <a:ext cx="2087369" cy="3028525"/>
          </a:xfrm>
          <a:prstGeom prst="rect">
            <a:avLst/>
          </a:prstGeom>
        </p:spPr>
      </p:pic>
      <p:pic>
        <p:nvPicPr>
          <p:cNvPr id="5" name="图片占位符 25">
            <a:extLst>
              <a:ext uri="{FF2B5EF4-FFF2-40B4-BE49-F238E27FC236}">
                <a16:creationId xmlns:a16="http://schemas.microsoft.com/office/drawing/2014/main" xmlns="" id="{613C3E41-2A0E-4F1C-93B3-F7FCFC6A0E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6" b="1956"/>
          <a:stretch>
            <a:fillRect/>
          </a:stretch>
        </p:blipFill>
        <p:spPr>
          <a:xfrm>
            <a:off x="1906790" y="1772602"/>
            <a:ext cx="4802727" cy="3461116"/>
          </a:xfrm>
          <a:prstGeom prst="cloud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" name="图片占位符 23">
            <a:extLst>
              <a:ext uri="{FF2B5EF4-FFF2-40B4-BE49-F238E27FC236}">
                <a16:creationId xmlns:a16="http://schemas.microsoft.com/office/drawing/2014/main" xmlns="" id="{240440CA-6CEC-4BCB-B448-3F7837CF38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2" b="1972"/>
          <a:stretch>
            <a:fillRect/>
          </a:stretch>
        </p:blipFill>
        <p:spPr>
          <a:xfrm>
            <a:off x="3245311" y="2224743"/>
            <a:ext cx="4802728" cy="3461116"/>
          </a:xfrm>
          <a:prstGeom prst="cloud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" name="图片占位符 21">
            <a:extLst>
              <a:ext uri="{FF2B5EF4-FFF2-40B4-BE49-F238E27FC236}">
                <a16:creationId xmlns:a16="http://schemas.microsoft.com/office/drawing/2014/main" xmlns="" id="{374A97C2-9716-4081-8CE4-760EBC4058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 b="23"/>
          <a:stretch>
            <a:fillRect/>
          </a:stretch>
        </p:blipFill>
        <p:spPr>
          <a:xfrm>
            <a:off x="4583832" y="2924944"/>
            <a:ext cx="4802728" cy="3461116"/>
          </a:xfrm>
          <a:prstGeom prst="cloud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A8C0C690-148B-47F9-B1BB-8C82725942F2}"/>
              </a:ext>
            </a:extLst>
          </p:cNvPr>
          <p:cNvSpPr/>
          <p:nvPr/>
        </p:nvSpPr>
        <p:spPr>
          <a:xfrm>
            <a:off x="2507660" y="5427939"/>
            <a:ext cx="180049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DD5E8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亲爱的宝贝：</a:t>
            </a:r>
            <a:endParaRPr lang="en-US" altLang="zh-CN" dirty="0">
              <a:solidFill>
                <a:srgbClr val="DD5E82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  <a:p>
            <a:r>
              <a:rPr lang="zh-CN" altLang="en-US" dirty="0">
                <a:solidFill>
                  <a:srgbClr val="DD5E8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因为有了你，</a:t>
            </a:r>
            <a:endParaRPr lang="en-US" altLang="zh-CN" dirty="0">
              <a:solidFill>
                <a:srgbClr val="DD5E82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  <a:p>
            <a:r>
              <a:rPr lang="zh-CN" altLang="en-US" dirty="0">
                <a:solidFill>
                  <a:srgbClr val="DD5E8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一切变得更美好</a:t>
            </a:r>
          </a:p>
        </p:txBody>
      </p:sp>
    </p:spTree>
    <p:extLst>
      <p:ext uri="{BB962C8B-B14F-4D97-AF65-F5344CB8AC3E}">
        <p14:creationId xmlns:p14="http://schemas.microsoft.com/office/powerpoint/2010/main" val="3003749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2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2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75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F3309BE-BEDE-4665-8112-CBE232C148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60928" y="3933056"/>
            <a:ext cx="2087369" cy="3028525"/>
          </a:xfrm>
          <a:prstGeom prst="rect">
            <a:avLst/>
          </a:prstGeom>
        </p:spPr>
      </p:pic>
      <p:pic>
        <p:nvPicPr>
          <p:cNvPr id="6" name="图片占位符 10">
            <a:extLst>
              <a:ext uri="{FF2B5EF4-FFF2-40B4-BE49-F238E27FC236}">
                <a16:creationId xmlns:a16="http://schemas.microsoft.com/office/drawing/2014/main" xmlns="" id="{59CE2220-FDB0-442F-A044-3FC1CE8AAD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3" r="18773"/>
          <a:stretch>
            <a:fillRect/>
          </a:stretch>
        </p:blipFill>
        <p:spPr>
          <a:xfrm>
            <a:off x="1353738" y="2265069"/>
            <a:ext cx="3859770" cy="3859770"/>
          </a:xfrm>
          <a:custGeom>
            <a:avLst/>
            <a:gdLst>
              <a:gd name="connsiteX0" fmla="*/ 763551 w 1527102"/>
              <a:gd name="connsiteY0" fmla="*/ 0 h 1527102"/>
              <a:gd name="connsiteX1" fmla="*/ 1527102 w 1527102"/>
              <a:gd name="connsiteY1" fmla="*/ 763551 h 1527102"/>
              <a:gd name="connsiteX2" fmla="*/ 763551 w 1527102"/>
              <a:gd name="connsiteY2" fmla="*/ 1527102 h 1527102"/>
              <a:gd name="connsiteX3" fmla="*/ 0 w 1527102"/>
              <a:gd name="connsiteY3" fmla="*/ 763551 h 1527102"/>
              <a:gd name="connsiteX4" fmla="*/ 763551 w 1527102"/>
              <a:gd name="connsiteY4" fmla="*/ 0 h 1527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7102" h="1527102">
                <a:moveTo>
                  <a:pt x="763551" y="0"/>
                </a:moveTo>
                <a:cubicBezTo>
                  <a:pt x="1185249" y="0"/>
                  <a:pt x="1527102" y="341853"/>
                  <a:pt x="1527102" y="763551"/>
                </a:cubicBezTo>
                <a:cubicBezTo>
                  <a:pt x="1527102" y="1185249"/>
                  <a:pt x="1185249" y="1527102"/>
                  <a:pt x="763551" y="1527102"/>
                </a:cubicBezTo>
                <a:cubicBezTo>
                  <a:pt x="341853" y="1527102"/>
                  <a:pt x="0" y="1185249"/>
                  <a:pt x="0" y="763551"/>
                </a:cubicBezTo>
                <a:cubicBezTo>
                  <a:pt x="0" y="341853"/>
                  <a:pt x="341853" y="0"/>
                  <a:pt x="763551" y="0"/>
                </a:cubicBezTo>
                <a:close/>
              </a:path>
            </a:pathLst>
          </a:cu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68861B00-E78E-4C01-8DED-CEDBEA0D0D13}"/>
              </a:ext>
            </a:extLst>
          </p:cNvPr>
          <p:cNvSpPr/>
          <p:nvPr/>
        </p:nvSpPr>
        <p:spPr>
          <a:xfrm>
            <a:off x="5366722" y="3354070"/>
            <a:ext cx="41409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DD5E8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一千朵玫瑰给你，要好好爱自己，一千只纸鹤给你，让烦恼远离你，一千颗幸运星给你，让好运围绕着你。一千枚开心果给你，让好心情天天陪伴你。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4EDE707A-2813-4329-8C52-D80F4FDADC9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67" b="76010"/>
          <a:stretch/>
        </p:blipFill>
        <p:spPr>
          <a:xfrm>
            <a:off x="5581010" y="2089510"/>
            <a:ext cx="3922349" cy="142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198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5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F3309BE-BEDE-4665-8112-CBE232C148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40416" y="3829475"/>
            <a:ext cx="2087369" cy="3028525"/>
          </a:xfrm>
          <a:prstGeom prst="rect">
            <a:avLst/>
          </a:prstGeom>
        </p:spPr>
      </p:pic>
      <p:pic>
        <p:nvPicPr>
          <p:cNvPr id="6" name="图片占位符 8">
            <a:extLst>
              <a:ext uri="{FF2B5EF4-FFF2-40B4-BE49-F238E27FC236}">
                <a16:creationId xmlns:a16="http://schemas.microsoft.com/office/drawing/2014/main" xmlns="" id="{4B51F1B9-6564-421A-8B19-5133AF0132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0" b="9990"/>
          <a:stretch>
            <a:fillRect/>
          </a:stretch>
        </p:blipFill>
        <p:spPr>
          <a:xfrm>
            <a:off x="2926785" y="2110263"/>
            <a:ext cx="6025717" cy="33843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DE103315-C617-44EF-A79C-B618B1F2B69A}"/>
              </a:ext>
            </a:extLst>
          </p:cNvPr>
          <p:cNvSpPr/>
          <p:nvPr/>
        </p:nvSpPr>
        <p:spPr>
          <a:xfrm>
            <a:off x="1415479" y="5949280"/>
            <a:ext cx="9048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DD5E8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在青翠的草地上，盛开的那一朵玫瑰是我的宝贝，看着你，心中是明媚如春日阳光。</a:t>
            </a:r>
          </a:p>
        </p:txBody>
      </p:sp>
    </p:spTree>
    <p:extLst>
      <p:ext uri="{BB962C8B-B14F-4D97-AF65-F5344CB8AC3E}">
        <p14:creationId xmlns:p14="http://schemas.microsoft.com/office/powerpoint/2010/main" val="113026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F3309BE-BEDE-4665-8112-CBE232C148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87397" y="3852467"/>
            <a:ext cx="2087369" cy="3028525"/>
          </a:xfrm>
          <a:prstGeom prst="rect">
            <a:avLst/>
          </a:prstGeom>
        </p:spPr>
      </p:pic>
      <p:pic>
        <p:nvPicPr>
          <p:cNvPr id="6" name="图片占位符 12">
            <a:extLst>
              <a:ext uri="{FF2B5EF4-FFF2-40B4-BE49-F238E27FC236}">
                <a16:creationId xmlns:a16="http://schemas.microsoft.com/office/drawing/2014/main" xmlns="" id="{85C3105B-75D8-4109-80C8-313540A857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63" b="12563"/>
          <a:stretch>
            <a:fillRect/>
          </a:stretch>
        </p:blipFill>
        <p:spPr>
          <a:xfrm>
            <a:off x="3079665" y="1768738"/>
            <a:ext cx="5453378" cy="30629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占位符 16">
            <a:extLst>
              <a:ext uri="{FF2B5EF4-FFF2-40B4-BE49-F238E27FC236}">
                <a16:creationId xmlns:a16="http://schemas.microsoft.com/office/drawing/2014/main" xmlns="" id="{541884D2-44BC-41C4-9C3F-1D1059722D4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4" b="4534"/>
          <a:stretch>
            <a:fillRect/>
          </a:stretch>
        </p:blipFill>
        <p:spPr>
          <a:xfrm rot="900000">
            <a:off x="6861721" y="4419472"/>
            <a:ext cx="2666014" cy="18186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占位符 20">
            <a:extLst>
              <a:ext uri="{FF2B5EF4-FFF2-40B4-BE49-F238E27FC236}">
                <a16:creationId xmlns:a16="http://schemas.microsoft.com/office/drawing/2014/main" xmlns="" id="{BFA5655F-9BE8-40B1-8E95-9EF82B97A8D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6" b="3256"/>
          <a:stretch>
            <a:fillRect/>
          </a:stretch>
        </p:blipFill>
        <p:spPr>
          <a:xfrm rot="20700000">
            <a:off x="2042438" y="4175523"/>
            <a:ext cx="2666014" cy="18186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xmlns="" id="{B60695FF-0169-45AB-B6D8-094F147FB883}"/>
              </a:ext>
            </a:extLst>
          </p:cNvPr>
          <p:cNvSpPr/>
          <p:nvPr/>
        </p:nvSpPr>
        <p:spPr>
          <a:xfrm>
            <a:off x="623392" y="2929137"/>
            <a:ext cx="21365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DD5E8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在这漫长的人生道路上，愿你健康成长，幸福快乐！</a:t>
            </a:r>
          </a:p>
        </p:txBody>
      </p:sp>
    </p:spTree>
    <p:extLst>
      <p:ext uri="{BB962C8B-B14F-4D97-AF65-F5344CB8AC3E}">
        <p14:creationId xmlns:p14="http://schemas.microsoft.com/office/powerpoint/2010/main" val="980131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5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F3309BE-BEDE-4665-8112-CBE232C148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85533" y="3915752"/>
            <a:ext cx="2087369" cy="3028525"/>
          </a:xfrm>
          <a:prstGeom prst="rect">
            <a:avLst/>
          </a:prstGeom>
        </p:spPr>
      </p:pic>
      <p:pic>
        <p:nvPicPr>
          <p:cNvPr id="6" name="图片占位符 14">
            <a:extLst>
              <a:ext uri="{FF2B5EF4-FFF2-40B4-BE49-F238E27FC236}">
                <a16:creationId xmlns:a16="http://schemas.microsoft.com/office/drawing/2014/main" xmlns="" id="{46C14312-E94D-4FC4-AD01-F36F4214D6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55" b="11055"/>
          <a:stretch>
            <a:fillRect/>
          </a:stretch>
        </p:blipFill>
        <p:spPr>
          <a:xfrm>
            <a:off x="1684924" y="2403426"/>
            <a:ext cx="4375365" cy="2457447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" name="图片占位符 12">
            <a:extLst>
              <a:ext uri="{FF2B5EF4-FFF2-40B4-BE49-F238E27FC236}">
                <a16:creationId xmlns:a16="http://schemas.microsoft.com/office/drawing/2014/main" xmlns="" id="{B25C229A-6B4E-4D05-9381-B22A5ADC8E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44" b="7444"/>
          <a:stretch>
            <a:fillRect/>
          </a:stretch>
        </p:blipFill>
        <p:spPr>
          <a:xfrm>
            <a:off x="3283689" y="3212976"/>
            <a:ext cx="4375365" cy="2457447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8" name="图片占位符 10">
            <a:extLst>
              <a:ext uri="{FF2B5EF4-FFF2-40B4-BE49-F238E27FC236}">
                <a16:creationId xmlns:a16="http://schemas.microsoft.com/office/drawing/2014/main" xmlns="" id="{C76C21D4-528A-4436-9052-51AC0F8B49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35" b="14935"/>
          <a:stretch>
            <a:fillRect/>
          </a:stretch>
        </p:blipFill>
        <p:spPr>
          <a:xfrm>
            <a:off x="4882454" y="4022526"/>
            <a:ext cx="4375365" cy="2457447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0F6328A2-E290-467F-8442-A344BB6D4FAA}"/>
              </a:ext>
            </a:extLst>
          </p:cNvPr>
          <p:cNvGrpSpPr/>
          <p:nvPr/>
        </p:nvGrpSpPr>
        <p:grpSpPr>
          <a:xfrm>
            <a:off x="7424515" y="2229881"/>
            <a:ext cx="2067843" cy="1211185"/>
            <a:chOff x="8159537" y="1248794"/>
            <a:chExt cx="2429869" cy="1423232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1E15D547-ADFA-4E34-AE06-D9B36861AEFD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8159537" y="1248794"/>
              <a:ext cx="1916047" cy="7594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dirty="0">
                  <a:solidFill>
                    <a:srgbClr val="DD5E82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Happy</a:t>
              </a: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CFE4BCAD-1367-4C30-8677-9445E80FA933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8893746" y="1840207"/>
              <a:ext cx="1695660" cy="8318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4000" kern="0" dirty="0">
                  <a:solidFill>
                    <a:srgbClr val="DD5E82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B</a:t>
              </a:r>
              <a:r>
                <a:rPr lang="zh-CN" altLang="en-US" sz="4000" kern="0" dirty="0">
                  <a:solidFill>
                    <a:srgbClr val="DD5E82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aby</a:t>
              </a:r>
              <a:endParaRPr lang="zh-CN" altLang="en-US" sz="1000" kern="0" dirty="0">
                <a:solidFill>
                  <a:srgbClr val="DD5E82"/>
                </a:solidFill>
                <a:latin typeface="迷你简娃娃篆" panose="02010604000101010101" pitchFamily="2" charset="-122"/>
                <a:ea typeface="迷你简娃娃篆" panose="0201060400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896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37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700"/>
                            </p:stCondLst>
                            <p:childTnLst>
                              <p:par>
                                <p:cTn id="3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13">
            <a:extLst>
              <a:ext uri="{FF2B5EF4-FFF2-40B4-BE49-F238E27FC236}">
                <a16:creationId xmlns:a16="http://schemas.microsoft.com/office/drawing/2014/main" xmlns="" id="{66B14747-E7AE-4ED6-92D4-D71170FE62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5" b="10935"/>
          <a:stretch>
            <a:fillRect/>
          </a:stretch>
        </p:blipFill>
        <p:spPr>
          <a:xfrm>
            <a:off x="2922379" y="2625985"/>
            <a:ext cx="6557997" cy="3683335"/>
          </a:xfrm>
          <a:prstGeom prst="cloud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446247D1-85FE-41B0-8477-A4D0F81B3D8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92" t="42434"/>
          <a:stretch/>
        </p:blipFill>
        <p:spPr>
          <a:xfrm>
            <a:off x="302099" y="1965985"/>
            <a:ext cx="4527176" cy="3744000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F4589D38-4281-43E2-A047-655CB262220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67" b="76010"/>
          <a:stretch/>
        </p:blipFill>
        <p:spPr>
          <a:xfrm>
            <a:off x="2701970" y="1336286"/>
            <a:ext cx="4527176" cy="1645258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EAD27561-1171-4D5D-B6A2-4FF3C39A3C8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169335" y="2981544"/>
            <a:ext cx="2331743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rgbClr val="DD5E8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cs typeface="落落补 汤圆" pitchFamily="2" charset="-128"/>
              </a:rPr>
              <a:t>你的到来点亮了我们的生命，为我们的生活赋予了全新的意义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492B33B2-3FD2-4FD8-AF87-0E69EFF912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02532" y="3837985"/>
            <a:ext cx="2087369" cy="302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293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F3309BE-BEDE-4665-8112-CBE232C148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94665" y="3861033"/>
            <a:ext cx="2087369" cy="3028525"/>
          </a:xfrm>
          <a:prstGeom prst="rect">
            <a:avLst/>
          </a:prstGeom>
        </p:spPr>
      </p:pic>
      <p:pic>
        <p:nvPicPr>
          <p:cNvPr id="6" name="图片占位符 12">
            <a:extLst>
              <a:ext uri="{FF2B5EF4-FFF2-40B4-BE49-F238E27FC236}">
                <a16:creationId xmlns:a16="http://schemas.microsoft.com/office/drawing/2014/main" xmlns="" id="{4DE458B2-8BDB-4AD3-BC4D-980A9566B4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0" r="14900"/>
          <a:stretch>
            <a:fillRect/>
          </a:stretch>
        </p:blipFill>
        <p:spPr>
          <a:xfrm>
            <a:off x="4310968" y="1525567"/>
            <a:ext cx="2705970" cy="270597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" name="图片占位符 10">
            <a:extLst>
              <a:ext uri="{FF2B5EF4-FFF2-40B4-BE49-F238E27FC236}">
                <a16:creationId xmlns:a16="http://schemas.microsoft.com/office/drawing/2014/main" xmlns="" id="{9575EE47-0E0D-49EF-BA6C-806BB01863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0" r="17000"/>
          <a:stretch>
            <a:fillRect/>
          </a:stretch>
        </p:blipFill>
        <p:spPr>
          <a:xfrm>
            <a:off x="1851773" y="3509939"/>
            <a:ext cx="2705970" cy="270597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8" name="图片占位符 18">
            <a:extLst>
              <a:ext uri="{FF2B5EF4-FFF2-40B4-BE49-F238E27FC236}">
                <a16:creationId xmlns:a16="http://schemas.microsoft.com/office/drawing/2014/main" xmlns="" id="{BF7B173F-520F-4758-A3E2-5AE7CB61E82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5" r="4785"/>
          <a:stretch>
            <a:fillRect/>
          </a:stretch>
        </p:blipFill>
        <p:spPr>
          <a:xfrm>
            <a:off x="5089212" y="4993097"/>
            <a:ext cx="1510844" cy="151084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9" name="图片占位符 16">
            <a:extLst>
              <a:ext uri="{FF2B5EF4-FFF2-40B4-BE49-F238E27FC236}">
                <a16:creationId xmlns:a16="http://schemas.microsoft.com/office/drawing/2014/main" xmlns="" id="{FC88A631-49C7-4609-BE14-CCF65068A3E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3" r="18773"/>
          <a:stretch>
            <a:fillRect/>
          </a:stretch>
        </p:blipFill>
        <p:spPr>
          <a:xfrm>
            <a:off x="7824192" y="1960419"/>
            <a:ext cx="1352986" cy="1352986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" name="图片占位符 14">
            <a:extLst>
              <a:ext uri="{FF2B5EF4-FFF2-40B4-BE49-F238E27FC236}">
                <a16:creationId xmlns:a16="http://schemas.microsoft.com/office/drawing/2014/main" xmlns="" id="{62F29B21-7492-437A-A832-5285CE5BD41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7" b="9317"/>
          <a:stretch>
            <a:fillRect/>
          </a:stretch>
        </p:blipFill>
        <p:spPr>
          <a:xfrm>
            <a:off x="6951957" y="3622170"/>
            <a:ext cx="2705970" cy="270597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383FC7E7-294D-4B08-89CD-6FAD013858B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669979" y="2102896"/>
            <a:ext cx="2858857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DD5E8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cs typeface="落落补 汤圆" pitchFamily="2" charset="-128"/>
              </a:rPr>
              <a:t>我的宝贝</a:t>
            </a:r>
            <a:br>
              <a:rPr lang="zh-CN" altLang="en-US" sz="1600" dirty="0">
                <a:solidFill>
                  <a:srgbClr val="DD5E8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cs typeface="落落补 汤圆" pitchFamily="2" charset="-128"/>
              </a:rPr>
            </a:br>
            <a:r>
              <a:rPr lang="zh-CN" altLang="en-US" sz="1600" dirty="0">
                <a:solidFill>
                  <a:srgbClr val="DD5E8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cs typeface="落落补 汤圆" pitchFamily="2" charset="-128"/>
              </a:rPr>
              <a:t>每天都希望你快些长大</a:t>
            </a:r>
            <a:endParaRPr lang="en-US" altLang="zh-CN" sz="1600" dirty="0">
              <a:solidFill>
                <a:srgbClr val="DD5E82"/>
              </a:solidFill>
              <a:latin typeface="方正尚酷简体" panose="03000509000000000000" pitchFamily="65" charset="-122"/>
              <a:ea typeface="方正尚酷简体" panose="03000509000000000000" pitchFamily="65" charset="-122"/>
              <a:cs typeface="落落补 汤圆" pitchFamily="2" charset="-128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DD5E8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cs typeface="落落补 汤圆" pitchFamily="2" charset="-128"/>
              </a:rPr>
              <a:t>天真 快乐 健康 </a:t>
            </a:r>
            <a:endParaRPr lang="en-US" altLang="zh-CN" sz="1600" dirty="0">
              <a:solidFill>
                <a:srgbClr val="DD5E82"/>
              </a:solidFill>
              <a:latin typeface="方正尚酷简体" panose="03000509000000000000" pitchFamily="65" charset="-122"/>
              <a:ea typeface="方正尚酷简体" panose="03000509000000000000" pitchFamily="65" charset="-122"/>
              <a:cs typeface="落落补 汤圆" pitchFamily="2" charset="-128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DD5E8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cs typeface="落落补 汤圆" pitchFamily="2" charset="-128"/>
              </a:rPr>
              <a:t>是妈妈对你一生的祝福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A6E19D1F-6E7C-4223-888A-76A597AFA3E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67" b="76010"/>
          <a:stretch/>
        </p:blipFill>
        <p:spPr>
          <a:xfrm>
            <a:off x="149465" y="-14324"/>
            <a:ext cx="4527176" cy="1645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3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750"/>
                            </p:stCondLst>
                            <p:childTnLst>
                              <p:par>
                                <p:cTn id="6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F3309BE-BEDE-4665-8112-CBE232C148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91092" y="3858781"/>
            <a:ext cx="2087369" cy="3028525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E13D62DB-DD64-4227-A631-68135FCFB541}"/>
              </a:ext>
            </a:extLst>
          </p:cNvPr>
          <p:cNvGrpSpPr/>
          <p:nvPr/>
        </p:nvGrpSpPr>
        <p:grpSpPr>
          <a:xfrm>
            <a:off x="8904312" y="2647596"/>
            <a:ext cx="2067843" cy="1211185"/>
            <a:chOff x="8159537" y="1248794"/>
            <a:chExt cx="2429869" cy="1423232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CD99D547-E011-47CB-B453-5CD496A1DB9E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8159537" y="1248794"/>
              <a:ext cx="1916047" cy="7594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dirty="0">
                  <a:solidFill>
                    <a:srgbClr val="DD5E82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Happy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5E2157DE-5063-4B79-AEC0-35848ECFB69B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8893746" y="1840207"/>
              <a:ext cx="1695660" cy="8318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4000" kern="0" dirty="0">
                  <a:solidFill>
                    <a:srgbClr val="DD5E82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B</a:t>
              </a:r>
              <a:r>
                <a:rPr lang="zh-CN" altLang="en-US" sz="4000" kern="0" dirty="0">
                  <a:solidFill>
                    <a:srgbClr val="DD5E82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aby</a:t>
              </a:r>
              <a:endParaRPr lang="zh-CN" altLang="en-US" sz="1000" kern="0" dirty="0">
                <a:solidFill>
                  <a:srgbClr val="DD5E82"/>
                </a:solidFill>
                <a:latin typeface="迷你简娃娃篆" panose="02010604000101010101" pitchFamily="2" charset="-122"/>
                <a:ea typeface="迷你简娃娃篆" panose="02010604000101010101" pitchFamily="2" charset="-122"/>
              </a:endParaRPr>
            </a:p>
          </p:txBody>
        </p:sp>
      </p:grpSp>
      <p:pic>
        <p:nvPicPr>
          <p:cNvPr id="9" name="图片占位符 13">
            <a:extLst>
              <a:ext uri="{FF2B5EF4-FFF2-40B4-BE49-F238E27FC236}">
                <a16:creationId xmlns:a16="http://schemas.microsoft.com/office/drawing/2014/main" xmlns="" id="{9EAB2622-CF2C-47DC-B8F6-2CB765034C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5" b="10935"/>
          <a:stretch>
            <a:fillRect/>
          </a:stretch>
        </p:blipFill>
        <p:spPr>
          <a:xfrm>
            <a:off x="3946639" y="3858781"/>
            <a:ext cx="4496012" cy="252521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" name="图片占位符 17">
            <a:extLst>
              <a:ext uri="{FF2B5EF4-FFF2-40B4-BE49-F238E27FC236}">
                <a16:creationId xmlns:a16="http://schemas.microsoft.com/office/drawing/2014/main" xmlns="" id="{47B7F0BA-8BC9-4594-A6C7-A78016F297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94" b="29994"/>
          <a:stretch>
            <a:fillRect/>
          </a:stretch>
        </p:blipFill>
        <p:spPr>
          <a:xfrm>
            <a:off x="3946637" y="2348880"/>
            <a:ext cx="4496011" cy="1262605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1" name="图片占位符 21">
            <a:extLst>
              <a:ext uri="{FF2B5EF4-FFF2-40B4-BE49-F238E27FC236}">
                <a16:creationId xmlns:a16="http://schemas.microsoft.com/office/drawing/2014/main" xmlns="" id="{49EC5B4A-31F9-48D5-9F2E-A6832C4CC3E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80" b="13080"/>
          <a:stretch>
            <a:fillRect/>
          </a:stretch>
        </p:blipFill>
        <p:spPr>
          <a:xfrm>
            <a:off x="1457223" y="2348880"/>
            <a:ext cx="2248006" cy="1262605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2" name="图片占位符 25">
            <a:extLst>
              <a:ext uri="{FF2B5EF4-FFF2-40B4-BE49-F238E27FC236}">
                <a16:creationId xmlns:a16="http://schemas.microsoft.com/office/drawing/2014/main" xmlns="" id="{AB626D9B-C045-4D12-993E-538152F7A92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6" r="20636"/>
          <a:stretch>
            <a:fillRect/>
          </a:stretch>
        </p:blipFill>
        <p:spPr>
          <a:xfrm>
            <a:off x="1457223" y="3858782"/>
            <a:ext cx="2248006" cy="252521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1033654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7">
            <a:extLst>
              <a:ext uri="{FF2B5EF4-FFF2-40B4-BE49-F238E27FC236}">
                <a16:creationId xmlns:a16="http://schemas.microsoft.com/office/drawing/2014/main" xmlns="" id="{BB42168C-F250-4E26-8168-3A26F8B390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1" r="4991"/>
          <a:stretch>
            <a:fillRect/>
          </a:stretch>
        </p:blipFill>
        <p:spPr>
          <a:xfrm>
            <a:off x="1265336" y="2160794"/>
            <a:ext cx="4004629" cy="3337361"/>
          </a:xfrm>
          <a:prstGeom prst="cloud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占位符 9">
            <a:extLst>
              <a:ext uri="{FF2B5EF4-FFF2-40B4-BE49-F238E27FC236}">
                <a16:creationId xmlns:a16="http://schemas.microsoft.com/office/drawing/2014/main" xmlns="" id="{D5848BBD-7939-4F17-A384-95B3DD0CC4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1" r="4991"/>
          <a:stretch>
            <a:fillRect/>
          </a:stretch>
        </p:blipFill>
        <p:spPr>
          <a:xfrm>
            <a:off x="5791864" y="2041335"/>
            <a:ext cx="3683949" cy="3070114"/>
          </a:xfrm>
          <a:prstGeom prst="cloud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063A2394-5D32-48C4-B4CD-695C1AD9F762}"/>
              </a:ext>
            </a:extLst>
          </p:cNvPr>
          <p:cNvSpPr/>
          <p:nvPr/>
        </p:nvSpPr>
        <p:spPr>
          <a:xfrm>
            <a:off x="3503712" y="5528624"/>
            <a:ext cx="5544616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rgbClr val="DD5E8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愿你像那小小的溪流，将那高高的山峰作为生命的起点，一路跳跃，一路奔腾，勇敢地奔向生活的大海....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52DC66D2-C298-4F87-BBED-F7771ACD47E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92" t="42434"/>
          <a:stretch/>
        </p:blipFill>
        <p:spPr>
          <a:xfrm>
            <a:off x="1775520" y="103977"/>
            <a:ext cx="2172989" cy="179707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EEBBEEBF-5725-49CC-95C4-52817B7D99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40416" y="3829475"/>
            <a:ext cx="2087369" cy="302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0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F3309BE-BEDE-4665-8112-CBE232C148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91702" y="3835336"/>
            <a:ext cx="2087369" cy="3028525"/>
          </a:xfrm>
          <a:prstGeom prst="rect">
            <a:avLst/>
          </a:prstGeom>
        </p:spPr>
      </p:pic>
      <p:pic>
        <p:nvPicPr>
          <p:cNvPr id="7" name="图片占位符 13">
            <a:extLst>
              <a:ext uri="{FF2B5EF4-FFF2-40B4-BE49-F238E27FC236}">
                <a16:creationId xmlns:a16="http://schemas.microsoft.com/office/drawing/2014/main" xmlns="" id="{071F9C2D-B9D9-4502-93E3-B2683F08CE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39" b="6039"/>
          <a:stretch>
            <a:fillRect/>
          </a:stretch>
        </p:blipFill>
        <p:spPr>
          <a:xfrm>
            <a:off x="1880631" y="2949483"/>
            <a:ext cx="4839000" cy="31902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占位符 11">
            <a:extLst>
              <a:ext uri="{FF2B5EF4-FFF2-40B4-BE49-F238E27FC236}">
                <a16:creationId xmlns:a16="http://schemas.microsoft.com/office/drawing/2014/main" xmlns="" id="{2A9DCD69-677F-4F8F-B725-8238C68AA0B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94" b="7094"/>
          <a:stretch>
            <a:fillRect/>
          </a:stretch>
        </p:blipFill>
        <p:spPr>
          <a:xfrm rot="20700000">
            <a:off x="6371731" y="1861256"/>
            <a:ext cx="2933061" cy="25168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830A366B-1F1D-4FFE-BB88-9E0E09371EDB}"/>
              </a:ext>
            </a:extLst>
          </p:cNvPr>
          <p:cNvGrpSpPr/>
          <p:nvPr/>
        </p:nvGrpSpPr>
        <p:grpSpPr>
          <a:xfrm>
            <a:off x="3803837" y="1496822"/>
            <a:ext cx="2067843" cy="1211185"/>
            <a:chOff x="8159537" y="1248794"/>
            <a:chExt cx="2429869" cy="1423232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7D11B2D7-9F16-4522-99D0-8D60EB1B7725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8159537" y="1248794"/>
              <a:ext cx="1916047" cy="7594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dirty="0">
                  <a:solidFill>
                    <a:srgbClr val="DD5E82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Happy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4C427017-BCC7-440B-89C2-D5C58A42B41B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8893746" y="1840207"/>
              <a:ext cx="1695660" cy="8318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4000" kern="0" dirty="0">
                  <a:solidFill>
                    <a:srgbClr val="DD5E82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B</a:t>
              </a:r>
              <a:r>
                <a:rPr lang="zh-CN" altLang="en-US" sz="4000" kern="0" dirty="0">
                  <a:solidFill>
                    <a:srgbClr val="DD5E82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aby</a:t>
              </a:r>
              <a:endParaRPr lang="zh-CN" altLang="en-US" sz="1000" kern="0" dirty="0">
                <a:solidFill>
                  <a:srgbClr val="DD5E82"/>
                </a:solidFill>
                <a:latin typeface="迷你简娃娃篆" panose="02010604000101010101" pitchFamily="2" charset="-122"/>
                <a:ea typeface="迷你简娃娃篆" panose="02010604000101010101" pitchFamily="2" charset="-122"/>
              </a:endParaRPr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139CF13C-CE3B-4796-A901-0D2DF73F5D3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6" t="48215" r="73980" b="25364"/>
          <a:stretch/>
        </p:blipFill>
        <p:spPr>
          <a:xfrm>
            <a:off x="6661501" y="4051120"/>
            <a:ext cx="2056550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F3309BE-BEDE-4665-8112-CBE232C148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55904" y="4003206"/>
            <a:ext cx="2087369" cy="3028525"/>
          </a:xfrm>
          <a:prstGeom prst="rect">
            <a:avLst/>
          </a:prstGeom>
        </p:spPr>
      </p:pic>
      <p:pic>
        <p:nvPicPr>
          <p:cNvPr id="6" name="图片占位符 8">
            <a:extLst>
              <a:ext uri="{FF2B5EF4-FFF2-40B4-BE49-F238E27FC236}">
                <a16:creationId xmlns:a16="http://schemas.microsoft.com/office/drawing/2014/main" xmlns="" id="{0B869D6C-8549-40E8-98EE-23F75CB6AE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0" b="9990"/>
          <a:stretch>
            <a:fillRect/>
          </a:stretch>
        </p:blipFill>
        <p:spPr>
          <a:xfrm>
            <a:off x="2711624" y="2119050"/>
            <a:ext cx="5491069" cy="3084089"/>
          </a:xfrm>
          <a:prstGeom prst="roundRect">
            <a:avLst/>
          </a:prstGeom>
        </p:spPr>
      </p:pic>
      <p:pic>
        <p:nvPicPr>
          <p:cNvPr id="7" name="图片占位符 12">
            <a:extLst>
              <a:ext uri="{FF2B5EF4-FFF2-40B4-BE49-F238E27FC236}">
                <a16:creationId xmlns:a16="http://schemas.microsoft.com/office/drawing/2014/main" xmlns="" id="{B23F018C-CE73-4FA3-8ADB-83082DD0E8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0" r="17000"/>
          <a:stretch>
            <a:fillRect/>
          </a:stretch>
        </p:blipFill>
        <p:spPr>
          <a:xfrm>
            <a:off x="7353330" y="3221107"/>
            <a:ext cx="2268631" cy="2268631"/>
          </a:xfrm>
          <a:prstGeom prst="ellipse">
            <a:avLst/>
          </a:prstGeom>
        </p:spPr>
      </p:pic>
      <p:pic>
        <p:nvPicPr>
          <p:cNvPr id="8" name="图片占位符 10">
            <a:extLst>
              <a:ext uri="{FF2B5EF4-FFF2-40B4-BE49-F238E27FC236}">
                <a16:creationId xmlns:a16="http://schemas.microsoft.com/office/drawing/2014/main" xmlns="" id="{306A836F-E760-468B-BE84-F69FF40D9DE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3" r="18773"/>
          <a:stretch>
            <a:fillRect/>
          </a:stretch>
        </p:blipFill>
        <p:spPr>
          <a:xfrm>
            <a:off x="2802765" y="4355423"/>
            <a:ext cx="2061458" cy="2061458"/>
          </a:xfrm>
          <a:custGeom>
            <a:avLst/>
            <a:gdLst>
              <a:gd name="connsiteX0" fmla="*/ 763551 w 1527102"/>
              <a:gd name="connsiteY0" fmla="*/ 0 h 1527102"/>
              <a:gd name="connsiteX1" fmla="*/ 1527102 w 1527102"/>
              <a:gd name="connsiteY1" fmla="*/ 763551 h 1527102"/>
              <a:gd name="connsiteX2" fmla="*/ 763551 w 1527102"/>
              <a:gd name="connsiteY2" fmla="*/ 1527102 h 1527102"/>
              <a:gd name="connsiteX3" fmla="*/ 0 w 1527102"/>
              <a:gd name="connsiteY3" fmla="*/ 763551 h 1527102"/>
              <a:gd name="connsiteX4" fmla="*/ 763551 w 1527102"/>
              <a:gd name="connsiteY4" fmla="*/ 0 h 1527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7102" h="1527102">
                <a:moveTo>
                  <a:pt x="763551" y="0"/>
                </a:moveTo>
                <a:cubicBezTo>
                  <a:pt x="1185249" y="0"/>
                  <a:pt x="1527102" y="341853"/>
                  <a:pt x="1527102" y="763551"/>
                </a:cubicBezTo>
                <a:cubicBezTo>
                  <a:pt x="1527102" y="1185249"/>
                  <a:pt x="1185249" y="1527102"/>
                  <a:pt x="763551" y="1527102"/>
                </a:cubicBezTo>
                <a:cubicBezTo>
                  <a:pt x="341853" y="1527102"/>
                  <a:pt x="0" y="1185249"/>
                  <a:pt x="0" y="763551"/>
                </a:cubicBezTo>
                <a:cubicBezTo>
                  <a:pt x="0" y="341853"/>
                  <a:pt x="341853" y="0"/>
                  <a:pt x="763551" y="0"/>
                </a:cubicBezTo>
                <a:close/>
              </a:path>
            </a:pathLst>
          </a:cu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xmlns="" id="{015EEC46-CFFC-4AB2-863A-AFBA7F1BE23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159896" y="5286473"/>
            <a:ext cx="2858857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DD5E8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cs typeface="落落补 汤圆" pitchFamily="2" charset="-128"/>
              </a:rPr>
              <a:t>我的宝贝</a:t>
            </a:r>
            <a:br>
              <a:rPr lang="zh-CN" altLang="en-US" sz="1600" dirty="0">
                <a:solidFill>
                  <a:srgbClr val="DD5E8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cs typeface="落落补 汤圆" pitchFamily="2" charset="-128"/>
              </a:rPr>
            </a:br>
            <a:r>
              <a:rPr lang="zh-CN" altLang="en-US" sz="1600" dirty="0">
                <a:solidFill>
                  <a:srgbClr val="DD5E8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cs typeface="落落补 汤圆" pitchFamily="2" charset="-128"/>
              </a:rPr>
              <a:t>每天都希望你快些长大</a:t>
            </a:r>
            <a:endParaRPr lang="en-US" altLang="zh-CN" sz="1600" dirty="0">
              <a:solidFill>
                <a:srgbClr val="DD5E82"/>
              </a:solidFill>
              <a:latin typeface="方正尚酷简体" panose="03000509000000000000" pitchFamily="65" charset="-122"/>
              <a:ea typeface="方正尚酷简体" panose="03000509000000000000" pitchFamily="65" charset="-122"/>
              <a:cs typeface="落落补 汤圆" pitchFamily="2" charset="-128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DD5E8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cs typeface="落落补 汤圆" pitchFamily="2" charset="-128"/>
              </a:rPr>
              <a:t>天真 快乐 健康 </a:t>
            </a:r>
            <a:endParaRPr lang="en-US" altLang="zh-CN" sz="1600" dirty="0">
              <a:solidFill>
                <a:srgbClr val="DD5E82"/>
              </a:solidFill>
              <a:latin typeface="方正尚酷简体" panose="03000509000000000000" pitchFamily="65" charset="-122"/>
              <a:ea typeface="方正尚酷简体" panose="03000509000000000000" pitchFamily="65" charset="-122"/>
              <a:cs typeface="落落补 汤圆" pitchFamily="2" charset="-128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DD5E8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cs typeface="落落补 汤圆" pitchFamily="2" charset="-128"/>
              </a:rPr>
              <a:t>是妈妈对你一生的祝福</a:t>
            </a:r>
          </a:p>
        </p:txBody>
      </p:sp>
    </p:spTree>
    <p:extLst>
      <p:ext uri="{BB962C8B-B14F-4D97-AF65-F5344CB8AC3E}">
        <p14:creationId xmlns:p14="http://schemas.microsoft.com/office/powerpoint/2010/main" val="768600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F3309BE-BEDE-4665-8112-CBE232C148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96400" y="4005064"/>
            <a:ext cx="2087369" cy="3028525"/>
          </a:xfrm>
          <a:prstGeom prst="rect">
            <a:avLst/>
          </a:prstGeom>
        </p:spPr>
      </p:pic>
      <p:pic>
        <p:nvPicPr>
          <p:cNvPr id="6" name="图片占位符 33">
            <a:extLst>
              <a:ext uri="{FF2B5EF4-FFF2-40B4-BE49-F238E27FC236}">
                <a16:creationId xmlns:a16="http://schemas.microsoft.com/office/drawing/2014/main" xmlns="" id="{9C549D91-0A61-49AB-96BF-BF3B0D9763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6" r="5116"/>
          <a:stretch>
            <a:fillRect/>
          </a:stretch>
        </p:blipFill>
        <p:spPr>
          <a:xfrm rot="19978420">
            <a:off x="1119616" y="3263878"/>
            <a:ext cx="2183567" cy="23919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占位符 35">
            <a:extLst>
              <a:ext uri="{FF2B5EF4-FFF2-40B4-BE49-F238E27FC236}">
                <a16:creationId xmlns:a16="http://schemas.microsoft.com/office/drawing/2014/main" xmlns="" id="{CD5CA1E0-A615-4B06-B972-56C0BF1AF14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5" r="19945"/>
          <a:stretch>
            <a:fillRect/>
          </a:stretch>
        </p:blipFill>
        <p:spPr>
          <a:xfrm>
            <a:off x="3322548" y="2598894"/>
            <a:ext cx="2227293" cy="2666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占位符 37">
            <a:extLst>
              <a:ext uri="{FF2B5EF4-FFF2-40B4-BE49-F238E27FC236}">
                <a16:creationId xmlns:a16="http://schemas.microsoft.com/office/drawing/2014/main" xmlns="" id="{8C3BA065-CB96-423B-99BB-141FCD76C4D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4" r="3074"/>
          <a:stretch>
            <a:fillRect/>
          </a:stretch>
        </p:blipFill>
        <p:spPr>
          <a:xfrm rot="900000">
            <a:off x="5703823" y="2709395"/>
            <a:ext cx="1868355" cy="24451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占位符 39">
            <a:extLst>
              <a:ext uri="{FF2B5EF4-FFF2-40B4-BE49-F238E27FC236}">
                <a16:creationId xmlns:a16="http://schemas.microsoft.com/office/drawing/2014/main" xmlns="" id="{8E5ACAAA-F5FD-4CA9-85B7-90F8B6E955D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9" r="8199"/>
          <a:stretch>
            <a:fillRect/>
          </a:stretch>
        </p:blipFill>
        <p:spPr>
          <a:xfrm>
            <a:off x="7808521" y="2383911"/>
            <a:ext cx="2087369" cy="24986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90061BD8-EF16-4FFE-A025-AD4127974336}"/>
              </a:ext>
            </a:extLst>
          </p:cNvPr>
          <p:cNvSpPr/>
          <p:nvPr/>
        </p:nvSpPr>
        <p:spPr>
          <a:xfrm>
            <a:off x="4093886" y="5679656"/>
            <a:ext cx="4758319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DD5E8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亲爱的宝贝：因为有了你，一切变得更美好，可爱的小宝宝，欢迎你来到这个美丽的世界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47C00A77-C1D4-481D-B115-A0DAA0F60DB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83832" y="1012219"/>
            <a:ext cx="1347033" cy="118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63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9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3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F3309BE-BEDE-4665-8112-CBE232C148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89661" y="3902942"/>
            <a:ext cx="2087369" cy="3028525"/>
          </a:xfrm>
          <a:prstGeom prst="rect">
            <a:avLst/>
          </a:prstGeom>
        </p:spPr>
      </p:pic>
      <p:pic>
        <p:nvPicPr>
          <p:cNvPr id="6" name="图片占位符 21">
            <a:extLst>
              <a:ext uri="{FF2B5EF4-FFF2-40B4-BE49-F238E27FC236}">
                <a16:creationId xmlns:a16="http://schemas.microsoft.com/office/drawing/2014/main" xmlns="" id="{E519A43C-3C2A-44A6-B745-0F5EAC4DA7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64" b="12564"/>
          <a:stretch>
            <a:fillRect/>
          </a:stretch>
        </p:blipFill>
        <p:spPr>
          <a:xfrm>
            <a:off x="2318180" y="2148681"/>
            <a:ext cx="7067840" cy="3969690"/>
          </a:xfrm>
          <a:prstGeom prst="pentago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12F188A0-7C7F-43C6-AB6A-022F58D3813B}"/>
              </a:ext>
            </a:extLst>
          </p:cNvPr>
          <p:cNvGrpSpPr/>
          <p:nvPr/>
        </p:nvGrpSpPr>
        <p:grpSpPr>
          <a:xfrm>
            <a:off x="648132" y="4206020"/>
            <a:ext cx="2067843" cy="1211185"/>
            <a:chOff x="8159537" y="1248794"/>
            <a:chExt cx="2429869" cy="1423232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32A8FA60-B826-4C0B-B2EA-A9A66B34810F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8159537" y="1248794"/>
              <a:ext cx="1916047" cy="7594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dirty="0">
                  <a:solidFill>
                    <a:srgbClr val="DD5E82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Happy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848C560F-0B06-4063-82E5-08C1AB39CF06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8893746" y="1840207"/>
              <a:ext cx="1695660" cy="8318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4000" kern="0" dirty="0">
                  <a:solidFill>
                    <a:srgbClr val="DD5E82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B</a:t>
              </a:r>
              <a:r>
                <a:rPr lang="zh-CN" altLang="en-US" sz="4000" kern="0" dirty="0">
                  <a:solidFill>
                    <a:srgbClr val="DD5E82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aby</a:t>
              </a:r>
              <a:endParaRPr lang="zh-CN" altLang="en-US" sz="1000" kern="0" dirty="0">
                <a:solidFill>
                  <a:srgbClr val="DD5E82"/>
                </a:solidFill>
                <a:latin typeface="迷你简娃娃篆" panose="02010604000101010101" pitchFamily="2" charset="-122"/>
                <a:ea typeface="迷你简娃娃篆" panose="02010604000101010101" pitchFamily="2" charset="-122"/>
              </a:endParaRPr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B7BABD02-4924-4C82-9EFA-59F5F5AF326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10667" y="333413"/>
            <a:ext cx="1347033" cy="118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238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3780AE52-14CF-46BA-9063-BFD135BA1D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12424" y="4074977"/>
            <a:ext cx="2087369" cy="3028525"/>
          </a:xfrm>
          <a:prstGeom prst="rect">
            <a:avLst/>
          </a:prstGeom>
        </p:spPr>
      </p:pic>
      <p:pic>
        <p:nvPicPr>
          <p:cNvPr id="6" name="图片占位符 10">
            <a:extLst>
              <a:ext uri="{FF2B5EF4-FFF2-40B4-BE49-F238E27FC236}">
                <a16:creationId xmlns:a16="http://schemas.microsoft.com/office/drawing/2014/main" xmlns="" id="{0A58FE4F-849E-4B9E-B82B-B1785612F3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79" b="13079"/>
          <a:stretch>
            <a:fillRect/>
          </a:stretch>
        </p:blipFill>
        <p:spPr>
          <a:xfrm>
            <a:off x="5447928" y="2096852"/>
            <a:ext cx="4743650" cy="266429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" name="图片占位符 8">
            <a:extLst>
              <a:ext uri="{FF2B5EF4-FFF2-40B4-BE49-F238E27FC236}">
                <a16:creationId xmlns:a16="http://schemas.microsoft.com/office/drawing/2014/main" xmlns="" id="{8C5B4678-419E-452E-8F6C-276CB1BCFE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23" b="10923"/>
          <a:stretch>
            <a:fillRect/>
          </a:stretch>
        </p:blipFill>
        <p:spPr>
          <a:xfrm>
            <a:off x="1601806" y="3532580"/>
            <a:ext cx="4743650" cy="266429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85BC0A19-C0ED-4B03-8AF8-D09FD7AFDFAC}"/>
              </a:ext>
            </a:extLst>
          </p:cNvPr>
          <p:cNvSpPr/>
          <p:nvPr/>
        </p:nvSpPr>
        <p:spPr>
          <a:xfrm>
            <a:off x="1609065" y="2325352"/>
            <a:ext cx="3740399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DD5E8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爸爸妈妈的两颗心乘起来等于翅膀，我们会用全部的爱为你护航，不管世界有多少漫长的路，愿你放梦想到处飞扬！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B69138B1-25C3-4899-A22A-B3895269F9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23600" y="5338258"/>
            <a:ext cx="1347033" cy="118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271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7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EA928384-344B-4EDE-9D14-6AECB3DF5AC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8464" y="5073418"/>
            <a:ext cx="1064449" cy="1010977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xmlns="" id="{EC1F4976-9384-4334-8C00-894E5C3ED91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24392" y="3722897"/>
            <a:ext cx="2160827" cy="3135103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98B69A39-91DC-4BB8-B483-3ABD8313B6C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240" r="15241"/>
          <a:stretch/>
        </p:blipFill>
        <p:spPr>
          <a:xfrm>
            <a:off x="2739040" y="3722024"/>
            <a:ext cx="867276" cy="1190295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016D5939-CBE6-478F-B9C9-76BF031F18A2}"/>
              </a:ext>
            </a:extLst>
          </p:cNvPr>
          <p:cNvSpPr txBox="1"/>
          <p:nvPr/>
        </p:nvSpPr>
        <p:spPr>
          <a:xfrm flipH="1">
            <a:off x="2855640" y="2842878"/>
            <a:ext cx="6555068" cy="156966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>
                <a:solidFill>
                  <a:srgbClr val="DD5E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感谢观看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0B21EC34-CDAD-47FD-87F3-58581BADBEA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287" y="1907661"/>
            <a:ext cx="1064450" cy="143882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BEEDDBBD-A8B0-43C7-999C-66323D612BD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965" y="2536560"/>
            <a:ext cx="572207" cy="1686504"/>
          </a:xfrm>
          <a:prstGeom prst="rect">
            <a:avLst/>
          </a:prstGeom>
        </p:spPr>
      </p:pic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B0C523E2-5651-4644-85D9-1C8AC975A516}"/>
              </a:ext>
            </a:extLst>
          </p:cNvPr>
          <p:cNvGrpSpPr/>
          <p:nvPr/>
        </p:nvGrpSpPr>
        <p:grpSpPr>
          <a:xfrm rot="20989998">
            <a:off x="453877" y="2497114"/>
            <a:ext cx="1679110" cy="994409"/>
            <a:chOff x="8206220" y="1255744"/>
            <a:chExt cx="2336291" cy="1417024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029C9C93-A04D-484C-8829-2A7B15DC918A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8206220" y="1255744"/>
              <a:ext cx="1822680" cy="74558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rgbClr val="DD5E82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Happy</a:t>
              </a: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41A2764A-D0D8-49FC-B5D4-632280941654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8940640" y="1839469"/>
              <a:ext cx="1601871" cy="8332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3200" kern="0" dirty="0">
                  <a:solidFill>
                    <a:srgbClr val="DD5E82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B</a:t>
              </a:r>
              <a:r>
                <a:rPr lang="zh-CN" altLang="en-US" sz="3200" kern="0" dirty="0">
                  <a:solidFill>
                    <a:srgbClr val="DD5E82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aby</a:t>
              </a:r>
              <a:endParaRPr lang="zh-CN" altLang="en-US" sz="800" kern="0" dirty="0">
                <a:solidFill>
                  <a:srgbClr val="DD5E82"/>
                </a:solidFill>
                <a:latin typeface="迷你简娃娃篆" panose="02010604000101010101" pitchFamily="2" charset="-122"/>
                <a:ea typeface="迷你简娃娃篆" panose="02010604000101010101" pitchFamily="2" charset="-122"/>
              </a:endParaRPr>
            </a:p>
          </p:txBody>
        </p:sp>
      </p:grpSp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69575E4A-D46D-44DB-BB72-E445F963B6D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316" y="4788075"/>
            <a:ext cx="479184" cy="1412332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7C765BCB-F8FB-4454-A06A-C2DBFFBD0DB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295" y="1086765"/>
            <a:ext cx="753284" cy="1018221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766DF813-C7DD-4F54-8284-57B02DE868F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65" y="3379812"/>
            <a:ext cx="2738683" cy="331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48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2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378</Words>
  <Application>Microsoft Office PowerPoint</Application>
  <PresentationFormat>宽屏</PresentationFormat>
  <Paragraphs>65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Adobe Naskh Medium</vt:lpstr>
      <vt:lpstr>等线</vt:lpstr>
      <vt:lpstr>方正尚酷简体</vt:lpstr>
      <vt:lpstr>落落补 汤圆</vt:lpstr>
      <vt:lpstr>迷你简娃娃篆</vt:lpstr>
      <vt:lpstr>宋体</vt:lpstr>
      <vt:lpstr>Microsoft YaHei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faith123</cp:lastModifiedBy>
  <cp:revision>43</cp:revision>
  <dcterms:modified xsi:type="dcterms:W3CDTF">2019-01-17T05:26:14Z</dcterms:modified>
</cp:coreProperties>
</file>