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1" r:id="rId3"/>
    <p:sldId id="264" r:id="rId4"/>
    <p:sldId id="265" r:id="rId5"/>
    <p:sldId id="263" r:id="rId6"/>
    <p:sldId id="266" r:id="rId7"/>
    <p:sldId id="284" r:id="rId8"/>
    <p:sldId id="267" r:id="rId9"/>
    <p:sldId id="269" r:id="rId10"/>
    <p:sldId id="285" r:id="rId11"/>
    <p:sldId id="270" r:id="rId12"/>
    <p:sldId id="271" r:id="rId13"/>
    <p:sldId id="286" r:id="rId14"/>
    <p:sldId id="273" r:id="rId15"/>
    <p:sldId id="272" r:id="rId16"/>
    <p:sldId id="274" r:id="rId17"/>
    <p:sldId id="287" r:id="rId18"/>
    <p:sldId id="275" r:id="rId19"/>
    <p:sldId id="276" r:id="rId20"/>
    <p:sldId id="288" r:id="rId21"/>
    <p:sldId id="277" r:id="rId22"/>
    <p:sldId id="289" r:id="rId23"/>
    <p:sldId id="278"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D24"/>
    <a:srgbClr val="25243B"/>
    <a:srgbClr val="3C3B58"/>
    <a:srgbClr val="E3E6ED"/>
    <a:srgbClr val="E7EAF1"/>
    <a:srgbClr val="6B6A80"/>
    <a:srgbClr val="F0440F"/>
    <a:srgbClr val="E1E4E8"/>
    <a:srgbClr val="345692"/>
    <a:srgbClr val="17C0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35"/>
  </p:normalViewPr>
  <p:slideViewPr>
    <p:cSldViewPr snapToGrid="0">
      <p:cViewPr varScale="1">
        <p:scale>
          <a:sx n="116" d="100"/>
          <a:sy n="116" d="100"/>
        </p:scale>
        <p:origin x="390"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title>
    <c:autoTitleDeleted val="0"/>
    <c:plotArea>
      <c:layout/>
      <c:barChart>
        <c:barDir val="col"/>
        <c:grouping val="clustered"/>
        <c:varyColors val="0"/>
        <c:ser>
          <c:idx val="1"/>
          <c:order val="0"/>
          <c:tx>
            <c:strRef>
              <c:f>Sheet1!$C$1</c:f>
              <c:strCache>
                <c:ptCount val="1"/>
                <c:pt idx="0">
                  <c:v>系列 2</c:v>
                </c:pt>
              </c:strCache>
            </c:strRef>
          </c:tx>
          <c:spPr>
            <a:solidFill>
              <a:srgbClr val="25243B"/>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479-4440-9919-A013EAB58B2D}"/>
            </c:ext>
          </c:extLst>
        </c:ser>
        <c:ser>
          <c:idx val="2"/>
          <c:order val="1"/>
          <c:tx>
            <c:strRef>
              <c:f>Sheet1!$D$1</c:f>
              <c:strCache>
                <c:ptCount val="1"/>
                <c:pt idx="0">
                  <c:v>系列 3</c:v>
                </c:pt>
              </c:strCache>
            </c:strRef>
          </c:tx>
          <c:spPr>
            <a:solidFill>
              <a:srgbClr val="F26D24"/>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479-4440-9919-A013EAB58B2D}"/>
            </c:ext>
          </c:extLst>
        </c:ser>
        <c:dLbls>
          <c:showLegendKey val="0"/>
          <c:showVal val="0"/>
          <c:showCatName val="0"/>
          <c:showSerName val="0"/>
          <c:showPercent val="0"/>
          <c:showBubbleSize val="0"/>
        </c:dLbls>
        <c:gapWidth val="219"/>
        <c:overlap val="-27"/>
        <c:axId val="-1645561072"/>
        <c:axId val="-1645538224"/>
      </c:barChart>
      <c:catAx>
        <c:axId val="-164556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1645538224"/>
        <c:crosses val="autoZero"/>
        <c:auto val="1"/>
        <c:lblAlgn val="ctr"/>
        <c:lblOffset val="100"/>
        <c:noMultiLvlLbl val="0"/>
      </c:catAx>
      <c:valAx>
        <c:axId val="-164553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164556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legend>
    <c:plotVisOnly val="1"/>
    <c:dispBlanksAs val="gap"/>
    <c:showDLblsOverMax val="0"/>
  </c:chart>
  <c:spPr>
    <a:noFill/>
    <a:ln>
      <a:noFill/>
    </a:ln>
    <a:effectLst/>
  </c:spPr>
  <c:txPr>
    <a:bodyPr/>
    <a:lstStyle/>
    <a:p>
      <a:pPr>
        <a:defRPr lang="zh-CN">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F4EB6-5FD5-44F2-9173-34EA5AB6268E}" type="datetimeFigureOut">
              <a:rPr lang="zh-CN" altLang="en-US" smtClean="0"/>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B3581-9B16-48BE-9454-0700EF790CBE}" type="slidenum">
              <a:rPr lang="zh-CN" altLang="en-US" smtClean="0"/>
              <a:t>‹#›</a:t>
            </a:fld>
            <a:endParaRPr lang="zh-CN" altLang="en-US"/>
          </a:p>
        </p:txBody>
      </p:sp>
    </p:spTree>
    <p:extLst>
      <p:ext uri="{BB962C8B-B14F-4D97-AF65-F5344CB8AC3E}">
        <p14:creationId xmlns:p14="http://schemas.microsoft.com/office/powerpoint/2010/main" val="3809189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0.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a:t>
            </a:fld>
            <a:endParaRPr lang="zh-CN" altLang="en-US"/>
          </a:p>
        </p:txBody>
      </p:sp>
    </p:spTree>
    <p:extLst>
      <p:ext uri="{BB962C8B-B14F-4D97-AF65-F5344CB8AC3E}">
        <p14:creationId xmlns:p14="http://schemas.microsoft.com/office/powerpoint/2010/main" val="158010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a:t>
            </a:fld>
            <a:endParaRPr lang="zh-CN" altLang="en-US"/>
          </a:p>
        </p:txBody>
      </p:sp>
    </p:spTree>
    <p:extLst>
      <p:ext uri="{BB962C8B-B14F-4D97-AF65-F5344CB8AC3E}">
        <p14:creationId xmlns:p14="http://schemas.microsoft.com/office/powerpoint/2010/main" val="4087216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3</a:t>
            </a:fld>
            <a:endParaRPr lang="zh-CN" altLang="en-US"/>
          </a:p>
        </p:txBody>
      </p:sp>
    </p:spTree>
    <p:extLst>
      <p:ext uri="{BB962C8B-B14F-4D97-AF65-F5344CB8AC3E}">
        <p14:creationId xmlns:p14="http://schemas.microsoft.com/office/powerpoint/2010/main" val="245560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4</a:t>
            </a:fld>
            <a:endParaRPr lang="zh-CN" altLang="en-US"/>
          </a:p>
        </p:txBody>
      </p:sp>
    </p:spTree>
    <p:extLst>
      <p:ext uri="{BB962C8B-B14F-4D97-AF65-F5344CB8AC3E}">
        <p14:creationId xmlns:p14="http://schemas.microsoft.com/office/powerpoint/2010/main" val="334499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5</a:t>
            </a:fld>
            <a:endParaRPr lang="zh-CN" altLang="en-US"/>
          </a:p>
        </p:txBody>
      </p:sp>
    </p:spTree>
    <p:extLst>
      <p:ext uri="{BB962C8B-B14F-4D97-AF65-F5344CB8AC3E}">
        <p14:creationId xmlns:p14="http://schemas.microsoft.com/office/powerpoint/2010/main" val="145939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6</a:t>
            </a:fld>
            <a:endParaRPr lang="zh-CN" altLang="en-US"/>
          </a:p>
        </p:txBody>
      </p:sp>
    </p:spTree>
    <p:extLst>
      <p:ext uri="{BB962C8B-B14F-4D97-AF65-F5344CB8AC3E}">
        <p14:creationId xmlns:p14="http://schemas.microsoft.com/office/powerpoint/2010/main" val="375405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7</a:t>
            </a:fld>
            <a:endParaRPr lang="zh-CN" altLang="en-US"/>
          </a:p>
        </p:txBody>
      </p:sp>
    </p:spTree>
    <p:extLst>
      <p:ext uri="{BB962C8B-B14F-4D97-AF65-F5344CB8AC3E}">
        <p14:creationId xmlns:p14="http://schemas.microsoft.com/office/powerpoint/2010/main" val="1019063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8</a:t>
            </a:fld>
            <a:endParaRPr lang="zh-CN" altLang="en-US"/>
          </a:p>
        </p:txBody>
      </p:sp>
    </p:spTree>
    <p:extLst>
      <p:ext uri="{BB962C8B-B14F-4D97-AF65-F5344CB8AC3E}">
        <p14:creationId xmlns:p14="http://schemas.microsoft.com/office/powerpoint/2010/main" val="3425240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9</a:t>
            </a:fld>
            <a:endParaRPr lang="zh-CN" altLang="en-US"/>
          </a:p>
        </p:txBody>
      </p:sp>
    </p:spTree>
    <p:extLst>
      <p:ext uri="{BB962C8B-B14F-4D97-AF65-F5344CB8AC3E}">
        <p14:creationId xmlns:p14="http://schemas.microsoft.com/office/powerpoint/2010/main" val="2236198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CF3B3581-9B16-48BE-9454-0700EF790CBE}" type="slidenum">
              <a:rPr lang="zh-CN" altLang="en-US" smtClean="0"/>
              <a:t>10</a:t>
            </a:fld>
            <a:endParaRPr lang="zh-CN" altLang="en-US"/>
          </a:p>
        </p:txBody>
      </p:sp>
    </p:spTree>
    <p:extLst>
      <p:ext uri="{BB962C8B-B14F-4D97-AF65-F5344CB8AC3E}">
        <p14:creationId xmlns:p14="http://schemas.microsoft.com/office/powerpoint/2010/main" val="216496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11</a:t>
            </a:fld>
            <a:endParaRPr lang="zh-CN" altLang="en-US"/>
          </a:p>
        </p:txBody>
      </p:sp>
    </p:spTree>
    <p:extLst>
      <p:ext uri="{BB962C8B-B14F-4D97-AF65-F5344CB8AC3E}">
        <p14:creationId xmlns:p14="http://schemas.microsoft.com/office/powerpoint/2010/main" val="81279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12</a:t>
            </a:fld>
            <a:endParaRPr lang="zh-CN" altLang="en-US"/>
          </a:p>
        </p:txBody>
      </p:sp>
    </p:spTree>
    <p:extLst>
      <p:ext uri="{BB962C8B-B14F-4D97-AF65-F5344CB8AC3E}">
        <p14:creationId xmlns:p14="http://schemas.microsoft.com/office/powerpoint/2010/main" val="1131242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13</a:t>
            </a:fld>
            <a:endParaRPr lang="zh-CN" altLang="en-US"/>
          </a:p>
        </p:txBody>
      </p:sp>
    </p:spTree>
    <p:extLst>
      <p:ext uri="{BB962C8B-B14F-4D97-AF65-F5344CB8AC3E}">
        <p14:creationId xmlns:p14="http://schemas.microsoft.com/office/powerpoint/2010/main" val="2469548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14</a:t>
            </a:fld>
            <a:endParaRPr lang="zh-CN" altLang="en-US"/>
          </a:p>
        </p:txBody>
      </p:sp>
    </p:spTree>
    <p:extLst>
      <p:ext uri="{BB962C8B-B14F-4D97-AF65-F5344CB8AC3E}">
        <p14:creationId xmlns:p14="http://schemas.microsoft.com/office/powerpoint/2010/main" val="2537085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15</a:t>
            </a:fld>
            <a:endParaRPr lang="zh-CN" altLang="en-US"/>
          </a:p>
        </p:txBody>
      </p:sp>
    </p:spTree>
    <p:extLst>
      <p:ext uri="{BB962C8B-B14F-4D97-AF65-F5344CB8AC3E}">
        <p14:creationId xmlns:p14="http://schemas.microsoft.com/office/powerpoint/2010/main" val="1580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16</a:t>
            </a:fld>
            <a:endParaRPr lang="zh-CN" altLang="en-US"/>
          </a:p>
        </p:txBody>
      </p:sp>
    </p:spTree>
    <p:extLst>
      <p:ext uri="{BB962C8B-B14F-4D97-AF65-F5344CB8AC3E}">
        <p14:creationId xmlns:p14="http://schemas.microsoft.com/office/powerpoint/2010/main" val="2349566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17</a:t>
            </a:fld>
            <a:endParaRPr lang="zh-CN" altLang="en-US"/>
          </a:p>
        </p:txBody>
      </p:sp>
    </p:spTree>
    <p:extLst>
      <p:ext uri="{BB962C8B-B14F-4D97-AF65-F5344CB8AC3E}">
        <p14:creationId xmlns:p14="http://schemas.microsoft.com/office/powerpoint/2010/main" val="4246053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18</a:t>
            </a:fld>
            <a:endParaRPr lang="zh-CN" altLang="en-US"/>
          </a:p>
        </p:txBody>
      </p:sp>
    </p:spTree>
    <p:extLst>
      <p:ext uri="{BB962C8B-B14F-4D97-AF65-F5344CB8AC3E}">
        <p14:creationId xmlns:p14="http://schemas.microsoft.com/office/powerpoint/2010/main" val="612280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19</a:t>
            </a:fld>
            <a:endParaRPr lang="zh-CN" altLang="en-US"/>
          </a:p>
        </p:txBody>
      </p:sp>
    </p:spTree>
    <p:extLst>
      <p:ext uri="{BB962C8B-B14F-4D97-AF65-F5344CB8AC3E}">
        <p14:creationId xmlns:p14="http://schemas.microsoft.com/office/powerpoint/2010/main" val="1088339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20</a:t>
            </a:fld>
            <a:endParaRPr lang="zh-CN" altLang="en-US"/>
          </a:p>
        </p:txBody>
      </p:sp>
    </p:spTree>
    <p:extLst>
      <p:ext uri="{BB962C8B-B14F-4D97-AF65-F5344CB8AC3E}">
        <p14:creationId xmlns:p14="http://schemas.microsoft.com/office/powerpoint/2010/main" val="2185065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21</a:t>
            </a:fld>
            <a:endParaRPr lang="zh-CN" altLang="en-US"/>
          </a:p>
        </p:txBody>
      </p:sp>
    </p:spTree>
    <p:extLst>
      <p:ext uri="{BB962C8B-B14F-4D97-AF65-F5344CB8AC3E}">
        <p14:creationId xmlns:p14="http://schemas.microsoft.com/office/powerpoint/2010/main" val="285602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22</a:t>
            </a:fld>
            <a:endParaRPr lang="zh-CN" altLang="en-US"/>
          </a:p>
        </p:txBody>
      </p:sp>
    </p:spTree>
    <p:extLst>
      <p:ext uri="{BB962C8B-B14F-4D97-AF65-F5344CB8AC3E}">
        <p14:creationId xmlns:p14="http://schemas.microsoft.com/office/powerpoint/2010/main" val="2676944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23</a:t>
            </a:fld>
            <a:endParaRPr lang="zh-CN" altLang="en-US"/>
          </a:p>
        </p:txBody>
      </p:sp>
    </p:spTree>
    <p:extLst>
      <p:ext uri="{BB962C8B-B14F-4D97-AF65-F5344CB8AC3E}">
        <p14:creationId xmlns:p14="http://schemas.microsoft.com/office/powerpoint/2010/main" val="348562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E3E6ED"/>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Pr>
        <a:gradFill>
          <a:gsLst>
            <a:gs pos="0">
              <a:srgbClr val="F26D24"/>
            </a:gs>
            <a:gs pos="100000">
              <a:srgbClr val="F0440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713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353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2_标题幻灯片">
    <p:bg>
      <p:bgPr>
        <a:gradFill flip="none" rotWithShape="1">
          <a:gsLst>
            <a:gs pos="32000">
              <a:srgbClr val="434259"/>
            </a:gs>
            <a:gs pos="0">
              <a:srgbClr val="6B6A80"/>
            </a:gs>
            <a:gs pos="77000">
              <a:srgbClr val="25243B"/>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1697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5019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510976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7"/>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086953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1998795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936625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 y="0"/>
            <a:ext cx="12191999" cy="6858000"/>
          </a:xfrm>
          <a:prstGeom prst="rect">
            <a:avLst/>
          </a:prstGeom>
        </p:spPr>
      </p:pic>
      <p:sp>
        <p:nvSpPr>
          <p:cNvPr id="10" name="矩形 9"/>
          <p:cNvSpPr/>
          <p:nvPr/>
        </p:nvSpPr>
        <p:spPr>
          <a:xfrm>
            <a:off x="-3"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7" name="图片 6"/>
          <p:cNvPicPr>
            <a:picLocks noChangeAspect="1"/>
          </p:cNvPicPr>
          <p:nvPr/>
        </p:nvPicPr>
        <p:blipFill>
          <a:blip r:embed="rId4">
            <a:alphaModFix/>
            <a:extLst>
              <a:ext uri="{28A0092B-C50C-407E-A947-70E740481C1C}">
                <a14:useLocalDpi xmlns:a14="http://schemas.microsoft.com/office/drawing/2010/main"/>
              </a:ext>
            </a:extLst>
          </a:blip>
          <a:stretch>
            <a:fillRect/>
          </a:stretch>
        </p:blipFill>
        <p:spPr>
          <a:xfrm rot="900000">
            <a:off x="2739327" y="361457"/>
            <a:ext cx="6571991" cy="6001118"/>
          </a:xfrm>
          <a:prstGeom prst="rect">
            <a:avLst/>
          </a:prstGeom>
        </p:spPr>
      </p:pic>
      <p:sp>
        <p:nvSpPr>
          <p:cNvPr id="4" name="泪珠形 3"/>
          <p:cNvSpPr/>
          <p:nvPr/>
        </p:nvSpPr>
        <p:spPr>
          <a:xfrm>
            <a:off x="646409" y="-777720"/>
            <a:ext cx="781879" cy="781879"/>
          </a:xfrm>
          <a:prstGeom prst="teardrop">
            <a:avLst>
              <a:gd name="adj" fmla="val 83966"/>
            </a:avLst>
          </a:prstGeom>
          <a:gradFill>
            <a:gsLst>
              <a:gs pos="0">
                <a:srgbClr val="F26D24"/>
              </a:gs>
              <a:gs pos="100000">
                <a:srgbClr val="F0440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文本框 10">
            <a:extLst>
              <a:ext uri="{FF2B5EF4-FFF2-40B4-BE49-F238E27FC236}">
                <a16:creationId xmlns="" xmlns:a16="http://schemas.microsoft.com/office/drawing/2014/main" id="{78B62436-0F41-4B10-94D5-6462790A554F}"/>
              </a:ext>
            </a:extLst>
          </p:cNvPr>
          <p:cNvSpPr txBox="1"/>
          <p:nvPr/>
        </p:nvSpPr>
        <p:spPr>
          <a:xfrm>
            <a:off x="1508701" y="2077177"/>
            <a:ext cx="9033243" cy="1015663"/>
          </a:xfrm>
          <a:prstGeom prst="rect">
            <a:avLst/>
          </a:prstGeom>
          <a:noFill/>
        </p:spPr>
        <p:txBody>
          <a:bodyPr wrap="none" rtlCol="0">
            <a:spAutoFit/>
          </a:bodyPr>
          <a:lstStyle/>
          <a:p>
            <a:pPr algn="ctr"/>
            <a:r>
              <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酒店整体设计方案</a:t>
            </a:r>
            <a:r>
              <a:rPr lang="en-US" altLang="zh-CN" sz="6000" dirty="0" err="1">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ppt</a:t>
            </a:r>
            <a:r>
              <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模板</a:t>
            </a:r>
            <a:endPar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endParaRPr>
          </a:p>
        </p:txBody>
      </p:sp>
      <p:sp>
        <p:nvSpPr>
          <p:cNvPr id="12" name="矩形 11">
            <a:extLst>
              <a:ext uri="{FF2B5EF4-FFF2-40B4-BE49-F238E27FC236}">
                <a16:creationId xmlns="" xmlns:a16="http://schemas.microsoft.com/office/drawing/2014/main" id="{E40717EA-53F6-47CE-BB38-F36CFB7A35E3}"/>
              </a:ext>
            </a:extLst>
          </p:cNvPr>
          <p:cNvSpPr/>
          <p:nvPr/>
        </p:nvSpPr>
        <p:spPr>
          <a:xfrm>
            <a:off x="3519680" y="3481700"/>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31" name="组 30"/>
          <p:cNvGrpSpPr/>
          <p:nvPr/>
        </p:nvGrpSpPr>
        <p:grpSpPr>
          <a:xfrm>
            <a:off x="4716747" y="4673074"/>
            <a:ext cx="2617148" cy="352991"/>
            <a:chOff x="5078674" y="4673070"/>
            <a:chExt cx="2617148" cy="352991"/>
          </a:xfrm>
        </p:grpSpPr>
        <p:grpSp>
          <p:nvGrpSpPr>
            <p:cNvPr id="16"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7"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21"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8"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329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409818" y="1144792"/>
            <a:ext cx="3866347" cy="3592042"/>
            <a:chOff x="2739326" y="256846"/>
            <a:chExt cx="6571990" cy="6105729"/>
          </a:xfrm>
        </p:grpSpPr>
        <p:pic>
          <p:nvPicPr>
            <p:cNvPr id="2" name="图片 1"/>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3" name="泪珠形 2"/>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8" name="文本框 7">
            <a:extLst>
              <a:ext uri="{FF2B5EF4-FFF2-40B4-BE49-F238E27FC236}">
                <a16:creationId xmlns="" xmlns:a16="http://schemas.microsoft.com/office/drawing/2014/main" id="{78B62436-0F41-4B10-94D5-6462790A554F}"/>
              </a:ext>
            </a:extLst>
          </p:cNvPr>
          <p:cNvSpPr txBox="1"/>
          <p:nvPr/>
        </p:nvSpPr>
        <p:spPr>
          <a:xfrm>
            <a:off x="1139600" y="2356673"/>
            <a:ext cx="2191626" cy="1015663"/>
          </a:xfrm>
          <a:prstGeom prst="rect">
            <a:avLst/>
          </a:prstGeom>
          <a:noFill/>
        </p:spPr>
        <p:txBody>
          <a:bodyPr wrap="none" rtlCol="0">
            <a:spAutoFit/>
          </a:bodyPr>
          <a:lstStyle/>
          <a:p>
            <a:pPr algn="ctr"/>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 录</a:t>
            </a:r>
          </a:p>
        </p:txBody>
      </p:sp>
      <p:grpSp>
        <p:nvGrpSpPr>
          <p:cNvPr id="29" name="组合 18"/>
          <p:cNvGrpSpPr/>
          <p:nvPr/>
        </p:nvGrpSpPr>
        <p:grpSpPr>
          <a:xfrm>
            <a:off x="5271647" y="632398"/>
            <a:ext cx="3471519" cy="747000"/>
            <a:chOff x="3797607" y="424476"/>
            <a:chExt cx="2234102" cy="747000"/>
          </a:xfrm>
        </p:grpSpPr>
        <p:sp>
          <p:nvSpPr>
            <p:cNvPr id="30" name="文本框 2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31" name="文本框 30"/>
            <p:cNvSpPr txBox="1"/>
            <p:nvPr/>
          </p:nvSpPr>
          <p:spPr>
            <a:xfrm>
              <a:off x="413972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6" name="组合 18"/>
          <p:cNvGrpSpPr/>
          <p:nvPr/>
        </p:nvGrpSpPr>
        <p:grpSpPr>
          <a:xfrm>
            <a:off x="5302920" y="1634622"/>
            <a:ext cx="3299659" cy="747000"/>
            <a:chOff x="3797607" y="424476"/>
            <a:chExt cx="2594293" cy="747000"/>
          </a:xfrm>
        </p:grpSpPr>
        <p:sp>
          <p:nvSpPr>
            <p:cNvPr id="87" name="文本框 86"/>
            <p:cNvSpPr txBox="1"/>
            <p:nvPr/>
          </p:nvSpPr>
          <p:spPr>
            <a:xfrm>
              <a:off x="3797607" y="424476"/>
              <a:ext cx="2594293"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8" name="文本框 87"/>
            <p:cNvSpPr txBox="1"/>
            <p:nvPr/>
          </p:nvSpPr>
          <p:spPr>
            <a:xfrm>
              <a:off x="421309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9" name="组合 18"/>
          <p:cNvGrpSpPr/>
          <p:nvPr/>
        </p:nvGrpSpPr>
        <p:grpSpPr>
          <a:xfrm>
            <a:off x="5290702" y="2636846"/>
            <a:ext cx="4144932" cy="747000"/>
            <a:chOff x="3797607" y="424476"/>
            <a:chExt cx="2150809" cy="747000"/>
          </a:xfrm>
        </p:grpSpPr>
        <p:sp>
          <p:nvSpPr>
            <p:cNvPr id="90" name="文本框 8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91" name="文本框 90"/>
            <p:cNvSpPr txBox="1"/>
            <p:nvPr/>
          </p:nvSpPr>
          <p:spPr>
            <a:xfrm>
              <a:off x="4056431"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2" name="组合 18"/>
          <p:cNvGrpSpPr/>
          <p:nvPr/>
        </p:nvGrpSpPr>
        <p:grpSpPr>
          <a:xfrm>
            <a:off x="5321977" y="3639070"/>
            <a:ext cx="4239991" cy="747000"/>
            <a:chOff x="3797607" y="424476"/>
            <a:chExt cx="2173954" cy="747000"/>
          </a:xfrm>
        </p:grpSpPr>
        <p:sp>
          <p:nvSpPr>
            <p:cNvPr id="93" name="文本框 92"/>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、确认及对策制定实施</a:t>
              </a:r>
            </a:p>
          </p:txBody>
        </p:sp>
        <p:sp>
          <p:nvSpPr>
            <p:cNvPr id="94" name="文本框 93"/>
            <p:cNvSpPr txBox="1"/>
            <p:nvPr/>
          </p:nvSpPr>
          <p:spPr>
            <a:xfrm>
              <a:off x="4079576"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5" name="组合 18"/>
          <p:cNvGrpSpPr/>
          <p:nvPr/>
        </p:nvGrpSpPr>
        <p:grpSpPr>
          <a:xfrm>
            <a:off x="5240374" y="4641294"/>
            <a:ext cx="4137524" cy="747000"/>
            <a:chOff x="3797607" y="424476"/>
            <a:chExt cx="2181510" cy="747000"/>
          </a:xfrm>
        </p:grpSpPr>
        <p:sp>
          <p:nvSpPr>
            <p:cNvPr id="96" name="文本框 95"/>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97" name="文本框 96"/>
            <p:cNvSpPr txBox="1"/>
            <p:nvPr/>
          </p:nvSpPr>
          <p:spPr>
            <a:xfrm>
              <a:off x="4087132"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8" name="组合 18"/>
          <p:cNvGrpSpPr/>
          <p:nvPr/>
        </p:nvGrpSpPr>
        <p:grpSpPr>
          <a:xfrm>
            <a:off x="5271647" y="5643520"/>
            <a:ext cx="3794663" cy="747000"/>
            <a:chOff x="3797607" y="424476"/>
            <a:chExt cx="2219347" cy="747000"/>
          </a:xfrm>
        </p:grpSpPr>
        <p:sp>
          <p:nvSpPr>
            <p:cNvPr id="99" name="文本框 98"/>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100" name="文本框 99"/>
            <p:cNvSpPr txBox="1"/>
            <p:nvPr/>
          </p:nvSpPr>
          <p:spPr>
            <a:xfrm>
              <a:off x="4124969"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102" name="组 101"/>
          <p:cNvGrpSpPr/>
          <p:nvPr/>
        </p:nvGrpSpPr>
        <p:grpSpPr>
          <a:xfrm rot="2700000">
            <a:off x="9879247" y="4386068"/>
            <a:ext cx="1877335" cy="1744144"/>
            <a:chOff x="2739326" y="256846"/>
            <a:chExt cx="6571990" cy="6105729"/>
          </a:xfrm>
        </p:grpSpPr>
        <p:pic>
          <p:nvPicPr>
            <p:cNvPr id="103" name="图片 102"/>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104" name="泪珠形 103"/>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5" name="组 104"/>
          <p:cNvGrpSpPr/>
          <p:nvPr/>
        </p:nvGrpSpPr>
        <p:grpSpPr>
          <a:xfrm rot="2700000">
            <a:off x="8490910" y="-1402071"/>
            <a:ext cx="4293913" cy="3989273"/>
            <a:chOff x="2739326" y="256846"/>
            <a:chExt cx="6571990" cy="6105729"/>
          </a:xfrm>
        </p:grpSpPr>
        <p:pic>
          <p:nvPicPr>
            <p:cNvPr id="106" name="图片 105"/>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107" name="泪珠形 106"/>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2"/>
                                        </p:tgtEl>
                                        <p:attrNameLst>
                                          <p:attrName>style.visibility</p:attrName>
                                        </p:attrNameLst>
                                      </p:cBhvr>
                                      <p:to>
                                        <p:strVal val="visible"/>
                                      </p:to>
                                    </p:set>
                                    <p:anim calcmode="lin" valueType="num">
                                      <p:cBhvr>
                                        <p:cTn id="21" dur="1000" fill="hold"/>
                                        <p:tgtEl>
                                          <p:spTgt spid="102"/>
                                        </p:tgtEl>
                                        <p:attrNameLst>
                                          <p:attrName>ppt_w</p:attrName>
                                        </p:attrNameLst>
                                      </p:cBhvr>
                                      <p:tavLst>
                                        <p:tav tm="0">
                                          <p:val>
                                            <p:fltVal val="0"/>
                                          </p:val>
                                        </p:tav>
                                        <p:tav tm="100000">
                                          <p:val>
                                            <p:strVal val="#ppt_w"/>
                                          </p:val>
                                        </p:tav>
                                      </p:tavLst>
                                    </p:anim>
                                    <p:anim calcmode="lin" valueType="num">
                                      <p:cBhvr>
                                        <p:cTn id="22" dur="1000" fill="hold"/>
                                        <p:tgtEl>
                                          <p:spTgt spid="102"/>
                                        </p:tgtEl>
                                        <p:attrNameLst>
                                          <p:attrName>ppt_h</p:attrName>
                                        </p:attrNameLst>
                                      </p:cBhvr>
                                      <p:tavLst>
                                        <p:tav tm="0">
                                          <p:val>
                                            <p:fltVal val="0"/>
                                          </p:val>
                                        </p:tav>
                                        <p:tav tm="100000">
                                          <p:val>
                                            <p:strVal val="#ppt_h"/>
                                          </p:val>
                                        </p:tav>
                                      </p:tavLst>
                                    </p:anim>
                                    <p:anim calcmode="lin" valueType="num">
                                      <p:cBhvr>
                                        <p:cTn id="23" dur="1000" fill="hold"/>
                                        <p:tgtEl>
                                          <p:spTgt spid="102"/>
                                        </p:tgtEl>
                                        <p:attrNameLst>
                                          <p:attrName>style.rotation</p:attrName>
                                        </p:attrNameLst>
                                      </p:cBhvr>
                                      <p:tavLst>
                                        <p:tav tm="0">
                                          <p:val>
                                            <p:fltVal val="90"/>
                                          </p:val>
                                        </p:tav>
                                        <p:tav tm="100000">
                                          <p:val>
                                            <p:fltVal val="0"/>
                                          </p:val>
                                        </p:tav>
                                      </p:tavLst>
                                    </p:anim>
                                    <p:animEffect transition="in" filter="fade">
                                      <p:cBhvr>
                                        <p:cTn id="24" dur="1000"/>
                                        <p:tgtEl>
                                          <p:spTgt spid="10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p:cTn id="29" dur="1000" fill="hold"/>
                                        <p:tgtEl>
                                          <p:spTgt spid="105"/>
                                        </p:tgtEl>
                                        <p:attrNameLst>
                                          <p:attrName>ppt_w</p:attrName>
                                        </p:attrNameLst>
                                      </p:cBhvr>
                                      <p:tavLst>
                                        <p:tav tm="0">
                                          <p:val>
                                            <p:fltVal val="0"/>
                                          </p:val>
                                        </p:tav>
                                        <p:tav tm="100000">
                                          <p:val>
                                            <p:strVal val="#ppt_w"/>
                                          </p:val>
                                        </p:tav>
                                      </p:tavLst>
                                    </p:anim>
                                    <p:anim calcmode="lin" valueType="num">
                                      <p:cBhvr>
                                        <p:cTn id="30" dur="1000" fill="hold"/>
                                        <p:tgtEl>
                                          <p:spTgt spid="105"/>
                                        </p:tgtEl>
                                        <p:attrNameLst>
                                          <p:attrName>ppt_h</p:attrName>
                                        </p:attrNameLst>
                                      </p:cBhvr>
                                      <p:tavLst>
                                        <p:tav tm="0">
                                          <p:val>
                                            <p:fltVal val="0"/>
                                          </p:val>
                                        </p:tav>
                                        <p:tav tm="100000">
                                          <p:val>
                                            <p:strVal val="#ppt_h"/>
                                          </p:val>
                                        </p:tav>
                                      </p:tavLst>
                                    </p:anim>
                                    <p:anim calcmode="lin" valueType="num">
                                      <p:cBhvr>
                                        <p:cTn id="31" dur="1000" fill="hold"/>
                                        <p:tgtEl>
                                          <p:spTgt spid="105"/>
                                        </p:tgtEl>
                                        <p:attrNameLst>
                                          <p:attrName>style.rotation</p:attrName>
                                        </p:attrNameLst>
                                      </p:cBhvr>
                                      <p:tavLst>
                                        <p:tav tm="0">
                                          <p:val>
                                            <p:fltVal val="90"/>
                                          </p:val>
                                        </p:tav>
                                        <p:tav tm="100000">
                                          <p:val>
                                            <p:fltVal val="0"/>
                                          </p:val>
                                        </p:tav>
                                      </p:tavLst>
                                    </p:anim>
                                    <p:animEffect transition="in" filter="fade">
                                      <p:cBhvr>
                                        <p:cTn id="32" dur="1000"/>
                                        <p:tgtEl>
                                          <p:spTgt spid="10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1+#ppt_w/2"/>
                                          </p:val>
                                        </p:tav>
                                        <p:tav tm="100000">
                                          <p:val>
                                            <p:strVal val="#ppt_x"/>
                                          </p:val>
                                        </p:tav>
                                      </p:tavLst>
                                    </p:anim>
                                    <p:anim calcmode="lin" valueType="num">
                                      <p:cBhvr additive="base">
                                        <p:cTn id="44"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fill="hold"/>
                                        <p:tgtEl>
                                          <p:spTgt spid="89"/>
                                        </p:tgtEl>
                                        <p:attrNameLst>
                                          <p:attrName>ppt_x</p:attrName>
                                        </p:attrNameLst>
                                      </p:cBhvr>
                                      <p:tavLst>
                                        <p:tav tm="0">
                                          <p:val>
                                            <p:strVal val="1+#ppt_w/2"/>
                                          </p:val>
                                        </p:tav>
                                        <p:tav tm="100000">
                                          <p:val>
                                            <p:strVal val="#ppt_x"/>
                                          </p:val>
                                        </p:tav>
                                      </p:tavLst>
                                    </p:anim>
                                    <p:anim calcmode="lin" valueType="num">
                                      <p:cBhvr additive="base">
                                        <p:cTn id="50"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1+#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additive="base">
                                        <p:cTn id="61" dur="500" fill="hold"/>
                                        <p:tgtEl>
                                          <p:spTgt spid="95"/>
                                        </p:tgtEl>
                                        <p:attrNameLst>
                                          <p:attrName>ppt_x</p:attrName>
                                        </p:attrNameLst>
                                      </p:cBhvr>
                                      <p:tavLst>
                                        <p:tav tm="0">
                                          <p:val>
                                            <p:strVal val="1+#ppt_w/2"/>
                                          </p:val>
                                        </p:tav>
                                        <p:tav tm="100000">
                                          <p:val>
                                            <p:strVal val="#ppt_x"/>
                                          </p:val>
                                        </p:tav>
                                      </p:tavLst>
                                    </p:anim>
                                    <p:anim calcmode="lin" valueType="num">
                                      <p:cBhvr additive="base">
                                        <p:cTn id="62"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98"/>
                                        </p:tgtEl>
                                        <p:attrNameLst>
                                          <p:attrName>style.visibility</p:attrName>
                                        </p:attrNameLst>
                                      </p:cBhvr>
                                      <p:to>
                                        <p:strVal val="visible"/>
                                      </p:to>
                                    </p:set>
                                    <p:anim calcmode="lin" valueType="num">
                                      <p:cBhvr additive="base">
                                        <p:cTn id="67" dur="500" fill="hold"/>
                                        <p:tgtEl>
                                          <p:spTgt spid="98"/>
                                        </p:tgtEl>
                                        <p:attrNameLst>
                                          <p:attrName>ppt_x</p:attrName>
                                        </p:attrNameLst>
                                      </p:cBhvr>
                                      <p:tavLst>
                                        <p:tav tm="0">
                                          <p:val>
                                            <p:strVal val="1+#ppt_w/2"/>
                                          </p:val>
                                        </p:tav>
                                        <p:tav tm="100000">
                                          <p:val>
                                            <p:strVal val="#ppt_x"/>
                                          </p:val>
                                        </p:tav>
                                      </p:tavLst>
                                    </p:anim>
                                    <p:anim calcmode="lin" valueType="num">
                                      <p:cBhvr additive="base">
                                        <p:cTn id="6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 19"/>
          <p:cNvGrpSpPr/>
          <p:nvPr/>
        </p:nvGrpSpPr>
        <p:grpSpPr>
          <a:xfrm>
            <a:off x="2" y="0"/>
            <a:ext cx="4520889" cy="6858000"/>
            <a:chOff x="0" y="0"/>
            <a:chExt cx="4520889" cy="6858000"/>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16124"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9" name="直接连接符 5">
            <a:extLst>
              <a:ext uri="{FF2B5EF4-FFF2-40B4-BE49-F238E27FC236}">
                <a16:creationId xmlns="" xmlns:a16="http://schemas.microsoft.com/office/drawing/2014/main" id="{FB68E124-1416-492A-B993-B43C3CC9EB2F}"/>
              </a:ext>
            </a:extLst>
          </p:cNvPr>
          <p:cNvCxnSpPr>
            <a:cxnSpLocks/>
          </p:cNvCxnSpPr>
          <p:nvPr/>
        </p:nvCxnSpPr>
        <p:spPr>
          <a:xfrm>
            <a:off x="5252982" y="3569349"/>
            <a:ext cx="6230996"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8">
            <a:extLst>
              <a:ext uri="{FF2B5EF4-FFF2-40B4-BE49-F238E27FC236}">
                <a16:creationId xmlns="" xmlns:a16="http://schemas.microsoft.com/office/drawing/2014/main" id="{29EBB1AB-D88D-4069-8204-5063AF10223E}"/>
              </a:ext>
            </a:extLst>
          </p:cNvPr>
          <p:cNvCxnSpPr/>
          <p:nvPr/>
        </p:nvCxnSpPr>
        <p:spPr>
          <a:xfrm>
            <a:off x="7920803" y="4054219"/>
            <a:ext cx="0" cy="1451662"/>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1" name="组合 112"/>
          <p:cNvGrpSpPr/>
          <p:nvPr/>
        </p:nvGrpSpPr>
        <p:grpSpPr>
          <a:xfrm>
            <a:off x="5117279" y="4346717"/>
            <a:ext cx="2351472" cy="1123384"/>
            <a:chOff x="3624780" y="2412339"/>
            <a:chExt cx="2351472" cy="1123384"/>
          </a:xfrm>
        </p:grpSpPr>
        <p:sp>
          <p:nvSpPr>
            <p:cNvPr id="12" name="文本框 11"/>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3" name="文本框 12"/>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grpSp>
        <p:nvGrpSpPr>
          <p:cNvPr id="14" name="组合 115"/>
          <p:cNvGrpSpPr/>
          <p:nvPr/>
        </p:nvGrpSpPr>
        <p:grpSpPr>
          <a:xfrm>
            <a:off x="8368479" y="4346718"/>
            <a:ext cx="2351472" cy="1123384"/>
            <a:chOff x="3624780" y="2412339"/>
            <a:chExt cx="2351472" cy="1123384"/>
          </a:xfrm>
        </p:grpSpPr>
        <p:sp>
          <p:nvSpPr>
            <p:cNvPr id="15" name="文本框 14"/>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sp>
        <p:nvSpPr>
          <p:cNvPr id="17" name="椭圆 118"/>
          <p:cNvSpPr/>
          <p:nvPr/>
        </p:nvSpPr>
        <p:spPr>
          <a:xfrm>
            <a:off x="5223001" y="3807445"/>
            <a:ext cx="418051" cy="356006"/>
          </a:xfrm>
          <a:custGeom>
            <a:avLst/>
            <a:gdLst>
              <a:gd name="connsiteX0" fmla="*/ 303714 w 607639"/>
              <a:gd name="connsiteY0" fmla="*/ 173520 h 517456"/>
              <a:gd name="connsiteX1" fmla="*/ 337586 w 607639"/>
              <a:gd name="connsiteY1" fmla="*/ 207321 h 517456"/>
              <a:gd name="connsiteX2" fmla="*/ 303714 w 607639"/>
              <a:gd name="connsiteY2" fmla="*/ 241122 h 517456"/>
              <a:gd name="connsiteX3" fmla="*/ 269842 w 607639"/>
              <a:gd name="connsiteY3" fmla="*/ 207321 h 517456"/>
              <a:gd name="connsiteX4" fmla="*/ 303714 w 607639"/>
              <a:gd name="connsiteY4" fmla="*/ 173520 h 517456"/>
              <a:gd name="connsiteX5" fmla="*/ 303758 w 607639"/>
              <a:gd name="connsiteY5" fmla="*/ 139994 h 517456"/>
              <a:gd name="connsiteX6" fmla="*/ 236373 w 607639"/>
              <a:gd name="connsiteY6" fmla="*/ 207277 h 517456"/>
              <a:gd name="connsiteX7" fmla="*/ 303758 w 607639"/>
              <a:gd name="connsiteY7" fmla="*/ 274559 h 517456"/>
              <a:gd name="connsiteX8" fmla="*/ 371054 w 607639"/>
              <a:gd name="connsiteY8" fmla="*/ 207277 h 517456"/>
              <a:gd name="connsiteX9" fmla="*/ 303758 w 607639"/>
              <a:gd name="connsiteY9" fmla="*/ 139994 h 517456"/>
              <a:gd name="connsiteX10" fmla="*/ 282839 w 607639"/>
              <a:gd name="connsiteY10" fmla="*/ 68801 h 517456"/>
              <a:gd name="connsiteX11" fmla="*/ 303669 w 607639"/>
              <a:gd name="connsiteY11" fmla="*/ 68801 h 517456"/>
              <a:gd name="connsiteX12" fmla="*/ 303847 w 607639"/>
              <a:gd name="connsiteY12" fmla="*/ 68801 h 517456"/>
              <a:gd name="connsiteX13" fmla="*/ 324588 w 607639"/>
              <a:gd name="connsiteY13" fmla="*/ 68801 h 517456"/>
              <a:gd name="connsiteX14" fmla="*/ 327703 w 607639"/>
              <a:gd name="connsiteY14" fmla="*/ 99465 h 517456"/>
              <a:gd name="connsiteX15" fmla="*/ 363221 w 607639"/>
              <a:gd name="connsiteY15" fmla="*/ 114219 h 517456"/>
              <a:gd name="connsiteX16" fmla="*/ 387166 w 607639"/>
              <a:gd name="connsiteY16" fmla="*/ 94665 h 517456"/>
              <a:gd name="connsiteX17" fmla="*/ 416541 w 607639"/>
              <a:gd name="connsiteY17" fmla="*/ 124085 h 517456"/>
              <a:gd name="connsiteX18" fmla="*/ 396958 w 607639"/>
              <a:gd name="connsiteY18" fmla="*/ 147993 h 517456"/>
              <a:gd name="connsiteX19" fmla="*/ 411645 w 607639"/>
              <a:gd name="connsiteY19" fmla="*/ 183457 h 517456"/>
              <a:gd name="connsiteX20" fmla="*/ 442445 w 607639"/>
              <a:gd name="connsiteY20" fmla="*/ 186479 h 517456"/>
              <a:gd name="connsiteX21" fmla="*/ 442445 w 607639"/>
              <a:gd name="connsiteY21" fmla="*/ 228075 h 517456"/>
              <a:gd name="connsiteX22" fmla="*/ 411645 w 607639"/>
              <a:gd name="connsiteY22" fmla="*/ 231185 h 517456"/>
              <a:gd name="connsiteX23" fmla="*/ 396958 w 607639"/>
              <a:gd name="connsiteY23" fmla="*/ 266649 h 517456"/>
              <a:gd name="connsiteX24" fmla="*/ 416541 w 607639"/>
              <a:gd name="connsiteY24" fmla="*/ 290558 h 517456"/>
              <a:gd name="connsiteX25" fmla="*/ 387166 w 607639"/>
              <a:gd name="connsiteY25" fmla="*/ 319977 h 517456"/>
              <a:gd name="connsiteX26" fmla="*/ 363221 w 607639"/>
              <a:gd name="connsiteY26" fmla="*/ 300423 h 517456"/>
              <a:gd name="connsiteX27" fmla="*/ 327703 w 607639"/>
              <a:gd name="connsiteY27" fmla="*/ 315177 h 517456"/>
              <a:gd name="connsiteX28" fmla="*/ 324588 w 607639"/>
              <a:gd name="connsiteY28" fmla="*/ 345841 h 517456"/>
              <a:gd name="connsiteX29" fmla="*/ 303847 w 607639"/>
              <a:gd name="connsiteY29" fmla="*/ 345841 h 517456"/>
              <a:gd name="connsiteX30" fmla="*/ 303669 w 607639"/>
              <a:gd name="connsiteY30" fmla="*/ 345841 h 517456"/>
              <a:gd name="connsiteX31" fmla="*/ 282839 w 607639"/>
              <a:gd name="connsiteY31" fmla="*/ 345841 h 517456"/>
              <a:gd name="connsiteX32" fmla="*/ 279813 w 607639"/>
              <a:gd name="connsiteY32" fmla="*/ 315177 h 517456"/>
              <a:gd name="connsiteX33" fmla="*/ 244295 w 607639"/>
              <a:gd name="connsiteY33" fmla="*/ 300423 h 517456"/>
              <a:gd name="connsiteX34" fmla="*/ 220350 w 607639"/>
              <a:gd name="connsiteY34" fmla="*/ 319977 h 517456"/>
              <a:gd name="connsiteX35" fmla="*/ 190886 w 607639"/>
              <a:gd name="connsiteY35" fmla="*/ 290558 h 517456"/>
              <a:gd name="connsiteX36" fmla="*/ 210558 w 607639"/>
              <a:gd name="connsiteY36" fmla="*/ 266649 h 517456"/>
              <a:gd name="connsiteX37" fmla="*/ 195782 w 607639"/>
              <a:gd name="connsiteY37" fmla="*/ 231185 h 517456"/>
              <a:gd name="connsiteX38" fmla="*/ 164982 w 607639"/>
              <a:gd name="connsiteY38" fmla="*/ 228075 h 517456"/>
              <a:gd name="connsiteX39" fmla="*/ 164982 w 607639"/>
              <a:gd name="connsiteY39" fmla="*/ 186568 h 517456"/>
              <a:gd name="connsiteX40" fmla="*/ 195782 w 607639"/>
              <a:gd name="connsiteY40" fmla="*/ 183457 h 517456"/>
              <a:gd name="connsiteX41" fmla="*/ 210558 w 607639"/>
              <a:gd name="connsiteY41" fmla="*/ 147993 h 517456"/>
              <a:gd name="connsiteX42" fmla="*/ 190886 w 607639"/>
              <a:gd name="connsiteY42" fmla="*/ 124085 h 517456"/>
              <a:gd name="connsiteX43" fmla="*/ 220350 w 607639"/>
              <a:gd name="connsiteY43" fmla="*/ 94665 h 517456"/>
              <a:gd name="connsiteX44" fmla="*/ 244295 w 607639"/>
              <a:gd name="connsiteY44" fmla="*/ 114219 h 517456"/>
              <a:gd name="connsiteX45" fmla="*/ 279813 w 607639"/>
              <a:gd name="connsiteY45" fmla="*/ 99465 h 517456"/>
              <a:gd name="connsiteX46" fmla="*/ 38005 w 607639"/>
              <a:gd name="connsiteY46" fmla="*/ 37951 h 517456"/>
              <a:gd name="connsiteX47" fmla="*/ 38005 w 607639"/>
              <a:gd name="connsiteY47" fmla="*/ 376049 h 517456"/>
              <a:gd name="connsiteX48" fmla="*/ 569634 w 607639"/>
              <a:gd name="connsiteY48" fmla="*/ 376049 h 517456"/>
              <a:gd name="connsiteX49" fmla="*/ 569634 w 607639"/>
              <a:gd name="connsiteY49" fmla="*/ 37951 h 517456"/>
              <a:gd name="connsiteX50" fmla="*/ 28482 w 607639"/>
              <a:gd name="connsiteY50" fmla="*/ 0 h 517456"/>
              <a:gd name="connsiteX51" fmla="*/ 579157 w 607639"/>
              <a:gd name="connsiteY51" fmla="*/ 0 h 517456"/>
              <a:gd name="connsiteX52" fmla="*/ 607639 w 607639"/>
              <a:gd name="connsiteY52" fmla="*/ 28441 h 517456"/>
              <a:gd name="connsiteX53" fmla="*/ 607639 w 607639"/>
              <a:gd name="connsiteY53" fmla="*/ 385559 h 517456"/>
              <a:gd name="connsiteX54" fmla="*/ 579157 w 607639"/>
              <a:gd name="connsiteY54" fmla="*/ 414000 h 517456"/>
              <a:gd name="connsiteX55" fmla="*/ 351304 w 607639"/>
              <a:gd name="connsiteY55" fmla="*/ 414000 h 517456"/>
              <a:gd name="connsiteX56" fmla="*/ 351304 w 607639"/>
              <a:gd name="connsiteY56" fmla="*/ 479593 h 517456"/>
              <a:gd name="connsiteX57" fmla="*/ 437906 w 607639"/>
              <a:gd name="connsiteY57" fmla="*/ 479593 h 517456"/>
              <a:gd name="connsiteX58" fmla="*/ 437906 w 607639"/>
              <a:gd name="connsiteY58" fmla="*/ 517456 h 517456"/>
              <a:gd name="connsiteX59" fmla="*/ 169733 w 607639"/>
              <a:gd name="connsiteY59" fmla="*/ 517456 h 517456"/>
              <a:gd name="connsiteX60" fmla="*/ 169733 w 607639"/>
              <a:gd name="connsiteY60" fmla="*/ 479593 h 517456"/>
              <a:gd name="connsiteX61" fmla="*/ 256335 w 607639"/>
              <a:gd name="connsiteY61" fmla="*/ 479593 h 517456"/>
              <a:gd name="connsiteX62" fmla="*/ 256335 w 607639"/>
              <a:gd name="connsiteY62" fmla="*/ 414000 h 517456"/>
              <a:gd name="connsiteX63" fmla="*/ 28482 w 607639"/>
              <a:gd name="connsiteY63" fmla="*/ 414000 h 517456"/>
              <a:gd name="connsiteX64" fmla="*/ 0 w 607639"/>
              <a:gd name="connsiteY64" fmla="*/ 385559 h 517456"/>
              <a:gd name="connsiteX65" fmla="*/ 0 w 607639"/>
              <a:gd name="connsiteY65" fmla="*/ 28441 h 517456"/>
              <a:gd name="connsiteX66" fmla="*/ 28482 w 607639"/>
              <a:gd name="connsiteY66" fmla="*/ 0 h 51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7639" h="517456">
                <a:moveTo>
                  <a:pt x="303714" y="173520"/>
                </a:moveTo>
                <a:cubicBezTo>
                  <a:pt x="322421" y="173520"/>
                  <a:pt x="337586" y="188653"/>
                  <a:pt x="337586" y="207321"/>
                </a:cubicBezTo>
                <a:cubicBezTo>
                  <a:pt x="337586" y="225989"/>
                  <a:pt x="322421" y="241122"/>
                  <a:pt x="303714" y="241122"/>
                </a:cubicBezTo>
                <a:cubicBezTo>
                  <a:pt x="285007" y="241122"/>
                  <a:pt x="269842" y="225989"/>
                  <a:pt x="269842" y="207321"/>
                </a:cubicBezTo>
                <a:cubicBezTo>
                  <a:pt x="269842" y="188653"/>
                  <a:pt x="285007" y="173520"/>
                  <a:pt x="303714" y="173520"/>
                </a:cubicBezTo>
                <a:close/>
                <a:moveTo>
                  <a:pt x="303758" y="139994"/>
                </a:moveTo>
                <a:cubicBezTo>
                  <a:pt x="266549" y="139994"/>
                  <a:pt x="236373" y="170125"/>
                  <a:pt x="236373" y="207277"/>
                </a:cubicBezTo>
                <a:cubicBezTo>
                  <a:pt x="236373" y="244517"/>
                  <a:pt x="266549" y="274559"/>
                  <a:pt x="303758" y="274559"/>
                </a:cubicBezTo>
                <a:cubicBezTo>
                  <a:pt x="340967" y="274559"/>
                  <a:pt x="371054" y="244517"/>
                  <a:pt x="371054" y="207277"/>
                </a:cubicBezTo>
                <a:cubicBezTo>
                  <a:pt x="371054" y="170125"/>
                  <a:pt x="340967" y="139994"/>
                  <a:pt x="303758" y="139994"/>
                </a:cubicBezTo>
                <a:close/>
                <a:moveTo>
                  <a:pt x="282839" y="68801"/>
                </a:moveTo>
                <a:lnTo>
                  <a:pt x="303669" y="68801"/>
                </a:lnTo>
                <a:lnTo>
                  <a:pt x="303847" y="68801"/>
                </a:lnTo>
                <a:lnTo>
                  <a:pt x="324588" y="68801"/>
                </a:lnTo>
                <a:lnTo>
                  <a:pt x="327703" y="99465"/>
                </a:lnTo>
                <a:cubicBezTo>
                  <a:pt x="340522" y="102309"/>
                  <a:pt x="352450" y="107375"/>
                  <a:pt x="363221" y="114219"/>
                </a:cubicBezTo>
                <a:lnTo>
                  <a:pt x="387166" y="94665"/>
                </a:lnTo>
                <a:lnTo>
                  <a:pt x="416541" y="124085"/>
                </a:lnTo>
                <a:lnTo>
                  <a:pt x="396958" y="147993"/>
                </a:lnTo>
                <a:cubicBezTo>
                  <a:pt x="403812" y="158748"/>
                  <a:pt x="408797" y="170658"/>
                  <a:pt x="411645" y="183457"/>
                </a:cubicBezTo>
                <a:lnTo>
                  <a:pt x="442445" y="186479"/>
                </a:lnTo>
                <a:lnTo>
                  <a:pt x="442445" y="228075"/>
                </a:lnTo>
                <a:lnTo>
                  <a:pt x="411645" y="231185"/>
                </a:lnTo>
                <a:cubicBezTo>
                  <a:pt x="408886" y="243984"/>
                  <a:pt x="403812" y="255894"/>
                  <a:pt x="396958" y="266649"/>
                </a:cubicBezTo>
                <a:lnTo>
                  <a:pt x="416541" y="290558"/>
                </a:lnTo>
                <a:lnTo>
                  <a:pt x="387166" y="319977"/>
                </a:lnTo>
                <a:lnTo>
                  <a:pt x="363221" y="300423"/>
                </a:lnTo>
                <a:cubicBezTo>
                  <a:pt x="352450" y="307267"/>
                  <a:pt x="340522" y="312333"/>
                  <a:pt x="327703" y="315177"/>
                </a:cubicBezTo>
                <a:lnTo>
                  <a:pt x="324588" y="345841"/>
                </a:lnTo>
                <a:lnTo>
                  <a:pt x="303847" y="345841"/>
                </a:lnTo>
                <a:lnTo>
                  <a:pt x="303669" y="345841"/>
                </a:lnTo>
                <a:lnTo>
                  <a:pt x="282839" y="345841"/>
                </a:lnTo>
                <a:lnTo>
                  <a:pt x="279813" y="315177"/>
                </a:lnTo>
                <a:cubicBezTo>
                  <a:pt x="266994" y="312333"/>
                  <a:pt x="254977" y="307267"/>
                  <a:pt x="244295" y="300423"/>
                </a:cubicBezTo>
                <a:lnTo>
                  <a:pt x="220350" y="319977"/>
                </a:lnTo>
                <a:lnTo>
                  <a:pt x="190886" y="290558"/>
                </a:lnTo>
                <a:lnTo>
                  <a:pt x="210558" y="266649"/>
                </a:lnTo>
                <a:cubicBezTo>
                  <a:pt x="203704" y="255894"/>
                  <a:pt x="198630" y="243984"/>
                  <a:pt x="195782" y="231185"/>
                </a:cubicBezTo>
                <a:lnTo>
                  <a:pt x="164982" y="228075"/>
                </a:lnTo>
                <a:lnTo>
                  <a:pt x="164982" y="186568"/>
                </a:lnTo>
                <a:lnTo>
                  <a:pt x="195782" y="183457"/>
                </a:lnTo>
                <a:cubicBezTo>
                  <a:pt x="198630" y="170658"/>
                  <a:pt x="203704" y="158748"/>
                  <a:pt x="210558" y="147993"/>
                </a:cubicBezTo>
                <a:lnTo>
                  <a:pt x="190886" y="124085"/>
                </a:lnTo>
                <a:lnTo>
                  <a:pt x="220350" y="94665"/>
                </a:lnTo>
                <a:lnTo>
                  <a:pt x="244295" y="114219"/>
                </a:lnTo>
                <a:cubicBezTo>
                  <a:pt x="254977" y="107375"/>
                  <a:pt x="266905" y="102309"/>
                  <a:pt x="279813" y="99465"/>
                </a:cubicBezTo>
                <a:close/>
                <a:moveTo>
                  <a:pt x="38005" y="37951"/>
                </a:moveTo>
                <a:lnTo>
                  <a:pt x="38005" y="376049"/>
                </a:lnTo>
                <a:lnTo>
                  <a:pt x="569634" y="376049"/>
                </a:lnTo>
                <a:lnTo>
                  <a:pt x="569634" y="37951"/>
                </a:lnTo>
                <a:close/>
                <a:moveTo>
                  <a:pt x="28482" y="0"/>
                </a:moveTo>
                <a:lnTo>
                  <a:pt x="579157" y="0"/>
                </a:lnTo>
                <a:cubicBezTo>
                  <a:pt x="594822" y="0"/>
                  <a:pt x="607639" y="12799"/>
                  <a:pt x="607639" y="28441"/>
                </a:cubicBezTo>
                <a:lnTo>
                  <a:pt x="607639" y="385559"/>
                </a:lnTo>
                <a:cubicBezTo>
                  <a:pt x="607639" y="401202"/>
                  <a:pt x="594822" y="414000"/>
                  <a:pt x="579157" y="414000"/>
                </a:cubicBezTo>
                <a:lnTo>
                  <a:pt x="351304" y="414000"/>
                </a:lnTo>
                <a:lnTo>
                  <a:pt x="351304" y="479593"/>
                </a:lnTo>
                <a:lnTo>
                  <a:pt x="437906" y="479593"/>
                </a:lnTo>
                <a:lnTo>
                  <a:pt x="437906" y="517456"/>
                </a:lnTo>
                <a:lnTo>
                  <a:pt x="169733" y="517456"/>
                </a:lnTo>
                <a:lnTo>
                  <a:pt x="169733" y="479593"/>
                </a:lnTo>
                <a:lnTo>
                  <a:pt x="256335" y="479593"/>
                </a:lnTo>
                <a:lnTo>
                  <a:pt x="256335" y="414000"/>
                </a:lnTo>
                <a:lnTo>
                  <a:pt x="28482" y="414000"/>
                </a:lnTo>
                <a:cubicBezTo>
                  <a:pt x="12817" y="414000"/>
                  <a:pt x="0" y="401202"/>
                  <a:pt x="0" y="385559"/>
                </a:cubicBezTo>
                <a:lnTo>
                  <a:pt x="0" y="28441"/>
                </a:lnTo>
                <a:cubicBezTo>
                  <a:pt x="0" y="12799"/>
                  <a:pt x="12817" y="0"/>
                  <a:pt x="28482" y="0"/>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119"/>
          <p:cNvSpPr/>
          <p:nvPr/>
        </p:nvSpPr>
        <p:spPr>
          <a:xfrm>
            <a:off x="8469924" y="3776422"/>
            <a:ext cx="381185" cy="418052"/>
          </a:xfrm>
          <a:custGeom>
            <a:avLst/>
            <a:gdLst>
              <a:gd name="connsiteX0" fmla="*/ 314616 w 554856"/>
              <a:gd name="connsiteY0" fmla="*/ 256070 h 608519"/>
              <a:gd name="connsiteX1" fmla="*/ 262711 w 554856"/>
              <a:gd name="connsiteY1" fmla="*/ 307611 h 608519"/>
              <a:gd name="connsiteX2" fmla="*/ 241014 w 554856"/>
              <a:gd name="connsiteY2" fmla="*/ 285856 h 608519"/>
              <a:gd name="connsiteX3" fmla="*/ 218289 w 554856"/>
              <a:gd name="connsiteY3" fmla="*/ 308265 h 608519"/>
              <a:gd name="connsiteX4" fmla="*/ 239986 w 554856"/>
              <a:gd name="connsiteY4" fmla="*/ 330020 h 608519"/>
              <a:gd name="connsiteX5" fmla="*/ 262618 w 554856"/>
              <a:gd name="connsiteY5" fmla="*/ 352803 h 608519"/>
              <a:gd name="connsiteX6" fmla="*/ 285250 w 554856"/>
              <a:gd name="connsiteY6" fmla="*/ 330300 h 608519"/>
              <a:gd name="connsiteX7" fmla="*/ 337155 w 554856"/>
              <a:gd name="connsiteY7" fmla="*/ 278760 h 608519"/>
              <a:gd name="connsiteX8" fmla="*/ 261963 w 554856"/>
              <a:gd name="connsiteY8" fmla="*/ 129646 h 608519"/>
              <a:gd name="connsiteX9" fmla="*/ 293387 w 554856"/>
              <a:gd name="connsiteY9" fmla="*/ 129646 h 608519"/>
              <a:gd name="connsiteX10" fmla="*/ 304983 w 554856"/>
              <a:gd name="connsiteY10" fmla="*/ 141224 h 608519"/>
              <a:gd name="connsiteX11" fmla="*/ 304983 w 554856"/>
              <a:gd name="connsiteY11" fmla="*/ 167368 h 608519"/>
              <a:gd name="connsiteX12" fmla="*/ 355485 w 554856"/>
              <a:gd name="connsiteY12" fmla="*/ 188283 h 608519"/>
              <a:gd name="connsiteX13" fmla="*/ 373909 w 554856"/>
              <a:gd name="connsiteY13" fmla="*/ 169796 h 608519"/>
              <a:gd name="connsiteX14" fmla="*/ 390275 w 554856"/>
              <a:gd name="connsiteY14" fmla="*/ 169796 h 608519"/>
              <a:gd name="connsiteX15" fmla="*/ 412440 w 554856"/>
              <a:gd name="connsiteY15" fmla="*/ 192018 h 608519"/>
              <a:gd name="connsiteX16" fmla="*/ 412440 w 554856"/>
              <a:gd name="connsiteY16" fmla="*/ 208264 h 608519"/>
              <a:gd name="connsiteX17" fmla="*/ 394016 w 554856"/>
              <a:gd name="connsiteY17" fmla="*/ 226752 h 608519"/>
              <a:gd name="connsiteX18" fmla="*/ 414965 w 554856"/>
              <a:gd name="connsiteY18" fmla="*/ 277172 h 608519"/>
              <a:gd name="connsiteX19" fmla="*/ 441151 w 554856"/>
              <a:gd name="connsiteY19" fmla="*/ 277172 h 608519"/>
              <a:gd name="connsiteX20" fmla="*/ 452748 w 554856"/>
              <a:gd name="connsiteY20" fmla="*/ 288750 h 608519"/>
              <a:gd name="connsiteX21" fmla="*/ 452748 w 554856"/>
              <a:gd name="connsiteY21" fmla="*/ 320123 h 608519"/>
              <a:gd name="connsiteX22" fmla="*/ 441151 w 554856"/>
              <a:gd name="connsiteY22" fmla="*/ 331701 h 608519"/>
              <a:gd name="connsiteX23" fmla="*/ 414965 w 554856"/>
              <a:gd name="connsiteY23" fmla="*/ 331701 h 608519"/>
              <a:gd name="connsiteX24" fmla="*/ 394016 w 554856"/>
              <a:gd name="connsiteY24" fmla="*/ 382121 h 608519"/>
              <a:gd name="connsiteX25" fmla="*/ 412440 w 554856"/>
              <a:gd name="connsiteY25" fmla="*/ 400515 h 608519"/>
              <a:gd name="connsiteX26" fmla="*/ 412440 w 554856"/>
              <a:gd name="connsiteY26" fmla="*/ 416855 h 608519"/>
              <a:gd name="connsiteX27" fmla="*/ 390275 w 554856"/>
              <a:gd name="connsiteY27" fmla="*/ 438984 h 608519"/>
              <a:gd name="connsiteX28" fmla="*/ 373909 w 554856"/>
              <a:gd name="connsiteY28" fmla="*/ 438984 h 608519"/>
              <a:gd name="connsiteX29" fmla="*/ 355485 w 554856"/>
              <a:gd name="connsiteY29" fmla="*/ 420590 h 608519"/>
              <a:gd name="connsiteX30" fmla="*/ 304983 w 554856"/>
              <a:gd name="connsiteY30" fmla="*/ 441505 h 608519"/>
              <a:gd name="connsiteX31" fmla="*/ 304983 w 554856"/>
              <a:gd name="connsiteY31" fmla="*/ 467649 h 608519"/>
              <a:gd name="connsiteX32" fmla="*/ 293387 w 554856"/>
              <a:gd name="connsiteY32" fmla="*/ 479227 h 608519"/>
              <a:gd name="connsiteX33" fmla="*/ 261963 w 554856"/>
              <a:gd name="connsiteY33" fmla="*/ 479227 h 608519"/>
              <a:gd name="connsiteX34" fmla="*/ 250367 w 554856"/>
              <a:gd name="connsiteY34" fmla="*/ 467649 h 608519"/>
              <a:gd name="connsiteX35" fmla="*/ 250367 w 554856"/>
              <a:gd name="connsiteY35" fmla="*/ 441505 h 608519"/>
              <a:gd name="connsiteX36" fmla="*/ 199865 w 554856"/>
              <a:gd name="connsiteY36" fmla="*/ 420590 h 608519"/>
              <a:gd name="connsiteX37" fmla="*/ 181441 w 554856"/>
              <a:gd name="connsiteY37" fmla="*/ 438984 h 608519"/>
              <a:gd name="connsiteX38" fmla="*/ 165075 w 554856"/>
              <a:gd name="connsiteY38" fmla="*/ 438984 h 608519"/>
              <a:gd name="connsiteX39" fmla="*/ 142910 w 554856"/>
              <a:gd name="connsiteY39" fmla="*/ 416855 h 608519"/>
              <a:gd name="connsiteX40" fmla="*/ 142910 w 554856"/>
              <a:gd name="connsiteY40" fmla="*/ 400515 h 608519"/>
              <a:gd name="connsiteX41" fmla="*/ 161334 w 554856"/>
              <a:gd name="connsiteY41" fmla="*/ 382121 h 608519"/>
              <a:gd name="connsiteX42" fmla="*/ 140385 w 554856"/>
              <a:gd name="connsiteY42" fmla="*/ 331701 h 608519"/>
              <a:gd name="connsiteX43" fmla="*/ 114199 w 554856"/>
              <a:gd name="connsiteY43" fmla="*/ 331701 h 608519"/>
              <a:gd name="connsiteX44" fmla="*/ 102602 w 554856"/>
              <a:gd name="connsiteY44" fmla="*/ 320123 h 608519"/>
              <a:gd name="connsiteX45" fmla="*/ 102602 w 554856"/>
              <a:gd name="connsiteY45" fmla="*/ 288750 h 608519"/>
              <a:gd name="connsiteX46" fmla="*/ 114199 w 554856"/>
              <a:gd name="connsiteY46" fmla="*/ 277172 h 608519"/>
              <a:gd name="connsiteX47" fmla="*/ 140385 w 554856"/>
              <a:gd name="connsiteY47" fmla="*/ 277172 h 608519"/>
              <a:gd name="connsiteX48" fmla="*/ 161334 w 554856"/>
              <a:gd name="connsiteY48" fmla="*/ 226752 h 608519"/>
              <a:gd name="connsiteX49" fmla="*/ 142910 w 554856"/>
              <a:gd name="connsiteY49" fmla="*/ 208264 h 608519"/>
              <a:gd name="connsiteX50" fmla="*/ 142910 w 554856"/>
              <a:gd name="connsiteY50" fmla="*/ 192018 h 608519"/>
              <a:gd name="connsiteX51" fmla="*/ 165075 w 554856"/>
              <a:gd name="connsiteY51" fmla="*/ 169796 h 608519"/>
              <a:gd name="connsiteX52" fmla="*/ 181441 w 554856"/>
              <a:gd name="connsiteY52" fmla="*/ 169796 h 608519"/>
              <a:gd name="connsiteX53" fmla="*/ 199865 w 554856"/>
              <a:gd name="connsiteY53" fmla="*/ 188283 h 608519"/>
              <a:gd name="connsiteX54" fmla="*/ 250367 w 554856"/>
              <a:gd name="connsiteY54" fmla="*/ 167368 h 608519"/>
              <a:gd name="connsiteX55" fmla="*/ 250367 w 554856"/>
              <a:gd name="connsiteY55" fmla="*/ 141224 h 608519"/>
              <a:gd name="connsiteX56" fmla="*/ 261963 w 554856"/>
              <a:gd name="connsiteY56" fmla="*/ 129646 h 608519"/>
              <a:gd name="connsiteX57" fmla="*/ 440285 w 554856"/>
              <a:gd name="connsiteY57" fmla="*/ 80038 h 608519"/>
              <a:gd name="connsiteX58" fmla="*/ 554856 w 554856"/>
              <a:gd name="connsiteY58" fmla="*/ 304248 h 608519"/>
              <a:gd name="connsiteX59" fmla="*/ 277361 w 554856"/>
              <a:gd name="connsiteY59" fmla="*/ 581312 h 608519"/>
              <a:gd name="connsiteX60" fmla="*/ 277361 w 554856"/>
              <a:gd name="connsiteY60" fmla="*/ 605311 h 608519"/>
              <a:gd name="connsiteX61" fmla="*/ 272404 w 554856"/>
              <a:gd name="connsiteY61" fmla="*/ 607926 h 608519"/>
              <a:gd name="connsiteX62" fmla="*/ 207216 w 554856"/>
              <a:gd name="connsiteY62" fmla="*/ 563289 h 608519"/>
              <a:gd name="connsiteX63" fmla="*/ 207216 w 554856"/>
              <a:gd name="connsiteY63" fmla="*/ 558060 h 608519"/>
              <a:gd name="connsiteX64" fmla="*/ 272404 w 554856"/>
              <a:gd name="connsiteY64" fmla="*/ 513330 h 608519"/>
              <a:gd name="connsiteX65" fmla="*/ 277361 w 554856"/>
              <a:gd name="connsiteY65" fmla="*/ 515945 h 608519"/>
              <a:gd name="connsiteX66" fmla="*/ 277361 w 554856"/>
              <a:gd name="connsiteY66" fmla="*/ 539944 h 608519"/>
              <a:gd name="connsiteX67" fmla="*/ 513423 w 554856"/>
              <a:gd name="connsiteY67" fmla="*/ 304248 h 608519"/>
              <a:gd name="connsiteX68" fmla="*/ 415968 w 554856"/>
              <a:gd name="connsiteY68" fmla="*/ 113375 h 608519"/>
              <a:gd name="connsiteX69" fmla="*/ 282452 w 554856"/>
              <a:gd name="connsiteY69" fmla="*/ 594 h 608519"/>
              <a:gd name="connsiteX70" fmla="*/ 347640 w 554856"/>
              <a:gd name="connsiteY70" fmla="*/ 45229 h 608519"/>
              <a:gd name="connsiteX71" fmla="*/ 347640 w 554856"/>
              <a:gd name="connsiteY71" fmla="*/ 50551 h 608519"/>
              <a:gd name="connsiteX72" fmla="*/ 282452 w 554856"/>
              <a:gd name="connsiteY72" fmla="*/ 95279 h 608519"/>
              <a:gd name="connsiteX73" fmla="*/ 277402 w 554856"/>
              <a:gd name="connsiteY73" fmla="*/ 92665 h 608519"/>
              <a:gd name="connsiteX74" fmla="*/ 277402 w 554856"/>
              <a:gd name="connsiteY74" fmla="*/ 68573 h 608519"/>
              <a:gd name="connsiteX75" fmla="*/ 41339 w 554856"/>
              <a:gd name="connsiteY75" fmla="*/ 304259 h 608519"/>
              <a:gd name="connsiteX76" fmla="*/ 138888 w 554856"/>
              <a:gd name="connsiteY76" fmla="*/ 495123 h 608519"/>
              <a:gd name="connsiteX77" fmla="*/ 114571 w 554856"/>
              <a:gd name="connsiteY77" fmla="*/ 528552 h 608519"/>
              <a:gd name="connsiteX78" fmla="*/ 0 w 554856"/>
              <a:gd name="connsiteY78" fmla="*/ 304259 h 608519"/>
              <a:gd name="connsiteX79" fmla="*/ 277402 w 554856"/>
              <a:gd name="connsiteY79" fmla="*/ 27300 h 608519"/>
              <a:gd name="connsiteX80" fmla="*/ 277402 w 554856"/>
              <a:gd name="connsiteY80" fmla="*/ 3209 h 608519"/>
              <a:gd name="connsiteX81" fmla="*/ 282452 w 554856"/>
              <a:gd name="connsiteY81" fmla="*/ 594 h 60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4856" h="608519">
                <a:moveTo>
                  <a:pt x="314616" y="256070"/>
                </a:moveTo>
                <a:lnTo>
                  <a:pt x="262711" y="307611"/>
                </a:lnTo>
                <a:lnTo>
                  <a:pt x="241014" y="285856"/>
                </a:lnTo>
                <a:lnTo>
                  <a:pt x="218289" y="308265"/>
                </a:lnTo>
                <a:lnTo>
                  <a:pt x="239986" y="330020"/>
                </a:lnTo>
                <a:lnTo>
                  <a:pt x="262618" y="352803"/>
                </a:lnTo>
                <a:lnTo>
                  <a:pt x="285250" y="330300"/>
                </a:lnTo>
                <a:lnTo>
                  <a:pt x="337155" y="278760"/>
                </a:lnTo>
                <a:close/>
                <a:moveTo>
                  <a:pt x="261963" y="129646"/>
                </a:moveTo>
                <a:lnTo>
                  <a:pt x="293387" y="129646"/>
                </a:lnTo>
                <a:cubicBezTo>
                  <a:pt x="299840" y="129646"/>
                  <a:pt x="304983" y="134875"/>
                  <a:pt x="304983" y="141224"/>
                </a:cubicBezTo>
                <a:lnTo>
                  <a:pt x="304983" y="167368"/>
                </a:lnTo>
                <a:cubicBezTo>
                  <a:pt x="323314" y="170916"/>
                  <a:pt x="340428" y="178199"/>
                  <a:pt x="355485" y="188283"/>
                </a:cubicBezTo>
                <a:lnTo>
                  <a:pt x="373909" y="169796"/>
                </a:lnTo>
                <a:cubicBezTo>
                  <a:pt x="378398" y="165314"/>
                  <a:pt x="385786" y="165314"/>
                  <a:pt x="390275" y="169796"/>
                </a:cubicBezTo>
                <a:lnTo>
                  <a:pt x="412440" y="192018"/>
                </a:lnTo>
                <a:cubicBezTo>
                  <a:pt x="416929" y="196500"/>
                  <a:pt x="416929" y="203783"/>
                  <a:pt x="412440" y="208264"/>
                </a:cubicBezTo>
                <a:lnTo>
                  <a:pt x="394016" y="226752"/>
                </a:lnTo>
                <a:cubicBezTo>
                  <a:pt x="404117" y="241691"/>
                  <a:pt x="411318" y="258872"/>
                  <a:pt x="414965" y="277172"/>
                </a:cubicBezTo>
                <a:lnTo>
                  <a:pt x="441151" y="277172"/>
                </a:lnTo>
                <a:cubicBezTo>
                  <a:pt x="447604" y="277172"/>
                  <a:pt x="452748" y="282401"/>
                  <a:pt x="452748" y="288750"/>
                </a:cubicBezTo>
                <a:lnTo>
                  <a:pt x="452748" y="320123"/>
                </a:lnTo>
                <a:cubicBezTo>
                  <a:pt x="452748" y="326565"/>
                  <a:pt x="447511" y="331701"/>
                  <a:pt x="441151" y="331701"/>
                </a:cubicBezTo>
                <a:lnTo>
                  <a:pt x="414965" y="331701"/>
                </a:lnTo>
                <a:cubicBezTo>
                  <a:pt x="411318" y="350002"/>
                  <a:pt x="404117" y="366995"/>
                  <a:pt x="394016" y="382121"/>
                </a:cubicBezTo>
                <a:lnTo>
                  <a:pt x="412440" y="400515"/>
                </a:lnTo>
                <a:cubicBezTo>
                  <a:pt x="416929" y="404997"/>
                  <a:pt x="416929" y="412373"/>
                  <a:pt x="412440" y="416855"/>
                </a:cubicBezTo>
                <a:lnTo>
                  <a:pt x="390275" y="438984"/>
                </a:lnTo>
                <a:cubicBezTo>
                  <a:pt x="385786" y="443466"/>
                  <a:pt x="378398" y="443466"/>
                  <a:pt x="373909" y="438984"/>
                </a:cubicBezTo>
                <a:lnTo>
                  <a:pt x="355485" y="420590"/>
                </a:lnTo>
                <a:cubicBezTo>
                  <a:pt x="340522" y="430674"/>
                  <a:pt x="323314" y="437864"/>
                  <a:pt x="304983" y="441505"/>
                </a:cubicBezTo>
                <a:lnTo>
                  <a:pt x="304983" y="467649"/>
                </a:lnTo>
                <a:cubicBezTo>
                  <a:pt x="304983" y="474092"/>
                  <a:pt x="299746" y="479227"/>
                  <a:pt x="293387" y="479227"/>
                </a:cubicBezTo>
                <a:lnTo>
                  <a:pt x="261963" y="479227"/>
                </a:lnTo>
                <a:cubicBezTo>
                  <a:pt x="255510" y="479227"/>
                  <a:pt x="250367" y="473998"/>
                  <a:pt x="250367" y="467649"/>
                </a:cubicBezTo>
                <a:lnTo>
                  <a:pt x="250367" y="441505"/>
                </a:lnTo>
                <a:cubicBezTo>
                  <a:pt x="232036" y="437864"/>
                  <a:pt x="214922" y="430674"/>
                  <a:pt x="199865" y="420590"/>
                </a:cubicBezTo>
                <a:lnTo>
                  <a:pt x="181441" y="438984"/>
                </a:lnTo>
                <a:cubicBezTo>
                  <a:pt x="176952" y="443466"/>
                  <a:pt x="169564" y="443466"/>
                  <a:pt x="165075" y="438984"/>
                </a:cubicBezTo>
                <a:lnTo>
                  <a:pt x="142910" y="416855"/>
                </a:lnTo>
                <a:cubicBezTo>
                  <a:pt x="138421" y="412373"/>
                  <a:pt x="138421" y="404997"/>
                  <a:pt x="142910" y="400515"/>
                </a:cubicBezTo>
                <a:lnTo>
                  <a:pt x="161334" y="382121"/>
                </a:lnTo>
                <a:cubicBezTo>
                  <a:pt x="151233" y="367182"/>
                  <a:pt x="144032" y="350002"/>
                  <a:pt x="140385" y="331701"/>
                </a:cubicBezTo>
                <a:lnTo>
                  <a:pt x="114199" y="331701"/>
                </a:lnTo>
                <a:cubicBezTo>
                  <a:pt x="107746" y="331701"/>
                  <a:pt x="102602" y="326472"/>
                  <a:pt x="102602" y="320123"/>
                </a:cubicBezTo>
                <a:lnTo>
                  <a:pt x="102602" y="288750"/>
                </a:lnTo>
                <a:cubicBezTo>
                  <a:pt x="102602" y="282214"/>
                  <a:pt x="107839" y="277172"/>
                  <a:pt x="114199" y="277172"/>
                </a:cubicBezTo>
                <a:lnTo>
                  <a:pt x="140385" y="277172"/>
                </a:lnTo>
                <a:cubicBezTo>
                  <a:pt x="144032" y="258872"/>
                  <a:pt x="151233" y="241785"/>
                  <a:pt x="161334" y="226752"/>
                </a:cubicBezTo>
                <a:lnTo>
                  <a:pt x="142910" y="208264"/>
                </a:lnTo>
                <a:cubicBezTo>
                  <a:pt x="138421" y="203783"/>
                  <a:pt x="138421" y="196500"/>
                  <a:pt x="142910" y="192018"/>
                </a:cubicBezTo>
                <a:lnTo>
                  <a:pt x="165075" y="169796"/>
                </a:lnTo>
                <a:cubicBezTo>
                  <a:pt x="169564" y="165314"/>
                  <a:pt x="176952" y="165314"/>
                  <a:pt x="181441" y="169796"/>
                </a:cubicBezTo>
                <a:lnTo>
                  <a:pt x="199865" y="188283"/>
                </a:lnTo>
                <a:cubicBezTo>
                  <a:pt x="214828" y="178199"/>
                  <a:pt x="232036" y="170916"/>
                  <a:pt x="250367" y="167368"/>
                </a:cubicBezTo>
                <a:lnTo>
                  <a:pt x="250367" y="141224"/>
                </a:lnTo>
                <a:cubicBezTo>
                  <a:pt x="250367" y="134688"/>
                  <a:pt x="255604" y="129646"/>
                  <a:pt x="261963" y="129646"/>
                </a:cubicBezTo>
                <a:close/>
                <a:moveTo>
                  <a:pt x="440285" y="80038"/>
                </a:moveTo>
                <a:cubicBezTo>
                  <a:pt x="511927" y="131958"/>
                  <a:pt x="554856" y="215909"/>
                  <a:pt x="554856" y="304248"/>
                </a:cubicBezTo>
                <a:cubicBezTo>
                  <a:pt x="554856" y="457021"/>
                  <a:pt x="430371" y="581312"/>
                  <a:pt x="277361" y="581312"/>
                </a:cubicBezTo>
                <a:lnTo>
                  <a:pt x="277361" y="605311"/>
                </a:lnTo>
                <a:cubicBezTo>
                  <a:pt x="277361" y="607926"/>
                  <a:pt x="274555" y="609420"/>
                  <a:pt x="272404" y="607926"/>
                </a:cubicBezTo>
                <a:lnTo>
                  <a:pt x="207216" y="563289"/>
                </a:lnTo>
                <a:cubicBezTo>
                  <a:pt x="205345" y="561982"/>
                  <a:pt x="205345" y="559274"/>
                  <a:pt x="207216" y="558060"/>
                </a:cubicBezTo>
                <a:lnTo>
                  <a:pt x="272404" y="513330"/>
                </a:lnTo>
                <a:cubicBezTo>
                  <a:pt x="274555" y="511836"/>
                  <a:pt x="277361" y="513330"/>
                  <a:pt x="277361" y="515945"/>
                </a:cubicBezTo>
                <a:lnTo>
                  <a:pt x="277361" y="539944"/>
                </a:lnTo>
                <a:cubicBezTo>
                  <a:pt x="407551" y="539944"/>
                  <a:pt x="513423" y="434236"/>
                  <a:pt x="513423" y="304248"/>
                </a:cubicBezTo>
                <a:cubicBezTo>
                  <a:pt x="513423" y="229076"/>
                  <a:pt x="477041" y="157638"/>
                  <a:pt x="415968" y="113375"/>
                </a:cubicBezTo>
                <a:close/>
                <a:moveTo>
                  <a:pt x="282452" y="594"/>
                </a:moveTo>
                <a:lnTo>
                  <a:pt x="347640" y="45229"/>
                </a:lnTo>
                <a:cubicBezTo>
                  <a:pt x="349511" y="46536"/>
                  <a:pt x="349511" y="49337"/>
                  <a:pt x="347640" y="50551"/>
                </a:cubicBezTo>
                <a:lnTo>
                  <a:pt x="282452" y="95279"/>
                </a:lnTo>
                <a:cubicBezTo>
                  <a:pt x="280301" y="96773"/>
                  <a:pt x="277402" y="95279"/>
                  <a:pt x="277402" y="92665"/>
                </a:cubicBezTo>
                <a:lnTo>
                  <a:pt x="277402" y="68573"/>
                </a:lnTo>
                <a:cubicBezTo>
                  <a:pt x="147212" y="68573"/>
                  <a:pt x="41339" y="174277"/>
                  <a:pt x="41339" y="304259"/>
                </a:cubicBezTo>
                <a:cubicBezTo>
                  <a:pt x="41339" y="379521"/>
                  <a:pt x="77908" y="450862"/>
                  <a:pt x="138888" y="495123"/>
                </a:cubicBezTo>
                <a:lnTo>
                  <a:pt x="114571" y="528552"/>
                </a:lnTo>
                <a:cubicBezTo>
                  <a:pt x="42835" y="476634"/>
                  <a:pt x="0" y="392687"/>
                  <a:pt x="0" y="304259"/>
                </a:cubicBezTo>
                <a:cubicBezTo>
                  <a:pt x="0" y="151493"/>
                  <a:pt x="124391" y="27300"/>
                  <a:pt x="277402" y="27300"/>
                </a:cubicBezTo>
                <a:lnTo>
                  <a:pt x="277402" y="3209"/>
                </a:lnTo>
                <a:cubicBezTo>
                  <a:pt x="277402" y="594"/>
                  <a:pt x="280301" y="-900"/>
                  <a:pt x="282452" y="594"/>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22"/>
          <p:cNvGrpSpPr/>
          <p:nvPr/>
        </p:nvGrpSpPr>
        <p:grpSpPr>
          <a:xfrm>
            <a:off x="5117280" y="2018339"/>
            <a:ext cx="5384981" cy="1268834"/>
            <a:chOff x="267452" y="2336139"/>
            <a:chExt cx="5384981" cy="1268834"/>
          </a:xfrm>
        </p:grpSpPr>
        <p:sp>
          <p:nvSpPr>
            <p:cNvPr id="20" name="文本框 19"/>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1" name="文本框 20"/>
            <p:cNvSpPr txBox="1"/>
            <p:nvPr/>
          </p:nvSpPr>
          <p:spPr>
            <a:xfrm>
              <a:off x="267452" y="2750893"/>
              <a:ext cx="5384981" cy="85408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用户可以在投影仪或者计算机上进行演示也可以将演示文稿打印出来制作成胶片用户可以在投影仪用户可以在投影仪或者计算机上进行演示也可以将演示文稿打印出来制作成胶片用户可以在投影仪</a:t>
              </a:r>
            </a:p>
          </p:txBody>
        </p:sp>
      </p:grpSp>
      <p:pic>
        <p:nvPicPr>
          <p:cNvPr id="22" name="图片 21"/>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35516" y="2376429"/>
            <a:ext cx="4117224" cy="2744816"/>
          </a:xfrm>
          <a:prstGeom prst="rect">
            <a:avLst/>
          </a:prstGeom>
        </p:spPr>
      </p:pic>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heckerboard(across)">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 7"/>
          <p:cNvGrpSpPr/>
          <p:nvPr/>
        </p:nvGrpSpPr>
        <p:grpSpPr>
          <a:xfrm>
            <a:off x="158899" y="359705"/>
            <a:ext cx="6120276" cy="943519"/>
            <a:chOff x="158899" y="359703"/>
            <a:chExt cx="6120276" cy="943519"/>
          </a:xfrm>
        </p:grpSpPr>
        <p:grpSp>
          <p:nvGrpSpPr>
            <p:cNvPr id="2" name="组合 18"/>
            <p:cNvGrpSpPr/>
            <p:nvPr/>
          </p:nvGrpSpPr>
          <p:grpSpPr>
            <a:xfrm>
              <a:off x="1435951" y="467147"/>
              <a:ext cx="4843224" cy="688541"/>
              <a:chOff x="3797607" y="424476"/>
              <a:chExt cx="3807891" cy="688541"/>
            </a:xfrm>
          </p:grpSpPr>
          <p:sp>
            <p:nvSpPr>
              <p:cNvPr id="3" name="文本框 2"/>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4" name="文本框 3"/>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5" name="组 4"/>
            <p:cNvGrpSpPr/>
            <p:nvPr/>
          </p:nvGrpSpPr>
          <p:grpSpPr>
            <a:xfrm>
              <a:off x="158899" y="359703"/>
              <a:ext cx="1015570" cy="943519"/>
              <a:chOff x="2739326" y="256846"/>
              <a:chExt cx="6571990" cy="6105729"/>
            </a:xfrm>
          </p:grpSpPr>
          <p:pic>
            <p:nvPicPr>
              <p:cNvPr id="6" name="图片 5"/>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7" name="泪珠形 6"/>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9" name="28977b83-58a3-4679-b5d7-07537b13440f"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88092" y="3129128"/>
            <a:ext cx="8215819" cy="1423530"/>
            <a:chOff x="1988091" y="2968884"/>
            <a:chExt cx="8215818" cy="1423530"/>
          </a:xfrm>
        </p:grpSpPr>
        <p:sp>
          <p:nvSpPr>
            <p:cNvPr id="10" name="iSḷîdé"/>
            <p:cNvSpPr/>
            <p:nvPr/>
          </p:nvSpPr>
          <p:spPr bwMode="auto">
            <a:xfrm>
              <a:off x="1988091" y="2969185"/>
              <a:ext cx="4029199" cy="1423229"/>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a:solidFill>
                <a:srgbClr val="25243B"/>
              </a:solidFill>
              <a:prstDash val="dash"/>
            </a:ln>
            <a:effectLst/>
          </p:spPr>
          <p:txBody>
            <a:bodyPr lIns="50800" tIns="50800" rIns="50800" bIns="50800" anchor="ctr">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ïs1îďê"/>
            <p:cNvSpPr/>
            <p:nvPr/>
          </p:nvSpPr>
          <p:spPr bwMode="auto">
            <a:xfrm>
              <a:off x="2977218" y="3787797"/>
              <a:ext cx="187499" cy="489129"/>
            </a:xfrm>
            <a:custGeom>
              <a:avLst/>
              <a:gdLst>
                <a:gd name="T0" fmla="*/ 219075 w 21600"/>
                <a:gd name="T1" fmla="*/ 571500 h 21600"/>
                <a:gd name="T2" fmla="*/ 219075 w 21600"/>
                <a:gd name="T3" fmla="*/ 571500 h 21600"/>
                <a:gd name="T4" fmla="*/ 219075 w 21600"/>
                <a:gd name="T5" fmla="*/ 571500 h 21600"/>
                <a:gd name="T6" fmla="*/ 219075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ŝļïḍé"/>
            <p:cNvSpPr/>
            <p:nvPr/>
          </p:nvSpPr>
          <p:spPr bwMode="auto">
            <a:xfrm>
              <a:off x="3267978" y="3728014"/>
              <a:ext cx="211277" cy="548911"/>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ïṩ1îḋe"/>
            <p:cNvSpPr/>
            <p:nvPr/>
          </p:nvSpPr>
          <p:spPr bwMode="auto">
            <a:xfrm>
              <a:off x="3558738" y="3680460"/>
              <a:ext cx="228940" cy="59646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îśļidè"/>
            <p:cNvSpPr/>
            <p:nvPr/>
          </p:nvSpPr>
          <p:spPr bwMode="auto">
            <a:xfrm>
              <a:off x="3867841" y="3634264"/>
              <a:ext cx="246602" cy="642661"/>
            </a:xfrm>
            <a:custGeom>
              <a:avLst/>
              <a:gdLst>
                <a:gd name="T0" fmla="*/ 288131 w 21600"/>
                <a:gd name="T1" fmla="*/ 750888 h 21600"/>
                <a:gd name="T2" fmla="*/ 288131 w 21600"/>
                <a:gd name="T3" fmla="*/ 750888 h 21600"/>
                <a:gd name="T4" fmla="*/ 288131 w 21600"/>
                <a:gd name="T5" fmla="*/ 750888 h 21600"/>
                <a:gd name="T6" fmla="*/ 288131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iṧḻïḑe"/>
            <p:cNvSpPr/>
            <p:nvPr/>
          </p:nvSpPr>
          <p:spPr bwMode="auto">
            <a:xfrm>
              <a:off x="4194606" y="3568368"/>
              <a:ext cx="272418" cy="708558"/>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ïsḻîḍè"/>
            <p:cNvSpPr/>
            <p:nvPr/>
          </p:nvSpPr>
          <p:spPr bwMode="auto">
            <a:xfrm>
              <a:off x="4546507" y="3420270"/>
              <a:ext cx="329483" cy="856655"/>
            </a:xfrm>
            <a:custGeom>
              <a:avLst/>
              <a:gdLst>
                <a:gd name="T0" fmla="*/ 384969 w 21600"/>
                <a:gd name="T1" fmla="*/ 1000919 h 21600"/>
                <a:gd name="T2" fmla="*/ 384969 w 21600"/>
                <a:gd name="T3" fmla="*/ 1000919 h 21600"/>
                <a:gd name="T4" fmla="*/ 384969 w 21600"/>
                <a:gd name="T5" fmla="*/ 1000919 h 21600"/>
                <a:gd name="T6" fmla="*/ 384969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îṣḷïďe"/>
            <p:cNvSpPr/>
            <p:nvPr/>
          </p:nvSpPr>
          <p:spPr bwMode="auto">
            <a:xfrm>
              <a:off x="4955473" y="3299347"/>
              <a:ext cx="375678" cy="977578"/>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ïsḻîde"/>
            <p:cNvSpPr/>
            <p:nvPr/>
          </p:nvSpPr>
          <p:spPr bwMode="auto">
            <a:xfrm>
              <a:off x="5411314" y="3179103"/>
              <a:ext cx="421873" cy="1097822"/>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iṩḷîdê"/>
            <p:cNvSpPr/>
            <p:nvPr/>
          </p:nvSpPr>
          <p:spPr bwMode="auto">
            <a:xfrm flipH="1">
              <a:off x="6174849" y="2969234"/>
              <a:ext cx="4029060" cy="1423180"/>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a:solidFill>
                <a:srgbClr val="F26D24"/>
              </a:solidFill>
              <a:prstDash val="dash"/>
            </a:ln>
            <a:effectLst/>
          </p:spPr>
          <p:txBody>
            <a:bodyPr lIns="50800" tIns="50800" rIns="50800" bIns="50800" anchor="ctr">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ïṧḻîḍe"/>
            <p:cNvSpPr/>
            <p:nvPr/>
          </p:nvSpPr>
          <p:spPr bwMode="auto">
            <a:xfrm flipH="1">
              <a:off x="9026643" y="3787817"/>
              <a:ext cx="188172" cy="489112"/>
            </a:xfrm>
            <a:custGeom>
              <a:avLst/>
              <a:gdLst>
                <a:gd name="T0" fmla="*/ 219869 w 21600"/>
                <a:gd name="T1" fmla="*/ 571500 h 21600"/>
                <a:gd name="T2" fmla="*/ 219869 w 21600"/>
                <a:gd name="T3" fmla="*/ 571500 h 21600"/>
                <a:gd name="T4" fmla="*/ 219869 w 21600"/>
                <a:gd name="T5" fmla="*/ 571500 h 21600"/>
                <a:gd name="T6" fmla="*/ 219869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iṧ1îďe"/>
            <p:cNvSpPr/>
            <p:nvPr/>
          </p:nvSpPr>
          <p:spPr bwMode="auto">
            <a:xfrm flipH="1">
              <a:off x="8712797" y="3728037"/>
              <a:ext cx="211269" cy="548892"/>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îṩ1îďé"/>
            <p:cNvSpPr/>
            <p:nvPr/>
          </p:nvSpPr>
          <p:spPr bwMode="auto">
            <a:xfrm flipH="1">
              <a:off x="8403705" y="3680484"/>
              <a:ext cx="228931" cy="59644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íŝľíḍê"/>
            <p:cNvSpPr/>
            <p:nvPr/>
          </p:nvSpPr>
          <p:spPr bwMode="auto">
            <a:xfrm flipH="1">
              <a:off x="8076951" y="3634291"/>
              <a:ext cx="247273" cy="642639"/>
            </a:xfrm>
            <a:custGeom>
              <a:avLst/>
              <a:gdLst>
                <a:gd name="T0" fmla="*/ 288925 w 21600"/>
                <a:gd name="T1" fmla="*/ 750888 h 21600"/>
                <a:gd name="T2" fmla="*/ 288925 w 21600"/>
                <a:gd name="T3" fmla="*/ 750888 h 21600"/>
                <a:gd name="T4" fmla="*/ 288925 w 21600"/>
                <a:gd name="T5" fmla="*/ 750888 h 21600"/>
                <a:gd name="T6" fmla="*/ 288925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îṩḷîḑe"/>
            <p:cNvSpPr/>
            <p:nvPr/>
          </p:nvSpPr>
          <p:spPr bwMode="auto">
            <a:xfrm flipH="1">
              <a:off x="7725062" y="3568396"/>
              <a:ext cx="272408" cy="708533"/>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íṡḻiḑé"/>
            <p:cNvSpPr/>
            <p:nvPr/>
          </p:nvSpPr>
          <p:spPr bwMode="auto">
            <a:xfrm flipH="1">
              <a:off x="7316110" y="3420304"/>
              <a:ext cx="328792" cy="856625"/>
            </a:xfrm>
            <a:custGeom>
              <a:avLst/>
              <a:gdLst>
                <a:gd name="T0" fmla="*/ 384175 w 21600"/>
                <a:gd name="T1" fmla="*/ 1000919 h 21600"/>
                <a:gd name="T2" fmla="*/ 384175 w 21600"/>
                <a:gd name="T3" fmla="*/ 1000919 h 21600"/>
                <a:gd name="T4" fmla="*/ 384175 w 21600"/>
                <a:gd name="T5" fmla="*/ 1000919 h 21600"/>
                <a:gd name="T6" fmla="*/ 384175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îS1îḓe"/>
            <p:cNvSpPr/>
            <p:nvPr/>
          </p:nvSpPr>
          <p:spPr bwMode="auto">
            <a:xfrm flipH="1">
              <a:off x="6860285" y="3299385"/>
              <a:ext cx="375665" cy="977545"/>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i$lîḓé"/>
            <p:cNvSpPr/>
            <p:nvPr/>
          </p:nvSpPr>
          <p:spPr bwMode="auto">
            <a:xfrm flipH="1">
              <a:off x="6358946" y="3179145"/>
              <a:ext cx="421859" cy="1097785"/>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iṣļidè"/>
            <p:cNvSpPr/>
            <p:nvPr/>
          </p:nvSpPr>
          <p:spPr>
            <a:xfrm>
              <a:off x="2007776" y="3922647"/>
              <a:ext cx="877163" cy="369332"/>
            </a:xfrm>
            <a:prstGeom prst="rect">
              <a:avLst/>
            </a:prstGeom>
            <a:noFill/>
          </p:spPr>
          <p:txBody>
            <a:bodyPr wrap="none">
              <a:normAutofit/>
              <a:scene3d>
                <a:camera prst="orthographicFront"/>
                <a:lightRig rig="threePt" dir="t"/>
              </a:scene3d>
              <a:sp3d contourW="12700"/>
            </a:bodyPr>
            <a:lstStyle/>
            <a:p>
              <a:pPr algn="ctr"/>
              <a:r>
                <a:rPr lang="zh-CN" altLang="en-US" sz="16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关键词</a:t>
              </a:r>
            </a:p>
          </p:txBody>
        </p:sp>
        <p:sp>
          <p:nvSpPr>
            <p:cNvPr id="29" name="íṩľide"/>
            <p:cNvSpPr/>
            <p:nvPr/>
          </p:nvSpPr>
          <p:spPr>
            <a:xfrm>
              <a:off x="9321885" y="3922647"/>
              <a:ext cx="877163" cy="369332"/>
            </a:xfrm>
            <a:prstGeom prst="rect">
              <a:avLst/>
            </a:prstGeom>
          </p:spPr>
          <p:txBody>
            <a:bodyPr wrap="none">
              <a:normAutofit/>
              <a:scene3d>
                <a:camera prst="orthographicFront"/>
                <a:lightRig rig="threePt" dir="t"/>
              </a:scene3d>
              <a:sp3d contourW="12700"/>
            </a:bodyPr>
            <a:lstStyle/>
            <a:p>
              <a:pPr algn="ctr"/>
              <a:r>
                <a:rPr lang="zh-CN" altLang="en-US" sz="1600" dirty="0">
                  <a:solidFill>
                    <a:srgbClr val="F26D24"/>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关键词</a:t>
              </a:r>
            </a:p>
          </p:txBody>
        </p:sp>
        <p:cxnSp>
          <p:nvCxnSpPr>
            <p:cNvPr id="30" name="直接箭头连接符 58"/>
            <p:cNvCxnSpPr/>
            <p:nvPr/>
          </p:nvCxnSpPr>
          <p:spPr>
            <a:xfrm flipV="1">
              <a:off x="3214538" y="2983618"/>
              <a:ext cx="2073437" cy="440222"/>
            </a:xfrm>
            <a:prstGeom prst="straightConnector1">
              <a:avLst/>
            </a:prstGeom>
            <a:ln>
              <a:solidFill>
                <a:srgbClr val="2524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59"/>
            <p:cNvCxnSpPr/>
            <p:nvPr/>
          </p:nvCxnSpPr>
          <p:spPr>
            <a:xfrm rot="10800000" flipH="1" flipV="1">
              <a:off x="6904025" y="2968884"/>
              <a:ext cx="2073437" cy="440222"/>
            </a:xfrm>
            <a:prstGeom prst="straightConnector1">
              <a:avLst/>
            </a:prstGeom>
            <a:ln>
              <a:solidFill>
                <a:srgbClr val="F26D24"/>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60"/>
            <p:cNvCxnSpPr/>
            <p:nvPr/>
          </p:nvCxnSpPr>
          <p:spPr>
            <a:xfrm>
              <a:off x="2931078" y="3634264"/>
              <a:ext cx="0" cy="75815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61"/>
            <p:cNvCxnSpPr/>
            <p:nvPr/>
          </p:nvCxnSpPr>
          <p:spPr>
            <a:xfrm>
              <a:off x="9272064" y="3634264"/>
              <a:ext cx="0" cy="75815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4" name="组合 62"/>
          <p:cNvGrpSpPr/>
          <p:nvPr/>
        </p:nvGrpSpPr>
        <p:grpSpPr>
          <a:xfrm>
            <a:off x="3002353" y="4829829"/>
            <a:ext cx="2656923" cy="766024"/>
            <a:chOff x="1544430" y="2349127"/>
            <a:chExt cx="2656922" cy="766024"/>
          </a:xfrm>
        </p:grpSpPr>
        <p:sp>
          <p:nvSpPr>
            <p:cNvPr id="35" name="文本框 34"/>
            <p:cNvSpPr txBox="1"/>
            <p:nvPr/>
          </p:nvSpPr>
          <p:spPr>
            <a:xfrm>
              <a:off x="1544430" y="2349127"/>
              <a:ext cx="2656922"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6" name="文本框 35"/>
            <p:cNvSpPr txBox="1"/>
            <p:nvPr/>
          </p:nvSpPr>
          <p:spPr>
            <a:xfrm>
              <a:off x="1665405" y="2635020"/>
              <a:ext cx="2414970" cy="480131"/>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05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a:t>
              </a:r>
            </a:p>
          </p:txBody>
        </p:sp>
      </p:grpSp>
      <p:grpSp>
        <p:nvGrpSpPr>
          <p:cNvPr id="37" name="组合 65"/>
          <p:cNvGrpSpPr/>
          <p:nvPr/>
        </p:nvGrpSpPr>
        <p:grpSpPr>
          <a:xfrm>
            <a:off x="2977187" y="1865326"/>
            <a:ext cx="6237631" cy="947952"/>
            <a:chOff x="-245925" y="2349127"/>
            <a:chExt cx="6237630" cy="947952"/>
          </a:xfrm>
        </p:grpSpPr>
        <p:sp>
          <p:nvSpPr>
            <p:cNvPr id="38" name="文本框 37"/>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9" name="文本框 38"/>
            <p:cNvSpPr txBox="1"/>
            <p:nvPr/>
          </p:nvSpPr>
          <p:spPr>
            <a:xfrm>
              <a:off x="-245925" y="2687681"/>
              <a:ext cx="6237630" cy="609398"/>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用户可以在投影仪或者计算机上进行演示也可以将演示文稿打印出来制作成胶片以便应用到更广泛的领域中</a:t>
              </a:r>
            </a:p>
          </p:txBody>
        </p:sp>
      </p:grpSp>
      <p:grpSp>
        <p:nvGrpSpPr>
          <p:cNvPr id="40" name="组合 68"/>
          <p:cNvGrpSpPr/>
          <p:nvPr/>
        </p:nvGrpSpPr>
        <p:grpSpPr>
          <a:xfrm>
            <a:off x="6532805" y="4829829"/>
            <a:ext cx="2656923" cy="766024"/>
            <a:chOff x="1544430" y="2349127"/>
            <a:chExt cx="2656922" cy="766024"/>
          </a:xfrm>
        </p:grpSpPr>
        <p:sp>
          <p:nvSpPr>
            <p:cNvPr id="41" name="文本框 40"/>
            <p:cNvSpPr txBox="1"/>
            <p:nvPr/>
          </p:nvSpPr>
          <p:spPr>
            <a:xfrm>
              <a:off x="1544430" y="2349127"/>
              <a:ext cx="2656922"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42" name="文本框 41"/>
            <p:cNvSpPr txBox="1"/>
            <p:nvPr/>
          </p:nvSpPr>
          <p:spPr>
            <a:xfrm>
              <a:off x="1665405" y="2635020"/>
              <a:ext cx="2414970" cy="480131"/>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05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a:t>
              </a:r>
            </a:p>
          </p:txBody>
        </p:sp>
      </p:gr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par>
                                <p:cTn id="20" presetID="14" presetClass="entr" presetSubtype="1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randombar(horizontal)">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39" name="椭圆 1"/>
          <p:cNvSpPr/>
          <p:nvPr/>
        </p:nvSpPr>
        <p:spPr>
          <a:xfrm>
            <a:off x="4292104" y="2394847"/>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矩形 39"/>
          <p:cNvSpPr/>
          <p:nvPr/>
        </p:nvSpPr>
        <p:spPr>
          <a:xfrm>
            <a:off x="675571" y="2297778"/>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1" name="椭圆 26"/>
          <p:cNvSpPr/>
          <p:nvPr/>
        </p:nvSpPr>
        <p:spPr>
          <a:xfrm>
            <a:off x="4292104" y="3567219"/>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矩形 41"/>
          <p:cNvSpPr/>
          <p:nvPr/>
        </p:nvSpPr>
        <p:spPr>
          <a:xfrm>
            <a:off x="675571" y="3548855"/>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3" name="椭圆 32"/>
          <p:cNvSpPr/>
          <p:nvPr/>
        </p:nvSpPr>
        <p:spPr>
          <a:xfrm>
            <a:off x="4292104" y="4822675"/>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矩形 43"/>
          <p:cNvSpPr/>
          <p:nvPr/>
        </p:nvSpPr>
        <p:spPr>
          <a:xfrm>
            <a:off x="675571" y="4799932"/>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pic>
        <p:nvPicPr>
          <p:cNvPr id="45" name="图片 4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8465" y="1735305"/>
            <a:ext cx="6409567" cy="4273433"/>
          </a:xfrm>
          <a:prstGeom prst="rect">
            <a:avLst/>
          </a:prstGeom>
        </p:spPr>
      </p:pic>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0-#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0-#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checkerboard(across)">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animBg="1"/>
      <p:bldP spid="42" grpId="0"/>
      <p:bldP spid="43"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D28FCBCD-641B-45D6-BF70-D59CD3E354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20997"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5"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44744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53" name="直接连接符 8"/>
          <p:cNvCxnSpPr/>
          <p:nvPr/>
        </p:nvCxnSpPr>
        <p:spPr>
          <a:xfrm>
            <a:off x="1071565"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171607"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5" name="椭圆 54"/>
          <p:cNvSpPr/>
          <p:nvPr/>
        </p:nvSpPr>
        <p:spPr>
          <a:xfrm>
            <a:off x="8820058"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6" name="椭圆 55"/>
          <p:cNvSpPr/>
          <p:nvPr/>
        </p:nvSpPr>
        <p:spPr>
          <a:xfrm>
            <a:off x="5124451" y="2212068"/>
            <a:ext cx="1943100" cy="1943100"/>
          </a:xfrm>
          <a:prstGeom prst="ellipse">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7" name="弧形 14"/>
          <p:cNvSpPr/>
          <p:nvPr/>
        </p:nvSpPr>
        <p:spPr>
          <a:xfrm>
            <a:off x="4989691" y="2077308"/>
            <a:ext cx="2212620" cy="221262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8" name="弧形 17"/>
          <p:cNvSpPr/>
          <p:nvPr/>
        </p:nvSpPr>
        <p:spPr>
          <a:xfrm>
            <a:off x="4851400" y="1939018"/>
            <a:ext cx="2489200" cy="248920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9"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椭圆 19"/>
          <p:cNvSpPr/>
          <p:nvPr/>
        </p:nvSpPr>
        <p:spPr>
          <a:xfrm>
            <a:off x="9185858"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1" name="椭圆 20"/>
          <p:cNvSpPr/>
          <p:nvPr/>
        </p:nvSpPr>
        <p:spPr>
          <a:xfrm>
            <a:off x="5677864" y="2765481"/>
            <a:ext cx="836275"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2" name="组合 21"/>
          <p:cNvGrpSpPr/>
          <p:nvPr/>
        </p:nvGrpSpPr>
        <p:grpSpPr>
          <a:xfrm>
            <a:off x="1508127" y="3974405"/>
            <a:ext cx="2527300" cy="1220554"/>
            <a:chOff x="1274881" y="3325188"/>
            <a:chExt cx="2527300" cy="1220554"/>
          </a:xfrm>
        </p:grpSpPr>
        <p:sp>
          <p:nvSpPr>
            <p:cNvPr id="63" name="矩形 6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4" name="矩形 63"/>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5" name="组合 24"/>
          <p:cNvGrpSpPr/>
          <p:nvPr/>
        </p:nvGrpSpPr>
        <p:grpSpPr>
          <a:xfrm>
            <a:off x="8156575" y="3974405"/>
            <a:ext cx="2527300" cy="1220554"/>
            <a:chOff x="1274881" y="3325188"/>
            <a:chExt cx="2527300" cy="1220554"/>
          </a:xfrm>
        </p:grpSpPr>
        <p:sp>
          <p:nvSpPr>
            <p:cNvPr id="66" name="矩形 6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7" name="矩形 66"/>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8" name="组合 27"/>
          <p:cNvGrpSpPr/>
          <p:nvPr/>
        </p:nvGrpSpPr>
        <p:grpSpPr>
          <a:xfrm>
            <a:off x="4851402" y="4361595"/>
            <a:ext cx="2527300" cy="1220554"/>
            <a:chOff x="1274881" y="3325188"/>
            <a:chExt cx="2527300" cy="1220554"/>
          </a:xfrm>
        </p:grpSpPr>
        <p:sp>
          <p:nvSpPr>
            <p:cNvPr id="69" name="矩形 6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70" name="矩形 69"/>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500" fill="hold"/>
                                        <p:tgtEl>
                                          <p:spTgt spid="57"/>
                                        </p:tgtEl>
                                        <p:attrNameLst>
                                          <p:attrName>ppt_w</p:attrName>
                                        </p:attrNameLst>
                                      </p:cBhvr>
                                      <p:tavLst>
                                        <p:tav tm="0">
                                          <p:val>
                                            <p:fltVal val="0"/>
                                          </p:val>
                                        </p:tav>
                                        <p:tav tm="100000">
                                          <p:val>
                                            <p:strVal val="#ppt_w"/>
                                          </p:val>
                                        </p:tav>
                                      </p:tavLst>
                                    </p:anim>
                                    <p:anim calcmode="lin" valueType="num">
                                      <p:cBhvr>
                                        <p:cTn id="27" dur="500" fill="hold"/>
                                        <p:tgtEl>
                                          <p:spTgt spid="57"/>
                                        </p:tgtEl>
                                        <p:attrNameLst>
                                          <p:attrName>ppt_h</p:attrName>
                                        </p:attrNameLst>
                                      </p:cBhvr>
                                      <p:tavLst>
                                        <p:tav tm="0">
                                          <p:val>
                                            <p:fltVal val="0"/>
                                          </p:val>
                                        </p:tav>
                                        <p:tav tm="100000">
                                          <p:val>
                                            <p:strVal val="#ppt_h"/>
                                          </p:val>
                                        </p:tav>
                                      </p:tavLst>
                                    </p:anim>
                                    <p:animEffect transition="in" filter="fade">
                                      <p:cBhvr>
                                        <p:cTn id="28" dur="500"/>
                                        <p:tgtEl>
                                          <p:spTgt spid="5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ppt_w</p:attrName>
                                        </p:attrNameLst>
                                      </p:cBhvr>
                                      <p:tavLst>
                                        <p:tav tm="0">
                                          <p:val>
                                            <p:fltVal val="0"/>
                                          </p:val>
                                        </p:tav>
                                        <p:tav tm="100000">
                                          <p:val>
                                            <p:strVal val="#ppt_w"/>
                                          </p:val>
                                        </p:tav>
                                      </p:tavLst>
                                    </p:anim>
                                    <p:anim calcmode="lin" valueType="num">
                                      <p:cBhvr>
                                        <p:cTn id="37" dur="500" fill="hold"/>
                                        <p:tgtEl>
                                          <p:spTgt spid="59"/>
                                        </p:tgtEl>
                                        <p:attrNameLst>
                                          <p:attrName>ppt_h</p:attrName>
                                        </p:attrNameLst>
                                      </p:cBhvr>
                                      <p:tavLst>
                                        <p:tav tm="0">
                                          <p:val>
                                            <p:fltVal val="0"/>
                                          </p:val>
                                        </p:tav>
                                        <p:tav tm="100000">
                                          <p:val>
                                            <p:strVal val="#ppt_h"/>
                                          </p:val>
                                        </p:tav>
                                      </p:tavLst>
                                    </p:anim>
                                    <p:animEffect transition="in" filter="fade">
                                      <p:cBhvr>
                                        <p:cTn id="38" dur="500"/>
                                        <p:tgtEl>
                                          <p:spTgt spid="5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p:cTn id="46" dur="500" fill="hold"/>
                                        <p:tgtEl>
                                          <p:spTgt spid="61"/>
                                        </p:tgtEl>
                                        <p:attrNameLst>
                                          <p:attrName>ppt_w</p:attrName>
                                        </p:attrNameLst>
                                      </p:cBhvr>
                                      <p:tavLst>
                                        <p:tav tm="0">
                                          <p:val>
                                            <p:fltVal val="0"/>
                                          </p:val>
                                        </p:tav>
                                        <p:tav tm="100000">
                                          <p:val>
                                            <p:strVal val="#ppt_w"/>
                                          </p:val>
                                        </p:tav>
                                      </p:tavLst>
                                    </p:anim>
                                    <p:anim calcmode="lin" valueType="num">
                                      <p:cBhvr>
                                        <p:cTn id="47" dur="500" fill="hold"/>
                                        <p:tgtEl>
                                          <p:spTgt spid="61"/>
                                        </p:tgtEl>
                                        <p:attrNameLst>
                                          <p:attrName>ppt_h</p:attrName>
                                        </p:attrNameLst>
                                      </p:cBhvr>
                                      <p:tavLst>
                                        <p:tav tm="0">
                                          <p:val>
                                            <p:fltVal val="0"/>
                                          </p:val>
                                        </p:tav>
                                        <p:tav tm="100000">
                                          <p:val>
                                            <p:strVal val="#ppt_h"/>
                                          </p:val>
                                        </p:tav>
                                      </p:tavLst>
                                    </p:anim>
                                    <p:animEffect transition="in" filter="fade">
                                      <p:cBhvr>
                                        <p:cTn id="48" dur="500"/>
                                        <p:tgtEl>
                                          <p:spTgt spid="61"/>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1000" fill="hold"/>
                                        <p:tgtEl>
                                          <p:spTgt spid="62"/>
                                        </p:tgtEl>
                                        <p:attrNameLst>
                                          <p:attrName>ppt_x</p:attrName>
                                        </p:attrNameLst>
                                      </p:cBhvr>
                                      <p:tavLst>
                                        <p:tav tm="0">
                                          <p:val>
                                            <p:strVal val="#ppt_x"/>
                                          </p:val>
                                        </p:tav>
                                        <p:tav tm="100000">
                                          <p:val>
                                            <p:strVal val="#ppt_x"/>
                                          </p:val>
                                        </p:tav>
                                      </p:tavLst>
                                    </p:anim>
                                    <p:anim calcmode="lin" valueType="num">
                                      <p:cBhvr additive="base">
                                        <p:cTn id="53" dur="1000" fill="hold"/>
                                        <p:tgtEl>
                                          <p:spTgt spid="6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1000" fill="hold"/>
                                        <p:tgtEl>
                                          <p:spTgt spid="65"/>
                                        </p:tgtEl>
                                        <p:attrNameLst>
                                          <p:attrName>ppt_x</p:attrName>
                                        </p:attrNameLst>
                                      </p:cBhvr>
                                      <p:tavLst>
                                        <p:tav tm="0">
                                          <p:val>
                                            <p:strVal val="#ppt_x"/>
                                          </p:val>
                                        </p:tav>
                                        <p:tav tm="100000">
                                          <p:val>
                                            <p:strVal val="#ppt_x"/>
                                          </p:val>
                                        </p:tav>
                                      </p:tavLst>
                                    </p:anim>
                                    <p:anim calcmode="lin" valueType="num">
                                      <p:cBhvr additive="base">
                                        <p:cTn id="57" dur="1000" fill="hold"/>
                                        <p:tgtEl>
                                          <p:spTgt spid="6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additive="base">
                                        <p:cTn id="60" dur="1000" fill="hold"/>
                                        <p:tgtEl>
                                          <p:spTgt spid="68"/>
                                        </p:tgtEl>
                                        <p:attrNameLst>
                                          <p:attrName>ppt_x</p:attrName>
                                        </p:attrNameLst>
                                      </p:cBhvr>
                                      <p:tavLst>
                                        <p:tav tm="0">
                                          <p:val>
                                            <p:strVal val="#ppt_x"/>
                                          </p:val>
                                        </p:tav>
                                        <p:tav tm="100000">
                                          <p:val>
                                            <p:strVal val="#ppt_x"/>
                                          </p:val>
                                        </p:tav>
                                      </p:tavLst>
                                    </p:anim>
                                    <p:anim calcmode="lin" valueType="num">
                                      <p:cBhvr additive="base">
                                        <p:cTn id="61" dur="10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0" grpId="0" animBg="1"/>
      <p:bldP spid="6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1739904"/>
            <a:ext cx="12192000"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277176" y="1739900"/>
            <a:ext cx="4016375" cy="3962400"/>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10"/>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702439" y="1739900"/>
            <a:ext cx="6605588" cy="3962400"/>
          </a:xfrm>
        </p:spPr>
      </p:pic>
      <p:grpSp>
        <p:nvGrpSpPr>
          <p:cNvPr id="11" name="组合 11"/>
          <p:cNvGrpSpPr/>
          <p:nvPr/>
        </p:nvGrpSpPr>
        <p:grpSpPr>
          <a:xfrm>
            <a:off x="1669076" y="2234689"/>
            <a:ext cx="3232575" cy="1442153"/>
            <a:chOff x="6302885" y="1678126"/>
            <a:chExt cx="3232574" cy="1442153"/>
          </a:xfrm>
        </p:grpSpPr>
        <p:sp>
          <p:nvSpPr>
            <p:cNvPr id="12" name="矩形 1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3" name="矩形 1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4" name="组合 14"/>
          <p:cNvGrpSpPr/>
          <p:nvPr/>
        </p:nvGrpSpPr>
        <p:grpSpPr>
          <a:xfrm>
            <a:off x="1669076" y="3932860"/>
            <a:ext cx="3232575" cy="1442153"/>
            <a:chOff x="6302885" y="1678126"/>
            <a:chExt cx="3232574" cy="1442153"/>
          </a:xfrm>
        </p:grpSpPr>
        <p:sp>
          <p:nvSpPr>
            <p:cNvPr id="15" name="矩形 1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6" name="矩形 1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17" name="直接连接符 18"/>
          <p:cNvCxnSpPr/>
          <p:nvPr/>
        </p:nvCxnSpPr>
        <p:spPr>
          <a:xfrm>
            <a:off x="1778825"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7308027" y="1739900"/>
            <a:ext cx="4016375" cy="396240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1" name="组合 11"/>
          <p:cNvGrpSpPr/>
          <p:nvPr/>
        </p:nvGrpSpPr>
        <p:grpSpPr>
          <a:xfrm>
            <a:off x="7699927" y="2234689"/>
            <a:ext cx="3232575" cy="1442153"/>
            <a:chOff x="6302885" y="1678126"/>
            <a:chExt cx="3232574" cy="1442153"/>
          </a:xfrm>
        </p:grpSpPr>
        <p:sp>
          <p:nvSpPr>
            <p:cNvPr id="22" name="矩形 2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3" name="矩形 2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24" name="组合 14"/>
          <p:cNvGrpSpPr/>
          <p:nvPr/>
        </p:nvGrpSpPr>
        <p:grpSpPr>
          <a:xfrm>
            <a:off x="7699927" y="3932860"/>
            <a:ext cx="3232575" cy="1442153"/>
            <a:chOff x="6302885" y="1678126"/>
            <a:chExt cx="3232574" cy="1442153"/>
          </a:xfrm>
        </p:grpSpPr>
        <p:sp>
          <p:nvSpPr>
            <p:cNvPr id="25" name="矩形 2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6" name="矩形 2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27" name="直接连接符 18"/>
          <p:cNvCxnSpPr/>
          <p:nvPr/>
        </p:nvCxnSpPr>
        <p:spPr>
          <a:xfrm>
            <a:off x="7809673"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14:presetBounceEnd="6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60000">
                                          <p:cBhvr additive="base">
                                            <p:cTn id="20" dur="10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60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60000">
                                          <p:cBhvr additive="base">
                                            <p:cTn id="24"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14:presetBounceEnd="60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60000">
                                          <p:cBhvr additive="base">
                                            <p:cTn id="37" dur="100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0000">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14:bounceEnd="60000">
                                          <p:cBhvr additive="base">
                                            <p:cTn id="41"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ppt_x"/>
                                              </p:val>
                                            </p:tav>
                                            <p:tav tm="100000">
                                              <p:val>
                                                <p:strVal val="#ppt_x"/>
                                              </p:val>
                                            </p:tav>
                                          </p:tavLst>
                                        </p:anim>
                                        <p:anim calcmode="lin" valueType="num">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0" fill="hold"/>
                                            <p:tgtEl>
                                              <p:spTgt spid="24"/>
                                            </p:tgtEl>
                                            <p:attrNameLst>
                                              <p:attrName>ppt_x</p:attrName>
                                            </p:attrNameLst>
                                          </p:cBhvr>
                                          <p:tavLst>
                                            <p:tav tm="0">
                                              <p:val>
                                                <p:strVal val="#ppt_x"/>
                                              </p:val>
                                            </p:tav>
                                            <p:tav tm="100000">
                                              <p:val>
                                                <p:strVal val="#ppt_x"/>
                                              </p:val>
                                            </p:tav>
                                          </p:tavLst>
                                        </p:anim>
                                        <p:anim calcmode="lin" valueType="num">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4CB994F9-070C-4707-8105-9D2FCA5EAAC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9368"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42755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iṧḻiḑe"/>
          <p:cNvSpPr/>
          <p:nvPr/>
        </p:nvSpPr>
        <p:spPr>
          <a:xfrm>
            <a:off x="1594013"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îś1ïde"/>
          <p:cNvSpPr/>
          <p:nvPr/>
        </p:nvSpPr>
        <p:spPr>
          <a:xfrm>
            <a:off x="1844113"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iSļîḑê"/>
          <p:cNvSpPr/>
          <p:nvPr/>
        </p:nvSpPr>
        <p:spPr>
          <a:xfrm>
            <a:off x="1657531" y="2406670"/>
            <a:ext cx="1409735" cy="1409734"/>
          </a:xfrm>
          <a:prstGeom prst="arc">
            <a:avLst>
              <a:gd name="adj1" fmla="val 1912232"/>
              <a:gd name="adj2" fmla="val 16025866"/>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ṩ1iḋè"/>
          <p:cNvSpPr/>
          <p:nvPr/>
        </p:nvSpPr>
        <p:spPr>
          <a:xfrm>
            <a:off x="2250560" y="2896657"/>
            <a:ext cx="239384" cy="41217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ïs1îďé"/>
          <p:cNvSpPr/>
          <p:nvPr/>
        </p:nvSpPr>
        <p:spPr>
          <a:xfrm>
            <a:off x="4089431" y="2343151"/>
            <a:ext cx="1536775" cy="1536774"/>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iṣḷiḓê"/>
          <p:cNvSpPr/>
          <p:nvPr/>
        </p:nvSpPr>
        <p:spPr>
          <a:xfrm>
            <a:off x="4339529"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ṣḻíḓe"/>
          <p:cNvSpPr/>
          <p:nvPr/>
        </p:nvSpPr>
        <p:spPr>
          <a:xfrm>
            <a:off x="4152950" y="2406670"/>
            <a:ext cx="1409735" cy="1409734"/>
          </a:xfrm>
          <a:prstGeom prst="arc">
            <a:avLst>
              <a:gd name="adj1" fmla="val 12630923"/>
              <a:gd name="adj2" fmla="val 16810298"/>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îśḻíḓê"/>
          <p:cNvSpPr/>
          <p:nvPr/>
        </p:nvSpPr>
        <p:spPr>
          <a:xfrm>
            <a:off x="4659586" y="2896966"/>
            <a:ext cx="412175" cy="411553"/>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î$ļíḓé"/>
          <p:cNvSpPr/>
          <p:nvPr/>
        </p:nvSpPr>
        <p:spPr>
          <a:xfrm>
            <a:off x="6584849"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îṣľiḍe"/>
          <p:cNvSpPr/>
          <p:nvPr/>
        </p:nvSpPr>
        <p:spPr>
          <a:xfrm>
            <a:off x="6834949"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íṡ1îďê"/>
          <p:cNvSpPr/>
          <p:nvPr/>
        </p:nvSpPr>
        <p:spPr>
          <a:xfrm>
            <a:off x="6648367" y="2406670"/>
            <a:ext cx="1409735" cy="1409734"/>
          </a:xfrm>
          <a:prstGeom prst="arc">
            <a:avLst>
              <a:gd name="adj1" fmla="val 7003494"/>
              <a:gd name="adj2" fmla="val 16549647"/>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îŝḻiḋè"/>
          <p:cNvSpPr/>
          <p:nvPr/>
        </p:nvSpPr>
        <p:spPr>
          <a:xfrm>
            <a:off x="7155003" y="2897326"/>
            <a:ext cx="412175" cy="410826"/>
          </a:xfrm>
          <a:custGeom>
            <a:avLst/>
            <a:gdLst>
              <a:gd name="connsiteX0" fmla="*/ 216695 w 338138"/>
              <a:gd name="connsiteY0" fmla="*/ 222250 h 337031"/>
              <a:gd name="connsiteX1" fmla="*/ 201613 w 338138"/>
              <a:gd name="connsiteY1" fmla="*/ 236538 h 337031"/>
              <a:gd name="connsiteX2" fmla="*/ 216695 w 338138"/>
              <a:gd name="connsiteY2" fmla="*/ 250826 h 337031"/>
              <a:gd name="connsiteX3" fmla="*/ 231777 w 338138"/>
              <a:gd name="connsiteY3" fmla="*/ 236538 h 337031"/>
              <a:gd name="connsiteX4" fmla="*/ 216695 w 338138"/>
              <a:gd name="connsiteY4" fmla="*/ 222250 h 337031"/>
              <a:gd name="connsiteX5" fmla="*/ 122238 w 338138"/>
              <a:gd name="connsiteY5" fmla="*/ 222250 h 337031"/>
              <a:gd name="connsiteX6" fmla="*/ 107950 w 338138"/>
              <a:gd name="connsiteY6" fmla="*/ 236538 h 337031"/>
              <a:gd name="connsiteX7" fmla="*/ 122238 w 338138"/>
              <a:gd name="connsiteY7" fmla="*/ 250826 h 337031"/>
              <a:gd name="connsiteX8" fmla="*/ 136526 w 338138"/>
              <a:gd name="connsiteY8" fmla="*/ 236538 h 337031"/>
              <a:gd name="connsiteX9" fmla="*/ 122238 w 338138"/>
              <a:gd name="connsiteY9" fmla="*/ 222250 h 337031"/>
              <a:gd name="connsiteX10" fmla="*/ 50065 w 338138"/>
              <a:gd name="connsiteY10" fmla="*/ 174625 h 337031"/>
              <a:gd name="connsiteX11" fmla="*/ 289661 w 338138"/>
              <a:gd name="connsiteY11" fmla="*/ 174625 h 337031"/>
              <a:gd name="connsiteX12" fmla="*/ 277813 w 338138"/>
              <a:gd name="connsiteY12" fmla="*/ 255727 h 337031"/>
              <a:gd name="connsiteX13" fmla="*/ 329155 w 338138"/>
              <a:gd name="connsiteY13" fmla="*/ 319825 h 337031"/>
              <a:gd name="connsiteX14" fmla="*/ 318624 w 338138"/>
              <a:gd name="connsiteY14" fmla="*/ 336830 h 337031"/>
              <a:gd name="connsiteX15" fmla="*/ 302826 w 338138"/>
              <a:gd name="connsiteY15" fmla="*/ 326365 h 337031"/>
              <a:gd name="connsiteX16" fmla="*/ 260699 w 338138"/>
              <a:gd name="connsiteY16" fmla="*/ 277965 h 337031"/>
              <a:gd name="connsiteX17" fmla="*/ 169863 w 338138"/>
              <a:gd name="connsiteY17" fmla="*/ 291046 h 337031"/>
              <a:gd name="connsiteX18" fmla="*/ 79027 w 338138"/>
              <a:gd name="connsiteY18" fmla="*/ 277965 h 337031"/>
              <a:gd name="connsiteX19" fmla="*/ 36900 w 338138"/>
              <a:gd name="connsiteY19" fmla="*/ 326365 h 337031"/>
              <a:gd name="connsiteX20" fmla="*/ 23736 w 338138"/>
              <a:gd name="connsiteY20" fmla="*/ 336830 h 337031"/>
              <a:gd name="connsiteX21" fmla="*/ 10571 w 338138"/>
              <a:gd name="connsiteY21" fmla="*/ 319825 h 337031"/>
              <a:gd name="connsiteX22" fmla="*/ 61913 w 338138"/>
              <a:gd name="connsiteY22" fmla="*/ 255727 h 337031"/>
              <a:gd name="connsiteX23" fmla="*/ 50065 w 338138"/>
              <a:gd name="connsiteY23" fmla="*/ 174625 h 337031"/>
              <a:gd name="connsiteX24" fmla="*/ 14530 w 338138"/>
              <a:gd name="connsiteY24" fmla="*/ 0 h 337031"/>
              <a:gd name="connsiteX25" fmla="*/ 323609 w 338138"/>
              <a:gd name="connsiteY25" fmla="*/ 0 h 337031"/>
              <a:gd name="connsiteX26" fmla="*/ 338138 w 338138"/>
              <a:gd name="connsiteY26" fmla="*/ 14473 h 337031"/>
              <a:gd name="connsiteX27" fmla="*/ 323609 w 338138"/>
              <a:gd name="connsiteY27" fmla="*/ 27631 h 337031"/>
              <a:gd name="connsiteX28" fmla="*/ 183599 w 338138"/>
              <a:gd name="connsiteY28" fmla="*/ 27631 h 337031"/>
              <a:gd name="connsiteX29" fmla="*/ 183599 w 338138"/>
              <a:gd name="connsiteY29" fmla="*/ 52631 h 337031"/>
              <a:gd name="connsiteX30" fmla="*/ 265491 w 338138"/>
              <a:gd name="connsiteY30" fmla="*/ 65788 h 337031"/>
              <a:gd name="connsiteX31" fmla="*/ 274737 w 338138"/>
              <a:gd name="connsiteY31" fmla="*/ 76314 h 337031"/>
              <a:gd name="connsiteX32" fmla="*/ 287946 w 338138"/>
              <a:gd name="connsiteY32" fmla="*/ 146050 h 337031"/>
              <a:gd name="connsiteX33" fmla="*/ 50193 w 338138"/>
              <a:gd name="connsiteY33" fmla="*/ 146050 h 337031"/>
              <a:gd name="connsiteX34" fmla="*/ 63401 w 338138"/>
              <a:gd name="connsiteY34" fmla="*/ 76314 h 337031"/>
              <a:gd name="connsiteX35" fmla="*/ 72647 w 338138"/>
              <a:gd name="connsiteY35" fmla="*/ 65788 h 337031"/>
              <a:gd name="connsiteX36" fmla="*/ 154540 w 338138"/>
              <a:gd name="connsiteY36" fmla="*/ 52631 h 337031"/>
              <a:gd name="connsiteX37" fmla="*/ 154540 w 338138"/>
              <a:gd name="connsiteY37" fmla="*/ 27631 h 337031"/>
              <a:gd name="connsiteX38" fmla="*/ 14530 w 338138"/>
              <a:gd name="connsiteY38" fmla="*/ 27631 h 337031"/>
              <a:gd name="connsiteX39" fmla="*/ 0 w 338138"/>
              <a:gd name="connsiteY39" fmla="*/ 14473 h 337031"/>
              <a:gd name="connsiteX40" fmla="*/ 14530 w 338138"/>
              <a:gd name="connsiteY40" fmla="*/ 0 h 33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8138" h="337031">
                <a:moveTo>
                  <a:pt x="216695" y="222250"/>
                </a:moveTo>
                <a:cubicBezTo>
                  <a:pt x="208365" y="222250"/>
                  <a:pt x="201613" y="228647"/>
                  <a:pt x="201613" y="236538"/>
                </a:cubicBezTo>
                <a:cubicBezTo>
                  <a:pt x="201613" y="244429"/>
                  <a:pt x="208365" y="250826"/>
                  <a:pt x="216695" y="250826"/>
                </a:cubicBezTo>
                <a:cubicBezTo>
                  <a:pt x="225025" y="250826"/>
                  <a:pt x="231777" y="244429"/>
                  <a:pt x="231777" y="236538"/>
                </a:cubicBezTo>
                <a:cubicBezTo>
                  <a:pt x="231777" y="228647"/>
                  <a:pt x="225025" y="222250"/>
                  <a:pt x="216695" y="222250"/>
                </a:cubicBezTo>
                <a:close/>
                <a:moveTo>
                  <a:pt x="122238" y="222250"/>
                </a:moveTo>
                <a:cubicBezTo>
                  <a:pt x="114347" y="222250"/>
                  <a:pt x="107950" y="228647"/>
                  <a:pt x="107950" y="236538"/>
                </a:cubicBezTo>
                <a:cubicBezTo>
                  <a:pt x="107950" y="244429"/>
                  <a:pt x="114347" y="250826"/>
                  <a:pt x="122238" y="250826"/>
                </a:cubicBezTo>
                <a:cubicBezTo>
                  <a:pt x="130129" y="250826"/>
                  <a:pt x="136526" y="244429"/>
                  <a:pt x="136526" y="236538"/>
                </a:cubicBezTo>
                <a:cubicBezTo>
                  <a:pt x="136526" y="228647"/>
                  <a:pt x="130129" y="222250"/>
                  <a:pt x="122238" y="222250"/>
                </a:cubicBezTo>
                <a:close/>
                <a:moveTo>
                  <a:pt x="50065" y="174625"/>
                </a:moveTo>
                <a:cubicBezTo>
                  <a:pt x="50065" y="174625"/>
                  <a:pt x="50065" y="174625"/>
                  <a:pt x="289661" y="174625"/>
                </a:cubicBezTo>
                <a:cubicBezTo>
                  <a:pt x="289661" y="202095"/>
                  <a:pt x="285712" y="229565"/>
                  <a:pt x="277813" y="255727"/>
                </a:cubicBezTo>
                <a:cubicBezTo>
                  <a:pt x="293611" y="264884"/>
                  <a:pt x="322573" y="285814"/>
                  <a:pt x="329155" y="319825"/>
                </a:cubicBezTo>
                <a:cubicBezTo>
                  <a:pt x="331788" y="327673"/>
                  <a:pt x="326522" y="334214"/>
                  <a:pt x="318624" y="336830"/>
                </a:cubicBezTo>
                <a:cubicBezTo>
                  <a:pt x="310725" y="338138"/>
                  <a:pt x="304143" y="332906"/>
                  <a:pt x="302826" y="326365"/>
                </a:cubicBezTo>
                <a:cubicBezTo>
                  <a:pt x="296244" y="298895"/>
                  <a:pt x="269914" y="283198"/>
                  <a:pt x="260699" y="277965"/>
                </a:cubicBezTo>
                <a:cubicBezTo>
                  <a:pt x="230421" y="287122"/>
                  <a:pt x="200142" y="291046"/>
                  <a:pt x="169863" y="291046"/>
                </a:cubicBezTo>
                <a:cubicBezTo>
                  <a:pt x="139585" y="291046"/>
                  <a:pt x="109306" y="287122"/>
                  <a:pt x="79027" y="277965"/>
                </a:cubicBezTo>
                <a:cubicBezTo>
                  <a:pt x="69812" y="283198"/>
                  <a:pt x="43483" y="298895"/>
                  <a:pt x="36900" y="326365"/>
                </a:cubicBezTo>
                <a:cubicBezTo>
                  <a:pt x="35584" y="332906"/>
                  <a:pt x="30318" y="336830"/>
                  <a:pt x="23736" y="336830"/>
                </a:cubicBezTo>
                <a:cubicBezTo>
                  <a:pt x="22419" y="336830"/>
                  <a:pt x="7938" y="335522"/>
                  <a:pt x="10571" y="319825"/>
                </a:cubicBezTo>
                <a:cubicBezTo>
                  <a:pt x="15837" y="285814"/>
                  <a:pt x="46116" y="264884"/>
                  <a:pt x="61913" y="255727"/>
                </a:cubicBezTo>
                <a:cubicBezTo>
                  <a:pt x="54014" y="229565"/>
                  <a:pt x="51382" y="202095"/>
                  <a:pt x="50065" y="174625"/>
                </a:cubicBezTo>
                <a:close/>
                <a:moveTo>
                  <a:pt x="14530" y="0"/>
                </a:moveTo>
                <a:cubicBezTo>
                  <a:pt x="14530" y="0"/>
                  <a:pt x="14530" y="0"/>
                  <a:pt x="323609" y="0"/>
                </a:cubicBezTo>
                <a:cubicBezTo>
                  <a:pt x="331534" y="0"/>
                  <a:pt x="338138" y="6579"/>
                  <a:pt x="338138" y="14473"/>
                </a:cubicBezTo>
                <a:cubicBezTo>
                  <a:pt x="338138" y="22368"/>
                  <a:pt x="331534" y="27631"/>
                  <a:pt x="323609" y="27631"/>
                </a:cubicBezTo>
                <a:cubicBezTo>
                  <a:pt x="323609" y="27631"/>
                  <a:pt x="323609" y="27631"/>
                  <a:pt x="183599" y="27631"/>
                </a:cubicBezTo>
                <a:cubicBezTo>
                  <a:pt x="183599" y="27631"/>
                  <a:pt x="183599" y="27631"/>
                  <a:pt x="183599" y="52631"/>
                </a:cubicBezTo>
                <a:cubicBezTo>
                  <a:pt x="210016" y="53946"/>
                  <a:pt x="237754" y="57894"/>
                  <a:pt x="265491" y="65788"/>
                </a:cubicBezTo>
                <a:cubicBezTo>
                  <a:pt x="269454" y="68420"/>
                  <a:pt x="273417" y="71051"/>
                  <a:pt x="274737" y="76314"/>
                </a:cubicBezTo>
                <a:cubicBezTo>
                  <a:pt x="281342" y="98682"/>
                  <a:pt x="285304" y="122366"/>
                  <a:pt x="287946" y="146050"/>
                </a:cubicBezTo>
                <a:cubicBezTo>
                  <a:pt x="287946" y="146050"/>
                  <a:pt x="287946" y="146050"/>
                  <a:pt x="50193" y="146050"/>
                </a:cubicBezTo>
                <a:cubicBezTo>
                  <a:pt x="52834" y="122366"/>
                  <a:pt x="56797" y="98682"/>
                  <a:pt x="63401" y="76314"/>
                </a:cubicBezTo>
                <a:cubicBezTo>
                  <a:pt x="64722" y="71051"/>
                  <a:pt x="68685" y="68420"/>
                  <a:pt x="72647" y="65788"/>
                </a:cubicBezTo>
                <a:cubicBezTo>
                  <a:pt x="100385" y="57894"/>
                  <a:pt x="128123" y="53946"/>
                  <a:pt x="154540" y="52631"/>
                </a:cubicBezTo>
                <a:cubicBezTo>
                  <a:pt x="154540" y="52631"/>
                  <a:pt x="154540" y="52631"/>
                  <a:pt x="154540" y="27631"/>
                </a:cubicBezTo>
                <a:cubicBezTo>
                  <a:pt x="154540" y="27631"/>
                  <a:pt x="154540" y="27631"/>
                  <a:pt x="14530" y="27631"/>
                </a:cubicBezTo>
                <a:cubicBezTo>
                  <a:pt x="6605" y="27631"/>
                  <a:pt x="0" y="22368"/>
                  <a:pt x="0" y="14473"/>
                </a:cubicBezTo>
                <a:cubicBezTo>
                  <a:pt x="0" y="6579"/>
                  <a:pt x="6605" y="0"/>
                  <a:pt x="145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îśḻíďê"/>
          <p:cNvSpPr/>
          <p:nvPr/>
        </p:nvSpPr>
        <p:spPr>
          <a:xfrm>
            <a:off x="9080267" y="2343151"/>
            <a:ext cx="1536775" cy="1536774"/>
          </a:xfrm>
          <a:prstGeom prst="ellipse">
            <a:avLst/>
          </a:prstGeom>
          <a:solidFill>
            <a:srgbClr val="25243B"/>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íṡļiḋé"/>
          <p:cNvSpPr/>
          <p:nvPr/>
        </p:nvSpPr>
        <p:spPr>
          <a:xfrm>
            <a:off x="9330368"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íṣľîdè"/>
          <p:cNvSpPr/>
          <p:nvPr/>
        </p:nvSpPr>
        <p:spPr>
          <a:xfrm>
            <a:off x="9143787" y="2406670"/>
            <a:ext cx="1409735" cy="1409734"/>
          </a:xfrm>
          <a:prstGeom prst="arc">
            <a:avLst>
              <a:gd name="adj1" fmla="val 2235195"/>
              <a:gd name="adj2" fmla="val 15909249"/>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ïṧḻîḍê"/>
          <p:cNvSpPr/>
          <p:nvPr/>
        </p:nvSpPr>
        <p:spPr>
          <a:xfrm>
            <a:off x="9650423" y="2900669"/>
            <a:ext cx="412175" cy="40413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58"/>
          <p:cNvGrpSpPr/>
          <p:nvPr/>
        </p:nvGrpSpPr>
        <p:grpSpPr>
          <a:xfrm>
            <a:off x="8781762" y="4263079"/>
            <a:ext cx="2133783" cy="1206484"/>
            <a:chOff x="1867328" y="2349127"/>
            <a:chExt cx="2133782" cy="1206484"/>
          </a:xfrm>
        </p:grpSpPr>
        <p:sp>
          <p:nvSpPr>
            <p:cNvPr id="26" name="文本框 2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7" name="文本框 26"/>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28" name="组合 67"/>
          <p:cNvGrpSpPr/>
          <p:nvPr/>
        </p:nvGrpSpPr>
        <p:grpSpPr>
          <a:xfrm>
            <a:off x="6286343" y="4263079"/>
            <a:ext cx="2133783" cy="1206484"/>
            <a:chOff x="1867328" y="2349127"/>
            <a:chExt cx="2133782" cy="1206484"/>
          </a:xfrm>
        </p:grpSpPr>
        <p:sp>
          <p:nvSpPr>
            <p:cNvPr id="29" name="文本框 28"/>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0" name="文本框 29"/>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1" name="组合 70"/>
          <p:cNvGrpSpPr/>
          <p:nvPr/>
        </p:nvGrpSpPr>
        <p:grpSpPr>
          <a:xfrm>
            <a:off x="3790925" y="4263079"/>
            <a:ext cx="2133783" cy="1206484"/>
            <a:chOff x="1867328" y="2349127"/>
            <a:chExt cx="2133782" cy="1206484"/>
          </a:xfrm>
        </p:grpSpPr>
        <p:sp>
          <p:nvSpPr>
            <p:cNvPr id="32" name="文本框 31"/>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3" name="文本框 32"/>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4" name="组合 73"/>
          <p:cNvGrpSpPr/>
          <p:nvPr/>
        </p:nvGrpSpPr>
        <p:grpSpPr>
          <a:xfrm>
            <a:off x="1303363" y="4263079"/>
            <a:ext cx="2133783" cy="1206484"/>
            <a:chOff x="1867328" y="2349127"/>
            <a:chExt cx="2133782" cy="1206484"/>
          </a:xfrm>
        </p:grpSpPr>
        <p:sp>
          <p:nvSpPr>
            <p:cNvPr id="35" name="文本框 34"/>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6" name="文本框 35"/>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ppt_w</p:attrName>
                                        </p:attrNameLst>
                                      </p:cBhvr>
                                      <p:tavLst>
                                        <p:tav tm="0">
                                          <p:val>
                                            <p:fltVal val="0"/>
                                          </p:val>
                                        </p:tav>
                                        <p:tav tm="100000">
                                          <p:val>
                                            <p:strVal val="#ppt_w"/>
                                          </p:val>
                                        </p:tav>
                                      </p:tavLst>
                                    </p:anim>
                                    <p:anim calcmode="lin" valueType="num">
                                      <p:cBhvr>
                                        <p:cTn id="83" dur="500" fill="hold"/>
                                        <p:tgtEl>
                                          <p:spTgt spid="24"/>
                                        </p:tgtEl>
                                        <p:attrNameLst>
                                          <p:attrName>ppt_h</p:attrName>
                                        </p:attrNameLst>
                                      </p:cBhvr>
                                      <p:tavLst>
                                        <p:tav tm="0">
                                          <p:val>
                                            <p:fltVal val="0"/>
                                          </p:val>
                                        </p:tav>
                                        <p:tav tm="100000">
                                          <p:val>
                                            <p:strVal val="#ppt_h"/>
                                          </p:val>
                                        </p:tav>
                                      </p:tavLst>
                                    </p:anim>
                                    <p:animEffect transition="in" filter="fade">
                                      <p:cBhvr>
                                        <p:cTn id="84" dur="500"/>
                                        <p:tgtEl>
                                          <p:spTgt spid="24"/>
                                        </p:tgtEl>
                                      </p:cBhvr>
                                    </p:animEffect>
                                  </p:childTnLst>
                                </p:cTn>
                              </p:par>
                            </p:childTnLst>
                          </p:cTn>
                        </p:par>
                        <p:par>
                          <p:cTn id="85" fill="hold">
                            <p:stCondLst>
                              <p:cond delay="500"/>
                            </p:stCondLst>
                            <p:childTnLst>
                              <p:par>
                                <p:cTn id="86" presetID="42" presetClass="entr" presetSubtype="0"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anim calcmode="lin" valueType="num">
                                      <p:cBhvr>
                                        <p:cTn id="89" dur="1000" fill="hold"/>
                                        <p:tgtEl>
                                          <p:spTgt spid="34"/>
                                        </p:tgtEl>
                                        <p:attrNameLst>
                                          <p:attrName>ppt_x</p:attrName>
                                        </p:attrNameLst>
                                      </p:cBhvr>
                                      <p:tavLst>
                                        <p:tav tm="0">
                                          <p:val>
                                            <p:strVal val="#ppt_x"/>
                                          </p:val>
                                        </p:tav>
                                        <p:tav tm="100000">
                                          <p:val>
                                            <p:strVal val="#ppt_x"/>
                                          </p:val>
                                        </p:tav>
                                      </p:tavLst>
                                    </p:anim>
                                    <p:anim calcmode="lin" valueType="num">
                                      <p:cBhvr>
                                        <p:cTn id="90" dur="1000" fill="hold"/>
                                        <p:tgtEl>
                                          <p:spTgt spid="34"/>
                                        </p:tgtEl>
                                        <p:attrNameLst>
                                          <p:attrName>ppt_y</p:attrName>
                                        </p:attrNameLst>
                                      </p:cBhvr>
                                      <p:tavLst>
                                        <p:tav tm="0">
                                          <p:val>
                                            <p:strVal val="#ppt_y+.1"/>
                                          </p:val>
                                        </p:tav>
                                        <p:tav tm="100000">
                                          <p:val>
                                            <p:strVal val="#ppt_y"/>
                                          </p:val>
                                        </p:tav>
                                      </p:tavLst>
                                    </p:anim>
                                  </p:childTnLst>
                                </p:cTn>
                              </p:par>
                            </p:childTnLst>
                          </p:cTn>
                        </p:par>
                        <p:par>
                          <p:cTn id="91" fill="hold">
                            <p:stCondLst>
                              <p:cond delay="1500"/>
                            </p:stCondLst>
                            <p:childTnLst>
                              <p:par>
                                <p:cTn id="92" presetID="42" presetClass="entr" presetSubtype="0"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1000"/>
                                        <p:tgtEl>
                                          <p:spTgt spid="31"/>
                                        </p:tgtEl>
                                      </p:cBhvr>
                                    </p:animEffect>
                                    <p:anim calcmode="lin" valueType="num">
                                      <p:cBhvr>
                                        <p:cTn id="95" dur="1000" fill="hold"/>
                                        <p:tgtEl>
                                          <p:spTgt spid="31"/>
                                        </p:tgtEl>
                                        <p:attrNameLst>
                                          <p:attrName>ppt_x</p:attrName>
                                        </p:attrNameLst>
                                      </p:cBhvr>
                                      <p:tavLst>
                                        <p:tav tm="0">
                                          <p:val>
                                            <p:strVal val="#ppt_x"/>
                                          </p:val>
                                        </p:tav>
                                        <p:tav tm="100000">
                                          <p:val>
                                            <p:strVal val="#ppt_x"/>
                                          </p:val>
                                        </p:tav>
                                      </p:tavLst>
                                    </p:anim>
                                    <p:anim calcmode="lin" valueType="num">
                                      <p:cBhvr>
                                        <p:cTn id="96" dur="1000" fill="hold"/>
                                        <p:tgtEl>
                                          <p:spTgt spid="31"/>
                                        </p:tgtEl>
                                        <p:attrNameLst>
                                          <p:attrName>ppt_y</p:attrName>
                                        </p:attrNameLst>
                                      </p:cBhvr>
                                      <p:tavLst>
                                        <p:tav tm="0">
                                          <p:val>
                                            <p:strVal val="#ppt_y+.1"/>
                                          </p:val>
                                        </p:tav>
                                        <p:tav tm="100000">
                                          <p:val>
                                            <p:strVal val="#ppt_y"/>
                                          </p:val>
                                        </p:tav>
                                      </p:tavLst>
                                    </p:anim>
                                  </p:childTnLst>
                                </p:cTn>
                              </p:par>
                            </p:childTnLst>
                          </p:cTn>
                        </p:par>
                        <p:par>
                          <p:cTn id="97" fill="hold">
                            <p:stCondLst>
                              <p:cond delay="2500"/>
                            </p:stCondLst>
                            <p:childTnLst>
                              <p:par>
                                <p:cTn id="98" presetID="42" presetClass="entr" presetSubtype="0" fill="hold"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1000"/>
                                        <p:tgtEl>
                                          <p:spTgt spid="28"/>
                                        </p:tgtEl>
                                      </p:cBhvr>
                                    </p:animEffect>
                                    <p:anim calcmode="lin" valueType="num">
                                      <p:cBhvr>
                                        <p:cTn id="101" dur="1000" fill="hold"/>
                                        <p:tgtEl>
                                          <p:spTgt spid="28"/>
                                        </p:tgtEl>
                                        <p:attrNameLst>
                                          <p:attrName>ppt_x</p:attrName>
                                        </p:attrNameLst>
                                      </p:cBhvr>
                                      <p:tavLst>
                                        <p:tav tm="0">
                                          <p:val>
                                            <p:strVal val="#ppt_x"/>
                                          </p:val>
                                        </p:tav>
                                        <p:tav tm="100000">
                                          <p:val>
                                            <p:strVal val="#ppt_x"/>
                                          </p:val>
                                        </p:tav>
                                      </p:tavLst>
                                    </p:anim>
                                    <p:anim calcmode="lin" valueType="num">
                                      <p:cBhvr>
                                        <p:cTn id="102" dur="1000" fill="hold"/>
                                        <p:tgtEl>
                                          <p:spTgt spid="28"/>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nodeType="after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îŝḷîḓé-Rectangle 2"/>
          <p:cNvSpPr/>
          <p:nvPr/>
        </p:nvSpPr>
        <p:spPr>
          <a:xfrm>
            <a:off x="2858879" y="2206629"/>
            <a:ext cx="1980309" cy="198030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61"/>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994611" y="2481203"/>
            <a:ext cx="3570240" cy="2786099"/>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11" name="îŝḷîḓé-Rectangle 5"/>
          <p:cNvSpPr/>
          <p:nvPr/>
        </p:nvSpPr>
        <p:spPr>
          <a:xfrm>
            <a:off x="1348056" y="5168622"/>
            <a:ext cx="468555" cy="468555"/>
          </a:xfrm>
          <a:prstGeom prst="rect">
            <a:avLst/>
          </a:prstGeom>
          <a:noFill/>
          <a:ln w="57150">
            <a:solidFill>
              <a:srgbClr val="F26D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ŝḷîḓé-Rectangle 8"/>
          <p:cNvSpPr/>
          <p:nvPr/>
        </p:nvSpPr>
        <p:spPr>
          <a:xfrm>
            <a:off x="5523909"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îŝḷîḓé-Rectangle 9"/>
          <p:cNvSpPr/>
          <p:nvPr/>
        </p:nvSpPr>
        <p:spPr>
          <a:xfrm>
            <a:off x="5523909"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îŝḷîḓé-Rectangle 14"/>
          <p:cNvSpPr/>
          <p:nvPr/>
        </p:nvSpPr>
        <p:spPr>
          <a:xfrm>
            <a:off x="8455014"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ŝḷîḓé-Rectangle 15"/>
          <p:cNvSpPr/>
          <p:nvPr/>
        </p:nvSpPr>
        <p:spPr>
          <a:xfrm>
            <a:off x="8455014"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p:cNvSpPr/>
          <p:nvPr/>
        </p:nvSpPr>
        <p:spPr>
          <a:xfrm>
            <a:off x="6037351"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7" name="矩形 16"/>
          <p:cNvSpPr/>
          <p:nvPr/>
        </p:nvSpPr>
        <p:spPr>
          <a:xfrm>
            <a:off x="8968455"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8" name="矩形 17"/>
          <p:cNvSpPr/>
          <p:nvPr/>
        </p:nvSpPr>
        <p:spPr>
          <a:xfrm>
            <a:off x="6037351"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endPar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p:cNvSpPr/>
          <p:nvPr/>
        </p:nvSpPr>
        <p:spPr>
          <a:xfrm>
            <a:off x="8968455"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grpSp>
        <p:nvGrpSpPr>
          <p:cNvPr id="20" name="组合 70"/>
          <p:cNvGrpSpPr/>
          <p:nvPr/>
        </p:nvGrpSpPr>
        <p:grpSpPr>
          <a:xfrm>
            <a:off x="5407304" y="2279652"/>
            <a:ext cx="5555971" cy="1414465"/>
            <a:chOff x="7583812" y="3362125"/>
            <a:chExt cx="5555971" cy="1414465"/>
          </a:xfrm>
        </p:grpSpPr>
        <p:sp>
          <p:nvSpPr>
            <p:cNvPr id="21" name="矩形 20"/>
            <p:cNvSpPr/>
            <p:nvPr/>
          </p:nvSpPr>
          <p:spPr>
            <a:xfrm>
              <a:off x="7583812" y="3914816"/>
              <a:ext cx="5555971" cy="861774"/>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a:t>
              </a:r>
            </a:p>
          </p:txBody>
        </p:sp>
        <p:sp>
          <p:nvSpPr>
            <p:cNvPr id="22" name="矩形 21"/>
            <p:cNvSpPr/>
            <p:nvPr/>
          </p:nvSpPr>
          <p:spPr>
            <a:xfrm>
              <a:off x="7583812" y="3362125"/>
              <a:ext cx="205055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
        <p:nvSpPr>
          <p:cNvPr id="23" name="îŝḷîḓé-Rectangle 8"/>
          <p:cNvSpPr/>
          <p:nvPr/>
        </p:nvSpPr>
        <p:spPr>
          <a:xfrm>
            <a:off x="5641895"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îŝḷîḓé-Rectangle 9"/>
          <p:cNvSpPr/>
          <p:nvPr/>
        </p:nvSpPr>
        <p:spPr>
          <a:xfrm>
            <a:off x="5644809" y="5150978"/>
            <a:ext cx="262115"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îŝḷîḓé-Rectangle 15"/>
          <p:cNvSpPr/>
          <p:nvPr/>
        </p:nvSpPr>
        <p:spPr>
          <a:xfrm>
            <a:off x="8572999" y="5161391"/>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randombar(horizontal)">
                                      <p:cBhvr>
                                        <p:cTn id="66" dur="500"/>
                                        <p:tgtEl>
                                          <p:spTgt spid="16"/>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randombar(horizontal)">
                                      <p:cBhvr>
                                        <p:cTn id="72" dur="500"/>
                                        <p:tgtEl>
                                          <p:spTgt spid="1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randombar(horizontal)">
                                      <p:cBhvr>
                                        <p:cTn id="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animBg="1"/>
      <p:bldP spid="16" grpId="0"/>
      <p:bldP spid="17" grpId="0"/>
      <p:bldP spid="18" grpId="0"/>
      <p:bldP spid="19" grpId="0"/>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6DF3349-5922-42FF-8F47-F4A4A86F83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0"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61993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aphicFrame>
        <p:nvGraphicFramePr>
          <p:cNvPr id="9" name="图表 8"/>
          <p:cNvGraphicFramePr/>
          <p:nvPr>
            <p:extLst>
              <p:ext uri="{D42A27DB-BD31-4B8C-83A1-F6EECF244321}">
                <p14:modId xmlns:p14="http://schemas.microsoft.com/office/powerpoint/2010/main" val="1921728654"/>
              </p:ext>
            </p:extLst>
          </p:nvPr>
        </p:nvGraphicFramePr>
        <p:xfrm>
          <a:off x="1055690" y="1571439"/>
          <a:ext cx="10080625" cy="41658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74715" y="4521204"/>
            <a:ext cx="4889500" cy="1452563"/>
          </a:xfrm>
          <a:prstGeom prst="rect">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6427790" y="4521204"/>
            <a:ext cx="4889500" cy="1452563"/>
          </a:xfrm>
          <a:prstGeom prst="rect">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13"/>
          <p:cNvCxnSpPr/>
          <p:nvPr/>
        </p:nvCxnSpPr>
        <p:spPr>
          <a:xfrm>
            <a:off x="1206305"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5"/>
          <p:cNvCxnSpPr/>
          <p:nvPr/>
        </p:nvCxnSpPr>
        <p:spPr>
          <a:xfrm>
            <a:off x="6842209"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6"/>
          <p:cNvGrpSpPr/>
          <p:nvPr/>
        </p:nvGrpSpPr>
        <p:grpSpPr>
          <a:xfrm>
            <a:off x="1328174" y="4724400"/>
            <a:ext cx="3715121" cy="1010662"/>
            <a:chOff x="874713" y="1063625"/>
            <a:chExt cx="3715121" cy="1010662"/>
          </a:xfrm>
        </p:grpSpPr>
        <p:sp>
          <p:nvSpPr>
            <p:cNvPr id="16" name="矩形 15"/>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17" name="矩形 16"/>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8" name="组合 19"/>
          <p:cNvGrpSpPr/>
          <p:nvPr/>
        </p:nvGrpSpPr>
        <p:grpSpPr>
          <a:xfrm>
            <a:off x="6959501" y="4724400"/>
            <a:ext cx="3715121" cy="1010662"/>
            <a:chOff x="874713" y="1063625"/>
            <a:chExt cx="3715121" cy="1010662"/>
          </a:xfrm>
        </p:grpSpPr>
        <p:sp>
          <p:nvSpPr>
            <p:cNvPr id="19" name="矩形 18"/>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20" name="矩形 19"/>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pic>
        <p:nvPicPr>
          <p:cNvPr id="23" name="图片 22"/>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74714" y="1760152"/>
            <a:ext cx="4889500" cy="2595727"/>
          </a:xfrm>
          <a:prstGeom prst="rect">
            <a:avLst/>
          </a:prstGeom>
        </p:spPr>
      </p:pic>
      <p:pic>
        <p:nvPicPr>
          <p:cNvPr id="24" name="图片 23"/>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6427788" y="1760155"/>
            <a:ext cx="4889501" cy="2620723"/>
          </a:xfrm>
          <a:prstGeom prst="rect">
            <a:avLst/>
          </a:prstGeom>
        </p:spPr>
      </p:pic>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checkerboard(across)">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checkerboard(across)">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33" name="组合 65"/>
          <p:cNvGrpSpPr/>
          <p:nvPr/>
        </p:nvGrpSpPr>
        <p:grpSpPr>
          <a:xfrm>
            <a:off x="1435951" y="1854472"/>
            <a:ext cx="2742012" cy="1749444"/>
            <a:chOff x="1414464" y="1630825"/>
            <a:chExt cx="2742012" cy="1749444"/>
          </a:xfrm>
        </p:grpSpPr>
        <p:grpSp>
          <p:nvGrpSpPr>
            <p:cNvPr id="34" name="Group 6"/>
            <p:cNvGrpSpPr/>
            <p:nvPr/>
          </p:nvGrpSpPr>
          <p:grpSpPr>
            <a:xfrm>
              <a:off x="2303165" y="1630825"/>
              <a:ext cx="803870" cy="803870"/>
              <a:chOff x="2247900" y="1225947"/>
              <a:chExt cx="914400" cy="914400"/>
            </a:xfrm>
          </p:grpSpPr>
          <p:sp>
            <p:nvSpPr>
              <p:cNvPr id="38" name="îṥļîḑé-Rectangle: Rounded Corners 9"/>
              <p:cNvSpPr/>
              <p:nvPr/>
            </p:nvSpPr>
            <p:spPr>
              <a:xfrm>
                <a:off x="22479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îṥļîḑé-Freeform: Shape 10"/>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35" name="组合 44"/>
            <p:cNvGrpSpPr/>
            <p:nvPr/>
          </p:nvGrpSpPr>
          <p:grpSpPr>
            <a:xfrm>
              <a:off x="1414464" y="2545454"/>
              <a:ext cx="2742012" cy="834815"/>
              <a:chOff x="7483989" y="3433235"/>
              <a:chExt cx="2742012" cy="834815"/>
            </a:xfrm>
          </p:grpSpPr>
          <p:sp>
            <p:nvSpPr>
              <p:cNvPr id="36" name="矩形 3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37" name="矩形 36"/>
              <p:cNvSpPr/>
              <p:nvPr/>
            </p:nvSpPr>
            <p:spPr>
              <a:xfrm>
                <a:off x="7483989" y="3433235"/>
                <a:ext cx="27420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0" name="组合 70"/>
          <p:cNvGrpSpPr/>
          <p:nvPr/>
        </p:nvGrpSpPr>
        <p:grpSpPr>
          <a:xfrm>
            <a:off x="1435954" y="4164186"/>
            <a:ext cx="2576511" cy="1752615"/>
            <a:chOff x="1414464" y="3940538"/>
            <a:chExt cx="2576511" cy="1752615"/>
          </a:xfrm>
        </p:grpSpPr>
        <p:grpSp>
          <p:nvGrpSpPr>
            <p:cNvPr id="41" name="Group 27"/>
            <p:cNvGrpSpPr/>
            <p:nvPr/>
          </p:nvGrpSpPr>
          <p:grpSpPr>
            <a:xfrm>
              <a:off x="2303165" y="3940538"/>
              <a:ext cx="803870" cy="803870"/>
              <a:chOff x="2247900" y="1225947"/>
              <a:chExt cx="914400" cy="914400"/>
            </a:xfrm>
          </p:grpSpPr>
          <p:sp>
            <p:nvSpPr>
              <p:cNvPr id="45" name="îṥļîḑé-Rectangle: Rounded Corners 30"/>
              <p:cNvSpPr/>
              <p:nvPr/>
            </p:nvSpPr>
            <p:spPr>
              <a:xfrm>
                <a:off x="22479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îṥļîḑé-Freeform: Shape 31"/>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2" name="组合 47"/>
            <p:cNvGrpSpPr/>
            <p:nvPr/>
          </p:nvGrpSpPr>
          <p:grpSpPr>
            <a:xfrm>
              <a:off x="1414464" y="4858338"/>
              <a:ext cx="2576511" cy="834815"/>
              <a:chOff x="7483989" y="3433235"/>
              <a:chExt cx="2576511" cy="834815"/>
            </a:xfrm>
          </p:grpSpPr>
          <p:sp>
            <p:nvSpPr>
              <p:cNvPr id="43" name="矩形 42"/>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44" name="矩形 43"/>
              <p:cNvSpPr/>
              <p:nvPr/>
            </p:nvSpPr>
            <p:spPr>
              <a:xfrm>
                <a:off x="7483989" y="3433235"/>
                <a:ext cx="257453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7" name="组合 66"/>
          <p:cNvGrpSpPr/>
          <p:nvPr/>
        </p:nvGrpSpPr>
        <p:grpSpPr>
          <a:xfrm>
            <a:off x="4827299" y="1854471"/>
            <a:ext cx="2576512" cy="1749446"/>
            <a:chOff x="4805811" y="1630823"/>
            <a:chExt cx="2576512" cy="1749446"/>
          </a:xfrm>
        </p:grpSpPr>
        <p:grpSp>
          <p:nvGrpSpPr>
            <p:cNvPr id="48" name="Group 13"/>
            <p:cNvGrpSpPr/>
            <p:nvPr/>
          </p:nvGrpSpPr>
          <p:grpSpPr>
            <a:xfrm>
              <a:off x="5694065" y="1630823"/>
              <a:ext cx="803870" cy="803870"/>
              <a:chOff x="5638800" y="1225947"/>
              <a:chExt cx="914400" cy="914400"/>
            </a:xfrm>
          </p:grpSpPr>
          <p:sp>
            <p:nvSpPr>
              <p:cNvPr id="52" name="îṥļîḑé-Rectangle: Rounded Corners 16"/>
              <p:cNvSpPr/>
              <p:nvPr/>
            </p:nvSpPr>
            <p:spPr>
              <a:xfrm>
                <a:off x="56388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3" name="îṥļîḑé-Freeform: Shape 17"/>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9" name="组合 50"/>
            <p:cNvGrpSpPr/>
            <p:nvPr/>
          </p:nvGrpSpPr>
          <p:grpSpPr>
            <a:xfrm>
              <a:off x="4805811" y="2545454"/>
              <a:ext cx="2576512" cy="834815"/>
              <a:chOff x="7483988" y="3433235"/>
              <a:chExt cx="2576512" cy="834815"/>
            </a:xfrm>
          </p:grpSpPr>
          <p:sp>
            <p:nvSpPr>
              <p:cNvPr id="50" name="矩形 49"/>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1" name="矩形 50"/>
              <p:cNvSpPr/>
              <p:nvPr/>
            </p:nvSpPr>
            <p:spPr>
              <a:xfrm>
                <a:off x="7483988" y="3433235"/>
                <a:ext cx="2465845"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54" name="组合 69"/>
          <p:cNvGrpSpPr/>
          <p:nvPr/>
        </p:nvGrpSpPr>
        <p:grpSpPr>
          <a:xfrm>
            <a:off x="4827299" y="4164184"/>
            <a:ext cx="2576512" cy="1752617"/>
            <a:chOff x="4805811" y="3940536"/>
            <a:chExt cx="2576512" cy="1752617"/>
          </a:xfrm>
        </p:grpSpPr>
        <p:grpSp>
          <p:nvGrpSpPr>
            <p:cNvPr id="55" name="Group 34"/>
            <p:cNvGrpSpPr/>
            <p:nvPr/>
          </p:nvGrpSpPr>
          <p:grpSpPr>
            <a:xfrm>
              <a:off x="5694065" y="3940536"/>
              <a:ext cx="803870" cy="803870"/>
              <a:chOff x="5638800" y="1225947"/>
              <a:chExt cx="914400" cy="914400"/>
            </a:xfrm>
          </p:grpSpPr>
          <p:sp>
            <p:nvSpPr>
              <p:cNvPr id="59" name="îṥļîḑé-Rectangle: Rounded Corners 37"/>
              <p:cNvSpPr/>
              <p:nvPr/>
            </p:nvSpPr>
            <p:spPr>
              <a:xfrm>
                <a:off x="56388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îṥļîḑé-Freeform: Shape 38"/>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56" name="组合 53"/>
            <p:cNvGrpSpPr/>
            <p:nvPr/>
          </p:nvGrpSpPr>
          <p:grpSpPr>
            <a:xfrm>
              <a:off x="4805811" y="4858338"/>
              <a:ext cx="2576512" cy="834815"/>
              <a:chOff x="7483988" y="3433235"/>
              <a:chExt cx="2576512" cy="834815"/>
            </a:xfrm>
          </p:grpSpPr>
          <p:sp>
            <p:nvSpPr>
              <p:cNvPr id="57" name="矩形 56"/>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8" name="矩形 57"/>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1" name="组合 67"/>
          <p:cNvGrpSpPr/>
          <p:nvPr/>
        </p:nvGrpSpPr>
        <p:grpSpPr>
          <a:xfrm>
            <a:off x="8220627" y="1851616"/>
            <a:ext cx="2576511" cy="1752299"/>
            <a:chOff x="8199138" y="1627970"/>
            <a:chExt cx="2576511" cy="1752299"/>
          </a:xfrm>
        </p:grpSpPr>
        <p:grpSp>
          <p:nvGrpSpPr>
            <p:cNvPr id="62" name="Group 20"/>
            <p:cNvGrpSpPr/>
            <p:nvPr/>
          </p:nvGrpSpPr>
          <p:grpSpPr>
            <a:xfrm>
              <a:off x="9084964" y="1627970"/>
              <a:ext cx="803870" cy="803870"/>
              <a:chOff x="9029700" y="1225947"/>
              <a:chExt cx="914400" cy="914400"/>
            </a:xfrm>
          </p:grpSpPr>
          <p:sp>
            <p:nvSpPr>
              <p:cNvPr id="66" name="îṥļîḑé-Rectangle: Rounded Corners 23"/>
              <p:cNvSpPr/>
              <p:nvPr/>
            </p:nvSpPr>
            <p:spPr>
              <a:xfrm>
                <a:off x="90297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7" name="îṥļîḑé-Freeform: Shape 24"/>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63" name="组合 56"/>
            <p:cNvGrpSpPr/>
            <p:nvPr/>
          </p:nvGrpSpPr>
          <p:grpSpPr>
            <a:xfrm>
              <a:off x="8199138" y="2545454"/>
              <a:ext cx="2576511" cy="834815"/>
              <a:chOff x="7483989" y="3433235"/>
              <a:chExt cx="2576511" cy="834815"/>
            </a:xfrm>
          </p:grpSpPr>
          <p:sp>
            <p:nvSpPr>
              <p:cNvPr id="64" name="矩形 63"/>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65" name="矩形 64"/>
              <p:cNvSpPr/>
              <p:nvPr/>
            </p:nvSpPr>
            <p:spPr>
              <a:xfrm>
                <a:off x="7483989" y="3433235"/>
                <a:ext cx="246886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8" name="组合 68"/>
          <p:cNvGrpSpPr/>
          <p:nvPr/>
        </p:nvGrpSpPr>
        <p:grpSpPr>
          <a:xfrm>
            <a:off x="8220624" y="4161331"/>
            <a:ext cx="2576512" cy="1755470"/>
            <a:chOff x="8199137" y="3937683"/>
            <a:chExt cx="2576512" cy="1755470"/>
          </a:xfrm>
        </p:grpSpPr>
        <p:grpSp>
          <p:nvGrpSpPr>
            <p:cNvPr id="69" name="Group 41"/>
            <p:cNvGrpSpPr/>
            <p:nvPr/>
          </p:nvGrpSpPr>
          <p:grpSpPr>
            <a:xfrm>
              <a:off x="9084964" y="3937683"/>
              <a:ext cx="803870" cy="803870"/>
              <a:chOff x="9029700" y="1225947"/>
              <a:chExt cx="914400" cy="914400"/>
            </a:xfrm>
          </p:grpSpPr>
          <p:sp>
            <p:nvSpPr>
              <p:cNvPr id="73" name="îṥļîḑé-Rectangle: Rounded Corners 44"/>
              <p:cNvSpPr/>
              <p:nvPr/>
            </p:nvSpPr>
            <p:spPr>
              <a:xfrm>
                <a:off x="90297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4" name="îṥļîḑé-Freeform: Shape 45"/>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70" name="组合 59"/>
            <p:cNvGrpSpPr/>
            <p:nvPr/>
          </p:nvGrpSpPr>
          <p:grpSpPr>
            <a:xfrm>
              <a:off x="8199137" y="4858338"/>
              <a:ext cx="2576512" cy="834815"/>
              <a:chOff x="7483988" y="3433235"/>
              <a:chExt cx="2576512" cy="834815"/>
            </a:xfrm>
          </p:grpSpPr>
          <p:sp>
            <p:nvSpPr>
              <p:cNvPr id="71" name="矩形 70"/>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72" name="矩形 71"/>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2F0400A-C9FB-4C1C-B74C-6876FB06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6780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44274" y="2082184"/>
            <a:ext cx="3266831" cy="3782645"/>
          </a:xfrm>
          <a:prstGeom prst="rect">
            <a:avLst/>
          </a:prstGeom>
          <a:solidFill>
            <a:srgbClr val="F26D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4553897"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矩形 10"/>
          <p:cNvSpPr/>
          <p:nvPr/>
        </p:nvSpPr>
        <p:spPr>
          <a:xfrm>
            <a:off x="8263518"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1569718"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矩形 1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1038880" y="4252088"/>
            <a:ext cx="2689032" cy="1477328"/>
          </a:xfrm>
          <a:prstGeom prst="rect">
            <a:avLst/>
          </a:prstGeom>
        </p:spPr>
        <p:txBody>
          <a:bodyPr wrap="square">
            <a:spAutoFit/>
          </a:bodyPr>
          <a:lstStyle/>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4" name="直接连接符 25"/>
          <p:cNvCxnSpPr/>
          <p:nvPr/>
        </p:nvCxnSpPr>
        <p:spPr>
          <a:xfrm>
            <a:off x="2265793" y="4252085"/>
            <a:ext cx="2352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5373626"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4842793"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7" name="直接连接符 28"/>
          <p:cNvCxnSpPr/>
          <p:nvPr/>
        </p:nvCxnSpPr>
        <p:spPr>
          <a:xfrm>
            <a:off x="6069705"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18"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9033173"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8502339"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0" name="直接连接符 31"/>
          <p:cNvCxnSpPr/>
          <p:nvPr/>
        </p:nvCxnSpPr>
        <p:spPr>
          <a:xfrm>
            <a:off x="9729249"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21" name="AutoShape 4"/>
          <p:cNvSpPr>
            <a:spLocks/>
          </p:cNvSpPr>
          <p:nvPr/>
        </p:nvSpPr>
        <p:spPr bwMode="auto">
          <a:xfrm>
            <a:off x="9522621" y="2864730"/>
            <a:ext cx="648473" cy="651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25243B"/>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0"/>
          <p:cNvGrpSpPr/>
          <p:nvPr/>
        </p:nvGrpSpPr>
        <p:grpSpPr>
          <a:xfrm>
            <a:off x="5901030" y="2855484"/>
            <a:ext cx="669927" cy="669927"/>
            <a:chOff x="5394312" y="2141343"/>
            <a:chExt cx="359165" cy="359165"/>
          </a:xfrm>
          <a:solidFill>
            <a:srgbClr val="25243B"/>
          </a:solidFill>
        </p:grpSpPr>
        <p:sp>
          <p:nvSpPr>
            <p:cNvPr id="23" name="AutoShape 56"/>
            <p:cNvSpPr>
              <a:spLocks/>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AutoShape 57"/>
            <p:cNvSpPr>
              <a:spLocks/>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AutoShape 58"/>
            <p:cNvSpPr>
              <a:spLocks/>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6" name="AutoShape 59"/>
          <p:cNvSpPr>
            <a:spLocks/>
          </p:cNvSpPr>
          <p:nvPr/>
        </p:nvSpPr>
        <p:spPr bwMode="auto">
          <a:xfrm>
            <a:off x="2047316" y="2855844"/>
            <a:ext cx="672160" cy="66920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heckerboard(across)">
                                      <p:cBhvr>
                                        <p:cTn id="13" dur="500"/>
                                        <p:tgtEl>
                                          <p:spTgt spid="13"/>
                                        </p:tgtEl>
                                      </p:cBhvr>
                                    </p:animEffect>
                                  </p:childTnLst>
                                </p:cTn>
                              </p:par>
                              <p:par>
                                <p:cTn id="14" presetID="5"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heckerboard(across)">
                                      <p:cBhvr>
                                        <p:cTn id="16" dur="500"/>
                                        <p:tgtEl>
                                          <p:spTgt spid="14"/>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checkerboard(across)">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5" grpId="0"/>
      <p:bldP spid="16" grpId="0"/>
      <p:bldP spid="18" grpId="0"/>
      <p:bldP spid="19" grpId="0"/>
      <p:bldP spid="21"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0886430" y="1628800"/>
            <a:ext cx="1305572" cy="3094954"/>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圆角矩形 19"/>
          <p:cNvSpPr>
            <a:spLocks noChangeAspect="1" noChangeArrowheads="1"/>
          </p:cNvSpPr>
          <p:nvPr/>
        </p:nvSpPr>
        <p:spPr bwMode="auto">
          <a:xfrm>
            <a:off x="841375" y="5048370"/>
            <a:ext cx="720725" cy="719138"/>
          </a:xfrm>
          <a:prstGeom prst="roundRect">
            <a:avLst>
              <a:gd name="adj" fmla="val 30000"/>
            </a:avLst>
          </a:prstGeom>
          <a:solidFill>
            <a:srgbClr val="25243B"/>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圆角矩形 20"/>
          <p:cNvSpPr>
            <a:spLocks noChangeAspect="1" noChangeArrowheads="1"/>
          </p:cNvSpPr>
          <p:nvPr/>
        </p:nvSpPr>
        <p:spPr bwMode="auto">
          <a:xfrm>
            <a:off x="6671272" y="5048370"/>
            <a:ext cx="720725" cy="719138"/>
          </a:xfrm>
          <a:prstGeom prst="roundRect">
            <a:avLst>
              <a:gd name="adj" fmla="val 30000"/>
            </a:avLst>
          </a:prstGeom>
          <a:solidFill>
            <a:srgbClr val="F26D24"/>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2"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33451" y="5142037"/>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61757" y="5129333"/>
            <a:ext cx="541339"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5"/>
          <p:cNvSpPr txBox="1">
            <a:spLocks noChangeArrowheads="1"/>
          </p:cNvSpPr>
          <p:nvPr/>
        </p:nvSpPr>
        <p:spPr bwMode="auto">
          <a:xfrm>
            <a:off x="1633091" y="4998978"/>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5" name="文本框 16"/>
          <p:cNvSpPr txBox="1">
            <a:spLocks noChangeArrowheads="1"/>
          </p:cNvSpPr>
          <p:nvPr/>
        </p:nvSpPr>
        <p:spPr bwMode="auto">
          <a:xfrm>
            <a:off x="1633092" y="5367278"/>
            <a:ext cx="361593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文本框 15"/>
          <p:cNvSpPr txBox="1">
            <a:spLocks noChangeArrowheads="1"/>
          </p:cNvSpPr>
          <p:nvPr/>
        </p:nvSpPr>
        <p:spPr bwMode="auto">
          <a:xfrm>
            <a:off x="7463357" y="5006077"/>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7" name="文本框 16"/>
          <p:cNvSpPr txBox="1">
            <a:spLocks noChangeArrowheads="1"/>
          </p:cNvSpPr>
          <p:nvPr/>
        </p:nvSpPr>
        <p:spPr bwMode="auto">
          <a:xfrm>
            <a:off x="7463359" y="5374377"/>
            <a:ext cx="360186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p:cNvSpPr/>
          <p:nvPr/>
        </p:nvSpPr>
        <p:spPr>
          <a:xfrm>
            <a:off x="622599" y="1628800"/>
            <a:ext cx="5832648" cy="3096344"/>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Text Box 7"/>
          <p:cNvSpPr txBox="1">
            <a:spLocks noChangeArrowheads="1"/>
          </p:cNvSpPr>
          <p:nvPr/>
        </p:nvSpPr>
        <p:spPr bwMode="gray">
          <a:xfrm>
            <a:off x="841374" y="1859349"/>
            <a:ext cx="3023587"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Rectangle 5"/>
          <p:cNvSpPr>
            <a:spLocks/>
          </p:cNvSpPr>
          <p:nvPr/>
        </p:nvSpPr>
        <p:spPr bwMode="auto">
          <a:xfrm>
            <a:off x="914884" y="2612807"/>
            <a:ext cx="5183077" cy="215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1" name="图片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5247" y="1622232"/>
            <a:ext cx="4464496" cy="3094954"/>
          </a:xfrm>
          <a:prstGeom prst="rect">
            <a:avLst/>
          </a:prstGeom>
        </p:spPr>
      </p:pic>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1+#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125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1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175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75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6" grpId="0"/>
      <p:bldP spid="17" grpId="0"/>
      <p:bldP spid="18"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5B28B45D-E4B2-4424-89C1-FB3E1972DD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68401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a:t>
                </a:r>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10" name="组合 22"/>
          <p:cNvGrpSpPr/>
          <p:nvPr/>
        </p:nvGrpSpPr>
        <p:grpSpPr>
          <a:xfrm>
            <a:off x="1087772" y="1917486"/>
            <a:ext cx="3149600" cy="2932793"/>
            <a:chOff x="1055688" y="2901949"/>
            <a:chExt cx="3149600" cy="2932793"/>
          </a:xfrm>
        </p:grpSpPr>
        <p:sp>
          <p:nvSpPr>
            <p:cNvPr id="11" name="矩形 10"/>
            <p:cNvSpPr/>
            <p:nvPr/>
          </p:nvSpPr>
          <p:spPr>
            <a:xfrm>
              <a:off x="1055688"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椭圆 4"/>
            <p:cNvSpPr/>
            <p:nvPr/>
          </p:nvSpPr>
          <p:spPr>
            <a:xfrm>
              <a:off x="1483857" y="3244334"/>
              <a:ext cx="493486" cy="4781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3" name="组合 7"/>
            <p:cNvGrpSpPr/>
            <p:nvPr/>
          </p:nvGrpSpPr>
          <p:grpSpPr>
            <a:xfrm>
              <a:off x="1411285" y="4154831"/>
              <a:ext cx="2444433" cy="1101680"/>
              <a:chOff x="5394700" y="1317507"/>
              <a:chExt cx="2444433" cy="1101680"/>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文本框 14"/>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16" name="组合 23"/>
          <p:cNvGrpSpPr/>
          <p:nvPr/>
        </p:nvGrpSpPr>
        <p:grpSpPr>
          <a:xfrm>
            <a:off x="4553285" y="1917486"/>
            <a:ext cx="3149600" cy="2932793"/>
            <a:chOff x="4521201" y="2901949"/>
            <a:chExt cx="3149600" cy="2932793"/>
          </a:xfrm>
        </p:grpSpPr>
        <p:sp>
          <p:nvSpPr>
            <p:cNvPr id="17" name="矩形 16"/>
            <p:cNvSpPr/>
            <p:nvPr/>
          </p:nvSpPr>
          <p:spPr>
            <a:xfrm>
              <a:off x="4521201" y="2901949"/>
              <a:ext cx="3149600" cy="2932793"/>
            </a:xfrm>
            <a:prstGeom prst="rect">
              <a:avLst/>
            </a:prstGeom>
            <a:solidFill>
              <a:srgbClr val="F26D2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5"/>
            <p:cNvSpPr/>
            <p:nvPr/>
          </p:nvSpPr>
          <p:spPr>
            <a:xfrm>
              <a:off x="4949369" y="3236685"/>
              <a:ext cx="493486" cy="493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0"/>
            <p:cNvGrpSpPr/>
            <p:nvPr/>
          </p:nvGrpSpPr>
          <p:grpSpPr>
            <a:xfrm>
              <a:off x="4876797" y="4154831"/>
              <a:ext cx="2444433" cy="1101680"/>
              <a:chOff x="5394700" y="1317507"/>
              <a:chExt cx="2444433" cy="1101680"/>
            </a:xfrm>
          </p:grpSpPr>
          <p:sp>
            <p:nvSpPr>
              <p:cNvPr id="2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22" name="组合 24"/>
          <p:cNvGrpSpPr/>
          <p:nvPr/>
        </p:nvGrpSpPr>
        <p:grpSpPr>
          <a:xfrm>
            <a:off x="8018797" y="1917486"/>
            <a:ext cx="3149600" cy="2932793"/>
            <a:chOff x="7986713" y="2901949"/>
            <a:chExt cx="3149600" cy="2932793"/>
          </a:xfrm>
        </p:grpSpPr>
        <p:sp>
          <p:nvSpPr>
            <p:cNvPr id="23" name="矩形 22"/>
            <p:cNvSpPr/>
            <p:nvPr/>
          </p:nvSpPr>
          <p:spPr>
            <a:xfrm>
              <a:off x="7986713"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椭圆 6"/>
            <p:cNvSpPr/>
            <p:nvPr/>
          </p:nvSpPr>
          <p:spPr>
            <a:xfrm>
              <a:off x="8441652" y="3236685"/>
              <a:ext cx="439946" cy="493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13"/>
            <p:cNvGrpSpPr/>
            <p:nvPr/>
          </p:nvGrpSpPr>
          <p:grpSpPr>
            <a:xfrm>
              <a:off x="8342310" y="4154831"/>
              <a:ext cx="2444433" cy="1101680"/>
              <a:chOff x="5394700" y="1317507"/>
              <a:chExt cx="2444433" cy="1101680"/>
            </a:xfrm>
          </p:grpSpPr>
          <p:sp>
            <p:nvSpPr>
              <p:cNvPr id="26"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文本框 26"/>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sp>
        <p:nvSpPr>
          <p:cNvPr id="28" name="Text Box 7"/>
          <p:cNvSpPr txBox="1">
            <a:spLocks noChangeArrowheads="1"/>
          </p:cNvSpPr>
          <p:nvPr/>
        </p:nvSpPr>
        <p:spPr bwMode="gray">
          <a:xfrm>
            <a:off x="1087773" y="5075505"/>
            <a:ext cx="3023587"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Rectangle 5"/>
          <p:cNvSpPr>
            <a:spLocks/>
          </p:cNvSpPr>
          <p:nvPr/>
        </p:nvSpPr>
        <p:spPr bwMode="auto">
          <a:xfrm>
            <a:off x="1161279" y="5653734"/>
            <a:ext cx="9009416" cy="111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 y="1469804"/>
            <a:ext cx="12191999"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10" name="矩形 9"/>
          <p:cNvSpPr/>
          <p:nvPr/>
        </p:nvSpPr>
        <p:spPr>
          <a:xfrm>
            <a:off x="263527" y="3616330"/>
            <a:ext cx="11664951" cy="253999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1" name="直接连接符 14"/>
          <p:cNvCxnSpPr/>
          <p:nvPr/>
        </p:nvCxnSpPr>
        <p:spPr>
          <a:xfrm>
            <a:off x="3320459"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5"/>
          <p:cNvCxnSpPr/>
          <p:nvPr/>
        </p:nvCxnSpPr>
        <p:spPr>
          <a:xfrm>
            <a:off x="6096001"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9"/>
          <p:cNvCxnSpPr/>
          <p:nvPr/>
        </p:nvCxnSpPr>
        <p:spPr>
          <a:xfrm>
            <a:off x="8871544"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27"/>
          <p:cNvGrpSpPr/>
          <p:nvPr/>
        </p:nvGrpSpPr>
        <p:grpSpPr>
          <a:xfrm>
            <a:off x="655109" y="4090354"/>
            <a:ext cx="2516043" cy="1187966"/>
            <a:chOff x="8504910" y="2101355"/>
            <a:chExt cx="2516043" cy="1187966"/>
          </a:xfrm>
        </p:grpSpPr>
        <p:sp>
          <p:nvSpPr>
            <p:cNvPr id="15" name="矩形 14"/>
            <p:cNvSpPr/>
            <p:nvPr/>
          </p:nvSpPr>
          <p:spPr>
            <a:xfrm>
              <a:off x="8519002" y="210135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8504910" y="253219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17" name="组合 30"/>
          <p:cNvGrpSpPr/>
          <p:nvPr/>
        </p:nvGrpSpPr>
        <p:grpSpPr>
          <a:xfrm>
            <a:off x="3457134" y="4100514"/>
            <a:ext cx="2542713" cy="1170821"/>
            <a:chOff x="8386800" y="2253755"/>
            <a:chExt cx="2542713" cy="1170821"/>
          </a:xfrm>
        </p:grpSpPr>
        <p:sp>
          <p:nvSpPr>
            <p:cNvPr id="18" name="矩形 17"/>
            <p:cNvSpPr/>
            <p:nvPr/>
          </p:nvSpPr>
          <p:spPr>
            <a:xfrm>
              <a:off x="8427563" y="2253755"/>
              <a:ext cx="250195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9" name="文本框 18"/>
            <p:cNvSpPr txBox="1"/>
            <p:nvPr/>
          </p:nvSpPr>
          <p:spPr>
            <a:xfrm>
              <a:off x="8386800" y="2667446"/>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0" name="组合 33"/>
          <p:cNvGrpSpPr/>
          <p:nvPr/>
        </p:nvGrpSpPr>
        <p:grpSpPr>
          <a:xfrm>
            <a:off x="6350785" y="4059873"/>
            <a:ext cx="2587163" cy="1187966"/>
            <a:chOff x="8504910" y="2111515"/>
            <a:chExt cx="2587163" cy="1187966"/>
          </a:xfrm>
        </p:grpSpPr>
        <p:sp>
          <p:nvSpPr>
            <p:cNvPr id="21" name="矩形 20"/>
            <p:cNvSpPr/>
            <p:nvPr/>
          </p:nvSpPr>
          <p:spPr>
            <a:xfrm>
              <a:off x="8590122" y="211151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2" name="文本框 21"/>
            <p:cNvSpPr txBox="1"/>
            <p:nvPr/>
          </p:nvSpPr>
          <p:spPr>
            <a:xfrm>
              <a:off x="8504910" y="254235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3" name="组合 36"/>
          <p:cNvGrpSpPr/>
          <p:nvPr/>
        </p:nvGrpSpPr>
        <p:grpSpPr>
          <a:xfrm>
            <a:off x="9151365" y="4029392"/>
            <a:ext cx="2587163" cy="1218446"/>
            <a:chOff x="8504910" y="2192795"/>
            <a:chExt cx="2587163" cy="1218446"/>
          </a:xfrm>
        </p:grpSpPr>
        <p:sp>
          <p:nvSpPr>
            <p:cNvPr id="24" name="矩形 23"/>
            <p:cNvSpPr/>
            <p:nvPr/>
          </p:nvSpPr>
          <p:spPr>
            <a:xfrm>
              <a:off x="8590122" y="219279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5" name="文本框 24"/>
            <p:cNvSpPr txBox="1"/>
            <p:nvPr/>
          </p:nvSpPr>
          <p:spPr>
            <a:xfrm>
              <a:off x="8504910" y="265411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sp>
        <p:nvSpPr>
          <p:cNvPr id="26" name=" 339"/>
          <p:cNvSpPr/>
          <p:nvPr/>
        </p:nvSpPr>
        <p:spPr>
          <a:xfrm>
            <a:off x="720727"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 339"/>
          <p:cNvSpPr/>
          <p:nvPr/>
        </p:nvSpPr>
        <p:spPr>
          <a:xfrm>
            <a:off x="3535682" y="4138934"/>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 339"/>
          <p:cNvSpPr/>
          <p:nvPr/>
        </p:nvSpPr>
        <p:spPr>
          <a:xfrm>
            <a:off x="6438902"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 339"/>
          <p:cNvSpPr/>
          <p:nvPr/>
        </p:nvSpPr>
        <p:spPr>
          <a:xfrm>
            <a:off x="9236711" y="4100199"/>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260348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451DC53E-0A84-4F60-9BA7-60B6316438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 y="0"/>
            <a:ext cx="12191999" cy="6858000"/>
          </a:xfrm>
          <a:prstGeom prst="rect">
            <a:avLst/>
          </a:prstGeom>
        </p:spPr>
      </p:pic>
      <p:sp>
        <p:nvSpPr>
          <p:cNvPr id="3" name="矩形 2"/>
          <p:cNvSpPr/>
          <p:nvPr/>
        </p:nvSpPr>
        <p:spPr>
          <a:xfrm>
            <a:off x="0"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4" name="图片 3"/>
          <p:cNvPicPr>
            <a:picLocks noChangeAspect="1"/>
          </p:cNvPicPr>
          <p:nvPr/>
        </p:nvPicPr>
        <p:blipFill>
          <a:blip r:embed="rId4">
            <a:alphaModFix/>
            <a:extLst>
              <a:ext uri="{28A0092B-C50C-407E-A947-70E740481C1C}">
                <a14:useLocalDpi xmlns:a14="http://schemas.microsoft.com/office/drawing/2010/main"/>
              </a:ext>
            </a:extLst>
          </a:blip>
          <a:stretch>
            <a:fillRect/>
          </a:stretch>
        </p:blipFill>
        <p:spPr>
          <a:xfrm rot="900000">
            <a:off x="2739327" y="361457"/>
            <a:ext cx="6571991" cy="6001118"/>
          </a:xfrm>
          <a:prstGeom prst="rect">
            <a:avLst/>
          </a:prstGeom>
        </p:spPr>
      </p:pic>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78B62436-0F41-4B10-94D5-6462790A554F}"/>
              </a:ext>
            </a:extLst>
          </p:cNvPr>
          <p:cNvSpPr txBox="1"/>
          <p:nvPr/>
        </p:nvSpPr>
        <p:spPr>
          <a:xfrm>
            <a:off x="4387696" y="1896778"/>
            <a:ext cx="3275256" cy="1015663"/>
          </a:xfrm>
          <a:prstGeom prst="rect">
            <a:avLst/>
          </a:prstGeom>
          <a:noFill/>
        </p:spPr>
        <p:txBody>
          <a:bodyPr wrap="none" rtlCol="0">
            <a:spAutoFit/>
          </a:bodyPr>
          <a:lstStyle/>
          <a:p>
            <a:pPr algn="ctr"/>
            <a:r>
              <a:rPr lang="zh-CN" altLang="en-US" sz="6000" b="1">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谢谢观看</a:t>
            </a:r>
            <a:endParaRPr lang="zh-CN" altLang="en-US" sz="6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矩形 6">
            <a:extLst>
              <a:ext uri="{FF2B5EF4-FFF2-40B4-BE49-F238E27FC236}">
                <a16:creationId xmlns="" xmlns:a16="http://schemas.microsoft.com/office/drawing/2014/main" id="{E40717EA-53F6-47CE-BB38-F36CFB7A35E3}"/>
              </a:ext>
            </a:extLst>
          </p:cNvPr>
          <p:cNvSpPr/>
          <p:nvPr/>
        </p:nvSpPr>
        <p:spPr>
          <a:xfrm>
            <a:off x="3519680" y="3216895"/>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8" name="组 7"/>
          <p:cNvGrpSpPr/>
          <p:nvPr/>
        </p:nvGrpSpPr>
        <p:grpSpPr>
          <a:xfrm>
            <a:off x="4716747" y="4408269"/>
            <a:ext cx="2617148" cy="352991"/>
            <a:chOff x="5078674" y="4673070"/>
            <a:chExt cx="2617148" cy="352991"/>
          </a:xfrm>
        </p:grpSpPr>
        <p:grpSp>
          <p:nvGrpSpPr>
            <p:cNvPr id="9"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6"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14"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11"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par>
                          <p:cTn id="22" fill="hold">
                            <p:stCondLst>
                              <p:cond delay="10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65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9"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8CD10D62-56EE-4582-A52C-E7C6FF284238"/>
  <p:tag name="ISPRINGONLINEFOLDERID" val="0"/>
  <p:tag name="ISPRINGONLINEFOLDERPATH" val="Content List"/>
  <p:tag name="ISPRINGCLOUDFOLDERID" val="0"/>
  <p:tag name="ISPRINGCLOUDFOLDERPATH" val="Repository"/>
  <p:tag name="ISPRING_OUTPUT_FOLDER" val="D:\ppt\第11批\636655"/>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PRESENTATION_TITLE" val="工作成果汇报"/>
</p:tagLst>
</file>

<file path=ppt/tags/tag2.xml><?xml version="1.0" encoding="utf-8"?>
<p:tagLst xmlns:a="http://schemas.openxmlformats.org/drawingml/2006/main" xmlns:r="http://schemas.openxmlformats.org/officeDocument/2006/relationships" xmlns:p="http://schemas.openxmlformats.org/presentationml/2006/main">
  <p:tag name="ISLIDE.DIAGRAM" val="28977b83-58a3-4679-b5d7-07537b13440f"/>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cdwsfi2v">
      <a:majorFont>
        <a:latin typeface="字魂59号-创粗黑"/>
        <a:ea typeface="字魂59号-创粗黑"/>
        <a:cs typeface=""/>
      </a:majorFont>
      <a:minorFont>
        <a:latin typeface="字魂59号-创粗黑"/>
        <a:ea typeface="字魂59号-创粗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TotalTime>
  <Words>1659</Words>
  <Application>Microsoft Office PowerPoint</Application>
  <PresentationFormat>宽屏</PresentationFormat>
  <Paragraphs>201</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汉仪大宋简</vt:lpstr>
      <vt:lpstr>宋体</vt: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工作成果汇报</dc:title>
  <dc:creator>第一PPT</dc:creator>
  <cp:keywords>www.1ppt.com</cp:keywords>
  <dc:description>www.1ppt.com</dc:description>
  <cp:lastModifiedBy>faith123</cp:lastModifiedBy>
  <cp:revision>64</cp:revision>
  <dcterms:created xsi:type="dcterms:W3CDTF">2017-08-18T03:02:00Z</dcterms:created>
  <dcterms:modified xsi:type="dcterms:W3CDTF">2020-07-29T05:44:51Z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