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3"/>
    <p:sldId id="259" r:id="rId4"/>
    <p:sldId id="260" r:id="rId5"/>
    <p:sldId id="282" r:id="rId6"/>
    <p:sldId id="261" r:id="rId7"/>
    <p:sldId id="271" r:id="rId8"/>
    <p:sldId id="283" r:id="rId9"/>
    <p:sldId id="284" r:id="rId10"/>
    <p:sldId id="268" r:id="rId11"/>
    <p:sldId id="267" r:id="rId12"/>
    <p:sldId id="285" r:id="rId13"/>
    <p:sldId id="266" r:id="rId14"/>
    <p:sldId id="270" r:id="rId15"/>
    <p:sldId id="265" r:id="rId16"/>
    <p:sldId id="286" r:id="rId17"/>
    <p:sldId id="269" r:id="rId18"/>
    <p:sldId id="281" r:id="rId19"/>
    <p:sldId id="273" r:id="rId20"/>
    <p:sldId id="287" r:id="rId21"/>
    <p:sldId id="277" r:id="rId22"/>
  </p:sldIdLst>
  <p:sldSz cx="12192000" cy="6858000"/>
  <p:notesSz cx="6858000" cy="9144000"/>
  <p:embeddedFontLst>
    <p:embeddedFont>
      <p:font typeface="汉仪晓波花月圆W" panose="00020600040101010101" charset="-122"/>
      <p:regular r:id="rId26"/>
    </p:embeddedFont>
    <p:embeddedFont>
      <p:font typeface="微软雅黑" panose="020B0503020204020204" charset="-122"/>
      <p:regular r:id="rId27"/>
    </p:embeddedFont>
    <p:embeddedFont>
      <p:font typeface="Calibri" panose="020F0502020204030204" charset="0"/>
      <p:regular r:id="rId28"/>
      <p:bold r:id="rId29"/>
      <p:italic r:id="rId30"/>
      <p:boldItalic r:id="rId3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6F7"/>
    <a:srgbClr val="83ACDA"/>
    <a:srgbClr val="404040"/>
    <a:srgbClr val="FFFFFF"/>
    <a:srgbClr val="258FB4"/>
    <a:srgbClr val="5B9BD5"/>
    <a:srgbClr val="5EB9B8"/>
    <a:srgbClr val="BF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5EB9B8"/>
            </a:solidFill>
          </c:spPr>
          <c:explosion val="0"/>
          <c:dPt>
            <c:idx val="0"/>
            <c:bubble3D val="0"/>
            <c:spPr>
              <a:solidFill>
                <a:srgbClr val="5EB9B8"/>
              </a:solidFill>
              <a:ln w="19050">
                <a:solidFill>
                  <a:schemeClr val="lt1"/>
                </a:solidFill>
              </a:ln>
              <a:effectLst/>
            </c:spPr>
          </c:dPt>
          <c:dPt>
            <c:idx val="1"/>
            <c:bubble3D val="0"/>
            <c:spPr>
              <a:solidFill>
                <a:srgbClr val="5EB9B8"/>
              </a:solidFill>
              <a:ln w="19050">
                <a:solidFill>
                  <a:schemeClr val="lt1"/>
                </a:solidFill>
              </a:ln>
              <a:effectLst/>
            </c:spPr>
          </c:dPt>
          <c:dPt>
            <c:idx val="2"/>
            <c:bubble3D val="0"/>
            <c:spPr>
              <a:solidFill>
                <a:srgbClr val="5EB9B8"/>
              </a:solidFill>
              <a:ln w="19050">
                <a:solidFill>
                  <a:schemeClr val="lt1"/>
                </a:solidFill>
              </a:ln>
              <a:effectLst/>
            </c:spPr>
          </c:dPt>
          <c:dPt>
            <c:idx val="3"/>
            <c:bubble3D val="0"/>
            <c:spPr>
              <a:solidFill>
                <a:srgbClr val="5EB9B8"/>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5B9BD5"/>
            </a:solidFill>
          </c:spPr>
          <c:explosion val="0"/>
          <c:dPt>
            <c:idx val="0"/>
            <c:bubble3D val="0"/>
            <c:spPr>
              <a:solidFill>
                <a:srgbClr val="5B9BD5"/>
              </a:solidFill>
              <a:ln w="19050">
                <a:solidFill>
                  <a:schemeClr val="lt1"/>
                </a:solidFill>
              </a:ln>
              <a:effectLst/>
            </c:spPr>
          </c:dPt>
          <c:dPt>
            <c:idx val="1"/>
            <c:bubble3D val="0"/>
            <c:spPr>
              <a:solidFill>
                <a:srgbClr val="5B9BD5"/>
              </a:solidFill>
              <a:ln w="19050">
                <a:solidFill>
                  <a:schemeClr val="lt1"/>
                </a:solidFill>
              </a:ln>
              <a:effectLst/>
            </c:spPr>
          </c:dPt>
          <c:dPt>
            <c:idx val="2"/>
            <c:bubble3D val="0"/>
            <c:spPr>
              <a:solidFill>
                <a:srgbClr val="5B9BD5"/>
              </a:solidFill>
              <a:ln w="19050">
                <a:solidFill>
                  <a:schemeClr val="lt1"/>
                </a:solidFill>
              </a:ln>
              <a:effectLst/>
            </c:spPr>
          </c:dPt>
          <c:dPt>
            <c:idx val="3"/>
            <c:bubble3D val="0"/>
            <c:spPr>
              <a:solidFill>
                <a:srgbClr val="5B9BD5"/>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258FB4"/>
            </a:solidFill>
          </c:spPr>
          <c:explosion val="0"/>
          <c:dPt>
            <c:idx val="0"/>
            <c:bubble3D val="0"/>
            <c:spPr>
              <a:solidFill>
                <a:srgbClr val="258FB4"/>
              </a:solidFill>
              <a:ln w="19050">
                <a:solidFill>
                  <a:schemeClr val="lt1"/>
                </a:solidFill>
              </a:ln>
              <a:effectLst/>
            </c:spPr>
          </c:dPt>
          <c:dPt>
            <c:idx val="1"/>
            <c:bubble3D val="0"/>
            <c:spPr>
              <a:solidFill>
                <a:srgbClr val="258FB4"/>
              </a:solidFill>
              <a:ln w="19050">
                <a:solidFill>
                  <a:schemeClr val="lt1"/>
                </a:solidFill>
              </a:ln>
              <a:effectLst/>
            </c:spPr>
          </c:dPt>
          <c:dPt>
            <c:idx val="2"/>
            <c:bubble3D val="0"/>
            <c:spPr>
              <a:solidFill>
                <a:srgbClr val="258FB4"/>
              </a:solidFill>
              <a:ln w="19050">
                <a:solidFill>
                  <a:schemeClr val="lt1"/>
                </a:solidFill>
              </a:ln>
              <a:effectLst/>
            </c:spPr>
          </c:dPt>
          <c:dPt>
            <c:idx val="3"/>
            <c:bubble3D val="0"/>
            <c:spPr>
              <a:solidFill>
                <a:srgbClr val="258FB4"/>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5EB9B8"/>
            </a:solidFill>
          </c:spPr>
          <c:explosion val="0"/>
          <c:dPt>
            <c:idx val="0"/>
            <c:bubble3D val="0"/>
            <c:spPr>
              <a:solidFill>
                <a:srgbClr val="5EB9B8"/>
              </a:solidFill>
              <a:ln w="19050">
                <a:solidFill>
                  <a:schemeClr val="lt1"/>
                </a:solidFill>
              </a:ln>
              <a:effectLst/>
            </c:spPr>
          </c:dPt>
          <c:dPt>
            <c:idx val="1"/>
            <c:bubble3D val="0"/>
            <c:spPr>
              <a:solidFill>
                <a:srgbClr val="5EB9B8"/>
              </a:solidFill>
              <a:ln w="19050">
                <a:solidFill>
                  <a:schemeClr val="lt1"/>
                </a:solidFill>
              </a:ln>
              <a:effectLst/>
            </c:spPr>
          </c:dPt>
          <c:dPt>
            <c:idx val="2"/>
            <c:bubble3D val="0"/>
            <c:spPr>
              <a:solidFill>
                <a:srgbClr val="5EB9B8"/>
              </a:solidFill>
              <a:ln w="19050">
                <a:solidFill>
                  <a:schemeClr val="lt1"/>
                </a:solidFill>
              </a:ln>
              <a:effectLst/>
            </c:spPr>
          </c:dPt>
          <c:dPt>
            <c:idx val="3"/>
            <c:bubble3D val="0"/>
            <c:spPr>
              <a:solidFill>
                <a:srgbClr val="5EB9B8"/>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6F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image" Target="../media/image3.svg"/><Relationship Id="rId5" Type="http://schemas.openxmlformats.org/officeDocument/2006/relationships/image" Target="../media/image4.png"/><Relationship Id="rId4" Type="http://schemas.openxmlformats.org/officeDocument/2006/relationships/image" Target="../media/image2.svg"/><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svg"/><Relationship Id="rId7" Type="http://schemas.openxmlformats.org/officeDocument/2006/relationships/image" Target="../media/image9.png"/><Relationship Id="rId6" Type="http://schemas.openxmlformats.org/officeDocument/2006/relationships/image" Target="../media/image6.svg"/><Relationship Id="rId5" Type="http://schemas.openxmlformats.org/officeDocument/2006/relationships/image" Target="../media/image8.png"/><Relationship Id="rId4" Type="http://schemas.openxmlformats.org/officeDocument/2006/relationships/image" Target="../media/image5.svg"/><Relationship Id="rId3" Type="http://schemas.openxmlformats.org/officeDocument/2006/relationships/image" Target="../media/image7.png"/><Relationship Id="rId2" Type="http://schemas.openxmlformats.org/officeDocument/2006/relationships/image" Target="../media/image4.sv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svg"/><Relationship Id="rId7" Type="http://schemas.openxmlformats.org/officeDocument/2006/relationships/image" Target="../media/image14.png"/><Relationship Id="rId6" Type="http://schemas.openxmlformats.org/officeDocument/2006/relationships/image" Target="../media/image10.svg"/><Relationship Id="rId5" Type="http://schemas.openxmlformats.org/officeDocument/2006/relationships/image" Target="../media/image13.png"/><Relationship Id="rId4" Type="http://schemas.openxmlformats.org/officeDocument/2006/relationships/image" Target="../media/image9.svg"/><Relationship Id="rId3" Type="http://schemas.openxmlformats.org/officeDocument/2006/relationships/image" Target="../media/image12.png"/><Relationship Id="rId2" Type="http://schemas.openxmlformats.org/officeDocument/2006/relationships/image" Target="../media/image8.sv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3.svg"/><Relationship Id="rId7" Type="http://schemas.openxmlformats.org/officeDocument/2006/relationships/image" Target="../media/image16.png"/><Relationship Id="rId6" Type="http://schemas.openxmlformats.org/officeDocument/2006/relationships/image" Target="../media/image12.svg"/><Relationship Id="rId5" Type="http://schemas.openxmlformats.org/officeDocument/2006/relationships/image" Target="../media/image15.png"/><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1" Type="http://schemas.openxmlformats.org/officeDocument/2006/relationships/slideLayout" Target="../slideLayouts/slideLayout1.xml"/><Relationship Id="rId10" Type="http://schemas.openxmlformats.org/officeDocument/2006/relationships/image" Target="../media/image14.svg"/><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8.svg"/><Relationship Id="rId7" Type="http://schemas.openxmlformats.org/officeDocument/2006/relationships/image" Target="../media/image21.png"/><Relationship Id="rId6" Type="http://schemas.openxmlformats.org/officeDocument/2006/relationships/image" Target="../media/image17.svg"/><Relationship Id="rId5" Type="http://schemas.openxmlformats.org/officeDocument/2006/relationships/image" Target="../media/image20.png"/><Relationship Id="rId4" Type="http://schemas.openxmlformats.org/officeDocument/2006/relationships/image" Target="../media/image16.svg"/><Relationship Id="rId3" Type="http://schemas.openxmlformats.org/officeDocument/2006/relationships/image" Target="../media/image19.png"/><Relationship Id="rId2" Type="http://schemas.openxmlformats.org/officeDocument/2006/relationships/image" Target="../media/image15.svg"/><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2.svg"/><Relationship Id="rId7" Type="http://schemas.openxmlformats.org/officeDocument/2006/relationships/image" Target="../media/image25.png"/><Relationship Id="rId6" Type="http://schemas.openxmlformats.org/officeDocument/2006/relationships/image" Target="../media/image21.svg"/><Relationship Id="rId5" Type="http://schemas.openxmlformats.org/officeDocument/2006/relationships/image" Target="../media/image24.png"/><Relationship Id="rId4" Type="http://schemas.openxmlformats.org/officeDocument/2006/relationships/image" Target="../media/image20.svg"/><Relationship Id="rId3" Type="http://schemas.openxmlformats.org/officeDocument/2006/relationships/image" Target="../media/image23.png"/><Relationship Id="rId2" Type="http://schemas.openxmlformats.org/officeDocument/2006/relationships/image" Target="../media/image19.svg"/><Relationship Id="rId10" Type="http://schemas.openxmlformats.org/officeDocument/2006/relationships/slideLayout" Target="../slideLayouts/slideLayout1.xml"/><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sv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b="78051"/>
          <a:stretch>
            <a:fillRect/>
          </a:stretch>
        </p:blipFill>
        <p:spPr>
          <a:xfrm>
            <a:off x="0" y="0"/>
            <a:ext cx="12192000" cy="6882130"/>
          </a:xfrm>
          <a:prstGeom prst="rect">
            <a:avLst/>
          </a:prstGeom>
        </p:spPr>
      </p:pic>
      <p:sp>
        <p:nvSpPr>
          <p:cNvPr id="2" name="文本框 1"/>
          <p:cNvSpPr txBox="1"/>
          <p:nvPr/>
        </p:nvSpPr>
        <p:spPr>
          <a:xfrm>
            <a:off x="4597400" y="3917950"/>
            <a:ext cx="6771640" cy="1322070"/>
          </a:xfrm>
          <a:prstGeom prst="rect">
            <a:avLst/>
          </a:prstGeom>
          <a:noFill/>
        </p:spPr>
        <p:txBody>
          <a:bodyPr wrap="square" rtlCol="0" anchor="t">
            <a:spAutoFit/>
          </a:bodyPr>
          <a:p>
            <a:pPr algn="ctr"/>
            <a:r>
              <a:rPr lang="zh-CN" altLang="en-US" sz="8000">
                <a:latin typeface="汉仪晓波花月圆W" panose="00020600040101010101" charset="-122"/>
                <a:ea typeface="汉仪晓波花月圆W" panose="00020600040101010101" charset="-122"/>
              </a:rPr>
              <a:t>M</a:t>
            </a:r>
            <a:r>
              <a:rPr lang="en-US" altLang="zh-CN" sz="8000">
                <a:latin typeface="汉仪晓波花月圆W" panose="00020600040101010101" charset="-122"/>
                <a:ea typeface="汉仪晓波花月圆W" panose="00020600040101010101" charset="-122"/>
              </a:rPr>
              <a:t>ARKE</a:t>
            </a:r>
            <a:r>
              <a:rPr lang="en-US" altLang="zh-CN" sz="8000">
                <a:solidFill>
                  <a:srgbClr val="5EB9B8"/>
                </a:solidFill>
                <a:latin typeface="汉仪晓波花月圆W" panose="00020600040101010101" charset="-122"/>
                <a:ea typeface="汉仪晓波花月圆W" panose="00020600040101010101" charset="-122"/>
              </a:rPr>
              <a:t>TING</a:t>
            </a:r>
            <a:endParaRPr lang="en-US" altLang="zh-CN" sz="8000">
              <a:solidFill>
                <a:srgbClr val="5EB9B8"/>
              </a:solidFill>
              <a:latin typeface="汉仪晓波花月圆W" panose="00020600040101010101" charset="-122"/>
              <a:ea typeface="汉仪晓波花月圆W" panose="00020600040101010101" charset="-122"/>
            </a:endParaRPr>
          </a:p>
        </p:txBody>
      </p:sp>
      <p:sp>
        <p:nvSpPr>
          <p:cNvPr id="10" name="文本框 9"/>
          <p:cNvSpPr txBox="1"/>
          <p:nvPr/>
        </p:nvSpPr>
        <p:spPr>
          <a:xfrm>
            <a:off x="4874895" y="5456555"/>
            <a:ext cx="6216015" cy="798830"/>
          </a:xfrm>
          <a:prstGeom prst="rect">
            <a:avLst/>
          </a:prstGeom>
          <a:noFill/>
        </p:spPr>
        <p:txBody>
          <a:bodyPr wrap="square" rtlCol="0">
            <a:spAutoFit/>
          </a:bodyPr>
          <a:p>
            <a:pPr algn="ctr">
              <a:lnSpc>
                <a:spcPct val="100000"/>
              </a:lnSpc>
              <a:spcBef>
                <a:spcPts val="0"/>
              </a:spcBef>
              <a:spcAft>
                <a:spcPts val="0"/>
              </a:spcAft>
            </a:pPr>
            <a:r>
              <a:rPr lang="zh-CN" altLang="en-US" sz="3200">
                <a:solidFill>
                  <a:schemeClr val="tx1"/>
                </a:solidFill>
                <a:latin typeface="汉仪晓波花月圆W" panose="00020600040101010101" charset="-122"/>
                <a:ea typeface="汉仪晓波花月圆W" panose="00020600040101010101" charset="-122"/>
                <a:cs typeface="汉仪晓波花月圆W" panose="00020600040101010101" charset="-122"/>
              </a:rPr>
              <a:t>市场营销策划方案</a:t>
            </a:r>
            <a:r>
              <a:rPr lang="en-US" altLang="zh-CN" sz="3200">
                <a:solidFill>
                  <a:schemeClr val="tx1"/>
                </a:solidFill>
                <a:latin typeface="汉仪晓波花月圆W" panose="00020600040101010101" charset="-122"/>
                <a:ea typeface="汉仪晓波花月圆W" panose="00020600040101010101" charset="-122"/>
                <a:cs typeface="汉仪晓波花月圆W" panose="00020600040101010101" charset="-122"/>
              </a:rPr>
              <a:t>PPT</a:t>
            </a:r>
            <a:r>
              <a:rPr lang="zh-CN" altLang="en-US" sz="3200">
                <a:solidFill>
                  <a:schemeClr val="tx1"/>
                </a:solidFill>
                <a:latin typeface="汉仪晓波花月圆W" panose="00020600040101010101" charset="-122"/>
                <a:ea typeface="汉仪晓波花月圆W" panose="00020600040101010101" charset="-122"/>
                <a:cs typeface="汉仪晓波花月圆W" panose="00020600040101010101" charset="-122"/>
              </a:rPr>
              <a:t>模板</a:t>
            </a:r>
            <a:endParaRPr lang="zh-CN" altLang="en-US" sz="2400">
              <a:solidFill>
                <a:schemeClr val="tx1"/>
              </a:solidFill>
              <a:latin typeface="汉仪晓波花月圆W" panose="00020600040101010101" charset="-122"/>
              <a:ea typeface="汉仪晓波花月圆W" panose="00020600040101010101" charset="-122"/>
              <a:cs typeface="汉仪晓波花月圆W" panose="00020600040101010101" charset="-122"/>
            </a:endParaRPr>
          </a:p>
          <a:p>
            <a:pPr algn="ctr">
              <a:lnSpc>
                <a:spcPct val="100000"/>
              </a:lnSpc>
              <a:spcBef>
                <a:spcPts val="0"/>
              </a:spcBef>
              <a:spcAft>
                <a:spcPts val="0"/>
              </a:spcAft>
            </a:pPr>
            <a:r>
              <a:rPr lang="zh-CN" altLang="en-US" sz="1400">
                <a:solidFill>
                  <a:schemeClr val="tx1"/>
                </a:solidFill>
                <a:latin typeface="汉仪晓波花月圆W" panose="00020600040101010101" charset="-122"/>
                <a:ea typeface="汉仪晓波花月圆W" panose="00020600040101010101" charset="-122"/>
                <a:cs typeface="汉仪晓波花月圆W" panose="00020600040101010101" charset="-122"/>
              </a:rPr>
              <a:t>PPT Template of Marketing Planning Scheme</a:t>
            </a:r>
            <a:endParaRPr lang="zh-CN" altLang="en-US" sz="1400">
              <a:solidFill>
                <a:schemeClr val="tx1"/>
              </a:solidFill>
              <a:latin typeface="汉仪晓波花月圆W" panose="00020600040101010101" charset="-122"/>
              <a:ea typeface="汉仪晓波花月圆W" panose="00020600040101010101" charset="-122"/>
              <a:cs typeface="汉仪晓波花月圆W" panose="0002060004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寻找同路人招聘展架 (3)"/>
          <p:cNvPicPr>
            <a:picLocks noChangeAspect="1"/>
          </p:cNvPicPr>
          <p:nvPr/>
        </p:nvPicPr>
        <p:blipFill>
          <a:blip r:embed="rId1"/>
          <a:srcRect t="9666" r="56109" b="80396"/>
          <a:stretch>
            <a:fillRect/>
          </a:stretch>
        </p:blipFill>
        <p:spPr>
          <a:xfrm rot="10800000">
            <a:off x="8698230" y="4823460"/>
            <a:ext cx="3493770" cy="2034540"/>
          </a:xfrm>
          <a:prstGeom prst="rect">
            <a:avLst/>
          </a:prstGeom>
          <a:solidFill>
            <a:srgbClr val="FAF6F7"/>
          </a:solidFill>
        </p:spPr>
      </p:pic>
      <p:pic>
        <p:nvPicPr>
          <p:cNvPr id="2" name="图片 1" descr="寻找同路人招聘展架 (3)"/>
          <p:cNvPicPr>
            <a:picLocks noChangeAspect="1"/>
          </p:cNvPicPr>
          <p:nvPr/>
        </p:nvPicPr>
        <p:blipFill>
          <a:blip r:embed="rId1"/>
          <a:srcRect t="9666" r="56109" b="80396"/>
          <a:stretch>
            <a:fillRect/>
          </a:stretch>
        </p:blipFill>
        <p:spPr>
          <a:xfrm>
            <a:off x="635" y="0"/>
            <a:ext cx="3493770" cy="2034540"/>
          </a:xfrm>
          <a:prstGeom prst="rect">
            <a:avLst/>
          </a:prstGeom>
          <a:solidFill>
            <a:srgbClr val="FAF6F7"/>
          </a:solidFill>
        </p:spPr>
      </p:pic>
      <p:sp>
        <p:nvSpPr>
          <p:cNvPr id="3" name="文本框 2"/>
          <p:cNvSpPr txBox="1"/>
          <p:nvPr/>
        </p:nvSpPr>
        <p:spPr>
          <a:xfrm>
            <a:off x="5272723" y="1340485"/>
            <a:ext cx="1646555" cy="983615"/>
          </a:xfrm>
          <a:prstGeom prst="rect">
            <a:avLst/>
          </a:prstGeom>
          <a:noFill/>
        </p:spPr>
        <p:txBody>
          <a:bodyPr wrap="square" rtlCol="0">
            <a:spAutoFit/>
          </a:bodyPr>
          <a:p>
            <a:pPr algn="dist">
              <a:lnSpc>
                <a:spcPct val="100000"/>
              </a:lnSpc>
            </a:pPr>
            <a:r>
              <a:rPr lang="zh-CN" sz="4000">
                <a:solidFill>
                  <a:schemeClr val="tx1"/>
                </a:solidFill>
                <a:latin typeface="汉仪晓波花月圆W" panose="00020600040101010101" charset="-122"/>
                <a:ea typeface="汉仪晓波花月圆W" panose="00020600040101010101" charset="-122"/>
                <a:cs typeface="汉仪晓波花月圆W" panose="00020600040101010101" charset="-122"/>
              </a:rPr>
              <a:t>目录</a:t>
            </a:r>
            <a:endParaRPr lang="zh-CN" sz="2800">
              <a:solidFill>
                <a:schemeClr val="tx1"/>
              </a:solidFill>
              <a:latin typeface="汉仪晓波花月圆W" panose="00020600040101010101" charset="-122"/>
              <a:ea typeface="汉仪晓波花月圆W" panose="00020600040101010101" charset="-122"/>
              <a:cs typeface="汉仪晓波花月圆W" panose="00020600040101010101" charset="-122"/>
            </a:endParaRPr>
          </a:p>
          <a:p>
            <a:pPr algn="dist">
              <a:lnSpc>
                <a:spcPct val="100000"/>
              </a:lnSpc>
            </a:pPr>
            <a:r>
              <a:rPr lang="zh-CN" altLang="en-US">
                <a:solidFill>
                  <a:schemeClr val="tx1"/>
                </a:solidFill>
                <a:latin typeface="汉仪晓波花月圆W" panose="00020600040101010101" charset="-122"/>
                <a:ea typeface="汉仪晓波花月圆W" panose="00020600040101010101" charset="-122"/>
                <a:cs typeface="汉仪晓波花月圆W" panose="00020600040101010101" charset="-122"/>
              </a:rPr>
              <a:t>C</a:t>
            </a:r>
            <a:r>
              <a:rPr lang="en-US" altLang="zh-CN">
                <a:solidFill>
                  <a:schemeClr val="tx1"/>
                </a:solidFill>
                <a:latin typeface="汉仪晓波花月圆W" panose="00020600040101010101" charset="-122"/>
                <a:ea typeface="汉仪晓波花月圆W" panose="00020600040101010101" charset="-122"/>
                <a:cs typeface="汉仪晓波花月圆W" panose="00020600040101010101" charset="-122"/>
              </a:rPr>
              <a:t>ATALOG</a:t>
            </a:r>
            <a:endParaRPr lang="en-US" altLang="zh-CN">
              <a:solidFill>
                <a:schemeClr val="tx1"/>
              </a:solidFill>
              <a:latin typeface="汉仪晓波花月圆W" panose="00020600040101010101" charset="-122"/>
              <a:ea typeface="汉仪晓波花月圆W" panose="00020600040101010101" charset="-122"/>
              <a:cs typeface="汉仪晓波花月圆W" panose="00020600040101010101" charset="-122"/>
            </a:endParaRPr>
          </a:p>
        </p:txBody>
      </p:sp>
      <p:sp>
        <p:nvSpPr>
          <p:cNvPr id="15" name="文本框 14"/>
          <p:cNvSpPr txBox="1"/>
          <p:nvPr/>
        </p:nvSpPr>
        <p:spPr>
          <a:xfrm>
            <a:off x="1033145" y="4057015"/>
            <a:ext cx="1959610" cy="645160"/>
          </a:xfrm>
          <a:prstGeom prst="rect">
            <a:avLst/>
          </a:prstGeom>
          <a:noFill/>
        </p:spPr>
        <p:txBody>
          <a:bodyPr wrap="square" rtlCol="0" anchor="t">
            <a:spAutoFit/>
          </a:bodyPr>
          <a:p>
            <a:pPr algn="dist">
              <a:lnSpc>
                <a:spcPct val="100000"/>
              </a:lnSpc>
            </a:pPr>
            <a:r>
              <a:rPr lang="zh-CN" altLang="en-US" sz="2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方案背景</a:t>
            </a:r>
            <a:endParaRPr lang="zh-CN" altLang="en-US">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Scenario background</a:t>
            </a:r>
            <a:endPar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23" name="文本框 22"/>
          <p:cNvSpPr txBox="1"/>
          <p:nvPr/>
        </p:nvSpPr>
        <p:spPr>
          <a:xfrm>
            <a:off x="3782060" y="4057015"/>
            <a:ext cx="1959610" cy="645160"/>
          </a:xfrm>
          <a:prstGeom prst="rect">
            <a:avLst/>
          </a:prstGeom>
          <a:noFill/>
        </p:spPr>
        <p:txBody>
          <a:bodyPr wrap="square" rtlCol="0" anchor="t">
            <a:spAutoFit/>
          </a:bodyPr>
          <a:p>
            <a:pPr algn="dist">
              <a:lnSpc>
                <a:spcPct val="100000"/>
              </a:lnSpc>
            </a:pPr>
            <a:r>
              <a:rPr lang="zh-CN" altLang="en-US" sz="2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方案概述</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Outline of the plan</a:t>
            </a:r>
            <a:endPar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27" name="文本框 26"/>
          <p:cNvSpPr txBox="1"/>
          <p:nvPr/>
        </p:nvSpPr>
        <p:spPr>
          <a:xfrm>
            <a:off x="6533515" y="4057015"/>
            <a:ext cx="1959610" cy="645160"/>
          </a:xfrm>
          <a:prstGeom prst="rect">
            <a:avLst/>
          </a:prstGeom>
          <a:noFill/>
        </p:spPr>
        <p:txBody>
          <a:bodyPr wrap="square" rtlCol="0" anchor="t">
            <a:spAutoFit/>
          </a:bodyPr>
          <a:p>
            <a:pPr algn="dist">
              <a:lnSpc>
                <a:spcPct val="100000"/>
              </a:lnSpc>
            </a:pPr>
            <a:r>
              <a:rPr lang="zh-CN" altLang="en-US" sz="2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营销目标</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Marketing objective</a:t>
            </a:r>
            <a:endPar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31" name="文本框 30"/>
          <p:cNvSpPr txBox="1"/>
          <p:nvPr/>
        </p:nvSpPr>
        <p:spPr>
          <a:xfrm>
            <a:off x="9287510" y="4057015"/>
            <a:ext cx="1959610" cy="645160"/>
          </a:xfrm>
          <a:prstGeom prst="rect">
            <a:avLst/>
          </a:prstGeom>
          <a:noFill/>
        </p:spPr>
        <p:txBody>
          <a:bodyPr wrap="square" rtlCol="0" anchor="t">
            <a:spAutoFit/>
          </a:bodyPr>
          <a:p>
            <a:pPr algn="dist">
              <a:lnSpc>
                <a:spcPct val="100000"/>
              </a:lnSpc>
            </a:pPr>
            <a:r>
              <a:rPr lang="zh-CN" altLang="en-US" sz="2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方案执行</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Programme execution</a:t>
            </a:r>
            <a:endParaRPr lang="zh-CN" altLang="en-US" sz="12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16" name="文本框 15"/>
          <p:cNvSpPr txBox="1"/>
          <p:nvPr/>
        </p:nvSpPr>
        <p:spPr>
          <a:xfrm>
            <a:off x="1555115" y="3044825"/>
            <a:ext cx="915670" cy="768350"/>
          </a:xfrm>
          <a:prstGeom prst="rect">
            <a:avLst/>
          </a:prstGeom>
          <a:noFill/>
        </p:spPr>
        <p:txBody>
          <a:bodyPr wrap="none" rtlCol="0" anchor="t">
            <a:spAutoFit/>
          </a:bodyPr>
          <a:p>
            <a:pPr algn="ctr"/>
            <a:r>
              <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01</a:t>
            </a:r>
            <a:endPar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5" name="文本框 4"/>
          <p:cNvSpPr txBox="1"/>
          <p:nvPr/>
        </p:nvSpPr>
        <p:spPr>
          <a:xfrm>
            <a:off x="4304030" y="3044825"/>
            <a:ext cx="915670" cy="768350"/>
          </a:xfrm>
          <a:prstGeom prst="rect">
            <a:avLst/>
          </a:prstGeom>
          <a:noFill/>
        </p:spPr>
        <p:txBody>
          <a:bodyPr wrap="none" rtlCol="0" anchor="t">
            <a:spAutoFit/>
          </a:bodyPr>
          <a:p>
            <a:pPr algn="ctr"/>
            <a:r>
              <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02</a:t>
            </a:r>
            <a:endPar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6" name="文本框 5"/>
          <p:cNvSpPr txBox="1"/>
          <p:nvPr/>
        </p:nvSpPr>
        <p:spPr>
          <a:xfrm>
            <a:off x="7055485" y="3044825"/>
            <a:ext cx="915670" cy="768350"/>
          </a:xfrm>
          <a:prstGeom prst="rect">
            <a:avLst/>
          </a:prstGeom>
          <a:noFill/>
        </p:spPr>
        <p:txBody>
          <a:bodyPr wrap="none" rtlCol="0" anchor="t">
            <a:spAutoFit/>
          </a:bodyPr>
          <a:p>
            <a:pPr algn="ctr"/>
            <a:r>
              <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03</a:t>
            </a:r>
            <a:endPar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7" name="文本框 6"/>
          <p:cNvSpPr txBox="1"/>
          <p:nvPr/>
        </p:nvSpPr>
        <p:spPr>
          <a:xfrm>
            <a:off x="9809480" y="3044825"/>
            <a:ext cx="915670" cy="768350"/>
          </a:xfrm>
          <a:prstGeom prst="rect">
            <a:avLst/>
          </a:prstGeom>
          <a:noFill/>
        </p:spPr>
        <p:txBody>
          <a:bodyPr wrap="none" rtlCol="0" anchor="t">
            <a:spAutoFit/>
          </a:bodyPr>
          <a:p>
            <a:pPr algn="ctr"/>
            <a:r>
              <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04</a:t>
            </a:r>
            <a:endParaRPr lang="en-US" altLang="zh-CN" sz="4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24" name="等腰三角形 23"/>
          <p:cNvSpPr/>
          <p:nvPr/>
        </p:nvSpPr>
        <p:spPr>
          <a:xfrm flipV="1">
            <a:off x="5920105" y="2536825"/>
            <a:ext cx="352425" cy="290195"/>
          </a:xfrm>
          <a:prstGeom prst="triangl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l="245" t="9484" r="-245" b="80074"/>
          <a:stretch>
            <a:fillRect/>
          </a:stretch>
        </p:blipFill>
        <p:spPr>
          <a:xfrm rot="10800000">
            <a:off x="635" y="3583940"/>
            <a:ext cx="12192000" cy="3274060"/>
          </a:xfrm>
          <a:prstGeom prst="rect">
            <a:avLst/>
          </a:prstGeom>
        </p:spPr>
      </p:pic>
      <p:sp>
        <p:nvSpPr>
          <p:cNvPr id="2" name="文本框 1"/>
          <p:cNvSpPr txBox="1"/>
          <p:nvPr/>
        </p:nvSpPr>
        <p:spPr>
          <a:xfrm>
            <a:off x="4663123" y="2440305"/>
            <a:ext cx="2867025" cy="922020"/>
          </a:xfrm>
          <a:prstGeom prst="rect">
            <a:avLst/>
          </a:prstGeom>
          <a:noFill/>
        </p:spPr>
        <p:txBody>
          <a:bodyPr wrap="square" rtlCol="0" anchor="t">
            <a:spAutoFit/>
          </a:bodyPr>
          <a:p>
            <a:pPr algn="dist">
              <a:lnSpc>
                <a:spcPct val="100000"/>
              </a:lnSpc>
            </a:pPr>
            <a:r>
              <a:rPr lang="zh-CN" altLang="en-US" sz="40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输入标题</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Scenario background</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4" name="文本框 3"/>
          <p:cNvSpPr txBox="1"/>
          <p:nvPr/>
        </p:nvSpPr>
        <p:spPr>
          <a:xfrm>
            <a:off x="5555615" y="1257300"/>
            <a:ext cx="1082040" cy="922020"/>
          </a:xfrm>
          <a:prstGeom prst="rect">
            <a:avLst/>
          </a:prstGeom>
          <a:noFill/>
        </p:spPr>
        <p:txBody>
          <a:bodyPr wrap="none" rtlCol="0" anchor="t">
            <a:spAutoFit/>
          </a:bodyPr>
          <a:p>
            <a:pPr algn="ctr"/>
            <a:r>
              <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01</a:t>
            </a:r>
            <a:endPar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33" name="文本框 32"/>
          <p:cNvSpPr txBox="1"/>
          <p:nvPr/>
        </p:nvSpPr>
        <p:spPr>
          <a:xfrm>
            <a:off x="2779395" y="3474085"/>
            <a:ext cx="6635115" cy="1060450"/>
          </a:xfrm>
          <a:prstGeom prst="rect">
            <a:avLst/>
          </a:prstGeom>
          <a:noFill/>
        </p:spPr>
        <p:txBody>
          <a:bodyPr wrap="square" rtlCol="0" anchor="t">
            <a:spAutoFit/>
          </a:bodyPr>
          <a:p>
            <a:pPr algn="ctr">
              <a:lnSpc>
                <a:spcPct val="15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rPr>
              <a:t>Please enter details here Please enter details here Please enter details here Please enter details here Please enter details here Please enter details here</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grpSp>
        <p:nvGrpSpPr>
          <p:cNvPr id="3" name="组合 2"/>
          <p:cNvGrpSpPr/>
          <p:nvPr/>
        </p:nvGrpSpPr>
        <p:grpSpPr>
          <a:xfrm>
            <a:off x="812264" y="1873642"/>
            <a:ext cx="10561342" cy="3831306"/>
            <a:chOff x="1470991" y="1938130"/>
            <a:chExt cx="10561342" cy="3831306"/>
          </a:xfrm>
        </p:grpSpPr>
        <p:sp>
          <p:nvSpPr>
            <p:cNvPr id="4" name="空心弧 3"/>
            <p:cNvSpPr/>
            <p:nvPr/>
          </p:nvSpPr>
          <p:spPr>
            <a:xfrm rot="20700000">
              <a:off x="1470991" y="2435086"/>
              <a:ext cx="2117035" cy="2117035"/>
            </a:xfrm>
            <a:prstGeom prst="blockArc">
              <a:avLst>
                <a:gd name="adj1" fmla="val 12562097"/>
                <a:gd name="adj2" fmla="val 2"/>
                <a:gd name="adj3" fmla="val 17488"/>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 name="空心弧 4"/>
            <p:cNvSpPr/>
            <p:nvPr/>
          </p:nvSpPr>
          <p:spPr>
            <a:xfrm rot="9900000">
              <a:off x="3583606" y="1938130"/>
              <a:ext cx="2117035" cy="2117035"/>
            </a:xfrm>
            <a:prstGeom prst="blockArc">
              <a:avLst>
                <a:gd name="adj1" fmla="val 12562097"/>
                <a:gd name="adj2" fmla="val 2"/>
                <a:gd name="adj3" fmla="val 17488"/>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 name="空心弧 5"/>
            <p:cNvSpPr/>
            <p:nvPr/>
          </p:nvSpPr>
          <p:spPr>
            <a:xfrm rot="20700000">
              <a:off x="5696221" y="2435086"/>
              <a:ext cx="2117035" cy="2117035"/>
            </a:xfrm>
            <a:prstGeom prst="blockArc">
              <a:avLst>
                <a:gd name="adj1" fmla="val 12562097"/>
                <a:gd name="adj2" fmla="val 2"/>
                <a:gd name="adj3" fmla="val 17488"/>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 name="空心弧 6"/>
            <p:cNvSpPr/>
            <p:nvPr/>
          </p:nvSpPr>
          <p:spPr>
            <a:xfrm rot="9900000">
              <a:off x="7808835" y="1938130"/>
              <a:ext cx="2117035" cy="2117035"/>
            </a:xfrm>
            <a:prstGeom prst="blockArc">
              <a:avLst>
                <a:gd name="adj1" fmla="val 12562097"/>
                <a:gd name="adj2" fmla="val 2"/>
                <a:gd name="adj3" fmla="val 17488"/>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9" name="椭圆 28"/>
            <p:cNvSpPr/>
            <p:nvPr/>
          </p:nvSpPr>
          <p:spPr>
            <a:xfrm>
              <a:off x="2305878" y="3081130"/>
              <a:ext cx="457200" cy="457200"/>
            </a:xfrm>
            <a:prstGeom prst="ellips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1762077" y="3651604"/>
              <a:ext cx="1583632" cy="1476375"/>
            </a:xfrm>
            <a:prstGeom prst="rect">
              <a:avLst/>
            </a:prstGeom>
          </p:spPr>
          <p:txBody>
            <a:bodyPr wrap="square">
              <a:spAutoFit/>
            </a:bodyPr>
            <a:p>
              <a:pPr algn="ct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a:t>
              </a:r>
              <a:r>
                <a:rPr lang="en-US" altLang="zh-CN" sz="1200" spc="300" dirty="0">
                  <a:solidFill>
                    <a:schemeClr val="tx1">
                      <a:lumMod val="75000"/>
                      <a:lumOff val="25000"/>
                    </a:schemeClr>
                  </a:solidFill>
                  <a:latin typeface="微软雅黑" panose="020B0503020204020204" charset="-122"/>
                  <a:ea typeface="微软雅黑" panose="020B0503020204020204" charset="-122"/>
                </a:rPr>
                <a:t> </a:t>
              </a:r>
              <a:endParaRPr lang="en-US" altLang="zh-CN" sz="1200" spc="300" dirty="0">
                <a:solidFill>
                  <a:schemeClr val="tx1">
                    <a:lumMod val="75000"/>
                    <a:lumOff val="25000"/>
                  </a:schemeClr>
                </a:solidFill>
                <a:latin typeface="微软雅黑" panose="020B0503020204020204" charset="-122"/>
                <a:ea typeface="微软雅黑" panose="020B0503020204020204" charset="-122"/>
              </a:endParaRPr>
            </a:p>
          </p:txBody>
        </p:sp>
        <p:sp>
          <p:nvSpPr>
            <p:cNvPr id="31" name="椭圆 30"/>
            <p:cNvSpPr/>
            <p:nvPr/>
          </p:nvSpPr>
          <p:spPr>
            <a:xfrm>
              <a:off x="6521169" y="3081130"/>
              <a:ext cx="457200" cy="457200"/>
            </a:xfrm>
            <a:prstGeom prst="ellipse">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5977368" y="3651604"/>
              <a:ext cx="1583632" cy="1476375"/>
            </a:xfrm>
            <a:prstGeom prst="rect">
              <a:avLst/>
            </a:prstGeom>
          </p:spPr>
          <p:txBody>
            <a:bodyPr wrap="square">
              <a:spAutoFit/>
            </a:bodyPr>
            <a:p>
              <a:pPr algn="ct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椭圆 32"/>
            <p:cNvSpPr/>
            <p:nvPr/>
          </p:nvSpPr>
          <p:spPr>
            <a:xfrm>
              <a:off x="4413523" y="3081130"/>
              <a:ext cx="457200" cy="45720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4" name="椭圆 33"/>
            <p:cNvSpPr/>
            <p:nvPr/>
          </p:nvSpPr>
          <p:spPr>
            <a:xfrm>
              <a:off x="8638752" y="3081130"/>
              <a:ext cx="457200" cy="457200"/>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3855464" y="4293061"/>
              <a:ext cx="1583632" cy="1476375"/>
            </a:xfrm>
            <a:prstGeom prst="rect">
              <a:avLst/>
            </a:prstGeom>
          </p:spPr>
          <p:txBody>
            <a:bodyPr wrap="square">
              <a:spAutoFit/>
            </a:bodyPr>
            <a:p>
              <a:pPr algn="ct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a:t>
              </a:r>
              <a:r>
                <a:rPr lang="en-US" altLang="zh-CN" sz="1200" spc="300" dirty="0">
                  <a:solidFill>
                    <a:schemeClr val="tx1">
                      <a:lumMod val="75000"/>
                      <a:lumOff val="25000"/>
                    </a:schemeClr>
                  </a:solidFill>
                  <a:latin typeface="微软雅黑" panose="020B0503020204020204" charset="-122"/>
                  <a:ea typeface="微软雅黑" panose="020B0503020204020204" charset="-122"/>
                </a:rPr>
                <a:t> </a:t>
              </a:r>
              <a:endParaRPr lang="en-US" altLang="zh-CN" sz="1200" spc="300"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35"/>
            <p:cNvSpPr/>
            <p:nvPr/>
          </p:nvSpPr>
          <p:spPr>
            <a:xfrm>
              <a:off x="8304136" y="4293061"/>
              <a:ext cx="1583632" cy="1476375"/>
            </a:xfrm>
            <a:prstGeom prst="rect">
              <a:avLst/>
            </a:prstGeom>
          </p:spPr>
          <p:txBody>
            <a:bodyPr wrap="square">
              <a:spAutoFit/>
            </a:bodyPr>
            <a:p>
              <a:pPr algn="ctr">
                <a:lnSpc>
                  <a:spcPct val="15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7" name="空心弧 36"/>
            <p:cNvSpPr/>
            <p:nvPr/>
          </p:nvSpPr>
          <p:spPr>
            <a:xfrm rot="20700000">
              <a:off x="9915298" y="2435087"/>
              <a:ext cx="2117035" cy="2117035"/>
            </a:xfrm>
            <a:prstGeom prst="blockArc">
              <a:avLst>
                <a:gd name="adj1" fmla="val 12562097"/>
                <a:gd name="adj2" fmla="val 2"/>
                <a:gd name="adj3" fmla="val 17488"/>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椭圆 37"/>
            <p:cNvSpPr/>
            <p:nvPr/>
          </p:nvSpPr>
          <p:spPr>
            <a:xfrm>
              <a:off x="10740246" y="3081131"/>
              <a:ext cx="457200" cy="457200"/>
            </a:xfrm>
            <a:prstGeom prst="ellips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矩形 38"/>
            <p:cNvSpPr/>
            <p:nvPr/>
          </p:nvSpPr>
          <p:spPr>
            <a:xfrm>
              <a:off x="10196445" y="3651605"/>
              <a:ext cx="1583632" cy="1753235"/>
            </a:xfrm>
            <a:prstGeom prst="rect">
              <a:avLst/>
            </a:prstGeom>
          </p:spPr>
          <p:txBody>
            <a:bodyPr wrap="square">
              <a:spAutoFit/>
            </a:bodyPr>
            <a:p>
              <a:pPr algn="ctr">
                <a:lnSpc>
                  <a:spcPct val="150000"/>
                </a:lnSpc>
              </a:pPr>
              <a:r>
                <a:rPr lang="en-US" altLang="zh-CN" sz="1200" spc="300" dirty="0">
                  <a:solidFill>
                    <a:schemeClr val="tx1">
                      <a:lumMod val="75000"/>
                      <a:lumOff val="25000"/>
                    </a:schemeClr>
                  </a:solidFill>
                  <a:latin typeface="微软雅黑" panose="020B0503020204020204" charset="-122"/>
                  <a:ea typeface="微软雅黑" panose="020B0503020204020204" charset="-122"/>
                </a:rPr>
                <a:t>Choose the only option to retain text Copy Choose the only </a:t>
              </a:r>
              <a:endParaRPr lang="en-US" altLang="zh-CN" sz="1200" spc="3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grpSp>
        <p:nvGrpSpPr>
          <p:cNvPr id="90" name="组合 89"/>
          <p:cNvGrpSpPr/>
          <p:nvPr/>
        </p:nvGrpSpPr>
        <p:grpSpPr>
          <a:xfrm>
            <a:off x="1712953" y="2252703"/>
            <a:ext cx="8440617" cy="2280620"/>
            <a:chOff x="1998" y="3188"/>
            <a:chExt cx="15212" cy="4111"/>
          </a:xfrm>
        </p:grpSpPr>
        <p:sp>
          <p:nvSpPr>
            <p:cNvPr id="71" name="Freeform 6"/>
            <p:cNvSpPr/>
            <p:nvPr/>
          </p:nvSpPr>
          <p:spPr bwMode="auto">
            <a:xfrm>
              <a:off x="2215" y="5230"/>
              <a:ext cx="4070" cy="2043"/>
            </a:xfrm>
            <a:custGeom>
              <a:avLst/>
              <a:gdLst>
                <a:gd name="T0" fmla="*/ 220 w 440"/>
                <a:gd name="T1" fmla="*/ 166 h 220"/>
                <a:gd name="T2" fmla="*/ 54 w 440"/>
                <a:gd name="T3" fmla="*/ 0 h 220"/>
                <a:gd name="T4" fmla="*/ 0 w 440"/>
                <a:gd name="T5" fmla="*/ 0 h 220"/>
                <a:gd name="T6" fmla="*/ 220 w 440"/>
                <a:gd name="T7" fmla="*/ 220 h 220"/>
                <a:gd name="T8" fmla="*/ 440 w 440"/>
                <a:gd name="T9" fmla="*/ 0 h 220"/>
                <a:gd name="T10" fmla="*/ 386 w 440"/>
                <a:gd name="T11" fmla="*/ 0 h 220"/>
                <a:gd name="T12" fmla="*/ 220 w 440"/>
                <a:gd name="T13" fmla="*/ 166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166"/>
                  </a:moveTo>
                  <a:cubicBezTo>
                    <a:pt x="128" y="166"/>
                    <a:pt x="54" y="92"/>
                    <a:pt x="54" y="0"/>
                  </a:cubicBezTo>
                  <a:cubicBezTo>
                    <a:pt x="0" y="0"/>
                    <a:pt x="0" y="0"/>
                    <a:pt x="0" y="0"/>
                  </a:cubicBezTo>
                  <a:cubicBezTo>
                    <a:pt x="0" y="122"/>
                    <a:pt x="98" y="220"/>
                    <a:pt x="220" y="220"/>
                  </a:cubicBezTo>
                  <a:cubicBezTo>
                    <a:pt x="341" y="220"/>
                    <a:pt x="440" y="122"/>
                    <a:pt x="440" y="0"/>
                  </a:cubicBezTo>
                  <a:cubicBezTo>
                    <a:pt x="386" y="0"/>
                    <a:pt x="386" y="0"/>
                    <a:pt x="386" y="0"/>
                  </a:cubicBezTo>
                  <a:cubicBezTo>
                    <a:pt x="386" y="92"/>
                    <a:pt x="311" y="166"/>
                    <a:pt x="220" y="166"/>
                  </a:cubicBezTo>
                  <a:close/>
                </a:path>
              </a:pathLst>
            </a:custGeom>
            <a:solidFill>
              <a:srgbClr val="258FB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sp>
          <p:nvSpPr>
            <p:cNvPr id="72" name="Freeform 7"/>
            <p:cNvSpPr/>
            <p:nvPr/>
          </p:nvSpPr>
          <p:spPr bwMode="auto">
            <a:xfrm>
              <a:off x="5785" y="3188"/>
              <a:ext cx="4068" cy="2042"/>
            </a:xfrm>
            <a:custGeom>
              <a:avLst/>
              <a:gdLst>
                <a:gd name="T0" fmla="*/ 220 w 440"/>
                <a:gd name="T1" fmla="*/ 0 h 220"/>
                <a:gd name="T2" fmla="*/ 0 w 440"/>
                <a:gd name="T3" fmla="*/ 220 h 220"/>
                <a:gd name="T4" fmla="*/ 54 w 440"/>
                <a:gd name="T5" fmla="*/ 220 h 220"/>
                <a:gd name="T6" fmla="*/ 220 w 440"/>
                <a:gd name="T7" fmla="*/ 54 h 220"/>
                <a:gd name="T8" fmla="*/ 386 w 440"/>
                <a:gd name="T9" fmla="*/ 220 h 220"/>
                <a:gd name="T10" fmla="*/ 440 w 440"/>
                <a:gd name="T11" fmla="*/ 220 h 220"/>
                <a:gd name="T12" fmla="*/ 220 w 440"/>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0"/>
                  </a:moveTo>
                  <a:cubicBezTo>
                    <a:pt x="98" y="0"/>
                    <a:pt x="0" y="99"/>
                    <a:pt x="0" y="220"/>
                  </a:cubicBezTo>
                  <a:cubicBezTo>
                    <a:pt x="54" y="220"/>
                    <a:pt x="54" y="220"/>
                    <a:pt x="54" y="220"/>
                  </a:cubicBezTo>
                  <a:cubicBezTo>
                    <a:pt x="54" y="129"/>
                    <a:pt x="128" y="54"/>
                    <a:pt x="220" y="54"/>
                  </a:cubicBezTo>
                  <a:cubicBezTo>
                    <a:pt x="311" y="54"/>
                    <a:pt x="386" y="129"/>
                    <a:pt x="386" y="220"/>
                  </a:cubicBezTo>
                  <a:cubicBezTo>
                    <a:pt x="440" y="220"/>
                    <a:pt x="440" y="220"/>
                    <a:pt x="440" y="220"/>
                  </a:cubicBezTo>
                  <a:cubicBezTo>
                    <a:pt x="440" y="99"/>
                    <a:pt x="341" y="0"/>
                    <a:pt x="220" y="0"/>
                  </a:cubicBezTo>
                  <a:close/>
                </a:path>
              </a:pathLst>
            </a:custGeom>
            <a:solidFill>
              <a:srgbClr val="258FB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sp>
          <p:nvSpPr>
            <p:cNvPr id="73" name="Freeform 10"/>
            <p:cNvSpPr/>
            <p:nvPr/>
          </p:nvSpPr>
          <p:spPr bwMode="auto">
            <a:xfrm>
              <a:off x="9353" y="5230"/>
              <a:ext cx="4067" cy="2043"/>
            </a:xfrm>
            <a:custGeom>
              <a:avLst/>
              <a:gdLst>
                <a:gd name="T0" fmla="*/ 220 w 440"/>
                <a:gd name="T1" fmla="*/ 166 h 220"/>
                <a:gd name="T2" fmla="*/ 54 w 440"/>
                <a:gd name="T3" fmla="*/ 0 h 220"/>
                <a:gd name="T4" fmla="*/ 0 w 440"/>
                <a:gd name="T5" fmla="*/ 0 h 220"/>
                <a:gd name="T6" fmla="*/ 220 w 440"/>
                <a:gd name="T7" fmla="*/ 220 h 220"/>
                <a:gd name="T8" fmla="*/ 440 w 440"/>
                <a:gd name="T9" fmla="*/ 0 h 220"/>
                <a:gd name="T10" fmla="*/ 386 w 440"/>
                <a:gd name="T11" fmla="*/ 0 h 220"/>
                <a:gd name="T12" fmla="*/ 220 w 440"/>
                <a:gd name="T13" fmla="*/ 166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166"/>
                  </a:moveTo>
                  <a:cubicBezTo>
                    <a:pt x="128" y="166"/>
                    <a:pt x="54" y="92"/>
                    <a:pt x="54" y="0"/>
                  </a:cubicBezTo>
                  <a:cubicBezTo>
                    <a:pt x="0" y="0"/>
                    <a:pt x="0" y="0"/>
                    <a:pt x="0" y="0"/>
                  </a:cubicBezTo>
                  <a:cubicBezTo>
                    <a:pt x="0" y="122"/>
                    <a:pt x="98" y="220"/>
                    <a:pt x="220" y="220"/>
                  </a:cubicBezTo>
                  <a:cubicBezTo>
                    <a:pt x="341" y="220"/>
                    <a:pt x="440" y="122"/>
                    <a:pt x="440" y="0"/>
                  </a:cubicBezTo>
                  <a:cubicBezTo>
                    <a:pt x="386" y="0"/>
                    <a:pt x="386" y="0"/>
                    <a:pt x="386" y="0"/>
                  </a:cubicBezTo>
                  <a:cubicBezTo>
                    <a:pt x="386" y="92"/>
                    <a:pt x="311" y="166"/>
                    <a:pt x="220" y="166"/>
                  </a:cubicBezTo>
                  <a:close/>
                </a:path>
              </a:pathLst>
            </a:custGeom>
            <a:solidFill>
              <a:srgbClr val="258FB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sp>
          <p:nvSpPr>
            <p:cNvPr id="74" name="Freeform 11"/>
            <p:cNvSpPr/>
            <p:nvPr/>
          </p:nvSpPr>
          <p:spPr bwMode="auto">
            <a:xfrm>
              <a:off x="12923" y="3188"/>
              <a:ext cx="4067" cy="2042"/>
            </a:xfrm>
            <a:custGeom>
              <a:avLst/>
              <a:gdLst>
                <a:gd name="T0" fmla="*/ 220 w 440"/>
                <a:gd name="T1" fmla="*/ 0 h 220"/>
                <a:gd name="T2" fmla="*/ 0 w 440"/>
                <a:gd name="T3" fmla="*/ 220 h 220"/>
                <a:gd name="T4" fmla="*/ 54 w 440"/>
                <a:gd name="T5" fmla="*/ 220 h 220"/>
                <a:gd name="T6" fmla="*/ 220 w 440"/>
                <a:gd name="T7" fmla="*/ 54 h 220"/>
                <a:gd name="T8" fmla="*/ 386 w 440"/>
                <a:gd name="T9" fmla="*/ 220 h 220"/>
                <a:gd name="T10" fmla="*/ 440 w 440"/>
                <a:gd name="T11" fmla="*/ 220 h 220"/>
                <a:gd name="T12" fmla="*/ 220 w 440"/>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0"/>
                  </a:moveTo>
                  <a:cubicBezTo>
                    <a:pt x="98" y="0"/>
                    <a:pt x="0" y="99"/>
                    <a:pt x="0" y="220"/>
                  </a:cubicBezTo>
                  <a:cubicBezTo>
                    <a:pt x="54" y="220"/>
                    <a:pt x="54" y="220"/>
                    <a:pt x="54" y="220"/>
                  </a:cubicBezTo>
                  <a:cubicBezTo>
                    <a:pt x="54" y="129"/>
                    <a:pt x="128" y="54"/>
                    <a:pt x="220" y="54"/>
                  </a:cubicBezTo>
                  <a:cubicBezTo>
                    <a:pt x="311" y="54"/>
                    <a:pt x="386" y="129"/>
                    <a:pt x="386" y="220"/>
                  </a:cubicBezTo>
                  <a:cubicBezTo>
                    <a:pt x="440" y="220"/>
                    <a:pt x="440" y="220"/>
                    <a:pt x="440" y="220"/>
                  </a:cubicBezTo>
                  <a:cubicBezTo>
                    <a:pt x="440" y="99"/>
                    <a:pt x="341" y="0"/>
                    <a:pt x="220" y="0"/>
                  </a:cubicBezTo>
                  <a:close/>
                </a:path>
              </a:pathLst>
            </a:custGeom>
            <a:solidFill>
              <a:srgbClr val="258FB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grpSp>
          <p:nvGrpSpPr>
            <p:cNvPr id="75" name="그룹 2"/>
            <p:cNvGrpSpPr/>
            <p:nvPr/>
          </p:nvGrpSpPr>
          <p:grpSpPr>
            <a:xfrm>
              <a:off x="1998" y="3213"/>
              <a:ext cx="4287" cy="2572"/>
              <a:chOff x="1268413" y="2024063"/>
              <a:chExt cx="2722562" cy="1633537"/>
            </a:xfrm>
            <a:solidFill>
              <a:srgbClr val="97D0CA"/>
            </a:solidFill>
            <a:effectLst/>
          </p:grpSpPr>
          <p:sp>
            <p:nvSpPr>
              <p:cNvPr id="76" name="Freeform 5"/>
              <p:cNvSpPr/>
              <p:nvPr/>
            </p:nvSpPr>
            <p:spPr bwMode="auto">
              <a:xfrm>
                <a:off x="1406525" y="2024063"/>
                <a:ext cx="2584450" cy="1296987"/>
              </a:xfrm>
              <a:custGeom>
                <a:avLst/>
                <a:gdLst>
                  <a:gd name="T0" fmla="*/ 220 w 440"/>
                  <a:gd name="T1" fmla="*/ 0 h 220"/>
                  <a:gd name="T2" fmla="*/ 0 w 440"/>
                  <a:gd name="T3" fmla="*/ 220 h 220"/>
                  <a:gd name="T4" fmla="*/ 54 w 440"/>
                  <a:gd name="T5" fmla="*/ 220 h 220"/>
                  <a:gd name="T6" fmla="*/ 220 w 440"/>
                  <a:gd name="T7" fmla="*/ 54 h 220"/>
                  <a:gd name="T8" fmla="*/ 386 w 440"/>
                  <a:gd name="T9" fmla="*/ 220 h 220"/>
                  <a:gd name="T10" fmla="*/ 440 w 440"/>
                  <a:gd name="T11" fmla="*/ 220 h 220"/>
                  <a:gd name="T12" fmla="*/ 220 w 440"/>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0"/>
                    </a:moveTo>
                    <a:cubicBezTo>
                      <a:pt x="98" y="0"/>
                      <a:pt x="0" y="99"/>
                      <a:pt x="0" y="220"/>
                    </a:cubicBezTo>
                    <a:cubicBezTo>
                      <a:pt x="54" y="220"/>
                      <a:pt x="54" y="220"/>
                      <a:pt x="54" y="220"/>
                    </a:cubicBezTo>
                    <a:cubicBezTo>
                      <a:pt x="54" y="129"/>
                      <a:pt x="128" y="54"/>
                      <a:pt x="220" y="54"/>
                    </a:cubicBezTo>
                    <a:cubicBezTo>
                      <a:pt x="311" y="54"/>
                      <a:pt x="386" y="129"/>
                      <a:pt x="386" y="220"/>
                    </a:cubicBezTo>
                    <a:cubicBezTo>
                      <a:pt x="440" y="220"/>
                      <a:pt x="440" y="220"/>
                      <a:pt x="440" y="220"/>
                    </a:cubicBezTo>
                    <a:cubicBezTo>
                      <a:pt x="440" y="99"/>
                      <a:pt x="341" y="0"/>
                      <a:pt x="220" y="0"/>
                    </a:cubicBezTo>
                    <a:close/>
                  </a:path>
                </a:pathLst>
              </a:custGeom>
              <a:solidFill>
                <a:srgbClr val="5EB9B8"/>
              </a:solidFill>
              <a:ln w="3175" cap="flat" cmpd="sng" algn="ctr">
                <a:solidFill>
                  <a:srgbClr val="5EB9B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endParaRPr lang="en-US" altLang="en-US" b="1" dirty="0">
                  <a:solidFill>
                    <a:schemeClr val="bg1">
                      <a:lumMod val="50000"/>
                    </a:schemeClr>
                  </a:solidFill>
                  <a:latin typeface="Source Sans Pro" charset="0"/>
                  <a:ea typeface="Source Sans Pro" charset="0"/>
                  <a:cs typeface="Source Sans Pro" charset="0"/>
                </a:endParaRPr>
              </a:p>
            </p:txBody>
          </p:sp>
          <p:sp>
            <p:nvSpPr>
              <p:cNvPr id="77" name="Isosceles Triangle 45"/>
              <p:cNvSpPr/>
              <p:nvPr/>
            </p:nvSpPr>
            <p:spPr>
              <a:xfrm rot="10800000">
                <a:off x="1268413" y="3321050"/>
                <a:ext cx="595312" cy="336550"/>
              </a:xfrm>
              <a:prstGeom prst="triangle">
                <a:avLst/>
              </a:prstGeom>
              <a:solidFill>
                <a:srgbClr val="5EB9B8"/>
              </a:solidFill>
              <a:ln w="25400" cap="flat" cmpd="sng" algn="ctr">
                <a:solidFill>
                  <a:srgbClr val="5EB9B8"/>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endParaRPr lang="en-US" altLang="en-US" dirty="0">
                  <a:solidFill>
                    <a:schemeClr val="bg1">
                      <a:lumMod val="50000"/>
                    </a:schemeClr>
                  </a:solidFill>
                  <a:latin typeface="Source Sans Pro" charset="0"/>
                  <a:ea typeface="Source Sans Pro" charset="0"/>
                  <a:cs typeface="Source Sans Pro" charset="0"/>
                </a:endParaRPr>
              </a:p>
            </p:txBody>
          </p:sp>
        </p:grpSp>
        <p:sp>
          <p:nvSpPr>
            <p:cNvPr id="78" name="Freeform 8"/>
            <p:cNvSpPr/>
            <p:nvPr/>
          </p:nvSpPr>
          <p:spPr bwMode="auto">
            <a:xfrm>
              <a:off x="5785" y="5256"/>
              <a:ext cx="4068" cy="2043"/>
            </a:xfrm>
            <a:custGeom>
              <a:avLst/>
              <a:gdLst>
                <a:gd name="T0" fmla="*/ 220 w 440"/>
                <a:gd name="T1" fmla="*/ 166 h 220"/>
                <a:gd name="T2" fmla="*/ 54 w 440"/>
                <a:gd name="T3" fmla="*/ 0 h 220"/>
                <a:gd name="T4" fmla="*/ 0 w 440"/>
                <a:gd name="T5" fmla="*/ 0 h 220"/>
                <a:gd name="T6" fmla="*/ 220 w 440"/>
                <a:gd name="T7" fmla="*/ 220 h 220"/>
                <a:gd name="T8" fmla="*/ 440 w 440"/>
                <a:gd name="T9" fmla="*/ 0 h 220"/>
                <a:gd name="T10" fmla="*/ 386 w 440"/>
                <a:gd name="T11" fmla="*/ 0 h 220"/>
                <a:gd name="T12" fmla="*/ 220 w 440"/>
                <a:gd name="T13" fmla="*/ 166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166"/>
                  </a:moveTo>
                  <a:cubicBezTo>
                    <a:pt x="128" y="166"/>
                    <a:pt x="54" y="92"/>
                    <a:pt x="54" y="0"/>
                  </a:cubicBezTo>
                  <a:cubicBezTo>
                    <a:pt x="0" y="0"/>
                    <a:pt x="0" y="0"/>
                    <a:pt x="0" y="0"/>
                  </a:cubicBezTo>
                  <a:cubicBezTo>
                    <a:pt x="0" y="122"/>
                    <a:pt x="98" y="220"/>
                    <a:pt x="220" y="220"/>
                  </a:cubicBezTo>
                  <a:cubicBezTo>
                    <a:pt x="341" y="220"/>
                    <a:pt x="440" y="122"/>
                    <a:pt x="440" y="0"/>
                  </a:cubicBezTo>
                  <a:cubicBezTo>
                    <a:pt x="386" y="0"/>
                    <a:pt x="386" y="0"/>
                    <a:pt x="386" y="0"/>
                  </a:cubicBezTo>
                  <a:cubicBezTo>
                    <a:pt x="386" y="92"/>
                    <a:pt x="311" y="166"/>
                    <a:pt x="220" y="166"/>
                  </a:cubicBezTo>
                  <a:close/>
                </a:path>
              </a:pathLst>
            </a:custGeom>
            <a:solidFill>
              <a:srgbClr val="5B9BD5"/>
            </a:solidFill>
            <a:ln w="3175" cap="flat" cmpd="sng" algn="ctr">
              <a:solidFill>
                <a:srgbClr val="5B9BD5"/>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sp>
          <p:nvSpPr>
            <p:cNvPr id="79" name="Freeform 9"/>
            <p:cNvSpPr/>
            <p:nvPr/>
          </p:nvSpPr>
          <p:spPr bwMode="auto">
            <a:xfrm>
              <a:off x="9353" y="3213"/>
              <a:ext cx="4067" cy="2042"/>
            </a:xfrm>
            <a:custGeom>
              <a:avLst/>
              <a:gdLst>
                <a:gd name="T0" fmla="*/ 220 w 440"/>
                <a:gd name="T1" fmla="*/ 0 h 220"/>
                <a:gd name="T2" fmla="*/ 0 w 440"/>
                <a:gd name="T3" fmla="*/ 220 h 220"/>
                <a:gd name="T4" fmla="*/ 54 w 440"/>
                <a:gd name="T5" fmla="*/ 220 h 220"/>
                <a:gd name="T6" fmla="*/ 220 w 440"/>
                <a:gd name="T7" fmla="*/ 54 h 220"/>
                <a:gd name="T8" fmla="*/ 386 w 440"/>
                <a:gd name="T9" fmla="*/ 220 h 220"/>
                <a:gd name="T10" fmla="*/ 440 w 440"/>
                <a:gd name="T11" fmla="*/ 220 h 220"/>
                <a:gd name="T12" fmla="*/ 220 w 440"/>
                <a:gd name="T13" fmla="*/ 0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0"/>
                  </a:moveTo>
                  <a:cubicBezTo>
                    <a:pt x="98" y="0"/>
                    <a:pt x="0" y="99"/>
                    <a:pt x="0" y="220"/>
                  </a:cubicBezTo>
                  <a:cubicBezTo>
                    <a:pt x="54" y="220"/>
                    <a:pt x="54" y="220"/>
                    <a:pt x="54" y="220"/>
                  </a:cubicBezTo>
                  <a:cubicBezTo>
                    <a:pt x="54" y="129"/>
                    <a:pt x="128" y="54"/>
                    <a:pt x="220" y="54"/>
                  </a:cubicBezTo>
                  <a:cubicBezTo>
                    <a:pt x="311" y="54"/>
                    <a:pt x="386" y="129"/>
                    <a:pt x="386" y="220"/>
                  </a:cubicBezTo>
                  <a:cubicBezTo>
                    <a:pt x="440" y="220"/>
                    <a:pt x="440" y="220"/>
                    <a:pt x="440" y="220"/>
                  </a:cubicBezTo>
                  <a:cubicBezTo>
                    <a:pt x="440" y="99"/>
                    <a:pt x="341" y="0"/>
                    <a:pt x="220" y="0"/>
                  </a:cubicBezTo>
                  <a:close/>
                </a:path>
              </a:pathLst>
            </a:custGeom>
            <a:solidFill>
              <a:srgbClr val="5EB9B8"/>
            </a:solidFill>
            <a:ln w="3175" cap="flat" cmpd="sng" algn="ctr">
              <a:solidFill>
                <a:srgbClr val="5EB9B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chemeClr val="bg1">
                    <a:lumMod val="50000"/>
                  </a:schemeClr>
                </a:solidFill>
                <a:latin typeface="Source Sans Pro" charset="0"/>
                <a:ea typeface="Source Sans Pro" charset="0"/>
                <a:cs typeface="Source Sans Pro" charset="0"/>
              </a:endParaRPr>
            </a:p>
          </p:txBody>
        </p:sp>
        <p:grpSp>
          <p:nvGrpSpPr>
            <p:cNvPr id="80" name="그룹 3"/>
            <p:cNvGrpSpPr/>
            <p:nvPr/>
          </p:nvGrpSpPr>
          <p:grpSpPr>
            <a:xfrm>
              <a:off x="12934" y="4726"/>
              <a:ext cx="4276" cy="2573"/>
              <a:chOff x="8213055" y="2984500"/>
              <a:chExt cx="2715295" cy="1633538"/>
            </a:xfrm>
            <a:solidFill>
              <a:srgbClr val="97D0CA"/>
            </a:solidFill>
            <a:effectLst/>
          </p:grpSpPr>
          <p:sp>
            <p:nvSpPr>
              <p:cNvPr id="81" name="Freeform 12"/>
              <p:cNvSpPr/>
              <p:nvPr/>
            </p:nvSpPr>
            <p:spPr bwMode="auto">
              <a:xfrm>
                <a:off x="8213055" y="3321050"/>
                <a:ext cx="2582862" cy="1296988"/>
              </a:xfrm>
              <a:custGeom>
                <a:avLst/>
                <a:gdLst>
                  <a:gd name="T0" fmla="*/ 220 w 440"/>
                  <a:gd name="T1" fmla="*/ 166 h 220"/>
                  <a:gd name="T2" fmla="*/ 54 w 440"/>
                  <a:gd name="T3" fmla="*/ 0 h 220"/>
                  <a:gd name="T4" fmla="*/ 0 w 440"/>
                  <a:gd name="T5" fmla="*/ 0 h 220"/>
                  <a:gd name="T6" fmla="*/ 220 w 440"/>
                  <a:gd name="T7" fmla="*/ 220 h 220"/>
                  <a:gd name="T8" fmla="*/ 440 w 440"/>
                  <a:gd name="T9" fmla="*/ 0 h 220"/>
                  <a:gd name="T10" fmla="*/ 386 w 440"/>
                  <a:gd name="T11" fmla="*/ 0 h 220"/>
                  <a:gd name="T12" fmla="*/ 220 w 440"/>
                  <a:gd name="T13" fmla="*/ 166 h 220"/>
                </a:gdLst>
                <a:ahLst/>
                <a:cxnLst>
                  <a:cxn ang="0">
                    <a:pos x="T0" y="T1"/>
                  </a:cxn>
                  <a:cxn ang="0">
                    <a:pos x="T2" y="T3"/>
                  </a:cxn>
                  <a:cxn ang="0">
                    <a:pos x="T4" y="T5"/>
                  </a:cxn>
                  <a:cxn ang="0">
                    <a:pos x="T6" y="T7"/>
                  </a:cxn>
                  <a:cxn ang="0">
                    <a:pos x="T8" y="T9"/>
                  </a:cxn>
                  <a:cxn ang="0">
                    <a:pos x="T10" y="T11"/>
                  </a:cxn>
                  <a:cxn ang="0">
                    <a:pos x="T12" y="T13"/>
                  </a:cxn>
                </a:cxnLst>
                <a:rect l="0" t="0" r="r" b="b"/>
                <a:pathLst>
                  <a:path w="440" h="220">
                    <a:moveTo>
                      <a:pt x="220" y="166"/>
                    </a:moveTo>
                    <a:cubicBezTo>
                      <a:pt x="128" y="166"/>
                      <a:pt x="54" y="92"/>
                      <a:pt x="54" y="0"/>
                    </a:cubicBezTo>
                    <a:cubicBezTo>
                      <a:pt x="0" y="0"/>
                      <a:pt x="0" y="0"/>
                      <a:pt x="0" y="0"/>
                    </a:cubicBezTo>
                    <a:cubicBezTo>
                      <a:pt x="0" y="122"/>
                      <a:pt x="98" y="220"/>
                      <a:pt x="220" y="220"/>
                    </a:cubicBezTo>
                    <a:cubicBezTo>
                      <a:pt x="341" y="220"/>
                      <a:pt x="440" y="122"/>
                      <a:pt x="440" y="0"/>
                    </a:cubicBezTo>
                    <a:cubicBezTo>
                      <a:pt x="386" y="0"/>
                      <a:pt x="386" y="0"/>
                      <a:pt x="386" y="0"/>
                    </a:cubicBezTo>
                    <a:cubicBezTo>
                      <a:pt x="386" y="92"/>
                      <a:pt x="311" y="166"/>
                      <a:pt x="220" y="166"/>
                    </a:cubicBezTo>
                    <a:close/>
                  </a:path>
                </a:pathLst>
              </a:custGeom>
              <a:solidFill>
                <a:srgbClr val="5B9BD5"/>
              </a:solidFill>
              <a:ln w="3175" cap="flat" cmpd="sng" algn="ctr">
                <a:solidFill>
                  <a:srgbClr val="5B9BD5"/>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endParaRPr lang="en-US" altLang="en-US" b="1" dirty="0">
                  <a:solidFill>
                    <a:srgbClr val="FFFFFF"/>
                  </a:solidFill>
                  <a:latin typeface="Source Sans Pro" charset="0"/>
                  <a:ea typeface="Source Sans Pro" charset="0"/>
                  <a:cs typeface="Source Sans Pro" charset="0"/>
                </a:endParaRPr>
              </a:p>
            </p:txBody>
          </p:sp>
          <p:sp>
            <p:nvSpPr>
              <p:cNvPr id="82" name="Isosceles Triangle 46"/>
              <p:cNvSpPr/>
              <p:nvPr/>
            </p:nvSpPr>
            <p:spPr>
              <a:xfrm>
                <a:off x="10331450" y="2984500"/>
                <a:ext cx="596900" cy="336550"/>
              </a:xfrm>
              <a:prstGeom prst="triangle">
                <a:avLst/>
              </a:prstGeom>
              <a:solidFill>
                <a:srgbClr val="5B9BD5"/>
              </a:solidFill>
              <a:ln w="25400" cap="flat" cmpd="sng" algn="ctr">
                <a:solidFill>
                  <a:srgbClr val="5B9BD5"/>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930"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endParaRPr lang="en-US" altLang="en-US" dirty="0">
                  <a:solidFill>
                    <a:srgbClr val="FFFFFF"/>
                  </a:solidFill>
                  <a:latin typeface="Source Sans Pro" charset="0"/>
                  <a:ea typeface="Source Sans Pro" charset="0"/>
                  <a:cs typeface="Source Sans Pro" charset="0"/>
                </a:endParaRPr>
              </a:p>
            </p:txBody>
          </p:sp>
        </p:grpSp>
        <p:sp>
          <p:nvSpPr>
            <p:cNvPr id="83" name="Rectangle 27"/>
            <p:cNvSpPr/>
            <p:nvPr/>
          </p:nvSpPr>
          <p:spPr>
            <a:xfrm>
              <a:off x="3654" y="4566"/>
              <a:ext cx="1106" cy="1829"/>
            </a:xfrm>
            <a:prstGeom prst="rect">
              <a:avLst/>
            </a:prstGeom>
          </p:spPr>
          <p:txBody>
            <a:bodyPr wrap="square">
              <a:spAutoFit/>
            </a:bodyPr>
            <a:lstStyle/>
            <a:p>
              <a:pPr algn="ctr"/>
              <a:r>
                <a:rPr lang="en-US" sz="6000" dirty="0">
                  <a:solidFill>
                    <a:schemeClr val="bg1">
                      <a:lumMod val="50000"/>
                    </a:schemeClr>
                  </a:solidFill>
                  <a:latin typeface="linea-basic-10" panose="02000509000000000000" pitchFamily="49" charset="0"/>
                </a:rPr>
                <a:t>Q</a:t>
              </a:r>
              <a:endParaRPr lang="en-US" sz="6000" dirty="0">
                <a:solidFill>
                  <a:schemeClr val="bg1">
                    <a:lumMod val="50000"/>
                  </a:schemeClr>
                </a:solidFill>
                <a:latin typeface="linea-basic-10" panose="02000509000000000000" pitchFamily="49" charset="0"/>
              </a:endParaRPr>
            </a:p>
          </p:txBody>
        </p:sp>
        <p:sp>
          <p:nvSpPr>
            <p:cNvPr id="84" name="Rectangle 28"/>
            <p:cNvSpPr/>
            <p:nvPr/>
          </p:nvSpPr>
          <p:spPr>
            <a:xfrm>
              <a:off x="7477" y="4566"/>
              <a:ext cx="659" cy="1829"/>
            </a:xfrm>
            <a:prstGeom prst="rect">
              <a:avLst/>
            </a:prstGeom>
          </p:spPr>
          <p:txBody>
            <a:bodyPr wrap="square">
              <a:spAutoFit/>
            </a:bodyPr>
            <a:lstStyle/>
            <a:p>
              <a:pPr algn="ctr"/>
              <a:r>
                <a:rPr lang="en-US" sz="6000" dirty="0">
                  <a:solidFill>
                    <a:schemeClr val="bg1">
                      <a:lumMod val="50000"/>
                    </a:schemeClr>
                  </a:solidFill>
                  <a:latin typeface="linea-basic-10" panose="02000509000000000000" pitchFamily="49" charset="0"/>
                </a:rPr>
                <a:t>f</a:t>
              </a:r>
              <a:endParaRPr lang="en-US" sz="6000" dirty="0">
                <a:solidFill>
                  <a:schemeClr val="bg1">
                    <a:lumMod val="50000"/>
                  </a:schemeClr>
                </a:solidFill>
                <a:latin typeface="linea-basic-10" panose="02000509000000000000" pitchFamily="49" charset="0"/>
              </a:endParaRPr>
            </a:p>
          </p:txBody>
        </p:sp>
        <p:sp>
          <p:nvSpPr>
            <p:cNvPr id="85" name="Rectangle 29"/>
            <p:cNvSpPr/>
            <p:nvPr/>
          </p:nvSpPr>
          <p:spPr>
            <a:xfrm>
              <a:off x="10901" y="4566"/>
              <a:ext cx="927" cy="1829"/>
            </a:xfrm>
            <a:prstGeom prst="rect">
              <a:avLst/>
            </a:prstGeom>
          </p:spPr>
          <p:txBody>
            <a:bodyPr wrap="square">
              <a:spAutoFit/>
            </a:bodyPr>
            <a:lstStyle/>
            <a:p>
              <a:pPr algn="ctr"/>
              <a:r>
                <a:rPr lang="en-US" sz="6000" dirty="0">
                  <a:solidFill>
                    <a:schemeClr val="bg1">
                      <a:lumMod val="50000"/>
                    </a:schemeClr>
                  </a:solidFill>
                  <a:latin typeface="linea-basic-10" panose="02000509000000000000" pitchFamily="49" charset="0"/>
                </a:rPr>
                <a:t>b</a:t>
              </a:r>
              <a:endParaRPr lang="en-US" sz="6000" dirty="0">
                <a:solidFill>
                  <a:schemeClr val="bg1">
                    <a:lumMod val="50000"/>
                  </a:schemeClr>
                </a:solidFill>
                <a:latin typeface="linea-basic-10" panose="02000509000000000000" pitchFamily="49" charset="0"/>
              </a:endParaRPr>
            </a:p>
          </p:txBody>
        </p:sp>
        <p:sp>
          <p:nvSpPr>
            <p:cNvPr id="86" name="Rectangle 30"/>
            <p:cNvSpPr/>
            <p:nvPr/>
          </p:nvSpPr>
          <p:spPr>
            <a:xfrm>
              <a:off x="14520" y="4566"/>
              <a:ext cx="897" cy="1829"/>
            </a:xfrm>
            <a:prstGeom prst="rect">
              <a:avLst/>
            </a:prstGeom>
          </p:spPr>
          <p:txBody>
            <a:bodyPr wrap="square">
              <a:spAutoFit/>
            </a:bodyPr>
            <a:lstStyle/>
            <a:p>
              <a:pPr algn="ctr"/>
              <a:r>
                <a:rPr lang="en-US" sz="6000" dirty="0">
                  <a:solidFill>
                    <a:schemeClr val="bg1">
                      <a:lumMod val="50000"/>
                    </a:schemeClr>
                  </a:solidFill>
                  <a:latin typeface="linea-basic-10" panose="02000509000000000000" pitchFamily="49" charset="0"/>
                </a:rPr>
                <a:t>#</a:t>
              </a:r>
              <a:endParaRPr lang="en-US" sz="6000" dirty="0">
                <a:solidFill>
                  <a:schemeClr val="bg1">
                    <a:lumMod val="50000"/>
                  </a:schemeClr>
                </a:solidFill>
                <a:latin typeface="linea-basic-10" panose="02000509000000000000" pitchFamily="49" charset="0"/>
              </a:endParaRPr>
            </a:p>
          </p:txBody>
        </p:sp>
      </p:grpSp>
      <p:sp>
        <p:nvSpPr>
          <p:cNvPr id="87" name="Subtitle 2"/>
          <p:cNvSpPr txBox="1"/>
          <p:nvPr/>
        </p:nvSpPr>
        <p:spPr bwMode="auto">
          <a:xfrm>
            <a:off x="982675" y="4822003"/>
            <a:ext cx="2750331" cy="136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rPr>
              <a:t>根据你所需的内容输入你想要的文本</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endParaRPr>
          </a:p>
        </p:txBody>
      </p:sp>
      <p:sp>
        <p:nvSpPr>
          <p:cNvPr id="88" name="Subtitle 2"/>
          <p:cNvSpPr txBox="1"/>
          <p:nvPr/>
        </p:nvSpPr>
        <p:spPr bwMode="auto">
          <a:xfrm>
            <a:off x="4883394" y="4822255"/>
            <a:ext cx="2750331" cy="136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rPr>
              <a:t>根据你所需的内容输入你想要的文本</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endParaRPr>
          </a:p>
        </p:txBody>
      </p:sp>
      <p:sp>
        <p:nvSpPr>
          <p:cNvPr id="89" name="Subtitle 2"/>
          <p:cNvSpPr txBox="1"/>
          <p:nvPr/>
        </p:nvSpPr>
        <p:spPr bwMode="auto">
          <a:xfrm>
            <a:off x="8661009" y="4822255"/>
            <a:ext cx="2750331" cy="136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rPr>
              <a:t>根据你所需的内容输入你想要的文本</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Light"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营销目标标题</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
        <p:nvSpPr>
          <p:cNvPr id="2" name="文本框 1"/>
          <p:cNvSpPr txBox="1"/>
          <p:nvPr/>
        </p:nvSpPr>
        <p:spPr>
          <a:xfrm>
            <a:off x="4883150" y="2034540"/>
            <a:ext cx="5225415"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3"/>
          <p:cNvSpPr/>
          <p:nvPr/>
        </p:nvSpPr>
        <p:spPr>
          <a:xfrm>
            <a:off x="10187305" y="2193925"/>
            <a:ext cx="1040765" cy="1040765"/>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latin typeface="汉仪晓波花月圆W" panose="00020600040101010101" charset="-122"/>
              <a:ea typeface="汉仪晓波花月圆W" panose="00020600040101010101" charset="-122"/>
            </a:endParaRPr>
          </a:p>
        </p:txBody>
      </p:sp>
      <p:pic>
        <p:nvPicPr>
          <p:cNvPr id="9" name="图片 8" descr="453045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383838" y="2391410"/>
            <a:ext cx="646430" cy="646430"/>
          </a:xfrm>
          <a:prstGeom prst="rect">
            <a:avLst/>
          </a:prstGeom>
        </p:spPr>
      </p:pic>
      <p:sp>
        <p:nvSpPr>
          <p:cNvPr id="13" name="文本框 12"/>
          <p:cNvSpPr txBox="1"/>
          <p:nvPr/>
        </p:nvSpPr>
        <p:spPr>
          <a:xfrm>
            <a:off x="4883150" y="3258185"/>
            <a:ext cx="5225415"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13"/>
          <p:cNvSpPr/>
          <p:nvPr/>
        </p:nvSpPr>
        <p:spPr>
          <a:xfrm>
            <a:off x="10187305" y="3418205"/>
            <a:ext cx="1040765" cy="1040765"/>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latin typeface="汉仪晓波花月圆W" panose="00020600040101010101" charset="-122"/>
              <a:ea typeface="汉仪晓波花月圆W" panose="00020600040101010101" charset="-122"/>
            </a:endParaRPr>
          </a:p>
        </p:txBody>
      </p:sp>
      <p:sp>
        <p:nvSpPr>
          <p:cNvPr id="16" name="文本框 15"/>
          <p:cNvSpPr txBox="1"/>
          <p:nvPr/>
        </p:nvSpPr>
        <p:spPr>
          <a:xfrm>
            <a:off x="4883150" y="4481830"/>
            <a:ext cx="5225415"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请在此输入营销目标详细内容请在此输入营销目标详细内容请在此输入营销目标详细内容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7" name="圆角矩形 16"/>
          <p:cNvSpPr/>
          <p:nvPr/>
        </p:nvSpPr>
        <p:spPr>
          <a:xfrm>
            <a:off x="10187305" y="4641850"/>
            <a:ext cx="1040765" cy="1040765"/>
          </a:xfrm>
          <a:prstGeom prst="round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latin typeface="汉仪晓波花月圆W" panose="00020600040101010101" charset="-122"/>
              <a:ea typeface="汉仪晓波花月圆W" panose="00020600040101010101" charset="-122"/>
            </a:endParaRPr>
          </a:p>
        </p:txBody>
      </p:sp>
      <p:pic>
        <p:nvPicPr>
          <p:cNvPr id="24" name="图片 23" descr="452028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67975" y="3699510"/>
            <a:ext cx="478790" cy="478790"/>
          </a:xfrm>
          <a:prstGeom prst="rect">
            <a:avLst/>
          </a:prstGeom>
        </p:spPr>
      </p:pic>
      <p:pic>
        <p:nvPicPr>
          <p:cNvPr id="28" name="图片 27" descr="452548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84155" y="4843145"/>
            <a:ext cx="638810" cy="638810"/>
          </a:xfrm>
          <a:prstGeom prst="rect">
            <a:avLst/>
          </a:prstGeom>
        </p:spPr>
      </p:pic>
      <p:pic>
        <p:nvPicPr>
          <p:cNvPr id="6" name="图片 5" descr="暗号"/>
          <p:cNvPicPr>
            <a:picLocks noChangeAspect="1"/>
          </p:cNvPicPr>
          <p:nvPr/>
        </p:nvPicPr>
        <p:blipFill>
          <a:blip r:embed="rId7"/>
          <a:stretch>
            <a:fillRect/>
          </a:stretch>
        </p:blipFill>
        <p:spPr>
          <a:xfrm>
            <a:off x="806450" y="2194560"/>
            <a:ext cx="3488690" cy="3488690"/>
          </a:xfrm>
          <a:prstGeom prst="triangle">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l="245" t="9484" r="-245" b="80074"/>
          <a:stretch>
            <a:fillRect/>
          </a:stretch>
        </p:blipFill>
        <p:spPr>
          <a:xfrm rot="10800000">
            <a:off x="635" y="3583940"/>
            <a:ext cx="12192000" cy="3274060"/>
          </a:xfrm>
          <a:prstGeom prst="rect">
            <a:avLst/>
          </a:prstGeom>
        </p:spPr>
      </p:pic>
      <p:sp>
        <p:nvSpPr>
          <p:cNvPr id="2" name="文本框 1"/>
          <p:cNvSpPr txBox="1"/>
          <p:nvPr/>
        </p:nvSpPr>
        <p:spPr>
          <a:xfrm>
            <a:off x="4663123" y="2440305"/>
            <a:ext cx="2867025" cy="922020"/>
          </a:xfrm>
          <a:prstGeom prst="rect">
            <a:avLst/>
          </a:prstGeom>
          <a:noFill/>
        </p:spPr>
        <p:txBody>
          <a:bodyPr wrap="square" rtlCol="0" anchor="t">
            <a:spAutoFit/>
          </a:bodyPr>
          <a:p>
            <a:pPr algn="dist">
              <a:lnSpc>
                <a:spcPct val="100000"/>
              </a:lnSpc>
            </a:pPr>
            <a:r>
              <a:rPr lang="zh-CN" altLang="en-US" sz="40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输入标题</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Scenario background</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4" name="文本框 3"/>
          <p:cNvSpPr txBox="1"/>
          <p:nvPr/>
        </p:nvSpPr>
        <p:spPr>
          <a:xfrm>
            <a:off x="5555615" y="1257300"/>
            <a:ext cx="1082040" cy="922020"/>
          </a:xfrm>
          <a:prstGeom prst="rect">
            <a:avLst/>
          </a:prstGeom>
          <a:noFill/>
        </p:spPr>
        <p:txBody>
          <a:bodyPr wrap="none" rtlCol="0" anchor="t">
            <a:spAutoFit/>
          </a:bodyPr>
          <a:p>
            <a:pPr algn="ctr"/>
            <a:r>
              <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02</a:t>
            </a:r>
            <a:endPar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33" name="文本框 32"/>
          <p:cNvSpPr txBox="1"/>
          <p:nvPr/>
        </p:nvSpPr>
        <p:spPr>
          <a:xfrm>
            <a:off x="2779395" y="3474085"/>
            <a:ext cx="6635115" cy="1060450"/>
          </a:xfrm>
          <a:prstGeom prst="rect">
            <a:avLst/>
          </a:prstGeom>
          <a:noFill/>
        </p:spPr>
        <p:txBody>
          <a:bodyPr wrap="square" rtlCol="0" anchor="t">
            <a:spAutoFit/>
          </a:bodyPr>
          <a:p>
            <a:pPr algn="ctr">
              <a:lnSpc>
                <a:spcPct val="15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rPr>
              <a:t>Please enter details here Please enter details here Please enter details here Please enter details here Please enter details here Please enter details here</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圆角矩形 9"/>
          <p:cNvSpPr/>
          <p:nvPr/>
        </p:nvSpPr>
        <p:spPr>
          <a:xfrm>
            <a:off x="885825" y="2171065"/>
            <a:ext cx="2199005" cy="3191510"/>
          </a:xfrm>
          <a:prstGeom prst="roundRect">
            <a:avLst>
              <a:gd name="adj" fmla="val 11851"/>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1000125" y="3266440"/>
            <a:ext cx="1970405" cy="1799590"/>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29" name="图片 28" descr="452027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720850" y="2654300"/>
            <a:ext cx="528955" cy="528955"/>
          </a:xfrm>
          <a:prstGeom prst="rect">
            <a:avLst/>
          </a:prstGeom>
        </p:spPr>
      </p:pic>
      <p:sp>
        <p:nvSpPr>
          <p:cNvPr id="24" name="等腰三角形 23"/>
          <p:cNvSpPr/>
          <p:nvPr/>
        </p:nvSpPr>
        <p:spPr>
          <a:xfrm flipV="1">
            <a:off x="1835150" y="5629275"/>
            <a:ext cx="300355" cy="247650"/>
          </a:xfrm>
          <a:prstGeom prst="triangl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8" name="圆角矩形 17"/>
          <p:cNvSpPr/>
          <p:nvPr/>
        </p:nvSpPr>
        <p:spPr>
          <a:xfrm>
            <a:off x="3655695" y="2171065"/>
            <a:ext cx="2199005" cy="3191510"/>
          </a:xfrm>
          <a:prstGeom prst="roundRect">
            <a:avLst>
              <a:gd name="adj" fmla="val 11851"/>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3769995" y="3266440"/>
            <a:ext cx="1970405" cy="1799590"/>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2" name="等腰三角形 21"/>
          <p:cNvSpPr/>
          <p:nvPr/>
        </p:nvSpPr>
        <p:spPr>
          <a:xfrm flipV="1">
            <a:off x="4605020" y="5629275"/>
            <a:ext cx="300355" cy="247650"/>
          </a:xfrm>
          <a:prstGeom prst="triangl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27" name="图片 26" descr="363245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39615" y="2702560"/>
            <a:ext cx="431800" cy="431800"/>
          </a:xfrm>
          <a:prstGeom prst="rect">
            <a:avLst/>
          </a:prstGeom>
        </p:spPr>
      </p:pic>
      <p:sp>
        <p:nvSpPr>
          <p:cNvPr id="23" name="圆角矩形 22"/>
          <p:cNvSpPr/>
          <p:nvPr/>
        </p:nvSpPr>
        <p:spPr>
          <a:xfrm>
            <a:off x="6425565" y="2171065"/>
            <a:ext cx="2199005" cy="3191510"/>
          </a:xfrm>
          <a:prstGeom prst="roundRect">
            <a:avLst>
              <a:gd name="adj" fmla="val 11851"/>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25" name="文本框 24"/>
          <p:cNvSpPr txBox="1"/>
          <p:nvPr/>
        </p:nvSpPr>
        <p:spPr>
          <a:xfrm>
            <a:off x="6539865" y="3266440"/>
            <a:ext cx="1970405" cy="1799590"/>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6" name="等腰三角形 25"/>
          <p:cNvSpPr/>
          <p:nvPr/>
        </p:nvSpPr>
        <p:spPr>
          <a:xfrm flipV="1">
            <a:off x="7374890" y="5629275"/>
            <a:ext cx="300355" cy="247650"/>
          </a:xfrm>
          <a:prstGeom prst="triangl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64" name="图片 63" descr="364544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09485" y="2702560"/>
            <a:ext cx="431165" cy="431165"/>
          </a:xfrm>
          <a:prstGeom prst="rect">
            <a:avLst/>
          </a:prstGeom>
        </p:spPr>
      </p:pic>
      <p:sp>
        <p:nvSpPr>
          <p:cNvPr id="30" name="圆角矩形 29"/>
          <p:cNvSpPr/>
          <p:nvPr/>
        </p:nvSpPr>
        <p:spPr>
          <a:xfrm>
            <a:off x="9195435" y="2171065"/>
            <a:ext cx="2199005" cy="3191510"/>
          </a:xfrm>
          <a:prstGeom prst="roundRect">
            <a:avLst>
              <a:gd name="adj" fmla="val 11851"/>
            </a:avLst>
          </a:prstGeom>
          <a:no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1" name="文本框 30"/>
          <p:cNvSpPr txBox="1"/>
          <p:nvPr/>
        </p:nvSpPr>
        <p:spPr>
          <a:xfrm>
            <a:off x="9309735" y="3266440"/>
            <a:ext cx="1970405" cy="1799590"/>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等腰三角形 32"/>
          <p:cNvSpPr/>
          <p:nvPr/>
        </p:nvSpPr>
        <p:spPr>
          <a:xfrm flipV="1">
            <a:off x="10144760" y="5629275"/>
            <a:ext cx="300355" cy="247650"/>
          </a:xfrm>
          <a:prstGeom prst="triangle">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41" name="图片 40" descr="452038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48240" y="2654300"/>
            <a:ext cx="493395" cy="493395"/>
          </a:xfrm>
          <a:prstGeom prst="rect">
            <a:avLst/>
          </a:prstGeom>
        </p:spPr>
      </p:pic>
      <p:sp>
        <p:nvSpPr>
          <p:cNvPr id="2" name="文本框 1"/>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grpSp>
        <p:nvGrpSpPr>
          <p:cNvPr id="39" name="组合 38"/>
          <p:cNvGrpSpPr/>
          <p:nvPr/>
        </p:nvGrpSpPr>
        <p:grpSpPr>
          <a:xfrm>
            <a:off x="5603934" y="2750185"/>
            <a:ext cx="6407091" cy="2957480"/>
            <a:chOff x="10895" y="3987"/>
            <a:chExt cx="7860" cy="4008"/>
          </a:xfrm>
        </p:grpSpPr>
        <p:grpSp>
          <p:nvGrpSpPr>
            <p:cNvPr id="4" name="组合 26"/>
            <p:cNvGrpSpPr/>
            <p:nvPr/>
          </p:nvGrpSpPr>
          <p:grpSpPr>
            <a:xfrm>
              <a:off x="10895" y="3987"/>
              <a:ext cx="6762" cy="923"/>
              <a:chOff x="1044575" y="1565276"/>
              <a:chExt cx="4294187" cy="585788"/>
            </a:xfrm>
            <a:solidFill>
              <a:srgbClr val="97D0CA"/>
            </a:solidFill>
          </p:grpSpPr>
          <p:sp>
            <p:nvSpPr>
              <p:cNvPr id="5" name="Freeform 5"/>
              <p:cNvSpPr/>
              <p:nvPr/>
            </p:nvSpPr>
            <p:spPr bwMode="auto">
              <a:xfrm>
                <a:off x="1044575" y="1565276"/>
                <a:ext cx="4294187" cy="585788"/>
              </a:xfrm>
              <a:custGeom>
                <a:avLst/>
                <a:gdLst>
                  <a:gd name="T0" fmla="*/ 2034 w 2034"/>
                  <a:gd name="T1" fmla="*/ 41 h 277"/>
                  <a:gd name="T2" fmla="*/ 2034 w 2034"/>
                  <a:gd name="T3" fmla="*/ 236 h 277"/>
                  <a:gd name="T4" fmla="*/ 1993 w 2034"/>
                  <a:gd name="T5" fmla="*/ 277 h 277"/>
                  <a:gd name="T6" fmla="*/ 41 w 2034"/>
                  <a:gd name="T7" fmla="*/ 277 h 277"/>
                  <a:gd name="T8" fmla="*/ 0 w 2034"/>
                  <a:gd name="T9" fmla="*/ 236 h 277"/>
                  <a:gd name="T10" fmla="*/ 0 w 2034"/>
                  <a:gd name="T11" fmla="*/ 41 h 277"/>
                  <a:gd name="T12" fmla="*/ 41 w 2034"/>
                  <a:gd name="T13" fmla="*/ 0 h 277"/>
                  <a:gd name="T14" fmla="*/ 1993 w 2034"/>
                  <a:gd name="T15" fmla="*/ 0 h 277"/>
                  <a:gd name="T16" fmla="*/ 2034 w 2034"/>
                  <a:gd name="T17" fmla="*/ 4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4" h="277">
                    <a:moveTo>
                      <a:pt x="2034" y="41"/>
                    </a:moveTo>
                    <a:cubicBezTo>
                      <a:pt x="2034" y="236"/>
                      <a:pt x="2034" y="236"/>
                      <a:pt x="2034" y="236"/>
                    </a:cubicBezTo>
                    <a:cubicBezTo>
                      <a:pt x="2034" y="259"/>
                      <a:pt x="2015" y="277"/>
                      <a:pt x="1993" y="277"/>
                    </a:cubicBezTo>
                    <a:cubicBezTo>
                      <a:pt x="41" y="277"/>
                      <a:pt x="41" y="277"/>
                      <a:pt x="41" y="277"/>
                    </a:cubicBezTo>
                    <a:cubicBezTo>
                      <a:pt x="19" y="277"/>
                      <a:pt x="0" y="259"/>
                      <a:pt x="0" y="236"/>
                    </a:cubicBezTo>
                    <a:cubicBezTo>
                      <a:pt x="0" y="41"/>
                      <a:pt x="0" y="41"/>
                      <a:pt x="0" y="41"/>
                    </a:cubicBezTo>
                    <a:cubicBezTo>
                      <a:pt x="0" y="19"/>
                      <a:pt x="19" y="0"/>
                      <a:pt x="41" y="0"/>
                    </a:cubicBezTo>
                    <a:cubicBezTo>
                      <a:pt x="1993" y="0"/>
                      <a:pt x="1993" y="0"/>
                      <a:pt x="1993" y="0"/>
                    </a:cubicBezTo>
                    <a:cubicBezTo>
                      <a:pt x="2015" y="0"/>
                      <a:pt x="2034" y="19"/>
                      <a:pt x="2034" y="41"/>
                    </a:cubicBezTo>
                    <a:close/>
                  </a:path>
                </a:pathLst>
              </a:custGeom>
              <a:solidFill>
                <a:srgbClr val="5EB9B8"/>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1">
                      <a:lumMod val="75000"/>
                      <a:lumOff val="25000"/>
                    </a:schemeClr>
                  </a:solidFill>
                  <a:latin typeface="微软雅黑" panose="020B0503020204020204" charset="-122"/>
                  <a:ea typeface="微软雅黑" panose="020B0503020204020204" charset="-122"/>
                  <a:cs typeface="Lantinghei SC Demibold" charset="-122"/>
                </a:endParaRPr>
              </a:p>
            </p:txBody>
          </p:sp>
          <p:sp>
            <p:nvSpPr>
              <p:cNvPr id="6" name="文本框 5"/>
              <p:cNvSpPr txBox="1"/>
              <p:nvPr/>
            </p:nvSpPr>
            <p:spPr bwMode="auto">
              <a:xfrm>
                <a:off x="1135438" y="1757396"/>
                <a:ext cx="4065766" cy="210905"/>
              </a:xfrm>
              <a:prstGeom prst="rect">
                <a:avLst/>
              </a:prstGeom>
              <a:solidFill>
                <a:srgbClr val="5EB9B8"/>
              </a:solid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pPr defTabSz="914400">
                  <a:defRPr/>
                </a:pPr>
                <a:r>
                  <a:rPr lang="zh-CN" altLang="en-US" sz="1400">
                    <a:solidFill>
                      <a:schemeClr val="bg1"/>
                    </a:solidFill>
                    <a:latin typeface="微软雅黑" panose="020B0503020204020204" charset="-122"/>
                    <a:cs typeface="微软雅黑" panose="020B0503020204020204" charset="-122"/>
                    <a:sym typeface="+mn-ea"/>
                  </a:rPr>
                  <a:t>请在此输入方案概述详细内容请在此输入方案概述详细内容</a:t>
                </a:r>
                <a:endParaRPr lang="zh-CN" altLang="en-US" sz="1400" dirty="0">
                  <a:solidFill>
                    <a:schemeClr val="bg1"/>
                  </a:solidFill>
                  <a:latin typeface="微软雅黑" panose="020B0503020204020204" charset="-122"/>
                  <a:cs typeface="微软雅黑" panose="020B0503020204020204" charset="-122"/>
                  <a:sym typeface="+mn-ea"/>
                </a:endParaRPr>
              </a:p>
            </p:txBody>
          </p:sp>
        </p:grpSp>
        <p:grpSp>
          <p:nvGrpSpPr>
            <p:cNvPr id="7" name="组合 27"/>
            <p:cNvGrpSpPr/>
            <p:nvPr/>
          </p:nvGrpSpPr>
          <p:grpSpPr>
            <a:xfrm>
              <a:off x="10895" y="5017"/>
              <a:ext cx="5327" cy="920"/>
              <a:chOff x="1044575" y="2181226"/>
              <a:chExt cx="3382962" cy="584200"/>
            </a:xfrm>
            <a:solidFill>
              <a:srgbClr val="FDD54B"/>
            </a:solidFill>
          </p:grpSpPr>
          <p:sp>
            <p:nvSpPr>
              <p:cNvPr id="8" name="Freeform 6"/>
              <p:cNvSpPr/>
              <p:nvPr/>
            </p:nvSpPr>
            <p:spPr bwMode="auto">
              <a:xfrm>
                <a:off x="1044575" y="2181226"/>
                <a:ext cx="3382962" cy="584200"/>
              </a:xfrm>
              <a:custGeom>
                <a:avLst/>
                <a:gdLst>
                  <a:gd name="T0" fmla="*/ 1602 w 1602"/>
                  <a:gd name="T1" fmla="*/ 236 h 277"/>
                  <a:gd name="T2" fmla="*/ 1602 w 1602"/>
                  <a:gd name="T3" fmla="*/ 41 h 277"/>
                  <a:gd name="T4" fmla="*/ 1561 w 1602"/>
                  <a:gd name="T5" fmla="*/ 0 h 277"/>
                  <a:gd name="T6" fmla="*/ 41 w 1602"/>
                  <a:gd name="T7" fmla="*/ 0 h 277"/>
                  <a:gd name="T8" fmla="*/ 0 w 1602"/>
                  <a:gd name="T9" fmla="*/ 41 h 277"/>
                  <a:gd name="T10" fmla="*/ 0 w 1602"/>
                  <a:gd name="T11" fmla="*/ 236 h 277"/>
                  <a:gd name="T12" fmla="*/ 41 w 1602"/>
                  <a:gd name="T13" fmla="*/ 277 h 277"/>
                  <a:gd name="T14" fmla="*/ 1561 w 1602"/>
                  <a:gd name="T15" fmla="*/ 277 h 277"/>
                  <a:gd name="T16" fmla="*/ 1602 w 1602"/>
                  <a:gd name="T17" fmla="*/ 23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2" h="277">
                    <a:moveTo>
                      <a:pt x="1602" y="236"/>
                    </a:moveTo>
                    <a:cubicBezTo>
                      <a:pt x="1602" y="41"/>
                      <a:pt x="1602" y="41"/>
                      <a:pt x="1602" y="41"/>
                    </a:cubicBezTo>
                    <a:cubicBezTo>
                      <a:pt x="1602" y="19"/>
                      <a:pt x="1584" y="0"/>
                      <a:pt x="1561" y="0"/>
                    </a:cubicBezTo>
                    <a:cubicBezTo>
                      <a:pt x="41" y="0"/>
                      <a:pt x="41" y="0"/>
                      <a:pt x="41" y="0"/>
                    </a:cubicBezTo>
                    <a:cubicBezTo>
                      <a:pt x="19" y="0"/>
                      <a:pt x="0" y="19"/>
                      <a:pt x="0" y="41"/>
                    </a:cubicBezTo>
                    <a:cubicBezTo>
                      <a:pt x="0" y="236"/>
                      <a:pt x="0" y="236"/>
                      <a:pt x="0" y="236"/>
                    </a:cubicBezTo>
                    <a:cubicBezTo>
                      <a:pt x="0" y="259"/>
                      <a:pt x="19" y="277"/>
                      <a:pt x="41" y="277"/>
                    </a:cubicBezTo>
                    <a:cubicBezTo>
                      <a:pt x="1561" y="277"/>
                      <a:pt x="1561" y="277"/>
                      <a:pt x="1561" y="277"/>
                    </a:cubicBezTo>
                    <a:cubicBezTo>
                      <a:pt x="1584" y="277"/>
                      <a:pt x="1602" y="259"/>
                      <a:pt x="1602" y="236"/>
                    </a:cubicBezTo>
                    <a:close/>
                  </a:path>
                </a:pathLst>
              </a:custGeom>
              <a:solidFill>
                <a:srgbClr val="258FB4"/>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1">
                      <a:lumMod val="75000"/>
                      <a:lumOff val="25000"/>
                    </a:schemeClr>
                  </a:solidFill>
                  <a:latin typeface="微软雅黑" panose="020B0503020204020204" charset="-122"/>
                  <a:ea typeface="微软雅黑" panose="020B0503020204020204" charset="-122"/>
                  <a:cs typeface="Lantinghei SC Demibold" charset="-122"/>
                </a:endParaRPr>
              </a:p>
            </p:txBody>
          </p:sp>
          <p:sp>
            <p:nvSpPr>
              <p:cNvPr id="9" name="文本框 8"/>
              <p:cNvSpPr txBox="1"/>
              <p:nvPr/>
            </p:nvSpPr>
            <p:spPr bwMode="auto">
              <a:xfrm>
                <a:off x="1135638" y="2332960"/>
                <a:ext cx="3122042" cy="343130"/>
              </a:xfrm>
              <a:prstGeom prst="rect">
                <a:avLst/>
              </a:prstGeom>
              <a:solidFill>
                <a:srgbClr val="258FB4"/>
              </a:solid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pPr defTabSz="914400">
                  <a:defRPr/>
                </a:pPr>
                <a:r>
                  <a:rPr lang="zh-CN" altLang="en-US" sz="1200">
                    <a:solidFill>
                      <a:schemeClr val="bg1"/>
                    </a:solidFill>
                    <a:latin typeface="微软雅黑" panose="020B0503020204020204" charset="-122"/>
                    <a:cs typeface="微软雅黑" panose="020B0503020204020204" charset="-122"/>
                    <a:sym typeface="+mn-ea"/>
                  </a:rPr>
                  <a:t>请在此输入方案概述详细内容请在此输入方案概述详细内容</a:t>
                </a:r>
                <a:endParaRPr lang="zh-CN" altLang="en-US" sz="1200" dirty="0">
                  <a:solidFill>
                    <a:schemeClr val="bg1"/>
                  </a:solidFill>
                  <a:latin typeface="微软雅黑" panose="020B0503020204020204" charset="-122"/>
                  <a:cs typeface="微软雅黑" panose="020B0503020204020204" charset="-122"/>
                  <a:sym typeface="+mn-ea"/>
                </a:endParaRPr>
              </a:p>
            </p:txBody>
          </p:sp>
        </p:grpSp>
        <p:grpSp>
          <p:nvGrpSpPr>
            <p:cNvPr id="11" name="组合 28"/>
            <p:cNvGrpSpPr/>
            <p:nvPr/>
          </p:nvGrpSpPr>
          <p:grpSpPr>
            <a:xfrm>
              <a:off x="10895" y="6033"/>
              <a:ext cx="2940" cy="920"/>
              <a:chOff x="1044575" y="2795588"/>
              <a:chExt cx="1866900" cy="584200"/>
            </a:xfrm>
            <a:solidFill>
              <a:srgbClr val="97D0CA"/>
            </a:solidFill>
          </p:grpSpPr>
          <p:sp>
            <p:nvSpPr>
              <p:cNvPr id="12" name="Freeform 7"/>
              <p:cNvSpPr/>
              <p:nvPr/>
            </p:nvSpPr>
            <p:spPr bwMode="auto">
              <a:xfrm>
                <a:off x="1044575" y="2795588"/>
                <a:ext cx="1866900" cy="584200"/>
              </a:xfrm>
              <a:custGeom>
                <a:avLst/>
                <a:gdLst>
                  <a:gd name="T0" fmla="*/ 884 w 884"/>
                  <a:gd name="T1" fmla="*/ 41 h 277"/>
                  <a:gd name="T2" fmla="*/ 884 w 884"/>
                  <a:gd name="T3" fmla="*/ 236 h 277"/>
                  <a:gd name="T4" fmla="*/ 843 w 884"/>
                  <a:gd name="T5" fmla="*/ 277 h 277"/>
                  <a:gd name="T6" fmla="*/ 41 w 884"/>
                  <a:gd name="T7" fmla="*/ 277 h 277"/>
                  <a:gd name="T8" fmla="*/ 0 w 884"/>
                  <a:gd name="T9" fmla="*/ 236 h 277"/>
                  <a:gd name="T10" fmla="*/ 0 w 884"/>
                  <a:gd name="T11" fmla="*/ 41 h 277"/>
                  <a:gd name="T12" fmla="*/ 41 w 884"/>
                  <a:gd name="T13" fmla="*/ 0 h 277"/>
                  <a:gd name="T14" fmla="*/ 843 w 884"/>
                  <a:gd name="T15" fmla="*/ 0 h 277"/>
                  <a:gd name="T16" fmla="*/ 884 w 884"/>
                  <a:gd name="T17" fmla="*/ 4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4" h="277">
                    <a:moveTo>
                      <a:pt x="884" y="41"/>
                    </a:moveTo>
                    <a:cubicBezTo>
                      <a:pt x="884" y="236"/>
                      <a:pt x="884" y="236"/>
                      <a:pt x="884" y="236"/>
                    </a:cubicBezTo>
                    <a:cubicBezTo>
                      <a:pt x="884" y="259"/>
                      <a:pt x="866" y="277"/>
                      <a:pt x="843" y="277"/>
                    </a:cubicBezTo>
                    <a:cubicBezTo>
                      <a:pt x="41" y="277"/>
                      <a:pt x="41" y="277"/>
                      <a:pt x="41" y="277"/>
                    </a:cubicBezTo>
                    <a:cubicBezTo>
                      <a:pt x="19" y="277"/>
                      <a:pt x="0" y="259"/>
                      <a:pt x="0" y="236"/>
                    </a:cubicBezTo>
                    <a:cubicBezTo>
                      <a:pt x="0" y="41"/>
                      <a:pt x="0" y="41"/>
                      <a:pt x="0" y="41"/>
                    </a:cubicBezTo>
                    <a:cubicBezTo>
                      <a:pt x="0" y="19"/>
                      <a:pt x="19" y="0"/>
                      <a:pt x="41" y="0"/>
                    </a:cubicBezTo>
                    <a:cubicBezTo>
                      <a:pt x="843" y="0"/>
                      <a:pt x="843" y="0"/>
                      <a:pt x="843" y="0"/>
                    </a:cubicBezTo>
                    <a:cubicBezTo>
                      <a:pt x="866" y="0"/>
                      <a:pt x="884" y="19"/>
                      <a:pt x="884" y="41"/>
                    </a:cubicBezTo>
                    <a:close/>
                  </a:path>
                </a:pathLst>
              </a:custGeom>
              <a:grp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1">
                      <a:lumMod val="75000"/>
                      <a:lumOff val="25000"/>
                    </a:schemeClr>
                  </a:solidFill>
                  <a:latin typeface="微软雅黑" panose="020B0503020204020204" charset="-122"/>
                  <a:ea typeface="微软雅黑" panose="020B0503020204020204" charset="-122"/>
                  <a:cs typeface="Lantinghei SC Demibold" charset="-122"/>
                </a:endParaRPr>
              </a:p>
            </p:txBody>
          </p:sp>
          <p:sp>
            <p:nvSpPr>
              <p:cNvPr id="13" name="文本框 12"/>
              <p:cNvSpPr txBox="1"/>
              <p:nvPr/>
            </p:nvSpPr>
            <p:spPr bwMode="auto">
              <a:xfrm>
                <a:off x="1082298" y="2940862"/>
                <a:ext cx="1829177" cy="343130"/>
              </a:xfrm>
              <a:prstGeom prst="rect">
                <a:avLst/>
              </a:prstGeom>
              <a:grp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pPr defTabSz="914400">
                  <a:defRPr/>
                </a:pPr>
                <a:r>
                  <a:rPr lang="zh-CN" altLang="en-US" sz="1200">
                    <a:solidFill>
                      <a:schemeClr val="bg1"/>
                    </a:solidFill>
                    <a:latin typeface="微软雅黑" panose="020B0503020204020204" charset="-122"/>
                    <a:cs typeface="微软雅黑" panose="020B0503020204020204" charset="-122"/>
                    <a:sym typeface="+mn-ea"/>
                  </a:rPr>
                  <a:t>请在此输入方案概述详细内容请在此输入方案概述详细内容</a:t>
                </a:r>
                <a:endParaRPr lang="zh-CN" altLang="en-US" sz="1200" dirty="0">
                  <a:solidFill>
                    <a:schemeClr val="bg1"/>
                  </a:solidFill>
                  <a:latin typeface="微软雅黑" panose="020B0503020204020204" charset="-122"/>
                  <a:cs typeface="微软雅黑" panose="020B0503020204020204" charset="-122"/>
                  <a:sym typeface="+mn-ea"/>
                </a:endParaRPr>
              </a:p>
            </p:txBody>
          </p:sp>
        </p:grpSp>
        <p:grpSp>
          <p:nvGrpSpPr>
            <p:cNvPr id="14" name="组合 29"/>
            <p:cNvGrpSpPr/>
            <p:nvPr/>
          </p:nvGrpSpPr>
          <p:grpSpPr>
            <a:xfrm>
              <a:off x="10895" y="7072"/>
              <a:ext cx="3782" cy="923"/>
              <a:chOff x="1044575" y="3409951"/>
              <a:chExt cx="2401887" cy="585788"/>
            </a:xfrm>
            <a:solidFill>
              <a:srgbClr val="FDD54B"/>
            </a:solidFill>
          </p:grpSpPr>
          <p:sp>
            <p:nvSpPr>
              <p:cNvPr id="15" name="Freeform 8"/>
              <p:cNvSpPr/>
              <p:nvPr/>
            </p:nvSpPr>
            <p:spPr bwMode="auto">
              <a:xfrm>
                <a:off x="1044575" y="3409951"/>
                <a:ext cx="2401887" cy="585788"/>
              </a:xfrm>
              <a:custGeom>
                <a:avLst/>
                <a:gdLst>
                  <a:gd name="T0" fmla="*/ 1137 w 1137"/>
                  <a:gd name="T1" fmla="*/ 236 h 277"/>
                  <a:gd name="T2" fmla="*/ 1137 w 1137"/>
                  <a:gd name="T3" fmla="*/ 41 h 277"/>
                  <a:gd name="T4" fmla="*/ 1096 w 1137"/>
                  <a:gd name="T5" fmla="*/ 0 h 277"/>
                  <a:gd name="T6" fmla="*/ 41 w 1137"/>
                  <a:gd name="T7" fmla="*/ 0 h 277"/>
                  <a:gd name="T8" fmla="*/ 0 w 1137"/>
                  <a:gd name="T9" fmla="*/ 41 h 277"/>
                  <a:gd name="T10" fmla="*/ 0 w 1137"/>
                  <a:gd name="T11" fmla="*/ 236 h 277"/>
                  <a:gd name="T12" fmla="*/ 41 w 1137"/>
                  <a:gd name="T13" fmla="*/ 277 h 277"/>
                  <a:gd name="T14" fmla="*/ 1096 w 1137"/>
                  <a:gd name="T15" fmla="*/ 277 h 277"/>
                  <a:gd name="T16" fmla="*/ 1137 w 1137"/>
                  <a:gd name="T17" fmla="*/ 236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7" h="277">
                    <a:moveTo>
                      <a:pt x="1137" y="236"/>
                    </a:moveTo>
                    <a:cubicBezTo>
                      <a:pt x="1137" y="41"/>
                      <a:pt x="1137" y="41"/>
                      <a:pt x="1137" y="41"/>
                    </a:cubicBezTo>
                    <a:cubicBezTo>
                      <a:pt x="1137" y="18"/>
                      <a:pt x="1119" y="0"/>
                      <a:pt x="1096" y="0"/>
                    </a:cubicBezTo>
                    <a:cubicBezTo>
                      <a:pt x="41" y="0"/>
                      <a:pt x="41" y="0"/>
                      <a:pt x="41" y="0"/>
                    </a:cubicBezTo>
                    <a:cubicBezTo>
                      <a:pt x="19" y="0"/>
                      <a:pt x="0" y="18"/>
                      <a:pt x="0" y="41"/>
                    </a:cubicBezTo>
                    <a:cubicBezTo>
                      <a:pt x="0" y="236"/>
                      <a:pt x="0" y="236"/>
                      <a:pt x="0" y="236"/>
                    </a:cubicBezTo>
                    <a:cubicBezTo>
                      <a:pt x="0" y="259"/>
                      <a:pt x="19" y="277"/>
                      <a:pt x="41" y="277"/>
                    </a:cubicBezTo>
                    <a:cubicBezTo>
                      <a:pt x="1096" y="277"/>
                      <a:pt x="1096" y="277"/>
                      <a:pt x="1096" y="277"/>
                    </a:cubicBezTo>
                    <a:cubicBezTo>
                      <a:pt x="1119" y="277"/>
                      <a:pt x="1137" y="258"/>
                      <a:pt x="1137" y="236"/>
                    </a:cubicBezTo>
                    <a:close/>
                  </a:path>
                </a:pathLst>
              </a:custGeom>
              <a:solidFill>
                <a:srgbClr val="5B9BD5"/>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1">
                      <a:lumMod val="75000"/>
                      <a:lumOff val="25000"/>
                    </a:schemeClr>
                  </a:solidFill>
                  <a:latin typeface="微软雅黑" panose="020B0503020204020204" charset="-122"/>
                  <a:ea typeface="微软雅黑" panose="020B0503020204020204" charset="-122"/>
                  <a:cs typeface="Lantinghei SC Demibold" charset="-122"/>
                </a:endParaRPr>
              </a:p>
            </p:txBody>
          </p:sp>
          <p:sp>
            <p:nvSpPr>
              <p:cNvPr id="16" name="文本框 15"/>
              <p:cNvSpPr txBox="1"/>
              <p:nvPr/>
            </p:nvSpPr>
            <p:spPr bwMode="auto">
              <a:xfrm>
                <a:off x="1074678" y="3573721"/>
                <a:ext cx="2371784" cy="343130"/>
              </a:xfrm>
              <a:prstGeom prst="rect">
                <a:avLst/>
              </a:prstGeom>
              <a:solidFill>
                <a:srgbClr val="5B9BD5"/>
              </a:solid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pPr defTabSz="914400">
                  <a:defRPr/>
                </a:pPr>
                <a:r>
                  <a:rPr lang="zh-CN" altLang="en-US" sz="1200">
                    <a:solidFill>
                      <a:schemeClr val="bg1"/>
                    </a:solidFill>
                    <a:latin typeface="微软雅黑" panose="020B0503020204020204" charset="-122"/>
                    <a:cs typeface="微软雅黑" panose="020B0503020204020204" charset="-122"/>
                    <a:sym typeface="+mn-ea"/>
                  </a:rPr>
                  <a:t>请在此输入方案概述详细内容请在此输入方案概述详细内容</a:t>
                </a:r>
                <a:endParaRPr lang="zh-CN" altLang="en-US" sz="1200" dirty="0">
                  <a:solidFill>
                    <a:schemeClr val="bg1"/>
                  </a:solidFill>
                  <a:latin typeface="微软雅黑" panose="020B0503020204020204" charset="-122"/>
                  <a:cs typeface="微软雅黑" panose="020B0503020204020204" charset="-122"/>
                  <a:sym typeface="+mn-ea"/>
                </a:endParaRPr>
              </a:p>
            </p:txBody>
          </p:sp>
        </p:grpSp>
        <p:sp>
          <p:nvSpPr>
            <p:cNvPr id="34" name="TextBox 175"/>
            <p:cNvSpPr txBox="1"/>
            <p:nvPr/>
          </p:nvSpPr>
          <p:spPr>
            <a:xfrm>
              <a:off x="14910" y="7246"/>
              <a:ext cx="977" cy="707"/>
            </a:xfrm>
            <a:prstGeom prst="rect">
              <a:avLst/>
            </a:prstGeom>
          </p:spPr>
          <p:txBody>
            <a:bodyPr wrap="square">
              <a:spAutoFit/>
            </a:bodyPr>
            <a:lstStyle>
              <a:defPPr>
                <a:defRPr lang="zh-CN"/>
              </a:defPPr>
              <a:lvl1pPr>
                <a:defRPr sz="900" b="1">
                  <a:solidFill>
                    <a:schemeClr val="bg1"/>
                  </a:solidFill>
                  <a:latin typeface="Arial" panose="020B0604020202020204" pitchFamily="34" charset="0"/>
                  <a:ea typeface="微软雅黑" panose="020B0503020204020204" charset="-122"/>
                  <a:cs typeface="Arial" panose="020B0604020202020204" pitchFamily="34" charset="0"/>
                </a:defRPr>
              </a:lvl1pPr>
            </a:lstStyle>
            <a:p>
              <a:pPr defTabSz="914400" eaLnBrk="0" fontAlgn="base" hangingPunct="0">
                <a:spcBef>
                  <a:spcPct val="0"/>
                </a:spcBef>
                <a:spcAft>
                  <a:spcPct val="0"/>
                </a:spcAft>
              </a:pPr>
              <a:r>
                <a:rPr lang="en-US" altLang="zh-CN" sz="2800" dirty="0">
                  <a:solidFill>
                    <a:schemeClr val="tx1">
                      <a:lumMod val="75000"/>
                      <a:lumOff val="25000"/>
                    </a:schemeClr>
                  </a:solidFill>
                  <a:latin typeface="微软雅黑" panose="020B0503020204020204" charset="-122"/>
                  <a:cs typeface="Lantinghei SC Demibold" charset="-122"/>
                </a:rPr>
                <a:t>47</a:t>
              </a:r>
              <a:r>
                <a:rPr lang="en-US" altLang="zh-CN" sz="1400" dirty="0">
                  <a:solidFill>
                    <a:schemeClr val="tx1">
                      <a:lumMod val="75000"/>
                      <a:lumOff val="25000"/>
                    </a:schemeClr>
                  </a:solidFill>
                  <a:latin typeface="微软雅黑" panose="020B0503020204020204" charset="-122"/>
                  <a:cs typeface="Lantinghei SC Demibold" charset="-122"/>
                </a:rPr>
                <a:t>%</a:t>
              </a:r>
              <a:endParaRPr lang="en-US" altLang="zh-CN" sz="1400" dirty="0">
                <a:solidFill>
                  <a:schemeClr val="tx1">
                    <a:lumMod val="75000"/>
                    <a:lumOff val="25000"/>
                  </a:schemeClr>
                </a:solidFill>
                <a:latin typeface="微软雅黑" panose="020B0503020204020204" charset="-122"/>
                <a:cs typeface="Lantinghei SC Demibold" charset="-122"/>
              </a:endParaRPr>
            </a:p>
          </p:txBody>
        </p:sp>
        <p:sp>
          <p:nvSpPr>
            <p:cNvPr id="35" name="TextBox 175"/>
            <p:cNvSpPr txBox="1"/>
            <p:nvPr/>
          </p:nvSpPr>
          <p:spPr>
            <a:xfrm>
              <a:off x="14034" y="6178"/>
              <a:ext cx="977" cy="707"/>
            </a:xfrm>
            <a:prstGeom prst="rect">
              <a:avLst/>
            </a:prstGeom>
          </p:spPr>
          <p:txBody>
            <a:bodyPr wrap="square">
              <a:spAutoFit/>
            </a:bodyPr>
            <a:lstStyle>
              <a:defPPr>
                <a:defRPr lang="zh-CN"/>
              </a:defPPr>
              <a:lvl1pPr>
                <a:defRPr sz="900" b="1">
                  <a:solidFill>
                    <a:schemeClr val="bg1"/>
                  </a:solidFill>
                  <a:latin typeface="Arial" panose="020B0604020202020204" pitchFamily="34" charset="0"/>
                  <a:ea typeface="微软雅黑" panose="020B0503020204020204" charset="-122"/>
                  <a:cs typeface="Arial" panose="020B0604020202020204" pitchFamily="34" charset="0"/>
                </a:defRPr>
              </a:lvl1pPr>
            </a:lstStyle>
            <a:p>
              <a:pPr defTabSz="914400" eaLnBrk="0" fontAlgn="base" hangingPunct="0">
                <a:spcBef>
                  <a:spcPct val="0"/>
                </a:spcBef>
                <a:spcAft>
                  <a:spcPct val="0"/>
                </a:spcAft>
              </a:pPr>
              <a:r>
                <a:rPr lang="en-US" altLang="zh-CN" sz="2800" dirty="0">
                  <a:solidFill>
                    <a:schemeClr val="tx1">
                      <a:lumMod val="75000"/>
                      <a:lumOff val="25000"/>
                    </a:schemeClr>
                  </a:solidFill>
                  <a:latin typeface="微软雅黑" panose="020B0503020204020204" charset="-122"/>
                  <a:cs typeface="Lantinghei SC Demibold" charset="-122"/>
                </a:rPr>
                <a:t>35</a:t>
              </a:r>
              <a:r>
                <a:rPr lang="en-US" altLang="zh-CN" sz="1400" dirty="0">
                  <a:solidFill>
                    <a:schemeClr val="tx1">
                      <a:lumMod val="75000"/>
                      <a:lumOff val="25000"/>
                    </a:schemeClr>
                  </a:solidFill>
                  <a:latin typeface="微软雅黑" panose="020B0503020204020204" charset="-122"/>
                  <a:cs typeface="Lantinghei SC Demibold" charset="-122"/>
                </a:rPr>
                <a:t>%</a:t>
              </a:r>
              <a:endParaRPr lang="en-US" altLang="zh-CN" sz="1400" dirty="0">
                <a:solidFill>
                  <a:schemeClr val="tx1">
                    <a:lumMod val="75000"/>
                    <a:lumOff val="25000"/>
                  </a:schemeClr>
                </a:solidFill>
                <a:latin typeface="微软雅黑" panose="020B0503020204020204" charset="-122"/>
                <a:cs typeface="Lantinghei SC Demibold" charset="-122"/>
              </a:endParaRPr>
            </a:p>
          </p:txBody>
        </p:sp>
        <p:sp>
          <p:nvSpPr>
            <p:cNvPr id="36" name="TextBox 175"/>
            <p:cNvSpPr txBox="1"/>
            <p:nvPr/>
          </p:nvSpPr>
          <p:spPr>
            <a:xfrm>
              <a:off x="16350" y="5182"/>
              <a:ext cx="977" cy="707"/>
            </a:xfrm>
            <a:prstGeom prst="rect">
              <a:avLst/>
            </a:prstGeom>
          </p:spPr>
          <p:txBody>
            <a:bodyPr wrap="square">
              <a:spAutoFit/>
            </a:bodyPr>
            <a:lstStyle>
              <a:defPPr>
                <a:defRPr lang="zh-CN"/>
              </a:defPPr>
              <a:lvl1pPr>
                <a:defRPr sz="900" b="1">
                  <a:solidFill>
                    <a:schemeClr val="bg1"/>
                  </a:solidFill>
                  <a:latin typeface="Arial" panose="020B0604020202020204" pitchFamily="34" charset="0"/>
                  <a:ea typeface="微软雅黑" panose="020B0503020204020204" charset="-122"/>
                  <a:cs typeface="Arial" panose="020B0604020202020204" pitchFamily="34" charset="0"/>
                </a:defRPr>
              </a:lvl1pPr>
            </a:lstStyle>
            <a:p>
              <a:pPr defTabSz="914400" eaLnBrk="0" fontAlgn="base" hangingPunct="0">
                <a:spcBef>
                  <a:spcPct val="0"/>
                </a:spcBef>
                <a:spcAft>
                  <a:spcPct val="0"/>
                </a:spcAft>
              </a:pPr>
              <a:r>
                <a:rPr lang="en-US" altLang="zh-CN" sz="2800" dirty="0">
                  <a:solidFill>
                    <a:schemeClr val="tx1">
                      <a:lumMod val="75000"/>
                      <a:lumOff val="25000"/>
                    </a:schemeClr>
                  </a:solidFill>
                  <a:latin typeface="微软雅黑" panose="020B0503020204020204" charset="-122"/>
                  <a:cs typeface="Lantinghei SC Demibold" charset="-122"/>
                </a:rPr>
                <a:t>72</a:t>
              </a:r>
              <a:r>
                <a:rPr lang="en-US" altLang="zh-CN" sz="1400" dirty="0">
                  <a:solidFill>
                    <a:schemeClr val="tx1">
                      <a:lumMod val="75000"/>
                      <a:lumOff val="25000"/>
                    </a:schemeClr>
                  </a:solidFill>
                  <a:latin typeface="微软雅黑" panose="020B0503020204020204" charset="-122"/>
                  <a:cs typeface="Lantinghei SC Demibold" charset="-122"/>
                </a:rPr>
                <a:t>%</a:t>
              </a:r>
              <a:endParaRPr lang="en-US" altLang="zh-CN" sz="1400" dirty="0">
                <a:solidFill>
                  <a:schemeClr val="tx1">
                    <a:lumMod val="75000"/>
                    <a:lumOff val="25000"/>
                  </a:schemeClr>
                </a:solidFill>
                <a:latin typeface="微软雅黑" panose="020B0503020204020204" charset="-122"/>
                <a:cs typeface="Lantinghei SC Demibold" charset="-122"/>
              </a:endParaRPr>
            </a:p>
          </p:txBody>
        </p:sp>
        <p:sp>
          <p:nvSpPr>
            <p:cNvPr id="37" name="TextBox 175"/>
            <p:cNvSpPr txBox="1"/>
            <p:nvPr/>
          </p:nvSpPr>
          <p:spPr>
            <a:xfrm>
              <a:off x="17778" y="4102"/>
              <a:ext cx="977" cy="707"/>
            </a:xfrm>
            <a:prstGeom prst="rect">
              <a:avLst/>
            </a:prstGeom>
          </p:spPr>
          <p:txBody>
            <a:bodyPr wrap="square">
              <a:spAutoFit/>
            </a:bodyPr>
            <a:lstStyle>
              <a:defPPr>
                <a:defRPr lang="zh-CN"/>
              </a:defPPr>
              <a:lvl1pPr>
                <a:defRPr sz="900" b="1">
                  <a:solidFill>
                    <a:schemeClr val="bg1"/>
                  </a:solidFill>
                  <a:latin typeface="Arial" panose="020B0604020202020204" pitchFamily="34" charset="0"/>
                  <a:ea typeface="微软雅黑" panose="020B0503020204020204" charset="-122"/>
                  <a:cs typeface="Arial" panose="020B0604020202020204" pitchFamily="34" charset="0"/>
                </a:defRPr>
              </a:lvl1pPr>
            </a:lstStyle>
            <a:p>
              <a:pPr defTabSz="914400" eaLnBrk="0" fontAlgn="base" hangingPunct="0">
                <a:spcBef>
                  <a:spcPct val="0"/>
                </a:spcBef>
                <a:spcAft>
                  <a:spcPct val="0"/>
                </a:spcAft>
              </a:pPr>
              <a:r>
                <a:rPr lang="en-US" altLang="zh-CN" sz="2800" dirty="0">
                  <a:solidFill>
                    <a:schemeClr val="tx1">
                      <a:lumMod val="75000"/>
                      <a:lumOff val="25000"/>
                    </a:schemeClr>
                  </a:solidFill>
                  <a:latin typeface="微软雅黑" panose="020B0503020204020204" charset="-122"/>
                  <a:cs typeface="Lantinghei SC Demibold" charset="-122"/>
                </a:rPr>
                <a:t>96</a:t>
              </a:r>
              <a:r>
                <a:rPr lang="en-US" altLang="zh-CN" sz="1400" dirty="0">
                  <a:solidFill>
                    <a:schemeClr val="tx1">
                      <a:lumMod val="75000"/>
                      <a:lumOff val="25000"/>
                    </a:schemeClr>
                  </a:solidFill>
                  <a:latin typeface="微软雅黑" panose="020B0503020204020204" charset="-122"/>
                  <a:cs typeface="Lantinghei SC Demibold" charset="-122"/>
                </a:rPr>
                <a:t>%</a:t>
              </a:r>
              <a:endParaRPr lang="en-US" altLang="zh-CN" sz="1400" dirty="0">
                <a:solidFill>
                  <a:schemeClr val="tx1">
                    <a:lumMod val="75000"/>
                    <a:lumOff val="25000"/>
                  </a:schemeClr>
                </a:solidFill>
                <a:latin typeface="微软雅黑" panose="020B0503020204020204" charset="-122"/>
                <a:cs typeface="Lantinghei SC Demibold" charset="-122"/>
              </a:endParaRPr>
            </a:p>
          </p:txBody>
        </p:sp>
      </p:grpSp>
      <p:pic>
        <p:nvPicPr>
          <p:cNvPr id="63" name="图片 62" descr="说的"/>
          <p:cNvPicPr>
            <a:picLocks noChangeAspect="1"/>
          </p:cNvPicPr>
          <p:nvPr/>
        </p:nvPicPr>
        <p:blipFill>
          <a:blip r:embed="rId1"/>
          <a:stretch>
            <a:fillRect/>
          </a:stretch>
        </p:blipFill>
        <p:spPr>
          <a:xfrm>
            <a:off x="450850" y="2750185"/>
            <a:ext cx="4432300" cy="2962275"/>
          </a:xfrm>
          <a:prstGeom prst="rect">
            <a:avLst/>
          </a:prstGeom>
        </p:spPr>
      </p:pic>
      <p:grpSp>
        <p:nvGrpSpPr>
          <p:cNvPr id="65" name="组合 64"/>
          <p:cNvGrpSpPr/>
          <p:nvPr/>
        </p:nvGrpSpPr>
        <p:grpSpPr>
          <a:xfrm rot="5400000">
            <a:off x="-252730" y="3263265"/>
            <a:ext cx="3251200" cy="1981200"/>
            <a:chOff x="14630" y="-800"/>
            <a:chExt cx="5120" cy="3120"/>
          </a:xfrm>
        </p:grpSpPr>
        <p:sp>
          <p:nvSpPr>
            <p:cNvPr id="66" name="等腰三角形 65"/>
            <p:cNvSpPr/>
            <p:nvPr/>
          </p:nvSpPr>
          <p:spPr>
            <a:xfrm>
              <a:off x="14630" y="-800"/>
              <a:ext cx="5120" cy="3120"/>
            </a:xfrm>
            <a:prstGeom prst="triangle">
              <a:avLst/>
            </a:prstGeom>
            <a:solidFill>
              <a:srgbClr val="83A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7" name="等腰三角形 66"/>
            <p:cNvSpPr/>
            <p:nvPr/>
          </p:nvSpPr>
          <p:spPr>
            <a:xfrm>
              <a:off x="15365" y="-202"/>
              <a:ext cx="3580" cy="2182"/>
            </a:xfrm>
            <a:prstGeom prst="triangle">
              <a:avLst/>
            </a:prstGeom>
            <a:solidFill>
              <a:srgbClr val="FA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rot="18900000">
            <a:off x="4923790" y="2758440"/>
            <a:ext cx="2343785" cy="23437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 name="圆角矩形 3"/>
          <p:cNvSpPr/>
          <p:nvPr/>
        </p:nvSpPr>
        <p:spPr>
          <a:xfrm>
            <a:off x="4888865" y="2745740"/>
            <a:ext cx="716915" cy="716915"/>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40" name="图片 39" descr="458405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55540" y="2812415"/>
            <a:ext cx="583565" cy="583565"/>
          </a:xfrm>
          <a:prstGeom prst="rect">
            <a:avLst/>
          </a:prstGeom>
        </p:spPr>
      </p:pic>
      <p:sp>
        <p:nvSpPr>
          <p:cNvPr id="5" name="圆角矩形 4"/>
          <p:cNvSpPr/>
          <p:nvPr/>
        </p:nvSpPr>
        <p:spPr>
          <a:xfrm>
            <a:off x="6586220" y="2745740"/>
            <a:ext cx="716915" cy="716915"/>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6" name="图片 5" descr="347109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0205" y="2879090"/>
            <a:ext cx="449580" cy="449580"/>
          </a:xfrm>
          <a:prstGeom prst="rect">
            <a:avLst/>
          </a:prstGeom>
        </p:spPr>
      </p:pic>
      <p:sp>
        <p:nvSpPr>
          <p:cNvPr id="7" name="圆角矩形 6"/>
          <p:cNvSpPr/>
          <p:nvPr/>
        </p:nvSpPr>
        <p:spPr>
          <a:xfrm>
            <a:off x="4955540" y="4425315"/>
            <a:ext cx="716915" cy="716915"/>
          </a:xfrm>
          <a:prstGeom prst="round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32" name="图片 31" descr="451903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11115" y="4580890"/>
            <a:ext cx="405765" cy="405765"/>
          </a:xfrm>
          <a:prstGeom prst="rect">
            <a:avLst/>
          </a:prstGeom>
        </p:spPr>
      </p:pic>
      <p:sp>
        <p:nvSpPr>
          <p:cNvPr id="9" name="圆角矩形 8"/>
          <p:cNvSpPr/>
          <p:nvPr/>
        </p:nvSpPr>
        <p:spPr>
          <a:xfrm>
            <a:off x="6586220" y="4425315"/>
            <a:ext cx="716915" cy="716915"/>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pic>
        <p:nvPicPr>
          <p:cNvPr id="45" name="图片 44" descr="452028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41795" y="4580255"/>
            <a:ext cx="406400" cy="406400"/>
          </a:xfrm>
          <a:prstGeom prst="rect">
            <a:avLst/>
          </a:prstGeom>
        </p:spPr>
      </p:pic>
      <p:sp>
        <p:nvSpPr>
          <p:cNvPr id="62" name="文本框 61"/>
          <p:cNvSpPr txBox="1"/>
          <p:nvPr/>
        </p:nvSpPr>
        <p:spPr>
          <a:xfrm>
            <a:off x="791210" y="2527300"/>
            <a:ext cx="3449320" cy="1337945"/>
          </a:xfrm>
          <a:prstGeom prst="rect">
            <a:avLst/>
          </a:prstGeom>
          <a:noFill/>
        </p:spPr>
        <p:txBody>
          <a:bodyPr wrap="square" rtlCol="0" anchor="t">
            <a:spAutoFit/>
          </a:bodyPr>
          <a:p>
            <a:pPr algn="just">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791210" y="4207510"/>
            <a:ext cx="3449320" cy="1337945"/>
          </a:xfrm>
          <a:prstGeom prst="rect">
            <a:avLst/>
          </a:prstGeom>
          <a:noFill/>
        </p:spPr>
        <p:txBody>
          <a:bodyPr wrap="square" rtlCol="0" anchor="t">
            <a:spAutoFit/>
          </a:bodyPr>
          <a:p>
            <a:pPr algn="just">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7821930" y="2527935"/>
            <a:ext cx="3449320" cy="1337945"/>
          </a:xfrm>
          <a:prstGeom prst="rect">
            <a:avLst/>
          </a:prstGeom>
          <a:noFill/>
        </p:spPr>
        <p:txBody>
          <a:bodyPr wrap="square" rtlCol="0" anchor="t">
            <a:spAutoFit/>
          </a:bodyPr>
          <a:p>
            <a:pPr algn="just">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5" name="文本框 14"/>
          <p:cNvSpPr txBox="1"/>
          <p:nvPr/>
        </p:nvSpPr>
        <p:spPr>
          <a:xfrm>
            <a:off x="7821930" y="4208145"/>
            <a:ext cx="3449320" cy="1337945"/>
          </a:xfrm>
          <a:prstGeom prst="rect">
            <a:avLst/>
          </a:prstGeom>
          <a:noFill/>
        </p:spPr>
        <p:txBody>
          <a:bodyPr wrap="square" rtlCol="0" anchor="t">
            <a:spAutoFit/>
          </a:bodyPr>
          <a:p>
            <a:pPr algn="just">
              <a:lnSpc>
                <a:spcPct val="150000"/>
              </a:lnSpc>
              <a:spcBef>
                <a:spcPts val="0"/>
              </a:spcBef>
              <a:spcAft>
                <a:spcPts val="0"/>
              </a:spcAft>
            </a:pPr>
            <a:r>
              <a:rPr lang="zh-CN" altLang="en-US">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 Please enter details here Please enter details here Please enter details here</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l="245" t="9484" r="-245" b="80074"/>
          <a:stretch>
            <a:fillRect/>
          </a:stretch>
        </p:blipFill>
        <p:spPr>
          <a:xfrm rot="10800000">
            <a:off x="635" y="3583940"/>
            <a:ext cx="12192000" cy="3274060"/>
          </a:xfrm>
          <a:prstGeom prst="rect">
            <a:avLst/>
          </a:prstGeom>
        </p:spPr>
      </p:pic>
      <p:sp>
        <p:nvSpPr>
          <p:cNvPr id="2" name="文本框 1"/>
          <p:cNvSpPr txBox="1"/>
          <p:nvPr/>
        </p:nvSpPr>
        <p:spPr>
          <a:xfrm>
            <a:off x="4663123" y="2440305"/>
            <a:ext cx="2867025" cy="922020"/>
          </a:xfrm>
          <a:prstGeom prst="rect">
            <a:avLst/>
          </a:prstGeom>
          <a:noFill/>
        </p:spPr>
        <p:txBody>
          <a:bodyPr wrap="square" rtlCol="0" anchor="t">
            <a:spAutoFit/>
          </a:bodyPr>
          <a:p>
            <a:pPr algn="dist">
              <a:lnSpc>
                <a:spcPct val="100000"/>
              </a:lnSpc>
            </a:pPr>
            <a:r>
              <a:rPr lang="zh-CN" altLang="en-US" sz="40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输入标题</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Scenario background</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4" name="文本框 3"/>
          <p:cNvSpPr txBox="1"/>
          <p:nvPr/>
        </p:nvSpPr>
        <p:spPr>
          <a:xfrm>
            <a:off x="5555615" y="1257300"/>
            <a:ext cx="1082040" cy="922020"/>
          </a:xfrm>
          <a:prstGeom prst="rect">
            <a:avLst/>
          </a:prstGeom>
          <a:noFill/>
        </p:spPr>
        <p:txBody>
          <a:bodyPr wrap="none" rtlCol="0" anchor="t">
            <a:spAutoFit/>
          </a:bodyPr>
          <a:p>
            <a:pPr algn="ctr"/>
            <a:r>
              <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03</a:t>
            </a:r>
            <a:endPar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33" name="文本框 32"/>
          <p:cNvSpPr txBox="1"/>
          <p:nvPr/>
        </p:nvSpPr>
        <p:spPr>
          <a:xfrm>
            <a:off x="2779395" y="3474085"/>
            <a:ext cx="6635115" cy="1060450"/>
          </a:xfrm>
          <a:prstGeom prst="rect">
            <a:avLst/>
          </a:prstGeom>
          <a:noFill/>
        </p:spPr>
        <p:txBody>
          <a:bodyPr wrap="square" rtlCol="0" anchor="t">
            <a:spAutoFit/>
          </a:bodyPr>
          <a:p>
            <a:pPr algn="ctr">
              <a:lnSpc>
                <a:spcPct val="15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rPr>
              <a:t>Please enter details here Please enter details here Please enter details here Please enter details here Please enter details here Please enter details here</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 name="组合 13"/>
          <p:cNvGrpSpPr/>
          <p:nvPr/>
        </p:nvGrpSpPr>
        <p:grpSpPr>
          <a:xfrm rot="0">
            <a:off x="756920" y="1863090"/>
            <a:ext cx="2456815" cy="4105910"/>
            <a:chOff x="1328" y="3446"/>
            <a:chExt cx="3869" cy="6466"/>
          </a:xfrm>
        </p:grpSpPr>
        <p:graphicFrame>
          <p:nvGraphicFramePr>
            <p:cNvPr id="8" name="图表 7"/>
            <p:cNvGraphicFramePr/>
            <p:nvPr/>
          </p:nvGraphicFramePr>
          <p:xfrm>
            <a:off x="1328" y="3446"/>
            <a:ext cx="3869" cy="2902"/>
          </p:xfrm>
          <a:graphic>
            <a:graphicData uri="http://schemas.openxmlformats.org/drawingml/2006/chart">
              <c:chart xmlns:c="http://schemas.openxmlformats.org/drawingml/2006/chart" xmlns:r="http://schemas.openxmlformats.org/officeDocument/2006/relationships" r:id="rId1"/>
            </a:graphicData>
          </a:graphic>
        </p:graphicFrame>
        <p:pic>
          <p:nvPicPr>
            <p:cNvPr id="10" name="图片 9" descr="365909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1" y="4515"/>
              <a:ext cx="764" cy="764"/>
            </a:xfrm>
            <a:prstGeom prst="rect">
              <a:avLst/>
            </a:prstGeom>
          </p:spPr>
        </p:pic>
        <p:sp>
          <p:nvSpPr>
            <p:cNvPr id="11" name="文本框 10"/>
            <p:cNvSpPr txBox="1"/>
            <p:nvPr/>
          </p:nvSpPr>
          <p:spPr>
            <a:xfrm>
              <a:off x="1411" y="6497"/>
              <a:ext cx="3704" cy="3415"/>
            </a:xfrm>
            <a:prstGeom prst="rect">
              <a:avLst/>
            </a:prstGeom>
            <a:noFill/>
          </p:spPr>
          <p:txBody>
            <a:bodyPr wrap="square" rtlCol="0" anchor="t">
              <a:spAutoFit/>
            </a:bodyPr>
            <a:p>
              <a:pPr algn="ctr">
                <a:lnSpc>
                  <a:spcPct val="150000"/>
                </a:lnSpc>
                <a:spcBef>
                  <a:spcPts val="0"/>
                </a:spcBef>
                <a:spcAft>
                  <a:spcPts val="0"/>
                </a:spcAft>
              </a:pPr>
              <a:r>
                <a:rPr lang="zh-CN" altLang="en-US" sz="2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Please enter details here Please enter details here </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16" name="组合 15"/>
          <p:cNvGrpSpPr/>
          <p:nvPr/>
        </p:nvGrpSpPr>
        <p:grpSpPr>
          <a:xfrm rot="0">
            <a:off x="3514725" y="1863090"/>
            <a:ext cx="2456815" cy="4105910"/>
            <a:chOff x="1328" y="3446"/>
            <a:chExt cx="3869" cy="6466"/>
          </a:xfrm>
        </p:grpSpPr>
        <p:graphicFrame>
          <p:nvGraphicFramePr>
            <p:cNvPr id="17" name="图表 16"/>
            <p:cNvGraphicFramePr/>
            <p:nvPr/>
          </p:nvGraphicFramePr>
          <p:xfrm>
            <a:off x="1328" y="3446"/>
            <a:ext cx="3869" cy="2902"/>
          </p:xfrm>
          <a:graphic>
            <a:graphicData uri="http://schemas.openxmlformats.org/drawingml/2006/chart">
              <c:chart xmlns:c="http://schemas.openxmlformats.org/drawingml/2006/chart" xmlns:r="http://schemas.openxmlformats.org/officeDocument/2006/relationships" r:id="rId2"/>
            </a:graphicData>
          </a:graphic>
        </p:graphicFrame>
        <p:pic>
          <p:nvPicPr>
            <p:cNvPr id="18" name="图片 17" descr="365909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1" y="4515"/>
              <a:ext cx="764" cy="764"/>
            </a:xfrm>
            <a:prstGeom prst="rect">
              <a:avLst/>
            </a:prstGeom>
          </p:spPr>
        </p:pic>
        <p:sp>
          <p:nvSpPr>
            <p:cNvPr id="19" name="文本框 18"/>
            <p:cNvSpPr txBox="1"/>
            <p:nvPr/>
          </p:nvSpPr>
          <p:spPr>
            <a:xfrm>
              <a:off x="1411" y="6497"/>
              <a:ext cx="3704" cy="3415"/>
            </a:xfrm>
            <a:prstGeom prst="rect">
              <a:avLst/>
            </a:prstGeom>
            <a:noFill/>
          </p:spPr>
          <p:txBody>
            <a:bodyPr wrap="square" rtlCol="0" anchor="t">
              <a:spAutoFit/>
            </a:bodyPr>
            <a:p>
              <a:pPr algn="ctr">
                <a:lnSpc>
                  <a:spcPct val="150000"/>
                </a:lnSpc>
                <a:spcBef>
                  <a:spcPts val="0"/>
                </a:spcBef>
                <a:spcAft>
                  <a:spcPts val="0"/>
                </a:spcAft>
              </a:pPr>
              <a:r>
                <a:rPr lang="zh-CN" altLang="en-US" sz="2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Please enter details here Please enter details here </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0" name="组合 19"/>
          <p:cNvGrpSpPr/>
          <p:nvPr/>
        </p:nvGrpSpPr>
        <p:grpSpPr>
          <a:xfrm rot="0">
            <a:off x="6275070" y="1863090"/>
            <a:ext cx="2456815" cy="4105910"/>
            <a:chOff x="1328" y="3446"/>
            <a:chExt cx="3869" cy="6466"/>
          </a:xfrm>
        </p:grpSpPr>
        <p:graphicFrame>
          <p:nvGraphicFramePr>
            <p:cNvPr id="21" name="图表 20"/>
            <p:cNvGraphicFramePr/>
            <p:nvPr/>
          </p:nvGraphicFramePr>
          <p:xfrm>
            <a:off x="1328" y="3446"/>
            <a:ext cx="3869" cy="2902"/>
          </p:xfrm>
          <a:graphic>
            <a:graphicData uri="http://schemas.openxmlformats.org/drawingml/2006/chart">
              <c:chart xmlns:c="http://schemas.openxmlformats.org/drawingml/2006/chart" xmlns:r="http://schemas.openxmlformats.org/officeDocument/2006/relationships" r:id="rId3"/>
            </a:graphicData>
          </a:graphic>
        </p:graphicFrame>
        <p:pic>
          <p:nvPicPr>
            <p:cNvPr id="22" name="图片 21" descr="3659091"/>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81" y="4515"/>
              <a:ext cx="764" cy="764"/>
            </a:xfrm>
            <a:prstGeom prst="rect">
              <a:avLst/>
            </a:prstGeom>
          </p:spPr>
        </p:pic>
        <p:sp>
          <p:nvSpPr>
            <p:cNvPr id="23" name="文本框 22"/>
            <p:cNvSpPr txBox="1"/>
            <p:nvPr/>
          </p:nvSpPr>
          <p:spPr>
            <a:xfrm>
              <a:off x="1411" y="6497"/>
              <a:ext cx="3704" cy="3415"/>
            </a:xfrm>
            <a:prstGeom prst="rect">
              <a:avLst/>
            </a:prstGeom>
            <a:noFill/>
          </p:spPr>
          <p:txBody>
            <a:bodyPr wrap="square" rtlCol="0" anchor="t">
              <a:spAutoFit/>
            </a:bodyPr>
            <a:p>
              <a:pPr algn="ctr">
                <a:lnSpc>
                  <a:spcPct val="150000"/>
                </a:lnSpc>
                <a:spcBef>
                  <a:spcPts val="0"/>
                </a:spcBef>
                <a:spcAft>
                  <a:spcPts val="0"/>
                </a:spcAft>
              </a:pPr>
              <a:r>
                <a:rPr lang="zh-CN" altLang="en-US" sz="2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Please enter details here Please enter details here </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4" name="组合 23"/>
          <p:cNvGrpSpPr/>
          <p:nvPr/>
        </p:nvGrpSpPr>
        <p:grpSpPr>
          <a:xfrm rot="0">
            <a:off x="9036050" y="1863090"/>
            <a:ext cx="2456815" cy="4105910"/>
            <a:chOff x="1328" y="3446"/>
            <a:chExt cx="3869" cy="6466"/>
          </a:xfrm>
        </p:grpSpPr>
        <p:graphicFrame>
          <p:nvGraphicFramePr>
            <p:cNvPr id="25" name="图表 24"/>
            <p:cNvGraphicFramePr/>
            <p:nvPr/>
          </p:nvGraphicFramePr>
          <p:xfrm>
            <a:off x="1328" y="3446"/>
            <a:ext cx="3869" cy="2902"/>
          </p:xfrm>
          <a:graphic>
            <a:graphicData uri="http://schemas.openxmlformats.org/drawingml/2006/chart">
              <c:chart xmlns:c="http://schemas.openxmlformats.org/drawingml/2006/chart" xmlns:r="http://schemas.openxmlformats.org/officeDocument/2006/relationships" r:id="rId4"/>
            </a:graphicData>
          </a:graphic>
        </p:graphicFrame>
        <p:pic>
          <p:nvPicPr>
            <p:cNvPr id="26" name="图片 25" descr="365909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1" y="4515"/>
              <a:ext cx="764" cy="764"/>
            </a:xfrm>
            <a:prstGeom prst="rect">
              <a:avLst/>
            </a:prstGeom>
          </p:spPr>
        </p:pic>
        <p:sp>
          <p:nvSpPr>
            <p:cNvPr id="27" name="文本框 26"/>
            <p:cNvSpPr txBox="1"/>
            <p:nvPr/>
          </p:nvSpPr>
          <p:spPr>
            <a:xfrm>
              <a:off x="1411" y="6497"/>
              <a:ext cx="3704" cy="3415"/>
            </a:xfrm>
            <a:prstGeom prst="rect">
              <a:avLst/>
            </a:prstGeom>
            <a:noFill/>
          </p:spPr>
          <p:txBody>
            <a:bodyPr wrap="square" rtlCol="0" anchor="t">
              <a:spAutoFit/>
            </a:bodyPr>
            <a:p>
              <a:pPr algn="ctr">
                <a:lnSpc>
                  <a:spcPct val="150000"/>
                </a:lnSpc>
                <a:spcBef>
                  <a:spcPts val="0"/>
                </a:spcBef>
                <a:spcAft>
                  <a:spcPts val="0"/>
                </a:spcAft>
              </a:pPr>
              <a:r>
                <a:rPr lang="zh-CN" altLang="en-US" sz="2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方案背景标题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请在此输入方案背景详细内容请在此输入方案背景详细内容</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Please enter details here Please enter details here </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2" name="文本框 1"/>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方案概述标题</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
        <p:nvSpPr>
          <p:cNvPr id="10" name="圆角矩形 9"/>
          <p:cNvSpPr/>
          <p:nvPr/>
        </p:nvSpPr>
        <p:spPr>
          <a:xfrm>
            <a:off x="4509135" y="2360930"/>
            <a:ext cx="1464945" cy="1464945"/>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aseline="30000">
              <a:solidFill>
                <a:schemeClr val="tx1">
                  <a:lumMod val="75000"/>
                  <a:lumOff val="25000"/>
                </a:schemeClr>
              </a:solidFill>
              <a:latin typeface="微软雅黑" panose="020B0503020204020204" charset="-122"/>
              <a:ea typeface="微软雅黑" panose="020B0503020204020204" charset="-122"/>
            </a:endParaRPr>
          </a:p>
        </p:txBody>
      </p:sp>
      <p:pic>
        <p:nvPicPr>
          <p:cNvPr id="19" name="图片 18" descr="350428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17110" y="2668905"/>
            <a:ext cx="848360" cy="848360"/>
          </a:xfrm>
          <a:prstGeom prst="rect">
            <a:avLst/>
          </a:prstGeom>
        </p:spPr>
      </p:pic>
      <p:sp>
        <p:nvSpPr>
          <p:cNvPr id="18" name="圆角矩形 17"/>
          <p:cNvSpPr/>
          <p:nvPr/>
        </p:nvSpPr>
        <p:spPr>
          <a:xfrm>
            <a:off x="6219190" y="2360295"/>
            <a:ext cx="1464945" cy="1464945"/>
          </a:xfrm>
          <a:prstGeom prst="round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aseline="30000">
              <a:solidFill>
                <a:schemeClr val="tx1">
                  <a:lumMod val="75000"/>
                  <a:lumOff val="25000"/>
                </a:schemeClr>
              </a:solidFill>
              <a:latin typeface="微软雅黑" panose="020B0503020204020204" charset="-122"/>
              <a:ea typeface="微软雅黑" panose="020B0503020204020204" charset="-122"/>
            </a:endParaRPr>
          </a:p>
        </p:txBody>
      </p:sp>
      <p:pic>
        <p:nvPicPr>
          <p:cNvPr id="66" name="图片 65" descr="452549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33515" y="2621915"/>
            <a:ext cx="836295" cy="836295"/>
          </a:xfrm>
          <a:prstGeom prst="rect">
            <a:avLst/>
          </a:prstGeom>
        </p:spPr>
      </p:pic>
      <p:sp>
        <p:nvSpPr>
          <p:cNvPr id="20" name="圆角矩形 19"/>
          <p:cNvSpPr/>
          <p:nvPr/>
        </p:nvSpPr>
        <p:spPr>
          <a:xfrm>
            <a:off x="4508500" y="4107815"/>
            <a:ext cx="1464945" cy="1464945"/>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aseline="30000">
              <a:solidFill>
                <a:schemeClr val="tx1">
                  <a:lumMod val="75000"/>
                  <a:lumOff val="25000"/>
                </a:schemeClr>
              </a:solidFill>
              <a:latin typeface="微软雅黑" panose="020B0503020204020204" charset="-122"/>
              <a:ea typeface="微软雅黑" panose="020B0503020204020204" charset="-122"/>
            </a:endParaRPr>
          </a:p>
        </p:txBody>
      </p:sp>
      <p:pic>
        <p:nvPicPr>
          <p:cNvPr id="67" name="图片 66" descr="452126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59020" y="4457700"/>
            <a:ext cx="765175" cy="765175"/>
          </a:xfrm>
          <a:prstGeom prst="rect">
            <a:avLst/>
          </a:prstGeom>
        </p:spPr>
      </p:pic>
      <p:sp>
        <p:nvSpPr>
          <p:cNvPr id="22" name="圆角矩形 21"/>
          <p:cNvSpPr/>
          <p:nvPr/>
        </p:nvSpPr>
        <p:spPr>
          <a:xfrm>
            <a:off x="6219190" y="4107815"/>
            <a:ext cx="1464945" cy="1464945"/>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aseline="30000">
              <a:solidFill>
                <a:schemeClr val="tx1">
                  <a:lumMod val="75000"/>
                  <a:lumOff val="25000"/>
                </a:schemeClr>
              </a:solidFill>
              <a:latin typeface="微软雅黑" panose="020B0503020204020204" charset="-122"/>
              <a:ea typeface="微软雅黑" panose="020B0503020204020204" charset="-122"/>
            </a:endParaRPr>
          </a:p>
        </p:txBody>
      </p:sp>
      <p:pic>
        <p:nvPicPr>
          <p:cNvPr id="42" name="图片 41" descr="4520396"/>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83045" y="4485640"/>
            <a:ext cx="737235" cy="737235"/>
          </a:xfrm>
          <a:prstGeom prst="rect">
            <a:avLst/>
          </a:prstGeom>
        </p:spPr>
      </p:pic>
      <p:sp>
        <p:nvSpPr>
          <p:cNvPr id="23" name="文本框 22"/>
          <p:cNvSpPr txBox="1"/>
          <p:nvPr/>
        </p:nvSpPr>
        <p:spPr>
          <a:xfrm>
            <a:off x="774065" y="2358390"/>
            <a:ext cx="3073400"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请在此输入方案概述详细内容请在此输入方案概述详细内容请在此输入方案概述详细内容 </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5" name="文本框 24"/>
          <p:cNvSpPr txBox="1"/>
          <p:nvPr/>
        </p:nvSpPr>
        <p:spPr>
          <a:xfrm>
            <a:off x="774065" y="4185285"/>
            <a:ext cx="3073400"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请在此输入方案概述详细内容请在此输入方案概述详细内容请在此输入方案概述详细内容</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6" name="文本框 25"/>
          <p:cNvSpPr txBox="1"/>
          <p:nvPr/>
        </p:nvSpPr>
        <p:spPr>
          <a:xfrm>
            <a:off x="8340725" y="2358390"/>
            <a:ext cx="3073400"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请在此输入方案概述详细内容请在此输入方案概述详细内容请在此输入方案概述详细内容</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7" name="文本框 26"/>
          <p:cNvSpPr txBox="1"/>
          <p:nvPr/>
        </p:nvSpPr>
        <p:spPr>
          <a:xfrm>
            <a:off x="8340725" y="4172585"/>
            <a:ext cx="3073400" cy="1291590"/>
          </a:xfrm>
          <a:prstGeom prst="rect">
            <a:avLst/>
          </a:prstGeom>
          <a:noFill/>
        </p:spPr>
        <p:txBody>
          <a:bodyPr wrap="square" rtlCol="0" anchor="t">
            <a:spAutoFit/>
          </a:bodyPr>
          <a:p>
            <a:pPr algn="just">
              <a:lnSpc>
                <a:spcPct val="150000"/>
              </a:lnSpc>
              <a:spcBef>
                <a:spcPts val="0"/>
              </a:spcBef>
              <a:spcAft>
                <a:spcPts val="0"/>
              </a:spcAft>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请在此输入方案概述详细内容请在此输入方案概述详细内容请在此输入方案概述详细内容 P</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
        <p:nvSpPr>
          <p:cNvPr id="20" name="Rectangle 19"/>
          <p:cNvSpPr/>
          <p:nvPr/>
        </p:nvSpPr>
        <p:spPr>
          <a:xfrm>
            <a:off x="1020152" y="5622893"/>
            <a:ext cx="2110155" cy="548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微软雅黑" panose="020B0503020204020204" charset="-122"/>
                <a:ea typeface="微软雅黑" panose="020B0503020204020204" charset="-122"/>
                <a:cs typeface="Arial" panose="020B0604020202020204" pitchFamily="34" charset="0"/>
              </a:rPr>
              <a:t>2013</a:t>
            </a:r>
            <a:endParaRPr lang="en-US" sz="2400" b="1">
              <a:latin typeface="微软雅黑" panose="020B0503020204020204" charset="-122"/>
              <a:ea typeface="微软雅黑" panose="020B0503020204020204" charset="-122"/>
              <a:cs typeface="Arial" panose="020B0604020202020204" pitchFamily="34" charset="0"/>
            </a:endParaRPr>
          </a:p>
        </p:txBody>
      </p:sp>
      <p:sp>
        <p:nvSpPr>
          <p:cNvPr id="21" name="Rectangle 20"/>
          <p:cNvSpPr/>
          <p:nvPr/>
        </p:nvSpPr>
        <p:spPr>
          <a:xfrm>
            <a:off x="3129671" y="5622893"/>
            <a:ext cx="3432517" cy="548641"/>
          </a:xfrm>
          <a:prstGeom prst="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微软雅黑" panose="020B0503020204020204" charset="-122"/>
                <a:ea typeface="微软雅黑" panose="020B0503020204020204" charset="-122"/>
                <a:cs typeface="Arial" panose="020B0604020202020204" pitchFamily="34" charset="0"/>
              </a:rPr>
              <a:t>2014</a:t>
            </a:r>
            <a:endParaRPr lang="en-US" sz="2400" b="1">
              <a:latin typeface="微软雅黑" panose="020B0503020204020204" charset="-122"/>
              <a:ea typeface="微软雅黑" panose="020B0503020204020204" charset="-122"/>
              <a:cs typeface="Arial" panose="020B0604020202020204" pitchFamily="34" charset="0"/>
            </a:endParaRPr>
          </a:p>
        </p:txBody>
      </p:sp>
      <p:sp>
        <p:nvSpPr>
          <p:cNvPr id="22" name="Rectangle 21"/>
          <p:cNvSpPr/>
          <p:nvPr/>
        </p:nvSpPr>
        <p:spPr>
          <a:xfrm>
            <a:off x="6562824" y="5622893"/>
            <a:ext cx="4783015" cy="548641"/>
          </a:xfrm>
          <a:prstGeom prst="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微软雅黑" panose="020B0503020204020204" charset="-122"/>
                <a:ea typeface="微软雅黑" panose="020B0503020204020204" charset="-122"/>
                <a:cs typeface="Arial" panose="020B0604020202020204" pitchFamily="34" charset="0"/>
              </a:rPr>
              <a:t>2030</a:t>
            </a:r>
            <a:endParaRPr lang="en-US" sz="2400" b="1" dirty="0">
              <a:latin typeface="微软雅黑" panose="020B0503020204020204" charset="-122"/>
              <a:ea typeface="微软雅黑" panose="020B0503020204020204" charset="-122"/>
              <a:cs typeface="Arial" panose="020B0604020202020204" pitchFamily="34" charset="0"/>
            </a:endParaRPr>
          </a:p>
        </p:txBody>
      </p:sp>
      <p:sp>
        <p:nvSpPr>
          <p:cNvPr id="23" name="Freeform 22"/>
          <p:cNvSpPr>
            <a:spLocks noEditPoints="1"/>
          </p:cNvSpPr>
          <p:nvPr/>
        </p:nvSpPr>
        <p:spPr bwMode="auto">
          <a:xfrm>
            <a:off x="9810540" y="2213204"/>
            <a:ext cx="536436" cy="56996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5EB9B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charset="-122"/>
              <a:ea typeface="微软雅黑" panose="020B0503020204020204" charset="-122"/>
              <a:cs typeface="Arial" panose="020B0604020202020204" pitchFamily="34" charset="0"/>
            </a:endParaRPr>
          </a:p>
        </p:txBody>
      </p:sp>
      <p:sp>
        <p:nvSpPr>
          <p:cNvPr id="24" name="Freeform 23"/>
          <p:cNvSpPr>
            <a:spLocks noEditPoints="1"/>
          </p:cNvSpPr>
          <p:nvPr/>
        </p:nvSpPr>
        <p:spPr bwMode="auto">
          <a:xfrm>
            <a:off x="5956309" y="2341557"/>
            <a:ext cx="656575" cy="53084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258FB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charset="-122"/>
              <a:ea typeface="微软雅黑" panose="020B0503020204020204" charset="-122"/>
              <a:cs typeface="Arial" panose="020B0604020202020204" pitchFamily="34" charset="0"/>
            </a:endParaRPr>
          </a:p>
        </p:txBody>
      </p:sp>
      <p:sp>
        <p:nvSpPr>
          <p:cNvPr id="25" name="Freeform 24"/>
          <p:cNvSpPr>
            <a:spLocks noEditPoints="1"/>
          </p:cNvSpPr>
          <p:nvPr/>
        </p:nvSpPr>
        <p:spPr bwMode="auto">
          <a:xfrm>
            <a:off x="2062805" y="2229799"/>
            <a:ext cx="438647" cy="642607"/>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charset="-122"/>
              <a:ea typeface="微软雅黑" panose="020B0503020204020204" charset="-122"/>
              <a:cs typeface="Arial" panose="020B0604020202020204" pitchFamily="34" charset="0"/>
            </a:endParaRPr>
          </a:p>
        </p:txBody>
      </p:sp>
      <p:grpSp>
        <p:nvGrpSpPr>
          <p:cNvPr id="7" name="Group 3"/>
          <p:cNvGrpSpPr/>
          <p:nvPr/>
        </p:nvGrpSpPr>
        <p:grpSpPr>
          <a:xfrm>
            <a:off x="1112165" y="3004269"/>
            <a:ext cx="2339927" cy="2330271"/>
            <a:chOff x="1469669" y="2631524"/>
            <a:chExt cx="2339926" cy="2330271"/>
          </a:xfrm>
        </p:grpSpPr>
        <p:sp>
          <p:nvSpPr>
            <p:cNvPr id="26" name="TextBox 25"/>
            <p:cNvSpPr txBox="1"/>
            <p:nvPr/>
          </p:nvSpPr>
          <p:spPr>
            <a:xfrm>
              <a:off x="1868743" y="2631524"/>
              <a:ext cx="1541779" cy="337185"/>
            </a:xfrm>
            <a:prstGeom prst="rect">
              <a:avLst/>
            </a:prstGeom>
            <a:noFill/>
          </p:spPr>
          <p:txBody>
            <a:bodyPr wrap="none" rtlCol="0">
              <a:spAutoFit/>
            </a:bodyPr>
            <a:lstStyle/>
            <a:p>
              <a:pPr algn="ctr"/>
              <a:r>
                <a:rPr lang="en-US" sz="1600" b="1">
                  <a:latin typeface="微软雅黑" panose="020B0503020204020204" charset="-122"/>
                  <a:ea typeface="微软雅黑" panose="020B0503020204020204" charset="-122"/>
                  <a:cs typeface="Arial" panose="020B0604020202020204" pitchFamily="34" charset="0"/>
                </a:rPr>
                <a:t>BRIGHT IDEA</a:t>
              </a:r>
              <a:endParaRPr lang="en-US" sz="1600" b="1">
                <a:latin typeface="微软雅黑" panose="020B0503020204020204" charset="-122"/>
                <a:ea typeface="微软雅黑" panose="020B0503020204020204" charset="-122"/>
                <a:cs typeface="Arial" panose="020B0604020202020204" pitchFamily="34" charset="0"/>
              </a:endParaRPr>
            </a:p>
          </p:txBody>
        </p:sp>
        <p:sp>
          <p:nvSpPr>
            <p:cNvPr id="27" name="Rectangle 26"/>
            <p:cNvSpPr/>
            <p:nvPr/>
          </p:nvSpPr>
          <p:spPr>
            <a:xfrm>
              <a:off x="1469669" y="2931700"/>
              <a:ext cx="2339926" cy="2030095"/>
            </a:xfrm>
            <a:prstGeom prst="rect">
              <a:avLst/>
            </a:prstGeom>
          </p:spPr>
          <p:txBody>
            <a:bodyPr wrap="square">
              <a:spAutoFit/>
            </a:bodyPr>
            <a:lstStyle/>
            <a:p>
              <a:pPr algn="ctr">
                <a:lnSpc>
                  <a:spcPct val="150000"/>
                </a:lnSpc>
                <a:spcBef>
                  <a:spcPts val="0"/>
                </a:spcBef>
                <a:spcAft>
                  <a:spcPts val="0"/>
                </a:spcAft>
              </a:pPr>
              <a:r>
                <a:rPr lang="zh-CN" altLang="en-US" sz="1400">
                  <a:latin typeface="微软雅黑" panose="020B0503020204020204" charset="-122"/>
                  <a:ea typeface="微软雅黑" panose="020B0503020204020204" charset="-122"/>
                  <a:sym typeface="+mn-ea"/>
                </a:rPr>
                <a:t>请在此输入方案背景详细内容请在此输入方案背景详细内容请在此输入方案背景详细内容请在此输入方案背景详细内容</a:t>
              </a:r>
              <a:endParaRPr lang="zh-CN" altLang="en-US" sz="1400">
                <a:solidFill>
                  <a:schemeClr val="tx1"/>
                </a:solidFill>
                <a:latin typeface="微软雅黑" panose="020B0503020204020204" charset="-122"/>
                <a:ea typeface="微软雅黑" panose="020B0503020204020204" charset="-122"/>
                <a:sym typeface="+mn-ea"/>
              </a:endParaRPr>
            </a:p>
            <a:p>
              <a:pPr algn="ctr">
                <a:lnSpc>
                  <a:spcPct val="150000"/>
                </a:lnSpc>
                <a:spcBef>
                  <a:spcPts val="0"/>
                </a:spcBef>
                <a:spcAft>
                  <a:spcPts val="0"/>
                </a:spcAft>
              </a:pPr>
              <a:endParaRPr lang="zh-CN" altLang="en-US" sz="1400">
                <a:solidFill>
                  <a:schemeClr val="tx1"/>
                </a:solidFill>
                <a:latin typeface="微软雅黑" panose="020B0503020204020204" charset="-122"/>
                <a:ea typeface="微软雅黑" panose="020B0503020204020204" charset="-122"/>
                <a:cs typeface="Arial" panose="020B0604020202020204" pitchFamily="34" charset="0"/>
                <a:sym typeface="+mn-ea"/>
              </a:endParaRPr>
            </a:p>
          </p:txBody>
        </p:sp>
      </p:grpSp>
      <p:grpSp>
        <p:nvGrpSpPr>
          <p:cNvPr id="8" name="Group 4"/>
          <p:cNvGrpSpPr/>
          <p:nvPr/>
        </p:nvGrpSpPr>
        <p:grpSpPr>
          <a:xfrm>
            <a:off x="5114633" y="3004269"/>
            <a:ext cx="2339927" cy="2007056"/>
            <a:chOff x="4926037" y="2631524"/>
            <a:chExt cx="2339926" cy="2007056"/>
          </a:xfrm>
        </p:grpSpPr>
        <p:sp>
          <p:nvSpPr>
            <p:cNvPr id="9" name="TextBox 27"/>
            <p:cNvSpPr txBox="1"/>
            <p:nvPr/>
          </p:nvSpPr>
          <p:spPr>
            <a:xfrm>
              <a:off x="5325111" y="2631524"/>
              <a:ext cx="1541779" cy="337185"/>
            </a:xfrm>
            <a:prstGeom prst="rect">
              <a:avLst/>
            </a:prstGeom>
            <a:noFill/>
          </p:spPr>
          <p:txBody>
            <a:bodyPr wrap="none" rtlCol="0">
              <a:spAutoFit/>
            </a:bodyPr>
            <a:lstStyle/>
            <a:p>
              <a:pPr algn="ctr"/>
              <a:r>
                <a:rPr lang="en-US" sz="1600" b="1">
                  <a:latin typeface="微软雅黑" panose="020B0503020204020204" charset="-122"/>
                  <a:ea typeface="微软雅黑" panose="020B0503020204020204" charset="-122"/>
                  <a:cs typeface="Arial" panose="020B0604020202020204" pitchFamily="34" charset="0"/>
                </a:rPr>
                <a:t>BRIGHT IDEA</a:t>
              </a:r>
              <a:endParaRPr lang="en-US" sz="1600" b="1">
                <a:latin typeface="微软雅黑" panose="020B0503020204020204" charset="-122"/>
                <a:ea typeface="微软雅黑" panose="020B0503020204020204" charset="-122"/>
                <a:cs typeface="Arial" panose="020B0604020202020204" pitchFamily="34" charset="0"/>
              </a:endParaRPr>
            </a:p>
          </p:txBody>
        </p:sp>
        <p:sp>
          <p:nvSpPr>
            <p:cNvPr id="29" name="Rectangle 28"/>
            <p:cNvSpPr/>
            <p:nvPr/>
          </p:nvSpPr>
          <p:spPr>
            <a:xfrm>
              <a:off x="4926037" y="2931700"/>
              <a:ext cx="2339926" cy="1706880"/>
            </a:xfrm>
            <a:prstGeom prst="rect">
              <a:avLst/>
            </a:prstGeom>
          </p:spPr>
          <p:txBody>
            <a:bodyPr wrap="square">
              <a:spAutoFit/>
            </a:bodyPr>
            <a:lstStyle/>
            <a:p>
              <a:pPr algn="ctr">
                <a:lnSpc>
                  <a:spcPct val="150000"/>
                </a:lnSpc>
                <a:spcBef>
                  <a:spcPts val="0"/>
                </a:spcBef>
                <a:spcAft>
                  <a:spcPts val="0"/>
                </a:spcAft>
              </a:pPr>
              <a:r>
                <a:rPr lang="zh-CN" altLang="en-US" sz="1400">
                  <a:latin typeface="微软雅黑" panose="020B0503020204020204" charset="-122"/>
                  <a:ea typeface="微软雅黑" panose="020B0503020204020204" charset="-122"/>
                  <a:sym typeface="+mn-ea"/>
                </a:rPr>
                <a:t>请在此输入方案背景详细内容请在此输入方案背景详细内容请在此输入方案背景详细内容请在此输入方案背景详细内容</a:t>
              </a:r>
              <a:endParaRPr lang="zh-CN" altLang="en-US" sz="1400">
                <a:latin typeface="微软雅黑" panose="020B0503020204020204" charset="-122"/>
                <a:ea typeface="微软雅黑" panose="020B0503020204020204" charset="-122"/>
                <a:cs typeface="Arial" panose="020B0604020202020204" pitchFamily="34" charset="0"/>
                <a:sym typeface="+mn-ea"/>
              </a:endParaRPr>
            </a:p>
          </p:txBody>
        </p:sp>
      </p:grpSp>
      <p:grpSp>
        <p:nvGrpSpPr>
          <p:cNvPr id="10" name="Group 5"/>
          <p:cNvGrpSpPr/>
          <p:nvPr/>
        </p:nvGrpSpPr>
        <p:grpSpPr>
          <a:xfrm>
            <a:off x="8913901" y="3004269"/>
            <a:ext cx="2339927" cy="2007056"/>
            <a:chOff x="8382405" y="2631524"/>
            <a:chExt cx="2339926" cy="2007056"/>
          </a:xfrm>
        </p:grpSpPr>
        <p:sp>
          <p:nvSpPr>
            <p:cNvPr id="32" name="TextBox 31"/>
            <p:cNvSpPr txBox="1"/>
            <p:nvPr/>
          </p:nvSpPr>
          <p:spPr>
            <a:xfrm>
              <a:off x="8781479" y="2631524"/>
              <a:ext cx="1541779" cy="337185"/>
            </a:xfrm>
            <a:prstGeom prst="rect">
              <a:avLst/>
            </a:prstGeom>
            <a:noFill/>
          </p:spPr>
          <p:txBody>
            <a:bodyPr wrap="none" rtlCol="0">
              <a:spAutoFit/>
            </a:bodyPr>
            <a:lstStyle/>
            <a:p>
              <a:pPr algn="ctr"/>
              <a:r>
                <a:rPr lang="en-US" sz="1600" b="1">
                  <a:latin typeface="微软雅黑" panose="020B0503020204020204" charset="-122"/>
                  <a:ea typeface="微软雅黑" panose="020B0503020204020204" charset="-122"/>
                  <a:cs typeface="Arial" panose="020B0604020202020204" pitchFamily="34" charset="0"/>
                </a:rPr>
                <a:t>BRIGHT IDEA</a:t>
              </a:r>
              <a:endParaRPr lang="en-US" sz="1600" b="1">
                <a:latin typeface="微软雅黑" panose="020B0503020204020204" charset="-122"/>
                <a:ea typeface="微软雅黑" panose="020B0503020204020204" charset="-122"/>
                <a:cs typeface="Arial" panose="020B0604020202020204" pitchFamily="34" charset="0"/>
              </a:endParaRPr>
            </a:p>
          </p:txBody>
        </p:sp>
        <p:sp>
          <p:nvSpPr>
            <p:cNvPr id="33" name="Rectangle 32"/>
            <p:cNvSpPr/>
            <p:nvPr/>
          </p:nvSpPr>
          <p:spPr>
            <a:xfrm>
              <a:off x="8382405" y="2931700"/>
              <a:ext cx="2339926" cy="1706880"/>
            </a:xfrm>
            <a:prstGeom prst="rect">
              <a:avLst/>
            </a:prstGeom>
          </p:spPr>
          <p:txBody>
            <a:bodyPr wrap="square">
              <a:spAutoFit/>
            </a:bodyPr>
            <a:lstStyle/>
            <a:p>
              <a:pPr algn="ctr">
                <a:lnSpc>
                  <a:spcPct val="150000"/>
                </a:lnSpc>
                <a:spcBef>
                  <a:spcPts val="0"/>
                </a:spcBef>
                <a:spcAft>
                  <a:spcPts val="0"/>
                </a:spcAft>
              </a:pPr>
              <a:r>
                <a:rPr lang="zh-CN" altLang="en-US" sz="1400">
                  <a:latin typeface="微软雅黑" panose="020B0503020204020204" charset="-122"/>
                  <a:ea typeface="微软雅黑" panose="020B0503020204020204" charset="-122"/>
                  <a:sym typeface="+mn-ea"/>
                </a:rPr>
                <a:t>请在此输入方案背景详细内容请在此输入方案背景详细内容请在此输入方案背景详细内容请在此输入方案背景详细内容</a:t>
              </a:r>
              <a:endParaRPr lang="zh-CN" altLang="en-US" sz="1400">
                <a:latin typeface="微软雅黑" panose="020B0503020204020204" charset="-122"/>
                <a:ea typeface="微软雅黑" panose="020B0503020204020204" charset="-122"/>
                <a:cs typeface="Arial" panose="020B0604020202020204" pitchFamily="34" charset="0"/>
                <a:sym typeface="+mn-ea"/>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l="245" t="9484" r="-245" b="80074"/>
          <a:stretch>
            <a:fillRect/>
          </a:stretch>
        </p:blipFill>
        <p:spPr>
          <a:xfrm rot="10800000">
            <a:off x="635" y="3583940"/>
            <a:ext cx="12192000" cy="3274060"/>
          </a:xfrm>
          <a:prstGeom prst="rect">
            <a:avLst/>
          </a:prstGeom>
        </p:spPr>
      </p:pic>
      <p:sp>
        <p:nvSpPr>
          <p:cNvPr id="2" name="文本框 1"/>
          <p:cNvSpPr txBox="1"/>
          <p:nvPr/>
        </p:nvSpPr>
        <p:spPr>
          <a:xfrm>
            <a:off x="4663123" y="2440305"/>
            <a:ext cx="2867025" cy="922020"/>
          </a:xfrm>
          <a:prstGeom prst="rect">
            <a:avLst/>
          </a:prstGeom>
          <a:noFill/>
        </p:spPr>
        <p:txBody>
          <a:bodyPr wrap="square" rtlCol="0" anchor="t">
            <a:spAutoFit/>
          </a:bodyPr>
          <a:p>
            <a:pPr algn="dist">
              <a:lnSpc>
                <a:spcPct val="100000"/>
              </a:lnSpc>
            </a:pPr>
            <a:r>
              <a:rPr lang="zh-CN" altLang="en-US" sz="40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输入标题</a:t>
            </a:r>
            <a:endParaRPr lang="zh-CN" altLang="en-US" sz="16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a:p>
            <a:pPr algn="dist">
              <a:lnSpc>
                <a:spcPct val="10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Scenario background</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4" name="文本框 3"/>
          <p:cNvSpPr txBox="1"/>
          <p:nvPr/>
        </p:nvSpPr>
        <p:spPr>
          <a:xfrm>
            <a:off x="5555615" y="1257300"/>
            <a:ext cx="1082040" cy="922020"/>
          </a:xfrm>
          <a:prstGeom prst="rect">
            <a:avLst/>
          </a:prstGeom>
          <a:noFill/>
        </p:spPr>
        <p:txBody>
          <a:bodyPr wrap="none" rtlCol="0" anchor="t">
            <a:spAutoFit/>
          </a:bodyPr>
          <a:p>
            <a:pPr algn="ctr"/>
            <a:r>
              <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rPr>
              <a:t>04</a:t>
            </a:r>
            <a:endParaRPr lang="en-US" altLang="zh-CN" sz="5400">
              <a:solidFill>
                <a:schemeClr val="tx1">
                  <a:lumMod val="75000"/>
                  <a:lumOff val="25000"/>
                </a:schemeClr>
              </a:solidFill>
              <a:latin typeface="汉仪晓波花月圆W" panose="00020600040101010101" charset="-122"/>
              <a:ea typeface="汉仪晓波花月圆W" panose="00020600040101010101" charset="-122"/>
              <a:cs typeface="汉仪晓波花月圆W" panose="00020600040101010101" charset="-122"/>
              <a:sym typeface="+mn-ea"/>
            </a:endParaRPr>
          </a:p>
        </p:txBody>
      </p:sp>
      <p:sp>
        <p:nvSpPr>
          <p:cNvPr id="33" name="文本框 32"/>
          <p:cNvSpPr txBox="1"/>
          <p:nvPr/>
        </p:nvSpPr>
        <p:spPr>
          <a:xfrm>
            <a:off x="2779395" y="3474085"/>
            <a:ext cx="6635115" cy="1060450"/>
          </a:xfrm>
          <a:prstGeom prst="rect">
            <a:avLst/>
          </a:prstGeom>
          <a:noFill/>
        </p:spPr>
        <p:txBody>
          <a:bodyPr wrap="square" rtlCol="0" anchor="t">
            <a:spAutoFit/>
          </a:bodyPr>
          <a:p>
            <a:pPr algn="ctr">
              <a:lnSpc>
                <a:spcPct val="150000"/>
              </a:lnSpc>
            </a:pPr>
            <a:r>
              <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rPr>
              <a:t>Please enter details here Please enter details here Please enter details here Please enter details here Please enter details here Please enter details here</a:t>
            </a:r>
            <a:endParaRPr lang="zh-CN" altLang="en-US" sz="1400">
              <a:solidFill>
                <a:schemeClr val="tx1">
                  <a:lumMod val="75000"/>
                  <a:lumOff val="25000"/>
                </a:schemeClr>
              </a:solidFill>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方案概述标题</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grpSp>
        <p:nvGrpSpPr>
          <p:cNvPr id="8" name="组合 7"/>
          <p:cNvGrpSpPr/>
          <p:nvPr/>
        </p:nvGrpSpPr>
        <p:grpSpPr>
          <a:xfrm>
            <a:off x="1061085" y="2140585"/>
            <a:ext cx="2749550" cy="1591945"/>
            <a:chOff x="1072" y="3155"/>
            <a:chExt cx="4330" cy="2507"/>
          </a:xfrm>
        </p:grpSpPr>
        <p:sp>
          <p:nvSpPr>
            <p:cNvPr id="4" name="圆角矩形 3"/>
            <p:cNvSpPr/>
            <p:nvPr/>
          </p:nvSpPr>
          <p:spPr>
            <a:xfrm>
              <a:off x="1191" y="3155"/>
              <a:ext cx="1129" cy="1129"/>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01</a:t>
              </a:r>
              <a:endParaRPr lang="en-US" altLang="zh-CN">
                <a:latin typeface="微软雅黑" panose="020B0503020204020204" charset="-122"/>
                <a:ea typeface="微软雅黑" panose="020B0503020204020204" charset="-122"/>
              </a:endParaRPr>
            </a:p>
          </p:txBody>
        </p:sp>
        <p:sp>
          <p:nvSpPr>
            <p:cNvPr id="2" name="文本框 1"/>
            <p:cNvSpPr txBox="1"/>
            <p:nvPr/>
          </p:nvSpPr>
          <p:spPr>
            <a:xfrm>
              <a:off x="1072"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7" name="组合 6"/>
          <p:cNvGrpSpPr/>
          <p:nvPr/>
        </p:nvGrpSpPr>
        <p:grpSpPr>
          <a:xfrm>
            <a:off x="4721225" y="2140585"/>
            <a:ext cx="2749550" cy="1591945"/>
            <a:chOff x="6553" y="3155"/>
            <a:chExt cx="4330" cy="2507"/>
          </a:xfrm>
        </p:grpSpPr>
        <p:sp>
          <p:nvSpPr>
            <p:cNvPr id="5" name="圆角矩形 4"/>
            <p:cNvSpPr/>
            <p:nvPr/>
          </p:nvSpPr>
          <p:spPr>
            <a:xfrm>
              <a:off x="6672" y="3155"/>
              <a:ext cx="1129" cy="1129"/>
            </a:xfrm>
            <a:prstGeom prst="round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02</a:t>
              </a:r>
              <a:endParaRPr lang="en-US" altLang="zh-CN">
                <a:latin typeface="微软雅黑" panose="020B0503020204020204" charset="-122"/>
                <a:ea typeface="微软雅黑" panose="020B0503020204020204" charset="-122"/>
              </a:endParaRPr>
            </a:p>
          </p:txBody>
        </p:sp>
        <p:sp>
          <p:nvSpPr>
            <p:cNvPr id="6" name="文本框 5"/>
            <p:cNvSpPr txBox="1"/>
            <p:nvPr/>
          </p:nvSpPr>
          <p:spPr>
            <a:xfrm>
              <a:off x="6553"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9" name="组合 8"/>
          <p:cNvGrpSpPr/>
          <p:nvPr/>
        </p:nvGrpSpPr>
        <p:grpSpPr>
          <a:xfrm>
            <a:off x="8306435" y="2140585"/>
            <a:ext cx="2749550" cy="1591945"/>
            <a:chOff x="1072" y="3155"/>
            <a:chExt cx="4330" cy="2507"/>
          </a:xfrm>
        </p:grpSpPr>
        <p:sp>
          <p:nvSpPr>
            <p:cNvPr id="11" name="圆角矩形 10"/>
            <p:cNvSpPr/>
            <p:nvPr/>
          </p:nvSpPr>
          <p:spPr>
            <a:xfrm>
              <a:off x="1191" y="3155"/>
              <a:ext cx="1129" cy="1129"/>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03</a:t>
              </a:r>
              <a:endParaRPr lang="en-US" altLang="zh-CN">
                <a:latin typeface="微软雅黑" panose="020B0503020204020204" charset="-122"/>
                <a:ea typeface="微软雅黑" panose="020B0503020204020204" charset="-122"/>
              </a:endParaRPr>
            </a:p>
          </p:txBody>
        </p:sp>
        <p:sp>
          <p:nvSpPr>
            <p:cNvPr id="12" name="文本框 11"/>
            <p:cNvSpPr txBox="1"/>
            <p:nvPr/>
          </p:nvSpPr>
          <p:spPr>
            <a:xfrm>
              <a:off x="1072"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13" name="组合 12"/>
          <p:cNvGrpSpPr/>
          <p:nvPr/>
        </p:nvGrpSpPr>
        <p:grpSpPr>
          <a:xfrm>
            <a:off x="1061085" y="4287520"/>
            <a:ext cx="2749550" cy="1591945"/>
            <a:chOff x="1072" y="3155"/>
            <a:chExt cx="4330" cy="2507"/>
          </a:xfrm>
        </p:grpSpPr>
        <p:sp>
          <p:nvSpPr>
            <p:cNvPr id="14" name="圆角矩形 13"/>
            <p:cNvSpPr/>
            <p:nvPr/>
          </p:nvSpPr>
          <p:spPr>
            <a:xfrm>
              <a:off x="1191" y="3155"/>
              <a:ext cx="1129" cy="1129"/>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04</a:t>
              </a:r>
              <a:endParaRPr lang="en-US" altLang="zh-CN">
                <a:latin typeface="微软雅黑" panose="020B0503020204020204" charset="-122"/>
                <a:ea typeface="微软雅黑" panose="020B0503020204020204" charset="-122"/>
              </a:endParaRPr>
            </a:p>
          </p:txBody>
        </p:sp>
        <p:sp>
          <p:nvSpPr>
            <p:cNvPr id="15" name="文本框 14"/>
            <p:cNvSpPr txBox="1"/>
            <p:nvPr/>
          </p:nvSpPr>
          <p:spPr>
            <a:xfrm>
              <a:off x="1072"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16" name="组合 15"/>
          <p:cNvGrpSpPr/>
          <p:nvPr/>
        </p:nvGrpSpPr>
        <p:grpSpPr>
          <a:xfrm>
            <a:off x="4721225" y="4287520"/>
            <a:ext cx="2749550" cy="1591945"/>
            <a:chOff x="6553" y="3155"/>
            <a:chExt cx="4330" cy="2507"/>
          </a:xfrm>
        </p:grpSpPr>
        <p:sp>
          <p:nvSpPr>
            <p:cNvPr id="17" name="圆角矩形 16"/>
            <p:cNvSpPr/>
            <p:nvPr/>
          </p:nvSpPr>
          <p:spPr>
            <a:xfrm>
              <a:off x="6672" y="3155"/>
              <a:ext cx="1129" cy="1129"/>
            </a:xfrm>
            <a:prstGeom prst="roundRect">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05</a:t>
              </a:r>
              <a:endParaRPr lang="en-US" altLang="zh-CN">
                <a:latin typeface="微软雅黑" panose="020B0503020204020204" charset="-122"/>
                <a:ea typeface="微软雅黑" panose="020B0503020204020204" charset="-122"/>
              </a:endParaRPr>
            </a:p>
          </p:txBody>
        </p:sp>
        <p:sp>
          <p:nvSpPr>
            <p:cNvPr id="21" name="文本框 20"/>
            <p:cNvSpPr txBox="1"/>
            <p:nvPr/>
          </p:nvSpPr>
          <p:spPr>
            <a:xfrm>
              <a:off x="6553"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28" name="组合 27"/>
          <p:cNvGrpSpPr/>
          <p:nvPr/>
        </p:nvGrpSpPr>
        <p:grpSpPr>
          <a:xfrm>
            <a:off x="8306435" y="4287520"/>
            <a:ext cx="2749550" cy="1592580"/>
            <a:chOff x="1072" y="3155"/>
            <a:chExt cx="4330" cy="2508"/>
          </a:xfrm>
        </p:grpSpPr>
        <p:sp>
          <p:nvSpPr>
            <p:cNvPr id="32" name="圆角矩形 31"/>
            <p:cNvSpPr/>
            <p:nvPr/>
          </p:nvSpPr>
          <p:spPr>
            <a:xfrm>
              <a:off x="1191" y="3155"/>
              <a:ext cx="1129" cy="1129"/>
            </a:xfrm>
            <a:prstGeom prst="roundRect">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06</a:t>
              </a:r>
              <a:endParaRPr lang="en-US" altLang="zh-CN">
                <a:latin typeface="微软雅黑" panose="020B0503020204020204" charset="-122"/>
                <a:ea typeface="微软雅黑" panose="020B0503020204020204" charset="-122"/>
              </a:endParaRPr>
            </a:p>
          </p:txBody>
        </p:sp>
        <p:sp>
          <p:nvSpPr>
            <p:cNvPr id="34" name="文本框 33"/>
            <p:cNvSpPr txBox="1"/>
            <p:nvPr/>
          </p:nvSpPr>
          <p:spPr>
            <a:xfrm>
              <a:off x="1072" y="4284"/>
              <a:ext cx="4330" cy="1379"/>
            </a:xfrm>
            <a:prstGeom prst="rect">
              <a:avLst/>
            </a:prstGeom>
            <a:noFill/>
          </p:spPr>
          <p:txBody>
            <a:bodyPr wrap="square" rtlCol="0" anchor="t">
              <a:spAutoFit/>
            </a:bodyPr>
            <a:p>
              <a:pPr algn="just">
                <a:lnSpc>
                  <a:spcPct val="150000"/>
                </a:lnSpc>
                <a:spcBef>
                  <a:spcPts val="0"/>
                </a:spcBef>
                <a:spcAft>
                  <a:spcPts val="0"/>
                </a:spcAft>
              </a:pP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方案概述标题</a:t>
              </a:r>
              <a:endPar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spcBef>
                  <a:spcPts val="0"/>
                </a:spcBef>
                <a:spcAft>
                  <a:spcPts val="0"/>
                </a:spcAft>
              </a:pPr>
              <a:r>
                <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rPr>
                <a:t>请在此输入方案概述详细内容 Please enter details here Please enter details here</a:t>
              </a:r>
              <a:endParaRPr lang="zh-CN" altLang="en-US" sz="10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pic>
        <p:nvPicPr>
          <p:cNvPr id="10" name="图形 2" descr="免提电话 "/>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85240" y="3258820"/>
            <a:ext cx="669290" cy="669290"/>
          </a:xfrm>
          <a:prstGeom prst="rect">
            <a:avLst/>
          </a:prstGeom>
        </p:spPr>
      </p:pic>
      <p:pic>
        <p:nvPicPr>
          <p:cNvPr id="11" name="图形 4" descr="字幕"/>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5240" y="2284730"/>
            <a:ext cx="669290" cy="669290"/>
          </a:xfrm>
          <a:prstGeom prst="rect">
            <a:avLst/>
          </a:prstGeom>
        </p:spPr>
      </p:pic>
      <p:pic>
        <p:nvPicPr>
          <p:cNvPr id="12" name="图形 6" descr="灯泡"/>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85240" y="4232275"/>
            <a:ext cx="669290" cy="669290"/>
          </a:xfrm>
          <a:prstGeom prst="rect">
            <a:avLst/>
          </a:prstGeom>
        </p:spPr>
      </p:pic>
      <p:pic>
        <p:nvPicPr>
          <p:cNvPr id="13" name="图形 10" descr="放大镜"/>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85240" y="5206365"/>
            <a:ext cx="669290" cy="669290"/>
          </a:xfrm>
          <a:prstGeom prst="rect">
            <a:avLst/>
          </a:prstGeom>
        </p:spPr>
      </p:pic>
      <p:grpSp>
        <p:nvGrpSpPr>
          <p:cNvPr id="14" name="组合 13"/>
          <p:cNvGrpSpPr/>
          <p:nvPr/>
        </p:nvGrpSpPr>
        <p:grpSpPr>
          <a:xfrm>
            <a:off x="2182729" y="2085908"/>
            <a:ext cx="3602124" cy="867799"/>
            <a:chOff x="7711234" y="1984808"/>
            <a:chExt cx="3602124" cy="867799"/>
          </a:xfrm>
        </p:grpSpPr>
        <p:sp>
          <p:nvSpPr>
            <p:cNvPr id="15" name="文本框 14"/>
            <p:cNvSpPr txBox="1"/>
            <p:nvPr/>
          </p:nvSpPr>
          <p:spPr>
            <a:xfrm>
              <a:off x="7711234" y="1984808"/>
              <a:ext cx="1538589" cy="368300"/>
            </a:xfrm>
            <a:prstGeom prst="rect">
              <a:avLst/>
            </a:prstGeom>
            <a:noFill/>
          </p:spPr>
          <p:txBody>
            <a:bodyPr wrap="square" rtlCol="0">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输入关键词</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6" name="文本框 15"/>
            <p:cNvSpPr txBox="1"/>
            <p:nvPr/>
          </p:nvSpPr>
          <p:spPr>
            <a:xfrm>
              <a:off x="7711234" y="2330637"/>
              <a:ext cx="3602124" cy="521970"/>
            </a:xfrm>
            <a:prstGeom prst="rect">
              <a:avLst/>
            </a:prstGeom>
            <a:noFill/>
          </p:spPr>
          <p:txBody>
            <a:bodyPr wrap="square" rtlCol="0">
              <a:spAutoFit/>
            </a:bodyPr>
            <a:p>
              <a:r>
                <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7" name="组合 16"/>
          <p:cNvGrpSpPr/>
          <p:nvPr/>
        </p:nvGrpSpPr>
        <p:grpSpPr>
          <a:xfrm>
            <a:off x="2182729" y="4137620"/>
            <a:ext cx="3602124" cy="867799"/>
            <a:chOff x="7711234" y="1984808"/>
            <a:chExt cx="3602124" cy="867799"/>
          </a:xfrm>
        </p:grpSpPr>
        <p:sp>
          <p:nvSpPr>
            <p:cNvPr id="18" name="文本框 17"/>
            <p:cNvSpPr txBox="1"/>
            <p:nvPr/>
          </p:nvSpPr>
          <p:spPr>
            <a:xfrm>
              <a:off x="7711234" y="1984808"/>
              <a:ext cx="1538589" cy="368300"/>
            </a:xfrm>
            <a:prstGeom prst="rect">
              <a:avLst/>
            </a:prstGeom>
            <a:noFill/>
          </p:spPr>
          <p:txBody>
            <a:bodyPr wrap="square" rtlCol="0">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输入关键词</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7711234" y="2330637"/>
              <a:ext cx="3602124" cy="521970"/>
            </a:xfrm>
            <a:prstGeom prst="rect">
              <a:avLst/>
            </a:prstGeom>
            <a:noFill/>
          </p:spPr>
          <p:txBody>
            <a:bodyPr wrap="square" rtlCol="0">
              <a:spAutoFit/>
            </a:bodyPr>
            <a:p>
              <a:r>
                <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0" name="组合 19"/>
          <p:cNvGrpSpPr/>
          <p:nvPr/>
        </p:nvGrpSpPr>
        <p:grpSpPr>
          <a:xfrm>
            <a:off x="2182729" y="3111764"/>
            <a:ext cx="3602124" cy="867799"/>
            <a:chOff x="7711234" y="1984808"/>
            <a:chExt cx="3602124" cy="867799"/>
          </a:xfrm>
        </p:grpSpPr>
        <p:sp>
          <p:nvSpPr>
            <p:cNvPr id="21" name="文本框 20"/>
            <p:cNvSpPr txBox="1"/>
            <p:nvPr/>
          </p:nvSpPr>
          <p:spPr>
            <a:xfrm>
              <a:off x="7711234" y="1984808"/>
              <a:ext cx="1538589" cy="368300"/>
            </a:xfrm>
            <a:prstGeom prst="rect">
              <a:avLst/>
            </a:prstGeom>
            <a:noFill/>
          </p:spPr>
          <p:txBody>
            <a:bodyPr wrap="square" rtlCol="0">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输入关键词</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2" name="文本框 21"/>
            <p:cNvSpPr txBox="1"/>
            <p:nvPr/>
          </p:nvSpPr>
          <p:spPr>
            <a:xfrm>
              <a:off x="7711234" y="2330637"/>
              <a:ext cx="3602124" cy="521970"/>
            </a:xfrm>
            <a:prstGeom prst="rect">
              <a:avLst/>
            </a:prstGeom>
            <a:noFill/>
          </p:spPr>
          <p:txBody>
            <a:bodyPr wrap="square" rtlCol="0">
              <a:spAutoFit/>
            </a:bodyPr>
            <a:p>
              <a:r>
                <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3" name="组合 22"/>
          <p:cNvGrpSpPr/>
          <p:nvPr/>
        </p:nvGrpSpPr>
        <p:grpSpPr>
          <a:xfrm>
            <a:off x="2182729" y="5163475"/>
            <a:ext cx="3602124" cy="867799"/>
            <a:chOff x="7711234" y="1984808"/>
            <a:chExt cx="3602124" cy="867799"/>
          </a:xfrm>
        </p:grpSpPr>
        <p:sp>
          <p:nvSpPr>
            <p:cNvPr id="24" name="文本框 23"/>
            <p:cNvSpPr txBox="1"/>
            <p:nvPr/>
          </p:nvSpPr>
          <p:spPr>
            <a:xfrm>
              <a:off x="7711234" y="1984808"/>
              <a:ext cx="1538589" cy="368300"/>
            </a:xfrm>
            <a:prstGeom prst="rect">
              <a:avLst/>
            </a:prstGeom>
            <a:noFill/>
          </p:spPr>
          <p:txBody>
            <a:bodyPr wrap="square" rtlCol="0">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输入关键词</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5" name="文本框 24"/>
            <p:cNvSpPr txBox="1"/>
            <p:nvPr/>
          </p:nvSpPr>
          <p:spPr>
            <a:xfrm>
              <a:off x="7711234" y="2330637"/>
              <a:ext cx="3602124" cy="521970"/>
            </a:xfrm>
            <a:prstGeom prst="rect">
              <a:avLst/>
            </a:prstGeom>
            <a:noFill/>
          </p:spPr>
          <p:txBody>
            <a:bodyPr wrap="square" rtlCol="0">
              <a:spAutoFit/>
            </a:bodyPr>
            <a:p>
              <a:r>
                <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rPr>
                <a:t>Lorem ipsum dolor sit amet, consectetuer adipiscing elit. </a:t>
              </a:r>
              <a:endParaRPr lang="id-ID" altLang="zh-CN"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pic>
        <p:nvPicPr>
          <p:cNvPr id="2" name="图片 1" descr="图片1 (2)"/>
          <p:cNvPicPr>
            <a:picLocks noChangeAspect="1"/>
          </p:cNvPicPr>
          <p:nvPr/>
        </p:nvPicPr>
        <p:blipFill>
          <a:blip r:embed="rId9"/>
          <a:stretch>
            <a:fillRect/>
          </a:stretch>
        </p:blipFill>
        <p:spPr>
          <a:xfrm>
            <a:off x="5949950" y="2571750"/>
            <a:ext cx="5279390" cy="3151505"/>
          </a:xfrm>
          <a:prstGeom prst="rect">
            <a:avLst/>
          </a:prstGeom>
        </p:spPr>
      </p:pic>
      <p:grpSp>
        <p:nvGrpSpPr>
          <p:cNvPr id="8" name="组合 7"/>
          <p:cNvGrpSpPr/>
          <p:nvPr/>
        </p:nvGrpSpPr>
        <p:grpSpPr>
          <a:xfrm rot="10800000">
            <a:off x="6941820" y="2536190"/>
            <a:ext cx="3251200" cy="1981200"/>
            <a:chOff x="14630" y="-800"/>
            <a:chExt cx="5120" cy="3120"/>
          </a:xfrm>
        </p:grpSpPr>
        <p:sp>
          <p:nvSpPr>
            <p:cNvPr id="5" name="等腰三角形 4"/>
            <p:cNvSpPr/>
            <p:nvPr/>
          </p:nvSpPr>
          <p:spPr>
            <a:xfrm>
              <a:off x="14630" y="-800"/>
              <a:ext cx="5120" cy="3120"/>
            </a:xfrm>
            <a:prstGeom prst="triangle">
              <a:avLst/>
            </a:prstGeom>
            <a:solidFill>
              <a:srgbClr val="83A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等腰三角形 6"/>
            <p:cNvSpPr/>
            <p:nvPr/>
          </p:nvSpPr>
          <p:spPr>
            <a:xfrm>
              <a:off x="15365" y="-202"/>
              <a:ext cx="3580" cy="2182"/>
            </a:xfrm>
            <a:prstGeom prst="triangle">
              <a:avLst/>
            </a:prstGeom>
            <a:solidFill>
              <a:srgbClr val="FA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1489710" y="2286635"/>
            <a:ext cx="2367280" cy="3326765"/>
          </a:xfrm>
          <a:prstGeom prst="roundRect">
            <a:avLst>
              <a:gd name="adj" fmla="val 11851"/>
            </a:avLst>
          </a:prstGeom>
          <a:solidFill>
            <a:srgbClr val="258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charset="-122"/>
              <a:ea typeface="微软雅黑" panose="020B0503020204020204" charset="-122"/>
            </a:endParaRPr>
          </a:p>
        </p:txBody>
      </p:sp>
      <p:sp>
        <p:nvSpPr>
          <p:cNvPr id="4" name="圆角矩形 3"/>
          <p:cNvSpPr/>
          <p:nvPr/>
        </p:nvSpPr>
        <p:spPr>
          <a:xfrm>
            <a:off x="4732020" y="2033270"/>
            <a:ext cx="2727960" cy="3833495"/>
          </a:xfrm>
          <a:prstGeom prst="roundRect">
            <a:avLst>
              <a:gd name="adj" fmla="val 11851"/>
            </a:avLst>
          </a:prstGeom>
          <a:solidFill>
            <a:srgbClr val="5E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charset="-122"/>
              <a:ea typeface="微软雅黑" panose="020B0503020204020204" charset="-122"/>
            </a:endParaRPr>
          </a:p>
        </p:txBody>
      </p:sp>
      <p:sp>
        <p:nvSpPr>
          <p:cNvPr id="9" name="文本框 8"/>
          <p:cNvSpPr txBox="1"/>
          <p:nvPr/>
        </p:nvSpPr>
        <p:spPr>
          <a:xfrm>
            <a:off x="5156200" y="3529330"/>
            <a:ext cx="1880235" cy="2122805"/>
          </a:xfrm>
          <a:prstGeom prst="rect">
            <a:avLst/>
          </a:prstGeom>
          <a:noFill/>
        </p:spPr>
        <p:txBody>
          <a:bodyPr wrap="square" rtlCol="0" anchor="t">
            <a:spAutoFit/>
          </a:bodyPr>
          <a:p>
            <a:pPr algn="ctr">
              <a:lnSpc>
                <a:spcPct val="150000"/>
              </a:lnSpc>
              <a:spcBef>
                <a:spcPts val="0"/>
              </a:spcBef>
              <a:spcAft>
                <a:spcPts val="0"/>
              </a:spcAft>
            </a:pPr>
            <a:r>
              <a:rPr lang="zh-CN" altLang="en-US" sz="1600">
                <a:solidFill>
                  <a:schemeClr val="bg1"/>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 Please enter details here Please enter details here</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50" name="图片 49" descr="350418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821680" y="2805430"/>
            <a:ext cx="548640" cy="548640"/>
          </a:xfrm>
          <a:prstGeom prst="rect">
            <a:avLst/>
          </a:prstGeom>
        </p:spPr>
      </p:pic>
      <p:sp>
        <p:nvSpPr>
          <p:cNvPr id="13" name="文本框 12"/>
          <p:cNvSpPr txBox="1"/>
          <p:nvPr/>
        </p:nvSpPr>
        <p:spPr>
          <a:xfrm>
            <a:off x="1732915" y="3529330"/>
            <a:ext cx="1880235" cy="2122805"/>
          </a:xfrm>
          <a:prstGeom prst="rect">
            <a:avLst/>
          </a:prstGeom>
          <a:noFill/>
        </p:spPr>
        <p:txBody>
          <a:bodyPr wrap="square" rtlCol="0" anchor="t">
            <a:spAutoFit/>
          </a:bodyPr>
          <a:p>
            <a:pPr algn="ctr">
              <a:lnSpc>
                <a:spcPct val="150000"/>
              </a:lnSpc>
              <a:spcBef>
                <a:spcPts val="0"/>
              </a:spcBef>
              <a:spcAft>
                <a:spcPts val="0"/>
              </a:spcAft>
            </a:pPr>
            <a:r>
              <a:rPr lang="zh-CN" altLang="en-US" sz="1600">
                <a:solidFill>
                  <a:schemeClr val="bg1"/>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 Please enter details here Please enter details here</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14" name="图片 13" descr="350418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399030" y="2805430"/>
            <a:ext cx="548640" cy="548640"/>
          </a:xfrm>
          <a:prstGeom prst="rect">
            <a:avLst/>
          </a:prstGeom>
        </p:spPr>
      </p:pic>
      <p:sp>
        <p:nvSpPr>
          <p:cNvPr id="16" name="圆角矩形 15"/>
          <p:cNvSpPr/>
          <p:nvPr/>
        </p:nvSpPr>
        <p:spPr>
          <a:xfrm>
            <a:off x="8336280" y="2286635"/>
            <a:ext cx="2367280" cy="3326765"/>
          </a:xfrm>
          <a:prstGeom prst="roundRect">
            <a:avLst>
              <a:gd name="adj" fmla="val 11851"/>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charset="-122"/>
              <a:ea typeface="微软雅黑" panose="020B0503020204020204" charset="-122"/>
            </a:endParaRPr>
          </a:p>
        </p:txBody>
      </p:sp>
      <p:sp>
        <p:nvSpPr>
          <p:cNvPr id="17" name="文本框 16"/>
          <p:cNvSpPr txBox="1"/>
          <p:nvPr/>
        </p:nvSpPr>
        <p:spPr>
          <a:xfrm>
            <a:off x="8579485" y="3529330"/>
            <a:ext cx="1880235" cy="2122805"/>
          </a:xfrm>
          <a:prstGeom prst="rect">
            <a:avLst/>
          </a:prstGeom>
          <a:noFill/>
        </p:spPr>
        <p:txBody>
          <a:bodyPr wrap="square" rtlCol="0" anchor="t">
            <a:spAutoFit/>
          </a:bodyPr>
          <a:p>
            <a:pPr algn="ctr">
              <a:lnSpc>
                <a:spcPct val="150000"/>
              </a:lnSpc>
              <a:spcBef>
                <a:spcPts val="0"/>
              </a:spcBef>
              <a:spcAft>
                <a:spcPts val="0"/>
              </a:spcAft>
            </a:pPr>
            <a:r>
              <a:rPr lang="zh-CN" altLang="en-US" sz="1600">
                <a:solidFill>
                  <a:schemeClr val="bg1"/>
                </a:solidFill>
                <a:latin typeface="微软雅黑" panose="020B0503020204020204" charset="-122"/>
                <a:ea typeface="微软雅黑" panose="020B0503020204020204" charset="-122"/>
                <a:cs typeface="微软雅黑" panose="020B0503020204020204" charset="-122"/>
                <a:sym typeface="+mn-ea"/>
              </a:rPr>
              <a:t>营销目标标题</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ts val="0"/>
              </a:spcBef>
              <a:spcAft>
                <a:spcPts val="0"/>
              </a:spcAft>
            </a:pPr>
            <a:r>
              <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rPr>
              <a:t>请在此输入营销目标详细内容请在此输入营销目标详细内容请在此 Please enter details here Please enter details here</a:t>
            </a:r>
            <a:endParaRPr lang="zh-CN" altLang="en-US" sz="12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pic>
        <p:nvPicPr>
          <p:cNvPr id="18" name="图片 17" descr="350418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245600" y="2805430"/>
            <a:ext cx="548640" cy="548640"/>
          </a:xfrm>
          <a:prstGeom prst="rect">
            <a:avLst/>
          </a:prstGeom>
        </p:spPr>
      </p:pic>
      <p:sp>
        <p:nvSpPr>
          <p:cNvPr id="5" name="文本框 4"/>
          <p:cNvSpPr txBox="1"/>
          <p:nvPr/>
        </p:nvSpPr>
        <p:spPr>
          <a:xfrm>
            <a:off x="4883150" y="681990"/>
            <a:ext cx="2425700" cy="675640"/>
          </a:xfrm>
          <a:prstGeom prst="rect">
            <a:avLst/>
          </a:prstGeom>
          <a:noFill/>
        </p:spPr>
        <p:txBody>
          <a:bodyPr wrap="none" rtlCol="0" anchor="t">
            <a:spAutoFit/>
          </a:bodyPr>
          <a:p>
            <a:pPr algn="ctr">
              <a:lnSpc>
                <a:spcPct val="100000"/>
              </a:lnSpc>
              <a:spcBef>
                <a:spcPts val="0"/>
              </a:spcBef>
              <a:spcAft>
                <a:spcPts val="0"/>
              </a:spcAft>
            </a:pPr>
            <a:r>
              <a:rPr lang="zh-CN" altLang="en-US" sz="2400">
                <a:latin typeface="汉仪晓波花月圆W" panose="00020600040101010101" charset="-122"/>
                <a:ea typeface="汉仪晓波花月圆W" panose="00020600040101010101" charset="-122"/>
                <a:sym typeface="+mn-ea"/>
              </a:rPr>
              <a:t>输入标题内容</a:t>
            </a:r>
            <a:endParaRPr lang="zh-CN" altLang="en-US" sz="2400">
              <a:latin typeface="汉仪晓波花月圆W" panose="00020600040101010101" charset="-122"/>
              <a:ea typeface="汉仪晓波花月圆W" panose="00020600040101010101" charset="-122"/>
              <a:sym typeface="+mn-ea"/>
            </a:endParaRPr>
          </a:p>
          <a:p>
            <a:pPr algn="ctr">
              <a:lnSpc>
                <a:spcPct val="100000"/>
              </a:lnSpc>
              <a:spcBef>
                <a:spcPts val="0"/>
              </a:spcBef>
              <a:spcAft>
                <a:spcPts val="0"/>
              </a:spcAft>
            </a:pPr>
            <a:r>
              <a:rPr lang="zh-CN" altLang="en-US" sz="1400">
                <a:latin typeface="汉仪晓波花月圆W" panose="00020600040101010101" charset="-122"/>
                <a:ea typeface="汉仪晓波花月圆W" panose="00020600040101010101" charset="-122"/>
                <a:sym typeface="+mn-ea"/>
              </a:rPr>
              <a:t>Please enter </a:t>
            </a:r>
            <a:r>
              <a:rPr lang="en-US" altLang="zh-CN" sz="1400">
                <a:latin typeface="汉仪晓波花月圆W" panose="00020600040101010101" charset="-122"/>
                <a:ea typeface="汉仪晓波花月圆W" panose="00020600040101010101" charset="-122"/>
                <a:sym typeface="+mn-ea"/>
              </a:rPr>
              <a:t>a title</a:t>
            </a:r>
            <a:r>
              <a:rPr lang="zh-CN" altLang="en-US" sz="1400">
                <a:latin typeface="汉仪晓波花月圆W" panose="00020600040101010101" charset="-122"/>
                <a:ea typeface="汉仪晓波花月圆W" panose="00020600040101010101" charset="-122"/>
                <a:sym typeface="+mn-ea"/>
              </a:rPr>
              <a:t> here</a:t>
            </a:r>
            <a:endParaRPr lang="zh-CN" altLang="en-US" sz="1400">
              <a:latin typeface="汉仪晓波花月圆W" panose="00020600040101010101" charset="-122"/>
              <a:ea typeface="汉仪晓波花月圆W" panose="00020600040101010101"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寻找同路人招聘展架 (3)"/>
          <p:cNvPicPr>
            <a:picLocks noChangeAspect="1"/>
          </p:cNvPicPr>
          <p:nvPr/>
        </p:nvPicPr>
        <p:blipFill>
          <a:blip r:embed="rId1"/>
          <a:srcRect b="78051"/>
          <a:stretch>
            <a:fillRect/>
          </a:stretch>
        </p:blipFill>
        <p:spPr>
          <a:xfrm>
            <a:off x="0" y="0"/>
            <a:ext cx="12192000" cy="6882130"/>
          </a:xfrm>
          <a:prstGeom prst="rect">
            <a:avLst/>
          </a:prstGeom>
        </p:spPr>
      </p:pic>
      <p:sp>
        <p:nvSpPr>
          <p:cNvPr id="2" name="文本框 1"/>
          <p:cNvSpPr txBox="1"/>
          <p:nvPr/>
        </p:nvSpPr>
        <p:spPr>
          <a:xfrm>
            <a:off x="4597400" y="3905250"/>
            <a:ext cx="6771640" cy="1322070"/>
          </a:xfrm>
          <a:prstGeom prst="rect">
            <a:avLst/>
          </a:prstGeom>
          <a:noFill/>
        </p:spPr>
        <p:txBody>
          <a:bodyPr wrap="square" rtlCol="0" anchor="t">
            <a:spAutoFit/>
          </a:bodyPr>
          <a:p>
            <a:pPr algn="ctr"/>
            <a:r>
              <a:rPr lang="zh-CN" altLang="en-US" sz="8000">
                <a:solidFill>
                  <a:srgbClr val="5EB9B8"/>
                </a:solidFill>
                <a:latin typeface="微软雅黑" panose="020B0503020204020204" charset="-122"/>
                <a:ea typeface="微软雅黑" panose="020B0503020204020204" charset="-122"/>
              </a:rPr>
              <a:t>感谢您的聆听</a:t>
            </a:r>
            <a:endParaRPr lang="zh-CN" altLang="en-US" sz="8000">
              <a:solidFill>
                <a:srgbClr val="5EB9B8"/>
              </a:solidFill>
              <a:latin typeface="微软雅黑" panose="020B0503020204020204" charset="-122"/>
              <a:ea typeface="微软雅黑" panose="020B0503020204020204" charset="-122"/>
            </a:endParaRPr>
          </a:p>
        </p:txBody>
      </p:sp>
      <p:sp>
        <p:nvSpPr>
          <p:cNvPr id="10" name="文本框 9"/>
          <p:cNvSpPr txBox="1"/>
          <p:nvPr/>
        </p:nvSpPr>
        <p:spPr>
          <a:xfrm>
            <a:off x="4874895" y="5456555"/>
            <a:ext cx="6216015" cy="798830"/>
          </a:xfrm>
          <a:prstGeom prst="rect">
            <a:avLst/>
          </a:prstGeom>
          <a:noFill/>
        </p:spPr>
        <p:txBody>
          <a:bodyPr wrap="square" rtlCol="0">
            <a:spAutoFit/>
          </a:bodyPr>
          <a:p>
            <a:pPr algn="ctr">
              <a:lnSpc>
                <a:spcPct val="100000"/>
              </a:lnSpc>
              <a:spcBef>
                <a:spcPts val="0"/>
              </a:spcBef>
              <a:spcAft>
                <a:spcPts val="0"/>
              </a:spcAft>
            </a:pPr>
            <a:r>
              <a:rPr lang="zh-CN" altLang="en-US" sz="3200">
                <a:solidFill>
                  <a:schemeClr val="tx1"/>
                </a:solidFill>
                <a:latin typeface="汉仪晓波花月圆W" panose="00020600040101010101" charset="-122"/>
                <a:ea typeface="汉仪晓波花月圆W" panose="00020600040101010101" charset="-122"/>
                <a:cs typeface="汉仪晓波花月圆W" panose="00020600040101010101" charset="-122"/>
              </a:rPr>
              <a:t>市场营销策划方案</a:t>
            </a:r>
            <a:r>
              <a:rPr lang="en-US" altLang="zh-CN" sz="3200">
                <a:solidFill>
                  <a:schemeClr val="tx1"/>
                </a:solidFill>
                <a:latin typeface="汉仪晓波花月圆W" panose="00020600040101010101" charset="-122"/>
                <a:ea typeface="汉仪晓波花月圆W" panose="00020600040101010101" charset="-122"/>
                <a:cs typeface="汉仪晓波花月圆W" panose="00020600040101010101" charset="-122"/>
              </a:rPr>
              <a:t>PPT</a:t>
            </a:r>
            <a:r>
              <a:rPr lang="zh-CN" altLang="en-US" sz="3200">
                <a:solidFill>
                  <a:schemeClr val="tx1"/>
                </a:solidFill>
                <a:latin typeface="汉仪晓波花月圆W" panose="00020600040101010101" charset="-122"/>
                <a:ea typeface="汉仪晓波花月圆W" panose="00020600040101010101" charset="-122"/>
                <a:cs typeface="汉仪晓波花月圆W" panose="00020600040101010101" charset="-122"/>
              </a:rPr>
              <a:t>模板</a:t>
            </a:r>
            <a:endParaRPr lang="zh-CN" altLang="en-US" sz="2400">
              <a:solidFill>
                <a:schemeClr val="tx1"/>
              </a:solidFill>
              <a:latin typeface="汉仪晓波花月圆W" panose="00020600040101010101" charset="-122"/>
              <a:ea typeface="汉仪晓波花月圆W" panose="00020600040101010101" charset="-122"/>
              <a:cs typeface="汉仪晓波花月圆W" panose="00020600040101010101" charset="-122"/>
            </a:endParaRPr>
          </a:p>
          <a:p>
            <a:pPr algn="ctr">
              <a:lnSpc>
                <a:spcPct val="100000"/>
              </a:lnSpc>
              <a:spcBef>
                <a:spcPts val="0"/>
              </a:spcBef>
              <a:spcAft>
                <a:spcPts val="0"/>
              </a:spcAft>
            </a:pPr>
            <a:r>
              <a:rPr lang="zh-CN" altLang="en-US" sz="1400">
                <a:solidFill>
                  <a:schemeClr val="tx1"/>
                </a:solidFill>
                <a:latin typeface="汉仪晓波花月圆W" panose="00020600040101010101" charset="-122"/>
                <a:ea typeface="汉仪晓波花月圆W" panose="00020600040101010101" charset="-122"/>
                <a:cs typeface="汉仪晓波花月圆W" panose="00020600040101010101" charset="-122"/>
              </a:rPr>
              <a:t>PPT Template of Marketing Planning Scheme</a:t>
            </a:r>
            <a:endParaRPr lang="zh-CN" altLang="en-US" sz="1400">
              <a:solidFill>
                <a:schemeClr val="tx1"/>
              </a:solidFill>
              <a:latin typeface="汉仪晓波花月圆W" panose="00020600040101010101" charset="-122"/>
              <a:ea typeface="汉仪晓波花月圆W" panose="00020600040101010101" charset="-122"/>
              <a:cs typeface="汉仪晓波花月圆W" panose="0002060004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4626</Words>
  <Application>WPS 演示</Application>
  <PresentationFormat>宽屏</PresentationFormat>
  <Paragraphs>278</Paragraphs>
  <Slides>20</Slides>
  <Notes>0</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20</vt:i4>
      </vt:variant>
    </vt:vector>
  </HeadingPairs>
  <TitlesOfParts>
    <vt:vector size="49" baseType="lpstr">
      <vt:lpstr>Arial</vt:lpstr>
      <vt:lpstr>宋体</vt:lpstr>
      <vt:lpstr>Wingdings</vt:lpstr>
      <vt:lpstr>汉仪晓波花月圆W</vt:lpstr>
      <vt:lpstr>微软雅黑</vt:lpstr>
      <vt:lpstr>Arial Unicode MS</vt:lpstr>
      <vt:lpstr>Calibri</vt:lpstr>
      <vt:lpstr>字心坊萌喵体</vt:lpstr>
      <vt:lpstr>等线</vt:lpstr>
      <vt:lpstr>兰米蹦君体</vt:lpstr>
      <vt:lpstr>Source Sans Pro Light</vt:lpstr>
      <vt:lpstr>Segoe Print</vt:lpstr>
      <vt:lpstr>Open Sans</vt:lpstr>
      <vt:lpstr>Gill Sans</vt:lpstr>
      <vt:lpstr>Lantinghei SC Demibold</vt:lpstr>
      <vt:lpstr>时尚中黑简体</vt:lpstr>
      <vt:lpstr>Arial</vt:lpstr>
      <vt:lpstr>Open Sans Light</vt:lpstr>
      <vt:lpstr>Open Sans</vt:lpstr>
      <vt:lpstr>Roboto Condensed Light</vt:lpstr>
      <vt:lpstr>Vrinda</vt:lpstr>
      <vt:lpstr>Source Sans Pro</vt:lpstr>
      <vt:lpstr>linea-basic-10</vt:lpstr>
      <vt:lpstr>NumberOnly</vt:lpstr>
      <vt:lpstr>Open Sans Light</vt:lpstr>
      <vt:lpstr>黑体</vt:lpstr>
      <vt:lpstr>方正尚酷简体</vt:lpstr>
      <vt:lpstr>字魂70号-灵悦黑体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6</cp:revision>
  <dcterms:created xsi:type="dcterms:W3CDTF">2019-12-12T01:52:00Z</dcterms:created>
  <dcterms:modified xsi:type="dcterms:W3CDTF">2020-07-07T07:02:46Z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