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9" r:id="rId3"/>
    <p:sldId id="256" r:id="rId5"/>
    <p:sldId id="333" r:id="rId6"/>
    <p:sldId id="259" r:id="rId7"/>
    <p:sldId id="307" r:id="rId8"/>
    <p:sldId id="330" r:id="rId9"/>
    <p:sldId id="300" r:id="rId10"/>
    <p:sldId id="301" r:id="rId11"/>
    <p:sldId id="303" r:id="rId12"/>
    <p:sldId id="304" r:id="rId13"/>
    <p:sldId id="266" r:id="rId14"/>
    <p:sldId id="305" r:id="rId15"/>
    <p:sldId id="306" r:id="rId16"/>
    <p:sldId id="309" r:id="rId17"/>
    <p:sldId id="280" r:id="rId18"/>
    <p:sldId id="315" r:id="rId19"/>
    <p:sldId id="329" r:id="rId20"/>
    <p:sldId id="310" r:id="rId21"/>
    <p:sldId id="313" r:id="rId22"/>
    <p:sldId id="318" r:id="rId23"/>
    <p:sldId id="319" r:id="rId24"/>
    <p:sldId id="322" r:id="rId25"/>
    <p:sldId id="325" r:id="rId26"/>
    <p:sldId id="287" r:id="rId27"/>
    <p:sldId id="328" r:id="rId28"/>
    <p:sldId id="327" r:id="rId29"/>
    <p:sldId id="302" r:id="rId30"/>
    <p:sldId id="323" r:id="rId31"/>
    <p:sldId id="332" r:id="rId32"/>
    <p:sldId id="295" r:id="rId33"/>
  </p:sldIdLst>
  <p:sldSz cx="12195175"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90" autoAdjust="0"/>
    <p:restoredTop sz="94660"/>
  </p:normalViewPr>
  <p:slideViewPr>
    <p:cSldViewPr showGuides="1">
      <p:cViewPr varScale="1">
        <p:scale>
          <a:sx n="114" d="100"/>
          <a:sy n="114" d="100"/>
        </p:scale>
        <p:origin x="-564" y="-108"/>
      </p:cViewPr>
      <p:guideLst>
        <p:guide orient="horz"/>
        <p:guide pos="7681"/>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gs" Target="tags/tag3.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explosion val="0"/>
          <c:dPt>
            <c:idx val="0"/>
            <c:bubble3D val="0"/>
            <c:spPr>
              <a:solidFill>
                <a:srgbClr val="3A3A3A"/>
              </a:solidFill>
              <a:ln w="19050">
                <a:noFill/>
              </a:ln>
              <a:effectLst/>
            </c:spPr>
          </c:dPt>
          <c:dPt>
            <c:idx val="1"/>
            <c:bubble3D val="0"/>
            <c:spPr>
              <a:solidFill>
                <a:srgbClr val="DC6C7C"/>
              </a:solidFill>
              <a:ln w="19050">
                <a:noFill/>
              </a:ln>
              <a:effectLst/>
            </c:spPr>
          </c:dPt>
          <c:dPt>
            <c:idx val="2"/>
            <c:bubble3D val="0"/>
            <c:spPr>
              <a:solidFill>
                <a:srgbClr val="F1AF59"/>
              </a:solidFill>
              <a:ln w="19050">
                <a:noFill/>
              </a:ln>
              <a:effectLst/>
            </c:spPr>
          </c:dPt>
          <c:dPt>
            <c:idx val="3"/>
            <c:bubble3D val="0"/>
            <c:spPr>
              <a:solidFill>
                <a:srgbClr val="3A3A3A"/>
              </a:solidFill>
              <a:ln w="19050">
                <a:noFill/>
              </a:ln>
              <a:effectLst/>
            </c:spPr>
          </c:dPt>
          <c:dPt>
            <c:idx val="4"/>
            <c:bubble3D val="0"/>
            <c:spPr>
              <a:solidFill>
                <a:srgbClr val="3A3A3A"/>
              </a:solidFill>
              <a:ln w="19050">
                <a:noFill/>
              </a:ln>
              <a:effectLst/>
            </c:spPr>
          </c:dPt>
          <c:dPt>
            <c:idx val="5"/>
            <c:bubble3D val="0"/>
            <c:spPr>
              <a:solidFill>
                <a:srgbClr val="00B050"/>
              </a:solidFill>
              <a:ln w="19050">
                <a:noFill/>
              </a:ln>
              <a:effectLst/>
            </c:spPr>
          </c:dPt>
          <c:dPt>
            <c:idx val="6"/>
            <c:bubble3D val="0"/>
            <c:spPr>
              <a:solidFill>
                <a:srgbClr val="56A8BD"/>
              </a:solidFill>
              <a:ln w="19050">
                <a:noFill/>
              </a:ln>
              <a:effectLst/>
            </c:spPr>
          </c:dPt>
          <c:dPt>
            <c:idx val="7"/>
            <c:bubble3D val="0"/>
            <c:spPr>
              <a:solidFill>
                <a:srgbClr val="3A3A3A"/>
              </a:solidFill>
              <a:ln w="19050">
                <a:noFill/>
              </a:ln>
              <a:effectLst/>
            </c:spPr>
          </c:dPt>
          <c:dLbls>
            <c:delete val="1"/>
          </c:dLbls>
          <c:cat>
            <c:strRef>
              <c:f>Sheet1!$A$2:$A$9</c:f>
              <c:strCache>
                <c:ptCount val="4"/>
                <c:pt idx="0">
                  <c:v>第一季度</c:v>
                </c:pt>
                <c:pt idx="1">
                  <c:v>第二季度</c:v>
                </c:pt>
                <c:pt idx="2">
                  <c:v>第三季度</c:v>
                </c:pt>
                <c:pt idx="3">
                  <c:v>第四季度</c:v>
                </c:pt>
              </c:strCache>
            </c:strRef>
          </c:cat>
          <c:val>
            <c:numRef>
              <c:f>Sheet1!$B$2:$B$9</c:f>
              <c:numCache>
                <c:formatCode>General</c:formatCode>
                <c:ptCount val="8"/>
                <c:pt idx="0">
                  <c:v>1</c:v>
                </c:pt>
                <c:pt idx="1">
                  <c:v>1</c:v>
                </c:pt>
                <c:pt idx="2">
                  <c:v>1</c:v>
                </c:pt>
                <c:pt idx="3">
                  <c:v>1</c:v>
                </c:pt>
                <c:pt idx="4">
                  <c:v>1</c:v>
                </c:pt>
                <c:pt idx="5">
                  <c:v>1</c:v>
                </c:pt>
                <c:pt idx="6">
                  <c:v>1</c:v>
                </c:pt>
                <c:pt idx="7">
                  <c:v>1</c:v>
                </c:pt>
              </c:numCache>
            </c:numRef>
          </c:val>
        </c:ser>
        <c:dLbls>
          <c:showLegendKey val="0"/>
          <c:showVal val="0"/>
          <c:showCatName val="0"/>
          <c:showSerName val="0"/>
          <c:showPercent val="0"/>
          <c:showBubbleSize val="0"/>
          <c:showLeaderLines val="1"/>
        </c:dLbls>
        <c:firstSliceAng val="0"/>
        <c:holeSize val="5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51174020071956"/>
          <c:y val="0.0661972274372334"/>
          <c:w val="0.932817963769488"/>
          <c:h val="0.841648115032298"/>
        </c:manualLayout>
      </c:layout>
      <c:barChart>
        <c:barDir val="col"/>
        <c:grouping val="clustered"/>
        <c:varyColors val="0"/>
        <c:ser>
          <c:idx val="0"/>
          <c:order val="0"/>
          <c:tx>
            <c:strRef>
              <c:f>Sheet1!$B$1</c:f>
              <c:strCache>
                <c:ptCount val="1"/>
                <c:pt idx="0">
                  <c:v>系列 1</c:v>
                </c:pt>
              </c:strCache>
            </c:strRef>
          </c:tx>
          <c:spPr>
            <a:solidFill>
              <a:srgbClr val="51515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solidFill>
                    <a:latin typeface="Impact" panose="020B0806030902050204" pitchFamily="34" charset="0"/>
                    <a:ea typeface="+mn-ea"/>
                    <a:cs typeface="+mn-cs"/>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0%</c:formatCode>
                <c:ptCount val="4"/>
                <c:pt idx="0">
                  <c:v>0.33</c:v>
                </c:pt>
                <c:pt idx="1">
                  <c:v>0.32</c:v>
                </c:pt>
                <c:pt idx="2">
                  <c:v>0.57</c:v>
                </c:pt>
                <c:pt idx="3">
                  <c:v>0.78</c:v>
                </c:pt>
              </c:numCache>
            </c:numRef>
          </c:val>
        </c:ser>
        <c:ser>
          <c:idx val="1"/>
          <c:order val="1"/>
          <c:tx>
            <c:strRef>
              <c:f>Sheet1!$C$1</c:f>
              <c:strCache>
                <c:ptCount val="1"/>
                <c:pt idx="0">
                  <c:v>系列 2</c:v>
                </c:pt>
              </c:strCache>
            </c:strRef>
          </c:tx>
          <c:spPr>
            <a:solidFill>
              <a:srgbClr val="47BA47"/>
            </a:solidFill>
            <a:ln>
              <a:noFill/>
            </a:ln>
            <a:effectLst>
              <a:outerShdw blurRad="292100" dist="76200" dir="13500000" sx="101000" sy="101000" algn="br" rotWithShape="0">
                <a:prstClr val="black">
                  <a:alpha val="19000"/>
                </a:prstClr>
              </a:outerShdw>
            </a:effectLst>
          </c:spPr>
          <c:invertIfNegative val="0"/>
          <c:dPt>
            <c:idx val="0"/>
            <c:invertIfNegative val="0"/>
            <c:bubble3D val="0"/>
          </c:dPt>
          <c:dPt>
            <c:idx val="1"/>
            <c:invertIfNegative val="0"/>
            <c:bubble3D val="0"/>
            <c:spPr>
              <a:solidFill>
                <a:srgbClr val="CECE00"/>
              </a:solidFill>
              <a:ln>
                <a:noFill/>
              </a:ln>
              <a:effectLst>
                <a:outerShdw blurRad="292100" dist="76200" dir="13500000" sx="101000" sy="101000" algn="br" rotWithShape="0">
                  <a:prstClr val="black">
                    <a:alpha val="19000"/>
                  </a:prstClr>
                </a:outerShdw>
              </a:effectLst>
            </c:spPr>
          </c:dPt>
          <c:dPt>
            <c:idx val="2"/>
            <c:invertIfNegative val="0"/>
            <c:bubble3D val="0"/>
            <c:spPr>
              <a:solidFill>
                <a:srgbClr val="FFAA00"/>
              </a:solidFill>
              <a:ln>
                <a:noFill/>
              </a:ln>
              <a:effectLst>
                <a:outerShdw blurRad="292100" dist="76200" dir="13500000" sx="101000" sy="101000" algn="br" rotWithShape="0">
                  <a:prstClr val="black">
                    <a:alpha val="19000"/>
                  </a:prstClr>
                </a:outerShdw>
              </a:effectLst>
            </c:spPr>
          </c:dPt>
          <c:dPt>
            <c:idx val="3"/>
            <c:invertIfNegative val="0"/>
            <c:bubble3D val="0"/>
            <c:spPr>
              <a:solidFill>
                <a:srgbClr val="ED5132"/>
              </a:solidFill>
              <a:ln>
                <a:noFill/>
              </a:ln>
              <a:effectLst>
                <a:outerShdw blurRad="292100" dist="76200" dir="13500000" sx="101000" sy="101000" algn="br" rotWithShape="0">
                  <a:prstClr val="black">
                    <a:alpha val="19000"/>
                  </a:prstClr>
                </a:outerShdw>
              </a:effectLst>
            </c:spPr>
          </c:dPt>
          <c:dLbls>
            <c:spPr>
              <a:noFill/>
              <a:ln>
                <a:noFill/>
              </a:ln>
              <a:effectLst/>
            </c:spPr>
            <c:txPr>
              <a:bodyPr rot="0" spcFirstLastPara="1" vertOverflow="ellipsis" vert="horz" wrap="square" lIns="38100" tIns="19050" rIns="38100" bIns="19050" anchor="ctr" anchorCtr="1">
                <a:spAutoFit/>
              </a:bodyPr>
              <a:lstStyle/>
              <a:p>
                <a:pPr>
                  <a:defRPr lang="zh-CN" sz="2800" b="0" i="0" u="none" strike="noStrike" kern="1200" baseline="0">
                    <a:solidFill>
                      <a:schemeClr val="bg1"/>
                    </a:solidFill>
                    <a:latin typeface="Impact" panose="020B0806030902050204" pitchFamily="34" charset="0"/>
                    <a:ea typeface="+mn-ea"/>
                    <a:cs typeface="+mn-cs"/>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0%</c:formatCode>
                <c:ptCount val="4"/>
                <c:pt idx="0">
                  <c:v>0.42</c:v>
                </c:pt>
                <c:pt idx="1">
                  <c:v>0.55</c:v>
                </c:pt>
                <c:pt idx="2">
                  <c:v>0.92</c:v>
                </c:pt>
                <c:pt idx="3">
                  <c:v>0.62</c:v>
                </c:pt>
              </c:numCache>
            </c:numRef>
          </c:val>
        </c:ser>
        <c:dLbls>
          <c:showLegendKey val="0"/>
          <c:showVal val="1"/>
          <c:showCatName val="0"/>
          <c:showSerName val="0"/>
          <c:showPercent val="0"/>
          <c:showBubbleSize val="0"/>
        </c:dLbls>
        <c:gapWidth val="55"/>
        <c:overlap val="27"/>
        <c:axId val="224771072"/>
        <c:axId val="224772864"/>
      </c:barChart>
      <c:catAx>
        <c:axId val="224771072"/>
        <c:scaling>
          <c:orientation val="minMax"/>
        </c:scaling>
        <c:delete val="0"/>
        <c:axPos val="b"/>
        <c:numFmt formatCode="General" sourceLinked="1"/>
        <c:majorTickMark val="out"/>
        <c:minorTickMark val="none"/>
        <c:tickLblPos val="nextTo"/>
        <c:spPr>
          <a:noFill/>
          <a:ln w="15875" cap="flat" cmpd="sng" algn="ctr">
            <a:solidFill>
              <a:schemeClr val="tx1">
                <a:lumMod val="25000"/>
                <a:lumOff val="75000"/>
              </a:schemeClr>
            </a:solidFill>
            <a:prstDash val="solid"/>
            <a:round/>
          </a:ln>
          <a:effectLst/>
        </c:spPr>
        <c:txPr>
          <a:bodyPr rot="-60000000" spcFirstLastPara="1" vertOverflow="ellipsis" vert="horz" wrap="square" anchor="ctr" anchorCtr="1"/>
          <a:lstStyle/>
          <a:p>
            <a:pPr>
              <a:defRPr lang="zh-CN" sz="1400" b="0" i="0" u="none" strike="noStrike" kern="1200" cap="none" spc="20" normalizeH="0" baseline="0">
                <a:solidFill>
                  <a:schemeClr val="tx1">
                    <a:lumMod val="65000"/>
                    <a:lumOff val="35000"/>
                  </a:schemeClr>
                </a:solidFill>
                <a:latin typeface="+mn-lt"/>
                <a:ea typeface="+mn-ea"/>
                <a:cs typeface="+mn-cs"/>
              </a:defRPr>
            </a:pPr>
          </a:p>
        </c:txPr>
        <c:crossAx val="224772864"/>
        <c:crosses val="autoZero"/>
        <c:auto val="1"/>
        <c:lblAlgn val="ctr"/>
        <c:lblOffset val="100"/>
        <c:noMultiLvlLbl val="0"/>
      </c:catAx>
      <c:valAx>
        <c:axId val="224772864"/>
        <c:scaling>
          <c:orientation val="minMax"/>
        </c:scaling>
        <c:delete val="1"/>
        <c:axPos val="l"/>
        <c:numFmt formatCode="0%"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224771072"/>
        <c:crosses val="autoZero"/>
        <c:crossBetween val="between"/>
        <c:minorUnit val="1"/>
      </c:valAx>
      <c:spPr>
        <a:noFill/>
        <a:ln w="25400">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0.14917</cdr:x>
      <cdr:y>0.15132</cdr:y>
    </cdr:from>
    <cdr:to>
      <cdr:x>0.8507</cdr:x>
      <cdr:y>0.85284</cdr:y>
    </cdr:to>
    <cdr:sp>
      <cdr:nvSpPr>
        <cdr:cNvPr id="2" name="同心圆 1"/>
        <cdr:cNvSpPr/>
      </cdr:nvSpPr>
      <cdr:spPr xmlns:a="http://schemas.openxmlformats.org/drawingml/2006/main">
        <a:xfrm xmlns:a="http://schemas.openxmlformats.org/drawingml/2006/main">
          <a:off x="387416" y="393000"/>
          <a:ext cx="1821973" cy="1821947"/>
        </a:xfrm>
        <a:prstGeom xmlns:a="http://schemas.openxmlformats.org/drawingml/2006/main" prst="donut">
          <a:avLst>
            <a:gd name="adj" fmla="val 14136"/>
          </a:avLst>
        </a:prstGeom>
        <a:solidFill>
          <a:schemeClr val="tx1">
            <a:alpha val="21000"/>
          </a:schemeClr>
        </a:solidFill>
        <a:l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xmlns:a="http://schemas.openxmlformats.org/drawingml/2006/main">
        <a:bodyPr vertOverflow="clip" vert="horz" wrap="none" lIns="45720" tIns="45720" rIns="45720" bIns="45720" anchor="t" anchorCtr="0">
          <a:normAutofit/>
        </a:bodyPr>
        <a:lstStyle/>
        <a:p>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86139A-A79B-4645-92A0-09FBA3C9B72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906AC1-A2C3-49E6-95F4-01B67F45C1C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906AC1-A2C3-49E6-95F4-01B67F45C1C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906AC1-A2C3-49E6-95F4-01B67F45C1C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E9AD36-4E38-48AE-9B2C-3ABFEA0CB5B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906AC1-A2C3-49E6-95F4-01B67F45C1C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906AC1-A2C3-49E6-95F4-01B67F45C1C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906AC1-A2C3-49E6-95F4-01B67F45C1C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906AC1-A2C3-49E6-95F4-01B67F45C1C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906AC1-A2C3-49E6-95F4-01B67F45C1C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D6B058F-3419-4783-A32B-A7489A7A24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43D999-5E8C-487F-9530-973DA5E4756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t="-6000" b="-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6B058F-3419-4783-A32B-A7489A7A2485}" type="datetimeFigureOut">
              <a:rPr lang="zh-CN" altLang="en-US" smtClean="0"/>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3D999-5E8C-487F-9530-973DA5E4756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tags" Target="../tags/tag2.xml"/><Relationship Id="rId5" Type="http://schemas.openxmlformats.org/officeDocument/2006/relationships/tags" Target="../tags/tag1.xml"/><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microsoft.com/office/2007/relationships/hdphoto" Target="../media/image5.wdp"/><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microsoft.com/office/2007/relationships/hdphoto" Target="../media/image15.wdp"/><Relationship Id="rId3" Type="http://schemas.openxmlformats.org/officeDocument/2006/relationships/image" Target="../media/image14.png"/><Relationship Id="rId2" Type="http://schemas.microsoft.com/office/2007/relationships/hdphoto" Target="../media/image13.wdp"/><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chart" Target="../charts/char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microsoft.com/office/2007/relationships/hdphoto" Target="../media/image13.wdp"/><Relationship Id="rId7" Type="http://schemas.openxmlformats.org/officeDocument/2006/relationships/image" Target="../media/image12.png"/><Relationship Id="rId6" Type="http://schemas.microsoft.com/office/2007/relationships/hdphoto" Target="../media/image27.wdp"/><Relationship Id="rId5" Type="http://schemas.openxmlformats.org/officeDocument/2006/relationships/image" Target="../media/image26.png"/><Relationship Id="rId4" Type="http://schemas.microsoft.com/office/2007/relationships/hdphoto" Target="../media/image25.wdp"/><Relationship Id="rId3" Type="http://schemas.openxmlformats.org/officeDocument/2006/relationships/image" Target="../media/image24.png"/><Relationship Id="rId2" Type="http://schemas.microsoft.com/office/2007/relationships/hdphoto" Target="../media/image23.wdp"/><Relationship Id="rId10" Type="http://schemas.openxmlformats.org/officeDocument/2006/relationships/notesSlide" Target="../notesSlides/notesSlide27.xml"/><Relationship Id="rId1" Type="http://schemas.openxmlformats.org/officeDocument/2006/relationships/image" Target="../media/image2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网络歌手-- 纯音乐 夏日香气 一段很好听的钢...(伴奏)_纯音乐(网络歌手).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24226" y="-609600"/>
            <a:ext cx="609600" cy="609600"/>
          </a:xfrm>
          <a:prstGeom prst="rect">
            <a:avLst/>
          </a:prstGeom>
        </p:spPr>
      </p:pic>
      <p:grpSp>
        <p:nvGrpSpPr>
          <p:cNvPr id="233" name="组合 232"/>
          <p:cNvGrpSpPr/>
          <p:nvPr/>
        </p:nvGrpSpPr>
        <p:grpSpPr>
          <a:xfrm>
            <a:off x="10130035" y="279371"/>
            <a:ext cx="343825" cy="309997"/>
            <a:chOff x="4634991" y="2138335"/>
            <a:chExt cx="428348" cy="386204"/>
          </a:xfrm>
        </p:grpSpPr>
        <p:sp>
          <p:nvSpPr>
            <p:cNvPr id="234"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2">
                <a:lumMod val="75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35"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36" name="组合 235"/>
          <p:cNvGrpSpPr/>
          <p:nvPr/>
        </p:nvGrpSpPr>
        <p:grpSpPr>
          <a:xfrm>
            <a:off x="10489274" y="279371"/>
            <a:ext cx="343825" cy="309997"/>
            <a:chOff x="5076056" y="2138335"/>
            <a:chExt cx="428348" cy="386204"/>
          </a:xfrm>
        </p:grpSpPr>
        <p:sp>
          <p:nvSpPr>
            <p:cNvPr id="237"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38"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39" name="组合 238"/>
          <p:cNvGrpSpPr/>
          <p:nvPr/>
        </p:nvGrpSpPr>
        <p:grpSpPr>
          <a:xfrm>
            <a:off x="10848513" y="279371"/>
            <a:ext cx="343825" cy="309997"/>
            <a:chOff x="5557128" y="2138335"/>
            <a:chExt cx="428348" cy="386204"/>
          </a:xfrm>
        </p:grpSpPr>
        <p:sp>
          <p:nvSpPr>
            <p:cNvPr id="240"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41"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42" name="组合 241"/>
          <p:cNvGrpSpPr/>
          <p:nvPr/>
        </p:nvGrpSpPr>
        <p:grpSpPr>
          <a:xfrm>
            <a:off x="11207752" y="279371"/>
            <a:ext cx="343825" cy="309997"/>
            <a:chOff x="6068610" y="2138335"/>
            <a:chExt cx="428348" cy="386204"/>
          </a:xfrm>
        </p:grpSpPr>
        <p:sp>
          <p:nvSpPr>
            <p:cNvPr id="243"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5"/>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44"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45" name="组合 244"/>
          <p:cNvGrpSpPr/>
          <p:nvPr/>
        </p:nvGrpSpPr>
        <p:grpSpPr>
          <a:xfrm>
            <a:off x="11566990" y="279371"/>
            <a:ext cx="343825" cy="309997"/>
            <a:chOff x="6623914" y="2138335"/>
            <a:chExt cx="428348" cy="386204"/>
          </a:xfrm>
        </p:grpSpPr>
        <p:sp>
          <p:nvSpPr>
            <p:cNvPr id="246"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6"/>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47"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pic>
        <p:nvPicPr>
          <p:cNvPr id="248" name="图片 247"/>
          <p:cNvPicPr>
            <a:picLocks noChangeAspect="1"/>
          </p:cNvPicPr>
          <p:nvPr/>
        </p:nvPicPr>
        <p:blipFill>
          <a:blip r:embed="rId4">
            <a:duotone>
              <a:prstClr val="black"/>
              <a:schemeClr val="accent2">
                <a:tint val="45000"/>
                <a:satMod val="400000"/>
              </a:schemeClr>
            </a:duotone>
          </a:blip>
          <a:stretch>
            <a:fillRect/>
          </a:stretch>
        </p:blipFill>
        <p:spPr>
          <a:xfrm>
            <a:off x="107504" y="115664"/>
            <a:ext cx="1446001" cy="943918"/>
          </a:xfrm>
          <a:prstGeom prst="rect">
            <a:avLst/>
          </a:prstGeom>
        </p:spPr>
      </p:pic>
      <p:sp>
        <p:nvSpPr>
          <p:cNvPr id="249" name="文本框 14"/>
          <p:cNvSpPr txBox="1"/>
          <p:nvPr/>
        </p:nvSpPr>
        <p:spPr>
          <a:xfrm>
            <a:off x="1279858" y="434370"/>
            <a:ext cx="1779974" cy="315471"/>
          </a:xfrm>
          <a:prstGeom prst="rect">
            <a:avLst/>
          </a:prstGeom>
          <a:noFill/>
        </p:spPr>
        <p:txBody>
          <a:bodyPr wrap="none" lIns="68580" tIns="34290" rIns="68580" bIns="34290" rtlCol="0">
            <a:spAutoFit/>
          </a:bodyPr>
          <a:lstStyle/>
          <a:p>
            <a:r>
              <a:rPr lang="zh-CN" altLang="en-US" sz="1600" dirty="0">
                <a:solidFill>
                  <a:srgbClr val="0070C0"/>
                </a:solidFill>
              </a:rPr>
              <a:t>请在此处添加公司</a:t>
            </a:r>
            <a:endParaRPr lang="zh-CN" altLang="en-US" sz="1600" dirty="0">
              <a:solidFill>
                <a:srgbClr val="0070C0"/>
              </a:solidFill>
            </a:endParaRPr>
          </a:p>
        </p:txBody>
      </p:sp>
      <p:sp>
        <p:nvSpPr>
          <p:cNvPr id="29" name="椭圆 28"/>
          <p:cNvSpPr/>
          <p:nvPr/>
        </p:nvSpPr>
        <p:spPr>
          <a:xfrm>
            <a:off x="7253093" y="2022647"/>
            <a:ext cx="1348989" cy="1348990"/>
          </a:xfrm>
          <a:prstGeom prst="ellipse">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0" name="椭圆 29"/>
          <p:cNvSpPr/>
          <p:nvPr/>
        </p:nvSpPr>
        <p:spPr>
          <a:xfrm>
            <a:off x="4555114" y="2022647"/>
            <a:ext cx="1348989" cy="1348990"/>
          </a:xfrm>
          <a:prstGeom prst="ellipse">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1" name="椭圆 30"/>
          <p:cNvSpPr/>
          <p:nvPr/>
        </p:nvSpPr>
        <p:spPr>
          <a:xfrm>
            <a:off x="5904103" y="2026454"/>
            <a:ext cx="1348989" cy="1348990"/>
          </a:xfrm>
          <a:prstGeom prst="ellipse">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2" name="椭圆 31"/>
          <p:cNvSpPr/>
          <p:nvPr/>
        </p:nvSpPr>
        <p:spPr>
          <a:xfrm>
            <a:off x="3217267" y="2049918"/>
            <a:ext cx="1348989" cy="1348990"/>
          </a:xfrm>
          <a:prstGeom prst="ellipse">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3" name="矩形 1"/>
          <p:cNvSpPr/>
          <p:nvPr/>
        </p:nvSpPr>
        <p:spPr>
          <a:xfrm rot="2623369">
            <a:off x="3761531" y="2600862"/>
            <a:ext cx="1260965" cy="348585"/>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5" name="矩形 1"/>
          <p:cNvSpPr/>
          <p:nvPr/>
        </p:nvSpPr>
        <p:spPr>
          <a:xfrm rot="13439849">
            <a:off x="4045572" y="2409771"/>
            <a:ext cx="1222710" cy="348585"/>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39" name="矩形 1"/>
          <p:cNvSpPr/>
          <p:nvPr/>
        </p:nvSpPr>
        <p:spPr>
          <a:xfrm rot="13439849">
            <a:off x="5402240" y="2409771"/>
            <a:ext cx="1222710" cy="348585"/>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4" name="矩形 1"/>
          <p:cNvSpPr/>
          <p:nvPr/>
        </p:nvSpPr>
        <p:spPr>
          <a:xfrm rot="2623369">
            <a:off x="6462868" y="2600862"/>
            <a:ext cx="1260965" cy="348585"/>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矩形 1"/>
          <p:cNvSpPr/>
          <p:nvPr/>
        </p:nvSpPr>
        <p:spPr>
          <a:xfrm rot="13439849">
            <a:off x="6746910" y="2409771"/>
            <a:ext cx="1222710" cy="348585"/>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矩形 1"/>
          <p:cNvSpPr/>
          <p:nvPr/>
        </p:nvSpPr>
        <p:spPr>
          <a:xfrm rot="2623369">
            <a:off x="6542883" y="2431356"/>
            <a:ext cx="1322515" cy="348585"/>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53" name="矩形 52"/>
          <p:cNvSpPr/>
          <p:nvPr/>
        </p:nvSpPr>
        <p:spPr>
          <a:xfrm flipH="1">
            <a:off x="1466936" y="3472246"/>
            <a:ext cx="8743279" cy="922020"/>
          </a:xfrm>
          <a:prstGeom prst="rect">
            <a:avLst/>
          </a:prstGeom>
          <a:ln>
            <a:noFill/>
          </a:ln>
        </p:spPr>
        <p:txBody>
          <a:bodyPr wrap="square">
            <a:spAutoFit/>
          </a:bodyPr>
          <a:lstStyle/>
          <a:p>
            <a:pPr algn="ctr"/>
            <a:r>
              <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cs typeface="BrowalliaUPC" panose="020B0604020202020204" pitchFamily="34" charset="-34"/>
              </a:rPr>
              <a:t>新员工工作汇报</a:t>
            </a:r>
            <a:r>
              <a:rPr lang="en-US" altLang="zh-CN" sz="5400" b="1" dirty="0">
                <a:solidFill>
                  <a:schemeClr val="tx1">
                    <a:lumMod val="75000"/>
                    <a:lumOff val="25000"/>
                  </a:schemeClr>
                </a:solidFill>
                <a:latin typeface="微软雅黑" panose="020B0503020204020204" pitchFamily="34" charset="-122"/>
                <a:ea typeface="微软雅黑" panose="020B0503020204020204" pitchFamily="34" charset="-122"/>
                <a:cs typeface="BrowalliaUPC" panose="020B0604020202020204" pitchFamily="34" charset="-34"/>
              </a:rPr>
              <a:t>PPT</a:t>
            </a:r>
            <a:r>
              <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cs typeface="BrowalliaUPC" panose="020B0604020202020204" pitchFamily="34" charset="-34"/>
              </a:rPr>
              <a:t>模板</a:t>
            </a:r>
            <a:endParaRPr lang="en-US" altLang="zh-CN" sz="5400" b="1" dirty="0">
              <a:solidFill>
                <a:schemeClr val="tx1">
                  <a:lumMod val="75000"/>
                  <a:lumOff val="25000"/>
                </a:schemeClr>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54" name="矩形 53"/>
          <p:cNvSpPr/>
          <p:nvPr/>
        </p:nvSpPr>
        <p:spPr>
          <a:xfrm flipH="1">
            <a:off x="4086808" y="4664169"/>
            <a:ext cx="3503536" cy="261610"/>
          </a:xfrm>
          <a:prstGeom prst="rect">
            <a:avLst/>
          </a:prstGeom>
        </p:spPr>
        <p:txBody>
          <a:bodyPr wrap="square">
            <a:spAutoFit/>
          </a:bodyPr>
          <a:lstStyle/>
          <a:p>
            <a:pPr algn="ct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工作总结 </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商务报告 </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项目展示</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商务展示 </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flipH="1">
            <a:off x="3826481" y="5158131"/>
            <a:ext cx="4065980" cy="400110"/>
          </a:xfrm>
          <a:prstGeom prst="rect">
            <a:avLst/>
          </a:prstGeom>
          <a:ln>
            <a:noFill/>
          </a:ln>
        </p:spPr>
        <p:txBody>
          <a:bodyPr wrap="square">
            <a:spAutoFit/>
          </a:bodyPr>
          <a:lstStyle/>
          <a:p>
            <a:pPr algn="ctr"/>
            <a:r>
              <a:rPr lang="en-US" altLang="zh-CN" sz="2000" b="1" dirty="0">
                <a:solidFill>
                  <a:schemeClr val="tx1">
                    <a:lumMod val="75000"/>
                    <a:lumOff val="25000"/>
                  </a:schemeClr>
                </a:solidFill>
                <a:latin typeface="Agency FB" panose="020B0503020202020204" pitchFamily="34" charset="0"/>
                <a:ea typeface="微软雅黑" panose="020B0503020204020204" pitchFamily="34" charset="-122"/>
                <a:cs typeface="BrowalliaUPC" panose="020B0604020202020204" pitchFamily="34" charset="-34"/>
              </a:rPr>
              <a:t>BUSENISS REPORT</a:t>
            </a:r>
            <a:endParaRPr lang="en-US" altLang="zh-CN" sz="2000" b="1" dirty="0">
              <a:solidFill>
                <a:schemeClr val="tx1">
                  <a:lumMod val="75000"/>
                  <a:lumOff val="25000"/>
                </a:schemeClr>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56" name="任意多边形 55"/>
          <p:cNvSpPr/>
          <p:nvPr>
            <p:custDataLst>
              <p:tags r:id="rId5"/>
            </p:custDataLst>
          </p:nvPr>
        </p:nvSpPr>
        <p:spPr>
          <a:xfrm flipV="1">
            <a:off x="4299384" y="4580177"/>
            <a:ext cx="3078384" cy="143576"/>
          </a:xfrm>
          <a:custGeom>
            <a:avLst/>
            <a:gdLst>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0-1" fmla="*/ 0 w 3120453"/>
              <a:gd name="connsiteY0-2" fmla="*/ 0 h 143576"/>
              <a:gd name="connsiteX1-3" fmla="*/ 3120453 w 3120453"/>
              <a:gd name="connsiteY1-4" fmla="*/ 0 h 143576"/>
              <a:gd name="connsiteX2-5" fmla="*/ 3076102 w 3120453"/>
              <a:gd name="connsiteY2-6" fmla="*/ 65782 h 143576"/>
              <a:gd name="connsiteX3-7" fmla="*/ 2888290 w 3120453"/>
              <a:gd name="connsiteY3-8" fmla="*/ 143576 h 143576"/>
              <a:gd name="connsiteX4-9" fmla="*/ 232163 w 3120453"/>
              <a:gd name="connsiteY4-10" fmla="*/ 143576 h 143576"/>
              <a:gd name="connsiteX5-11" fmla="*/ 44352 w 3120453"/>
              <a:gd name="connsiteY5-12" fmla="*/ 65782 h 143576"/>
              <a:gd name="connsiteX6" fmla="*/ 91440 w 3120453"/>
              <a:gd name="connsiteY6" fmla="*/ 91440 h 143576"/>
              <a:gd name="connsiteX0-13" fmla="*/ 0 w 3120453"/>
              <a:gd name="connsiteY0-14" fmla="*/ 0 h 143576"/>
              <a:gd name="connsiteX1-15" fmla="*/ 3120453 w 3120453"/>
              <a:gd name="connsiteY1-16" fmla="*/ 0 h 143576"/>
              <a:gd name="connsiteX2-17" fmla="*/ 3076102 w 3120453"/>
              <a:gd name="connsiteY2-18" fmla="*/ 65782 h 143576"/>
              <a:gd name="connsiteX3-19" fmla="*/ 2888290 w 3120453"/>
              <a:gd name="connsiteY3-20" fmla="*/ 143576 h 143576"/>
              <a:gd name="connsiteX4-21" fmla="*/ 232163 w 3120453"/>
              <a:gd name="connsiteY4-22" fmla="*/ 143576 h 143576"/>
              <a:gd name="connsiteX5-23" fmla="*/ 44352 w 3120453"/>
              <a:gd name="connsiteY5-24" fmla="*/ 65782 h 143576"/>
              <a:gd name="connsiteX6-25" fmla="*/ 91440 w 3120453"/>
              <a:gd name="connsiteY6-26" fmla="*/ 91440 h 143576"/>
              <a:gd name="connsiteX7" fmla="*/ 0 w 3120453"/>
              <a:gd name="connsiteY7" fmla="*/ 0 h 143576"/>
              <a:gd name="connsiteX0-27" fmla="*/ 3078384 w 3078384"/>
              <a:gd name="connsiteY0-28" fmla="*/ 0 h 143576"/>
              <a:gd name="connsiteX1-29" fmla="*/ 3034033 w 3078384"/>
              <a:gd name="connsiteY1-30" fmla="*/ 65782 h 143576"/>
              <a:gd name="connsiteX2-31" fmla="*/ 2846221 w 3078384"/>
              <a:gd name="connsiteY2-32" fmla="*/ 143576 h 143576"/>
              <a:gd name="connsiteX3-33" fmla="*/ 190094 w 3078384"/>
              <a:gd name="connsiteY3-34" fmla="*/ 143576 h 143576"/>
              <a:gd name="connsiteX4-35" fmla="*/ 2283 w 3078384"/>
              <a:gd name="connsiteY4-36" fmla="*/ 65782 h 143576"/>
              <a:gd name="connsiteX5-37" fmla="*/ 49371 w 3078384"/>
              <a:gd name="connsiteY5-38" fmla="*/ 91440 h 143576"/>
              <a:gd name="connsiteX6-39" fmla="*/ 49371 w 3078384"/>
              <a:gd name="connsiteY6-40" fmla="*/ 91440 h 1435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3078384" h="143576">
                <a:moveTo>
                  <a:pt x="3078384" y="0"/>
                </a:moveTo>
                <a:lnTo>
                  <a:pt x="3034033" y="65782"/>
                </a:lnTo>
                <a:cubicBezTo>
                  <a:pt x="2985968" y="113847"/>
                  <a:pt x="2919566" y="143576"/>
                  <a:pt x="2846221" y="143576"/>
                </a:cubicBezTo>
                <a:lnTo>
                  <a:pt x="190094" y="143576"/>
                </a:lnTo>
                <a:cubicBezTo>
                  <a:pt x="116749" y="143576"/>
                  <a:pt x="50348" y="113847"/>
                  <a:pt x="2283" y="65782"/>
                </a:cubicBezTo>
                <a:cubicBezTo>
                  <a:pt x="-12501" y="43855"/>
                  <a:pt x="49371" y="91440"/>
                  <a:pt x="49371" y="91440"/>
                </a:cubicBezTo>
                <a:lnTo>
                  <a:pt x="49371" y="91440"/>
                </a:lnTo>
              </a:path>
            </a:pathLst>
          </a:custGeom>
          <a:noFill/>
          <a:ln w="12700" cap="flat" cmpd="sng" algn="ctr">
            <a:solidFill>
              <a:schemeClr val="tx1">
                <a:lumMod val="65000"/>
                <a:lumOff val="35000"/>
              </a:scheme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bg1">
                  <a:lumMod val="50000"/>
                </a:schemeClr>
              </a:solidFill>
              <a:effectLst/>
              <a:uLnTx/>
              <a:uFillTx/>
              <a:latin typeface="Calibri" panose="020F0502020204030204"/>
              <a:ea typeface="华文楷体" panose="02010600040101010101" charset="-122"/>
            </a:endParaRPr>
          </a:p>
        </p:txBody>
      </p:sp>
      <p:sp>
        <p:nvSpPr>
          <p:cNvPr id="57" name="任意多边形 56"/>
          <p:cNvSpPr/>
          <p:nvPr>
            <p:custDataLst>
              <p:tags r:id="rId6"/>
            </p:custDataLst>
          </p:nvPr>
        </p:nvSpPr>
        <p:spPr>
          <a:xfrm>
            <a:off x="4299384" y="4869160"/>
            <a:ext cx="3078384" cy="143576"/>
          </a:xfrm>
          <a:custGeom>
            <a:avLst/>
            <a:gdLst>
              <a:gd name="connsiteX0" fmla="*/ 0 w 3120453"/>
              <a:gd name="connsiteY0" fmla="*/ 0 h 143576"/>
              <a:gd name="connsiteX1" fmla="*/ 3120453 w 3120453"/>
              <a:gd name="connsiteY1" fmla="*/ 0 h 143576"/>
              <a:gd name="connsiteX2" fmla="*/ 3076102 w 3120453"/>
              <a:gd name="connsiteY2" fmla="*/ 65782 h 143576"/>
              <a:gd name="connsiteX3" fmla="*/ 2888290 w 3120453"/>
              <a:gd name="connsiteY3" fmla="*/ 143576 h 143576"/>
              <a:gd name="connsiteX4" fmla="*/ 232163 w 3120453"/>
              <a:gd name="connsiteY4" fmla="*/ 143576 h 143576"/>
              <a:gd name="connsiteX5" fmla="*/ 44352 w 3120453"/>
              <a:gd name="connsiteY5" fmla="*/ 65782 h 143576"/>
              <a:gd name="connsiteX0-1" fmla="*/ 0 w 3120453"/>
              <a:gd name="connsiteY0-2" fmla="*/ 0 h 143576"/>
              <a:gd name="connsiteX1-3" fmla="*/ 3120453 w 3120453"/>
              <a:gd name="connsiteY1-4" fmla="*/ 0 h 143576"/>
              <a:gd name="connsiteX2-5" fmla="*/ 3076102 w 3120453"/>
              <a:gd name="connsiteY2-6" fmla="*/ 65782 h 143576"/>
              <a:gd name="connsiteX3-7" fmla="*/ 2888290 w 3120453"/>
              <a:gd name="connsiteY3-8" fmla="*/ 143576 h 143576"/>
              <a:gd name="connsiteX4-9" fmla="*/ 232163 w 3120453"/>
              <a:gd name="connsiteY4-10" fmla="*/ 143576 h 143576"/>
              <a:gd name="connsiteX5-11" fmla="*/ 44352 w 3120453"/>
              <a:gd name="connsiteY5-12" fmla="*/ 65782 h 143576"/>
              <a:gd name="connsiteX6" fmla="*/ 91440 w 3120453"/>
              <a:gd name="connsiteY6" fmla="*/ 91440 h 143576"/>
              <a:gd name="connsiteX0-13" fmla="*/ 0 w 3120453"/>
              <a:gd name="connsiteY0-14" fmla="*/ 0 h 143576"/>
              <a:gd name="connsiteX1-15" fmla="*/ 3120453 w 3120453"/>
              <a:gd name="connsiteY1-16" fmla="*/ 0 h 143576"/>
              <a:gd name="connsiteX2-17" fmla="*/ 3076102 w 3120453"/>
              <a:gd name="connsiteY2-18" fmla="*/ 65782 h 143576"/>
              <a:gd name="connsiteX3-19" fmla="*/ 2888290 w 3120453"/>
              <a:gd name="connsiteY3-20" fmla="*/ 143576 h 143576"/>
              <a:gd name="connsiteX4-21" fmla="*/ 232163 w 3120453"/>
              <a:gd name="connsiteY4-22" fmla="*/ 143576 h 143576"/>
              <a:gd name="connsiteX5-23" fmla="*/ 44352 w 3120453"/>
              <a:gd name="connsiteY5-24" fmla="*/ 65782 h 143576"/>
              <a:gd name="connsiteX6-25" fmla="*/ 91440 w 3120453"/>
              <a:gd name="connsiteY6-26" fmla="*/ 91440 h 143576"/>
              <a:gd name="connsiteX7" fmla="*/ 0 w 3120453"/>
              <a:gd name="connsiteY7" fmla="*/ 0 h 143576"/>
              <a:gd name="connsiteX0-27" fmla="*/ 3078384 w 3078384"/>
              <a:gd name="connsiteY0-28" fmla="*/ 0 h 143576"/>
              <a:gd name="connsiteX1-29" fmla="*/ 3034033 w 3078384"/>
              <a:gd name="connsiteY1-30" fmla="*/ 65782 h 143576"/>
              <a:gd name="connsiteX2-31" fmla="*/ 2846221 w 3078384"/>
              <a:gd name="connsiteY2-32" fmla="*/ 143576 h 143576"/>
              <a:gd name="connsiteX3-33" fmla="*/ 190094 w 3078384"/>
              <a:gd name="connsiteY3-34" fmla="*/ 143576 h 143576"/>
              <a:gd name="connsiteX4-35" fmla="*/ 2283 w 3078384"/>
              <a:gd name="connsiteY4-36" fmla="*/ 65782 h 143576"/>
              <a:gd name="connsiteX5-37" fmla="*/ 49371 w 3078384"/>
              <a:gd name="connsiteY5-38" fmla="*/ 91440 h 143576"/>
              <a:gd name="connsiteX6-39" fmla="*/ 49371 w 3078384"/>
              <a:gd name="connsiteY6-40" fmla="*/ 91440 h 1435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3078384" h="143576">
                <a:moveTo>
                  <a:pt x="3078384" y="0"/>
                </a:moveTo>
                <a:lnTo>
                  <a:pt x="3034033" y="65782"/>
                </a:lnTo>
                <a:cubicBezTo>
                  <a:pt x="2985968" y="113847"/>
                  <a:pt x="2919566" y="143576"/>
                  <a:pt x="2846221" y="143576"/>
                </a:cubicBezTo>
                <a:lnTo>
                  <a:pt x="190094" y="143576"/>
                </a:lnTo>
                <a:cubicBezTo>
                  <a:pt x="116749" y="143576"/>
                  <a:pt x="50348" y="113847"/>
                  <a:pt x="2283" y="65782"/>
                </a:cubicBezTo>
                <a:cubicBezTo>
                  <a:pt x="-12501" y="43855"/>
                  <a:pt x="49371" y="91440"/>
                  <a:pt x="49371" y="91440"/>
                </a:cubicBezTo>
                <a:lnTo>
                  <a:pt x="49371" y="91440"/>
                </a:lnTo>
              </a:path>
            </a:pathLst>
          </a:custGeom>
          <a:noFill/>
          <a:ln w="12700" cap="flat" cmpd="sng" algn="ctr">
            <a:solidFill>
              <a:schemeClr val="tx1">
                <a:lumMod val="65000"/>
                <a:lumOff val="35000"/>
              </a:scheme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bg1">
                  <a:lumMod val="50000"/>
                </a:schemeClr>
              </a:solidFill>
              <a:effectLst/>
              <a:uLnTx/>
              <a:uFillTx/>
              <a:latin typeface="Calibri" panose="020F0502020204030204"/>
              <a:ea typeface="华文楷体" panose="02010600040101010101" charset="-122"/>
            </a:endParaRPr>
          </a:p>
        </p:txBody>
      </p:sp>
      <p:sp>
        <p:nvSpPr>
          <p:cNvPr id="58" name="椭圆 57"/>
          <p:cNvSpPr/>
          <p:nvPr/>
        </p:nvSpPr>
        <p:spPr>
          <a:xfrm>
            <a:off x="3461449" y="2277314"/>
            <a:ext cx="839654" cy="839656"/>
          </a:xfrm>
          <a:prstGeom prst="ellipse">
            <a:avLst/>
          </a:prstGeom>
          <a:solidFill>
            <a:schemeClr val="accent5"/>
          </a:solidFill>
          <a:ln w="3175">
            <a:gradFill flip="none" rotWithShape="1">
              <a:gsLst>
                <a:gs pos="0">
                  <a:srgbClr val="925D10"/>
                </a:gs>
                <a:gs pos="50000">
                  <a:srgbClr val="EDB45E">
                    <a:alpha val="41000"/>
                  </a:srgbClr>
                </a:gs>
                <a:gs pos="100000">
                  <a:srgbClr val="FEE787">
                    <a:alpha val="0"/>
                  </a:srgbClr>
                </a:gs>
              </a:gsLst>
              <a:path path="circle">
                <a:fillToRect r="100000" b="100000"/>
              </a:path>
              <a:tileRect l="-100000" t="-100000"/>
            </a:gra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59" name="椭圆 58"/>
          <p:cNvSpPr/>
          <p:nvPr/>
        </p:nvSpPr>
        <p:spPr>
          <a:xfrm>
            <a:off x="4796065" y="2277314"/>
            <a:ext cx="839654" cy="839656"/>
          </a:xfrm>
          <a:prstGeom prst="ellipse">
            <a:avLst/>
          </a:prstGeom>
          <a:solidFill>
            <a:schemeClr val="accent5"/>
          </a:solidFill>
          <a:ln w="3175">
            <a:gradFill flip="none" rotWithShape="1">
              <a:gsLst>
                <a:gs pos="0">
                  <a:srgbClr val="925D10"/>
                </a:gs>
                <a:gs pos="50000">
                  <a:srgbClr val="EDB45E">
                    <a:alpha val="41000"/>
                  </a:srgbClr>
                </a:gs>
                <a:gs pos="100000">
                  <a:srgbClr val="FEE787">
                    <a:alpha val="0"/>
                  </a:srgbClr>
                </a:gs>
              </a:gsLst>
              <a:path path="circle">
                <a:fillToRect r="100000" b="100000"/>
              </a:path>
              <a:tileRect l="-100000" t="-100000"/>
            </a:gra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60" name="椭圆 59"/>
          <p:cNvSpPr/>
          <p:nvPr/>
        </p:nvSpPr>
        <p:spPr>
          <a:xfrm>
            <a:off x="6181519" y="2277314"/>
            <a:ext cx="839654" cy="839656"/>
          </a:xfrm>
          <a:prstGeom prst="ellipse">
            <a:avLst/>
          </a:prstGeom>
          <a:solidFill>
            <a:schemeClr val="accent5"/>
          </a:solidFill>
          <a:ln w="3175">
            <a:gradFill flip="none" rotWithShape="1">
              <a:gsLst>
                <a:gs pos="0">
                  <a:srgbClr val="925D10"/>
                </a:gs>
                <a:gs pos="50000">
                  <a:srgbClr val="EDB45E">
                    <a:alpha val="41000"/>
                  </a:srgbClr>
                </a:gs>
                <a:gs pos="100000">
                  <a:srgbClr val="FEE787">
                    <a:alpha val="0"/>
                  </a:srgbClr>
                </a:gs>
              </a:gsLst>
              <a:path path="circle">
                <a:fillToRect r="100000" b="100000"/>
              </a:path>
              <a:tileRect l="-100000" t="-100000"/>
            </a:gra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61" name="椭圆 60"/>
          <p:cNvSpPr/>
          <p:nvPr/>
        </p:nvSpPr>
        <p:spPr>
          <a:xfrm>
            <a:off x="7532337" y="2277314"/>
            <a:ext cx="839654" cy="839656"/>
          </a:xfrm>
          <a:prstGeom prst="ellipse">
            <a:avLst/>
          </a:prstGeom>
          <a:solidFill>
            <a:schemeClr val="accent5"/>
          </a:solidFill>
          <a:ln w="3175">
            <a:gradFill flip="none" rotWithShape="1">
              <a:gsLst>
                <a:gs pos="0">
                  <a:srgbClr val="925D10"/>
                </a:gs>
                <a:gs pos="50000">
                  <a:srgbClr val="EDB45E">
                    <a:alpha val="41000"/>
                  </a:srgbClr>
                </a:gs>
                <a:gs pos="100000">
                  <a:srgbClr val="FEE787">
                    <a:alpha val="0"/>
                  </a:srgbClr>
                </a:gs>
              </a:gsLst>
              <a:path path="circle">
                <a:fillToRect r="100000" b="100000"/>
              </a:path>
              <a:tileRect l="-100000" t="-100000"/>
            </a:gra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63" name="矩形 62"/>
          <p:cNvSpPr/>
          <p:nvPr/>
        </p:nvSpPr>
        <p:spPr>
          <a:xfrm>
            <a:off x="3551580" y="2237605"/>
            <a:ext cx="659155" cy="1015663"/>
          </a:xfrm>
          <a:prstGeom prst="rect">
            <a:avLst/>
          </a:prstGeom>
        </p:spPr>
        <p:txBody>
          <a:bodyPr wrap="none">
            <a:spAutoFit/>
          </a:bodyPr>
          <a:lstStyle/>
          <a:p>
            <a:r>
              <a:rPr lang="en-US" altLang="zh-CN" sz="60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2</a:t>
            </a:r>
            <a:endParaRPr lang="zh-CN" altLang="en-US" sz="6000" dirty="0">
              <a:solidFill>
                <a:schemeClr val="bg1"/>
              </a:solidFill>
            </a:endParaRPr>
          </a:p>
        </p:txBody>
      </p:sp>
      <p:sp>
        <p:nvSpPr>
          <p:cNvPr id="64" name="矩形 63"/>
          <p:cNvSpPr/>
          <p:nvPr/>
        </p:nvSpPr>
        <p:spPr>
          <a:xfrm>
            <a:off x="4879269" y="2202968"/>
            <a:ext cx="659155" cy="1015663"/>
          </a:xfrm>
          <a:prstGeom prst="rect">
            <a:avLst/>
          </a:prstGeom>
        </p:spPr>
        <p:txBody>
          <a:bodyPr wrap="none">
            <a:spAutoFit/>
          </a:bodyPr>
          <a:lstStyle/>
          <a:p>
            <a:r>
              <a:rPr lang="en-US" altLang="zh-CN" sz="60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0</a:t>
            </a:r>
            <a:endParaRPr lang="zh-CN" altLang="en-US" sz="6000" dirty="0">
              <a:solidFill>
                <a:schemeClr val="bg1"/>
              </a:solidFill>
            </a:endParaRPr>
          </a:p>
        </p:txBody>
      </p:sp>
      <p:sp>
        <p:nvSpPr>
          <p:cNvPr id="65" name="矩形 64"/>
          <p:cNvSpPr/>
          <p:nvPr/>
        </p:nvSpPr>
        <p:spPr>
          <a:xfrm>
            <a:off x="6264724" y="2202968"/>
            <a:ext cx="716280" cy="1014730"/>
          </a:xfrm>
          <a:prstGeom prst="rect">
            <a:avLst/>
          </a:prstGeom>
        </p:spPr>
        <p:txBody>
          <a:bodyPr wrap="none">
            <a:spAutoFit/>
          </a:bodyPr>
          <a:lstStyle/>
          <a:p>
            <a:r>
              <a:rPr lang="en-US" sz="60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X</a:t>
            </a:r>
            <a:endParaRPr lang="en-US" sz="6000" dirty="0">
              <a:solidFill>
                <a:schemeClr val="bg1"/>
              </a:solidFill>
            </a:endParaRPr>
          </a:p>
        </p:txBody>
      </p:sp>
      <p:sp>
        <p:nvSpPr>
          <p:cNvPr id="66" name="矩形 65"/>
          <p:cNvSpPr/>
          <p:nvPr/>
        </p:nvSpPr>
        <p:spPr>
          <a:xfrm>
            <a:off x="7608615" y="2202968"/>
            <a:ext cx="716280" cy="1014730"/>
          </a:xfrm>
          <a:prstGeom prst="rect">
            <a:avLst/>
          </a:prstGeom>
        </p:spPr>
        <p:txBody>
          <a:bodyPr wrap="none">
            <a:spAutoFit/>
          </a:bodyPr>
          <a:lstStyle/>
          <a:p>
            <a:r>
              <a:rPr lang="en-US" sz="60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X</a:t>
            </a:r>
            <a:endParaRPr lang="en-US" sz="6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9" fill="hold" grpId="0" nodeType="afterEffect">
                                  <p:stCondLst>
                                    <p:cond delay="0"/>
                                  </p:stCondLst>
                                  <p:childTnLst>
                                    <p:set>
                                      <p:cBhvr>
                                        <p:cTn id="9" dur="1" fill="hold">
                                          <p:stCondLst>
                                            <p:cond delay="0"/>
                                          </p:stCondLst>
                                        </p:cTn>
                                        <p:tgtEl>
                                          <p:spTgt spid="249"/>
                                        </p:tgtEl>
                                        <p:attrNameLst>
                                          <p:attrName>style.visibility</p:attrName>
                                        </p:attrNameLst>
                                      </p:cBhvr>
                                      <p:to>
                                        <p:strVal val="visible"/>
                                      </p:to>
                                    </p:set>
                                    <p:anim calcmode="lin" valueType="num">
                                      <p:cBhvr additive="base">
                                        <p:cTn id="10" dur="500" fill="hold"/>
                                        <p:tgtEl>
                                          <p:spTgt spid="249"/>
                                        </p:tgtEl>
                                        <p:attrNameLst>
                                          <p:attrName>ppt_x</p:attrName>
                                        </p:attrNameLst>
                                      </p:cBhvr>
                                      <p:tavLst>
                                        <p:tav tm="0">
                                          <p:val>
                                            <p:strVal val="0-#ppt_w/2"/>
                                          </p:val>
                                        </p:tav>
                                        <p:tav tm="100000">
                                          <p:val>
                                            <p:strVal val="#ppt_x"/>
                                          </p:val>
                                        </p:tav>
                                      </p:tavLst>
                                    </p:anim>
                                    <p:anim calcmode="lin" valueType="num">
                                      <p:cBhvr additive="base">
                                        <p:cTn id="11" dur="500" fill="hold"/>
                                        <p:tgtEl>
                                          <p:spTgt spid="249"/>
                                        </p:tgtEl>
                                        <p:attrNameLst>
                                          <p:attrName>ppt_y</p:attrName>
                                        </p:attrNameLst>
                                      </p:cBhvr>
                                      <p:tavLst>
                                        <p:tav tm="0">
                                          <p:val>
                                            <p:strVal val="0-#ppt_h/2"/>
                                          </p:val>
                                        </p:tav>
                                        <p:tav tm="100000">
                                          <p:val>
                                            <p:strVal val="#ppt_y"/>
                                          </p:val>
                                        </p:tav>
                                      </p:tavLst>
                                    </p:anim>
                                  </p:childTnLst>
                                </p:cTn>
                              </p:par>
                              <p:par>
                                <p:cTn id="12" presetID="2" presetClass="entr" presetSubtype="9" fill="hold" nodeType="withEffect">
                                  <p:stCondLst>
                                    <p:cond delay="0"/>
                                  </p:stCondLst>
                                  <p:childTnLst>
                                    <p:set>
                                      <p:cBhvr>
                                        <p:cTn id="13" dur="1" fill="hold">
                                          <p:stCondLst>
                                            <p:cond delay="0"/>
                                          </p:stCondLst>
                                        </p:cTn>
                                        <p:tgtEl>
                                          <p:spTgt spid="248"/>
                                        </p:tgtEl>
                                        <p:attrNameLst>
                                          <p:attrName>style.visibility</p:attrName>
                                        </p:attrNameLst>
                                      </p:cBhvr>
                                      <p:to>
                                        <p:strVal val="visible"/>
                                      </p:to>
                                    </p:set>
                                    <p:anim calcmode="lin" valueType="num">
                                      <p:cBhvr additive="base">
                                        <p:cTn id="14" dur="500" fill="hold"/>
                                        <p:tgtEl>
                                          <p:spTgt spid="248"/>
                                        </p:tgtEl>
                                        <p:attrNameLst>
                                          <p:attrName>ppt_x</p:attrName>
                                        </p:attrNameLst>
                                      </p:cBhvr>
                                      <p:tavLst>
                                        <p:tav tm="0">
                                          <p:val>
                                            <p:strVal val="0-#ppt_w/2"/>
                                          </p:val>
                                        </p:tav>
                                        <p:tav tm="100000">
                                          <p:val>
                                            <p:strVal val="#ppt_x"/>
                                          </p:val>
                                        </p:tav>
                                      </p:tavLst>
                                    </p:anim>
                                    <p:anim calcmode="lin" valueType="num">
                                      <p:cBhvr additive="base">
                                        <p:cTn id="15" dur="500" fill="hold"/>
                                        <p:tgtEl>
                                          <p:spTgt spid="248"/>
                                        </p:tgtEl>
                                        <p:attrNameLst>
                                          <p:attrName>ppt_y</p:attrName>
                                        </p:attrNameLst>
                                      </p:cBhvr>
                                      <p:tavLst>
                                        <p:tav tm="0">
                                          <p:val>
                                            <p:strVal val="0-#ppt_h/2"/>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245"/>
                                        </p:tgtEl>
                                        <p:attrNameLst>
                                          <p:attrName>style.visibility</p:attrName>
                                        </p:attrNameLst>
                                      </p:cBhvr>
                                      <p:to>
                                        <p:strVal val="visible"/>
                                      </p:to>
                                    </p:set>
                                    <p:anim calcmode="lin" valueType="num">
                                      <p:cBhvr additive="base">
                                        <p:cTn id="19" dur="500" fill="hold"/>
                                        <p:tgtEl>
                                          <p:spTgt spid="245"/>
                                        </p:tgtEl>
                                        <p:attrNameLst>
                                          <p:attrName>ppt_x</p:attrName>
                                        </p:attrNameLst>
                                      </p:cBhvr>
                                      <p:tavLst>
                                        <p:tav tm="0">
                                          <p:val>
                                            <p:strVal val="0-#ppt_w/2"/>
                                          </p:val>
                                        </p:tav>
                                        <p:tav tm="100000">
                                          <p:val>
                                            <p:strVal val="#ppt_x"/>
                                          </p:val>
                                        </p:tav>
                                      </p:tavLst>
                                    </p:anim>
                                    <p:anim calcmode="lin" valueType="num">
                                      <p:cBhvr additive="base">
                                        <p:cTn id="20" dur="500" fill="hold"/>
                                        <p:tgtEl>
                                          <p:spTgt spid="24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42"/>
                                        </p:tgtEl>
                                        <p:attrNameLst>
                                          <p:attrName>style.visibility</p:attrName>
                                        </p:attrNameLst>
                                      </p:cBhvr>
                                      <p:to>
                                        <p:strVal val="visible"/>
                                      </p:to>
                                    </p:set>
                                    <p:anim calcmode="lin" valueType="num">
                                      <p:cBhvr additive="base">
                                        <p:cTn id="23" dur="500" fill="hold"/>
                                        <p:tgtEl>
                                          <p:spTgt spid="242"/>
                                        </p:tgtEl>
                                        <p:attrNameLst>
                                          <p:attrName>ppt_x</p:attrName>
                                        </p:attrNameLst>
                                      </p:cBhvr>
                                      <p:tavLst>
                                        <p:tav tm="0">
                                          <p:val>
                                            <p:strVal val="0-#ppt_w/2"/>
                                          </p:val>
                                        </p:tav>
                                        <p:tav tm="100000">
                                          <p:val>
                                            <p:strVal val="#ppt_x"/>
                                          </p:val>
                                        </p:tav>
                                      </p:tavLst>
                                    </p:anim>
                                    <p:anim calcmode="lin" valueType="num">
                                      <p:cBhvr additive="base">
                                        <p:cTn id="24" dur="500" fill="hold"/>
                                        <p:tgtEl>
                                          <p:spTgt spid="24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400"/>
                                  </p:stCondLst>
                                  <p:childTnLst>
                                    <p:set>
                                      <p:cBhvr>
                                        <p:cTn id="26" dur="1" fill="hold">
                                          <p:stCondLst>
                                            <p:cond delay="0"/>
                                          </p:stCondLst>
                                        </p:cTn>
                                        <p:tgtEl>
                                          <p:spTgt spid="239"/>
                                        </p:tgtEl>
                                        <p:attrNameLst>
                                          <p:attrName>style.visibility</p:attrName>
                                        </p:attrNameLst>
                                      </p:cBhvr>
                                      <p:to>
                                        <p:strVal val="visible"/>
                                      </p:to>
                                    </p:set>
                                    <p:anim calcmode="lin" valueType="num">
                                      <p:cBhvr additive="base">
                                        <p:cTn id="27" dur="500" fill="hold"/>
                                        <p:tgtEl>
                                          <p:spTgt spid="239"/>
                                        </p:tgtEl>
                                        <p:attrNameLst>
                                          <p:attrName>ppt_x</p:attrName>
                                        </p:attrNameLst>
                                      </p:cBhvr>
                                      <p:tavLst>
                                        <p:tav tm="0">
                                          <p:val>
                                            <p:strVal val="0-#ppt_w/2"/>
                                          </p:val>
                                        </p:tav>
                                        <p:tav tm="100000">
                                          <p:val>
                                            <p:strVal val="#ppt_x"/>
                                          </p:val>
                                        </p:tav>
                                      </p:tavLst>
                                    </p:anim>
                                    <p:anim calcmode="lin" valueType="num">
                                      <p:cBhvr additive="base">
                                        <p:cTn id="28" dur="500" fill="hold"/>
                                        <p:tgtEl>
                                          <p:spTgt spid="239"/>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600"/>
                                  </p:stCondLst>
                                  <p:childTnLst>
                                    <p:set>
                                      <p:cBhvr>
                                        <p:cTn id="30" dur="1" fill="hold">
                                          <p:stCondLst>
                                            <p:cond delay="0"/>
                                          </p:stCondLst>
                                        </p:cTn>
                                        <p:tgtEl>
                                          <p:spTgt spid="236"/>
                                        </p:tgtEl>
                                        <p:attrNameLst>
                                          <p:attrName>style.visibility</p:attrName>
                                        </p:attrNameLst>
                                      </p:cBhvr>
                                      <p:to>
                                        <p:strVal val="visible"/>
                                      </p:to>
                                    </p:set>
                                    <p:anim calcmode="lin" valueType="num">
                                      <p:cBhvr additive="base">
                                        <p:cTn id="31" dur="500" fill="hold"/>
                                        <p:tgtEl>
                                          <p:spTgt spid="236"/>
                                        </p:tgtEl>
                                        <p:attrNameLst>
                                          <p:attrName>ppt_x</p:attrName>
                                        </p:attrNameLst>
                                      </p:cBhvr>
                                      <p:tavLst>
                                        <p:tav tm="0">
                                          <p:val>
                                            <p:strVal val="0-#ppt_w/2"/>
                                          </p:val>
                                        </p:tav>
                                        <p:tav tm="100000">
                                          <p:val>
                                            <p:strVal val="#ppt_x"/>
                                          </p:val>
                                        </p:tav>
                                      </p:tavLst>
                                    </p:anim>
                                    <p:anim calcmode="lin" valueType="num">
                                      <p:cBhvr additive="base">
                                        <p:cTn id="32" dur="500" fill="hold"/>
                                        <p:tgtEl>
                                          <p:spTgt spid="236"/>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800"/>
                                  </p:stCondLst>
                                  <p:childTnLst>
                                    <p:set>
                                      <p:cBhvr>
                                        <p:cTn id="34" dur="1" fill="hold">
                                          <p:stCondLst>
                                            <p:cond delay="0"/>
                                          </p:stCondLst>
                                        </p:cTn>
                                        <p:tgtEl>
                                          <p:spTgt spid="233"/>
                                        </p:tgtEl>
                                        <p:attrNameLst>
                                          <p:attrName>style.visibility</p:attrName>
                                        </p:attrNameLst>
                                      </p:cBhvr>
                                      <p:to>
                                        <p:strVal val="visible"/>
                                      </p:to>
                                    </p:set>
                                    <p:anim calcmode="lin" valueType="num">
                                      <p:cBhvr additive="base">
                                        <p:cTn id="35" dur="500" fill="hold"/>
                                        <p:tgtEl>
                                          <p:spTgt spid="233"/>
                                        </p:tgtEl>
                                        <p:attrNameLst>
                                          <p:attrName>ppt_x</p:attrName>
                                        </p:attrNameLst>
                                      </p:cBhvr>
                                      <p:tavLst>
                                        <p:tav tm="0">
                                          <p:val>
                                            <p:strVal val="0-#ppt_w/2"/>
                                          </p:val>
                                        </p:tav>
                                        <p:tav tm="100000">
                                          <p:val>
                                            <p:strVal val="#ppt_x"/>
                                          </p:val>
                                        </p:tav>
                                      </p:tavLst>
                                    </p:anim>
                                    <p:anim calcmode="lin" valueType="num">
                                      <p:cBhvr additive="base">
                                        <p:cTn id="36" dur="500" fill="hold"/>
                                        <p:tgtEl>
                                          <p:spTgt spid="233"/>
                                        </p:tgtEl>
                                        <p:attrNameLst>
                                          <p:attrName>ppt_y</p:attrName>
                                        </p:attrNameLst>
                                      </p:cBhvr>
                                      <p:tavLst>
                                        <p:tav tm="0">
                                          <p:val>
                                            <p:strVal val="#ppt_y"/>
                                          </p:val>
                                        </p:tav>
                                        <p:tav tm="100000">
                                          <p:val>
                                            <p:strVal val="#ppt_y"/>
                                          </p:val>
                                        </p:tav>
                                      </p:tavLst>
                                    </p:anim>
                                  </p:childTnLst>
                                </p:cTn>
                              </p:par>
                              <p:par>
                                <p:cTn id="37" presetID="23" presetClass="entr" presetSubtype="36"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150" fill="hold"/>
                                        <p:tgtEl>
                                          <p:spTgt spid="58"/>
                                        </p:tgtEl>
                                        <p:attrNameLst>
                                          <p:attrName>ppt_w</p:attrName>
                                        </p:attrNameLst>
                                      </p:cBhvr>
                                      <p:tavLst>
                                        <p:tav tm="0">
                                          <p:val>
                                            <p:strVal val="(6*min(max(#ppt_w*#ppt_h,.3),1)-7.4)/-.7*#ppt_w"/>
                                          </p:val>
                                        </p:tav>
                                        <p:tav tm="100000">
                                          <p:val>
                                            <p:strVal val="#ppt_w"/>
                                          </p:val>
                                        </p:tav>
                                      </p:tavLst>
                                    </p:anim>
                                    <p:anim calcmode="lin" valueType="num">
                                      <p:cBhvr>
                                        <p:cTn id="40" dur="150" fill="hold"/>
                                        <p:tgtEl>
                                          <p:spTgt spid="58"/>
                                        </p:tgtEl>
                                        <p:attrNameLst>
                                          <p:attrName>ppt_h</p:attrName>
                                        </p:attrNameLst>
                                      </p:cBhvr>
                                      <p:tavLst>
                                        <p:tav tm="0">
                                          <p:val>
                                            <p:strVal val="(6*min(max(#ppt_w*#ppt_h,.3),1)-7.4)/-.7*#ppt_h"/>
                                          </p:val>
                                        </p:tav>
                                        <p:tav tm="100000">
                                          <p:val>
                                            <p:strVal val="#ppt_h"/>
                                          </p:val>
                                        </p:tav>
                                      </p:tavLst>
                                    </p:anim>
                                    <p:anim calcmode="lin" valueType="num">
                                      <p:cBhvr>
                                        <p:cTn id="41" dur="150" fill="hold"/>
                                        <p:tgtEl>
                                          <p:spTgt spid="58"/>
                                        </p:tgtEl>
                                        <p:attrNameLst>
                                          <p:attrName>ppt_x</p:attrName>
                                        </p:attrNameLst>
                                      </p:cBhvr>
                                      <p:tavLst>
                                        <p:tav tm="0">
                                          <p:val>
                                            <p:fltVal val="0.5"/>
                                          </p:val>
                                        </p:tav>
                                        <p:tav tm="100000">
                                          <p:val>
                                            <p:strVal val="#ppt_x"/>
                                          </p:val>
                                        </p:tav>
                                      </p:tavLst>
                                    </p:anim>
                                    <p:anim calcmode="lin" valueType="num">
                                      <p:cBhvr>
                                        <p:cTn id="42" dur="150" fill="hold"/>
                                        <p:tgtEl>
                                          <p:spTgt spid="58"/>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1000"/>
                            </p:stCondLst>
                            <p:childTnLst>
                              <p:par>
                                <p:cTn id="44" presetID="23" presetClass="entr" presetSubtype="36"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p:cTn id="46" dur="150" fill="hold"/>
                                        <p:tgtEl>
                                          <p:spTgt spid="59"/>
                                        </p:tgtEl>
                                        <p:attrNameLst>
                                          <p:attrName>ppt_w</p:attrName>
                                        </p:attrNameLst>
                                      </p:cBhvr>
                                      <p:tavLst>
                                        <p:tav tm="0">
                                          <p:val>
                                            <p:strVal val="(6*min(max(#ppt_w*#ppt_h,.3),1)-7.4)/-.7*#ppt_w"/>
                                          </p:val>
                                        </p:tav>
                                        <p:tav tm="100000">
                                          <p:val>
                                            <p:strVal val="#ppt_w"/>
                                          </p:val>
                                        </p:tav>
                                      </p:tavLst>
                                    </p:anim>
                                    <p:anim calcmode="lin" valueType="num">
                                      <p:cBhvr>
                                        <p:cTn id="47" dur="150" fill="hold"/>
                                        <p:tgtEl>
                                          <p:spTgt spid="59"/>
                                        </p:tgtEl>
                                        <p:attrNameLst>
                                          <p:attrName>ppt_h</p:attrName>
                                        </p:attrNameLst>
                                      </p:cBhvr>
                                      <p:tavLst>
                                        <p:tav tm="0">
                                          <p:val>
                                            <p:strVal val="(6*min(max(#ppt_w*#ppt_h,.3),1)-7.4)/-.7*#ppt_h"/>
                                          </p:val>
                                        </p:tav>
                                        <p:tav tm="100000">
                                          <p:val>
                                            <p:strVal val="#ppt_h"/>
                                          </p:val>
                                        </p:tav>
                                      </p:tavLst>
                                    </p:anim>
                                    <p:anim calcmode="lin" valueType="num">
                                      <p:cBhvr>
                                        <p:cTn id="48" dur="150" fill="hold"/>
                                        <p:tgtEl>
                                          <p:spTgt spid="59"/>
                                        </p:tgtEl>
                                        <p:attrNameLst>
                                          <p:attrName>ppt_x</p:attrName>
                                        </p:attrNameLst>
                                      </p:cBhvr>
                                      <p:tavLst>
                                        <p:tav tm="0">
                                          <p:val>
                                            <p:fltVal val="0.5"/>
                                          </p:val>
                                        </p:tav>
                                        <p:tav tm="100000">
                                          <p:val>
                                            <p:strVal val="#ppt_x"/>
                                          </p:val>
                                        </p:tav>
                                      </p:tavLst>
                                    </p:anim>
                                    <p:anim calcmode="lin" valueType="num">
                                      <p:cBhvr>
                                        <p:cTn id="49" dur="150" fill="hold"/>
                                        <p:tgtEl>
                                          <p:spTgt spid="59"/>
                                        </p:tgtEl>
                                        <p:attrNameLst>
                                          <p:attrName>ppt_y</p:attrName>
                                        </p:attrNameLst>
                                      </p:cBhvr>
                                      <p:tavLst>
                                        <p:tav tm="0">
                                          <p:val>
                                            <p:strVal val="1+(6*min(max(#ppt_w*#ppt_h,.3),1)-7.4)/-.7*#ppt_h/2"/>
                                          </p:val>
                                        </p:tav>
                                        <p:tav tm="100000">
                                          <p:val>
                                            <p:strVal val="#ppt_y"/>
                                          </p:val>
                                        </p:tav>
                                      </p:tavLst>
                                    </p:anim>
                                  </p:childTnLst>
                                </p:cTn>
                              </p:par>
                            </p:childTnLst>
                          </p:cTn>
                        </p:par>
                        <p:par>
                          <p:cTn id="50" fill="hold">
                            <p:stCondLst>
                              <p:cond delay="1500"/>
                            </p:stCondLst>
                            <p:childTnLst>
                              <p:par>
                                <p:cTn id="51" presetID="23" presetClass="entr" presetSubtype="36"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 calcmode="lin" valueType="num">
                                      <p:cBhvr>
                                        <p:cTn id="53" dur="150" fill="hold"/>
                                        <p:tgtEl>
                                          <p:spTgt spid="60"/>
                                        </p:tgtEl>
                                        <p:attrNameLst>
                                          <p:attrName>ppt_w</p:attrName>
                                        </p:attrNameLst>
                                      </p:cBhvr>
                                      <p:tavLst>
                                        <p:tav tm="0">
                                          <p:val>
                                            <p:strVal val="(6*min(max(#ppt_w*#ppt_h,.3),1)-7.4)/-.7*#ppt_w"/>
                                          </p:val>
                                        </p:tav>
                                        <p:tav tm="100000">
                                          <p:val>
                                            <p:strVal val="#ppt_w"/>
                                          </p:val>
                                        </p:tav>
                                      </p:tavLst>
                                    </p:anim>
                                    <p:anim calcmode="lin" valueType="num">
                                      <p:cBhvr>
                                        <p:cTn id="54" dur="150" fill="hold"/>
                                        <p:tgtEl>
                                          <p:spTgt spid="60"/>
                                        </p:tgtEl>
                                        <p:attrNameLst>
                                          <p:attrName>ppt_h</p:attrName>
                                        </p:attrNameLst>
                                      </p:cBhvr>
                                      <p:tavLst>
                                        <p:tav tm="0">
                                          <p:val>
                                            <p:strVal val="(6*min(max(#ppt_w*#ppt_h,.3),1)-7.4)/-.7*#ppt_h"/>
                                          </p:val>
                                        </p:tav>
                                        <p:tav tm="100000">
                                          <p:val>
                                            <p:strVal val="#ppt_h"/>
                                          </p:val>
                                        </p:tav>
                                      </p:tavLst>
                                    </p:anim>
                                    <p:anim calcmode="lin" valueType="num">
                                      <p:cBhvr>
                                        <p:cTn id="55" dur="150" fill="hold"/>
                                        <p:tgtEl>
                                          <p:spTgt spid="60"/>
                                        </p:tgtEl>
                                        <p:attrNameLst>
                                          <p:attrName>ppt_x</p:attrName>
                                        </p:attrNameLst>
                                      </p:cBhvr>
                                      <p:tavLst>
                                        <p:tav tm="0">
                                          <p:val>
                                            <p:fltVal val="0.5"/>
                                          </p:val>
                                        </p:tav>
                                        <p:tav tm="100000">
                                          <p:val>
                                            <p:strVal val="#ppt_x"/>
                                          </p:val>
                                        </p:tav>
                                      </p:tavLst>
                                    </p:anim>
                                    <p:anim calcmode="lin" valueType="num">
                                      <p:cBhvr>
                                        <p:cTn id="56" dur="150" fill="hold"/>
                                        <p:tgtEl>
                                          <p:spTgt spid="60"/>
                                        </p:tgtEl>
                                        <p:attrNameLst>
                                          <p:attrName>ppt_y</p:attrName>
                                        </p:attrNameLst>
                                      </p:cBhvr>
                                      <p:tavLst>
                                        <p:tav tm="0">
                                          <p:val>
                                            <p:strVal val="1+(6*min(max(#ppt_w*#ppt_h,.3),1)-7.4)/-.7*#ppt_h/2"/>
                                          </p:val>
                                        </p:tav>
                                        <p:tav tm="100000">
                                          <p:val>
                                            <p:strVal val="#ppt_y"/>
                                          </p:val>
                                        </p:tav>
                                      </p:tavLst>
                                    </p:anim>
                                  </p:childTnLst>
                                </p:cTn>
                              </p:par>
                            </p:childTnLst>
                          </p:cTn>
                        </p:par>
                        <p:par>
                          <p:cTn id="57" fill="hold">
                            <p:stCondLst>
                              <p:cond delay="2000"/>
                            </p:stCondLst>
                            <p:childTnLst>
                              <p:par>
                                <p:cTn id="58" presetID="23" presetClass="entr" presetSubtype="36" fill="hold" grpId="0" nodeType="afterEffect">
                                  <p:stCondLst>
                                    <p:cond delay="0"/>
                                  </p:stCondLst>
                                  <p:childTnLst>
                                    <p:set>
                                      <p:cBhvr>
                                        <p:cTn id="59" dur="1" fill="hold">
                                          <p:stCondLst>
                                            <p:cond delay="0"/>
                                          </p:stCondLst>
                                        </p:cTn>
                                        <p:tgtEl>
                                          <p:spTgt spid="61"/>
                                        </p:tgtEl>
                                        <p:attrNameLst>
                                          <p:attrName>style.visibility</p:attrName>
                                        </p:attrNameLst>
                                      </p:cBhvr>
                                      <p:to>
                                        <p:strVal val="visible"/>
                                      </p:to>
                                    </p:set>
                                    <p:anim calcmode="lin" valueType="num">
                                      <p:cBhvr>
                                        <p:cTn id="60" dur="150" fill="hold"/>
                                        <p:tgtEl>
                                          <p:spTgt spid="61"/>
                                        </p:tgtEl>
                                        <p:attrNameLst>
                                          <p:attrName>ppt_w</p:attrName>
                                        </p:attrNameLst>
                                      </p:cBhvr>
                                      <p:tavLst>
                                        <p:tav tm="0">
                                          <p:val>
                                            <p:strVal val="(6*min(max(#ppt_w*#ppt_h,.3),1)-7.4)/-.7*#ppt_w"/>
                                          </p:val>
                                        </p:tav>
                                        <p:tav tm="100000">
                                          <p:val>
                                            <p:strVal val="#ppt_w"/>
                                          </p:val>
                                        </p:tav>
                                      </p:tavLst>
                                    </p:anim>
                                    <p:anim calcmode="lin" valueType="num">
                                      <p:cBhvr>
                                        <p:cTn id="61" dur="150" fill="hold"/>
                                        <p:tgtEl>
                                          <p:spTgt spid="61"/>
                                        </p:tgtEl>
                                        <p:attrNameLst>
                                          <p:attrName>ppt_h</p:attrName>
                                        </p:attrNameLst>
                                      </p:cBhvr>
                                      <p:tavLst>
                                        <p:tav tm="0">
                                          <p:val>
                                            <p:strVal val="(6*min(max(#ppt_w*#ppt_h,.3),1)-7.4)/-.7*#ppt_h"/>
                                          </p:val>
                                        </p:tav>
                                        <p:tav tm="100000">
                                          <p:val>
                                            <p:strVal val="#ppt_h"/>
                                          </p:val>
                                        </p:tav>
                                      </p:tavLst>
                                    </p:anim>
                                    <p:anim calcmode="lin" valueType="num">
                                      <p:cBhvr>
                                        <p:cTn id="62" dur="150" fill="hold"/>
                                        <p:tgtEl>
                                          <p:spTgt spid="61"/>
                                        </p:tgtEl>
                                        <p:attrNameLst>
                                          <p:attrName>ppt_x</p:attrName>
                                        </p:attrNameLst>
                                      </p:cBhvr>
                                      <p:tavLst>
                                        <p:tav tm="0">
                                          <p:val>
                                            <p:fltVal val="0.5"/>
                                          </p:val>
                                        </p:tav>
                                        <p:tav tm="100000">
                                          <p:val>
                                            <p:strVal val="#ppt_x"/>
                                          </p:val>
                                        </p:tav>
                                      </p:tavLst>
                                    </p:anim>
                                    <p:anim calcmode="lin" valueType="num">
                                      <p:cBhvr>
                                        <p:cTn id="63" dur="150" fill="hold"/>
                                        <p:tgtEl>
                                          <p:spTgt spid="61"/>
                                        </p:tgtEl>
                                        <p:attrNameLst>
                                          <p:attrName>ppt_y</p:attrName>
                                        </p:attrNameLst>
                                      </p:cBhvr>
                                      <p:tavLst>
                                        <p:tav tm="0">
                                          <p:val>
                                            <p:strVal val="1+(6*min(max(#ppt_w*#ppt_h,.3),1)-7.4)/-.7*#ppt_h/2"/>
                                          </p:val>
                                        </p:tav>
                                        <p:tav tm="100000">
                                          <p:val>
                                            <p:strVal val="#ppt_y"/>
                                          </p:val>
                                        </p:tav>
                                      </p:tavLst>
                                    </p:anim>
                                  </p:childTnLst>
                                </p:cTn>
                              </p:par>
                            </p:childTnLst>
                          </p:cTn>
                        </p:par>
                        <p:par>
                          <p:cTn id="64" fill="hold">
                            <p:stCondLst>
                              <p:cond delay="2500"/>
                            </p:stCondLst>
                            <p:childTnLst>
                              <p:par>
                                <p:cTn id="65" presetID="53" presetClass="entr" presetSubtype="16" fill="hold" grpId="0" nodeType="afterEffect">
                                  <p:stCondLst>
                                    <p:cond delay="0"/>
                                  </p:stCondLst>
                                  <p:childTnLst>
                                    <p:set>
                                      <p:cBhvr>
                                        <p:cTn id="66" dur="1" fill="hold">
                                          <p:stCondLst>
                                            <p:cond delay="0"/>
                                          </p:stCondLst>
                                        </p:cTn>
                                        <p:tgtEl>
                                          <p:spTgt spid="63"/>
                                        </p:tgtEl>
                                        <p:attrNameLst>
                                          <p:attrName>style.visibility</p:attrName>
                                        </p:attrNameLst>
                                      </p:cBhvr>
                                      <p:to>
                                        <p:strVal val="visible"/>
                                      </p:to>
                                    </p:set>
                                    <p:anim calcmode="lin" valueType="num">
                                      <p:cBhvr>
                                        <p:cTn id="67" dur="300" fill="hold"/>
                                        <p:tgtEl>
                                          <p:spTgt spid="63"/>
                                        </p:tgtEl>
                                        <p:attrNameLst>
                                          <p:attrName>ppt_w</p:attrName>
                                        </p:attrNameLst>
                                      </p:cBhvr>
                                      <p:tavLst>
                                        <p:tav tm="0">
                                          <p:val>
                                            <p:fltVal val="0"/>
                                          </p:val>
                                        </p:tav>
                                        <p:tav tm="100000">
                                          <p:val>
                                            <p:strVal val="#ppt_w"/>
                                          </p:val>
                                        </p:tav>
                                      </p:tavLst>
                                    </p:anim>
                                    <p:anim calcmode="lin" valueType="num">
                                      <p:cBhvr>
                                        <p:cTn id="68" dur="300" fill="hold"/>
                                        <p:tgtEl>
                                          <p:spTgt spid="63"/>
                                        </p:tgtEl>
                                        <p:attrNameLst>
                                          <p:attrName>ppt_h</p:attrName>
                                        </p:attrNameLst>
                                      </p:cBhvr>
                                      <p:tavLst>
                                        <p:tav tm="0">
                                          <p:val>
                                            <p:fltVal val="0"/>
                                          </p:val>
                                        </p:tav>
                                        <p:tav tm="100000">
                                          <p:val>
                                            <p:strVal val="#ppt_h"/>
                                          </p:val>
                                        </p:tav>
                                      </p:tavLst>
                                    </p:anim>
                                    <p:animEffect transition="in" filter="fade">
                                      <p:cBhvr>
                                        <p:cTn id="69" dur="300"/>
                                        <p:tgtEl>
                                          <p:spTgt spid="63"/>
                                        </p:tgtEl>
                                      </p:cBhvr>
                                    </p:animEffect>
                                  </p:childTnLst>
                                </p:cTn>
                              </p:par>
                            </p:childTnLst>
                          </p:cTn>
                        </p:par>
                        <p:par>
                          <p:cTn id="70" fill="hold">
                            <p:stCondLst>
                              <p:cond delay="3000"/>
                            </p:stCondLst>
                            <p:childTnLst>
                              <p:par>
                                <p:cTn id="71" presetID="53" presetClass="entr" presetSubtype="16" fill="hold" grpId="0" nodeType="afterEffect">
                                  <p:stCondLst>
                                    <p:cond delay="0"/>
                                  </p:stCondLst>
                                  <p:childTnLst>
                                    <p:set>
                                      <p:cBhvr>
                                        <p:cTn id="72" dur="1" fill="hold">
                                          <p:stCondLst>
                                            <p:cond delay="0"/>
                                          </p:stCondLst>
                                        </p:cTn>
                                        <p:tgtEl>
                                          <p:spTgt spid="64"/>
                                        </p:tgtEl>
                                        <p:attrNameLst>
                                          <p:attrName>style.visibility</p:attrName>
                                        </p:attrNameLst>
                                      </p:cBhvr>
                                      <p:to>
                                        <p:strVal val="visible"/>
                                      </p:to>
                                    </p:set>
                                    <p:anim calcmode="lin" valueType="num">
                                      <p:cBhvr>
                                        <p:cTn id="73" dur="300" fill="hold"/>
                                        <p:tgtEl>
                                          <p:spTgt spid="64"/>
                                        </p:tgtEl>
                                        <p:attrNameLst>
                                          <p:attrName>ppt_w</p:attrName>
                                        </p:attrNameLst>
                                      </p:cBhvr>
                                      <p:tavLst>
                                        <p:tav tm="0">
                                          <p:val>
                                            <p:fltVal val="0"/>
                                          </p:val>
                                        </p:tav>
                                        <p:tav tm="100000">
                                          <p:val>
                                            <p:strVal val="#ppt_w"/>
                                          </p:val>
                                        </p:tav>
                                      </p:tavLst>
                                    </p:anim>
                                    <p:anim calcmode="lin" valueType="num">
                                      <p:cBhvr>
                                        <p:cTn id="74" dur="300" fill="hold"/>
                                        <p:tgtEl>
                                          <p:spTgt spid="64"/>
                                        </p:tgtEl>
                                        <p:attrNameLst>
                                          <p:attrName>ppt_h</p:attrName>
                                        </p:attrNameLst>
                                      </p:cBhvr>
                                      <p:tavLst>
                                        <p:tav tm="0">
                                          <p:val>
                                            <p:fltVal val="0"/>
                                          </p:val>
                                        </p:tav>
                                        <p:tav tm="100000">
                                          <p:val>
                                            <p:strVal val="#ppt_h"/>
                                          </p:val>
                                        </p:tav>
                                      </p:tavLst>
                                    </p:anim>
                                    <p:animEffect transition="in" filter="fade">
                                      <p:cBhvr>
                                        <p:cTn id="75" dur="300"/>
                                        <p:tgtEl>
                                          <p:spTgt spid="64"/>
                                        </p:tgtEl>
                                      </p:cBhvr>
                                    </p:animEffect>
                                  </p:childTnLst>
                                </p:cTn>
                              </p:par>
                            </p:childTnLst>
                          </p:cTn>
                        </p:par>
                        <p:par>
                          <p:cTn id="76" fill="hold">
                            <p:stCondLst>
                              <p:cond delay="3500"/>
                            </p:stCondLst>
                            <p:childTnLst>
                              <p:par>
                                <p:cTn id="77" presetID="53" presetClass="entr" presetSubtype="16" fill="hold" grpId="0" nodeType="afterEffect">
                                  <p:stCondLst>
                                    <p:cond delay="0"/>
                                  </p:stCondLst>
                                  <p:childTnLst>
                                    <p:set>
                                      <p:cBhvr>
                                        <p:cTn id="78" dur="1" fill="hold">
                                          <p:stCondLst>
                                            <p:cond delay="0"/>
                                          </p:stCondLst>
                                        </p:cTn>
                                        <p:tgtEl>
                                          <p:spTgt spid="65"/>
                                        </p:tgtEl>
                                        <p:attrNameLst>
                                          <p:attrName>style.visibility</p:attrName>
                                        </p:attrNameLst>
                                      </p:cBhvr>
                                      <p:to>
                                        <p:strVal val="visible"/>
                                      </p:to>
                                    </p:set>
                                    <p:anim calcmode="lin" valueType="num">
                                      <p:cBhvr>
                                        <p:cTn id="79" dur="300" fill="hold"/>
                                        <p:tgtEl>
                                          <p:spTgt spid="65"/>
                                        </p:tgtEl>
                                        <p:attrNameLst>
                                          <p:attrName>ppt_w</p:attrName>
                                        </p:attrNameLst>
                                      </p:cBhvr>
                                      <p:tavLst>
                                        <p:tav tm="0">
                                          <p:val>
                                            <p:fltVal val="0"/>
                                          </p:val>
                                        </p:tav>
                                        <p:tav tm="100000">
                                          <p:val>
                                            <p:strVal val="#ppt_w"/>
                                          </p:val>
                                        </p:tav>
                                      </p:tavLst>
                                    </p:anim>
                                    <p:anim calcmode="lin" valueType="num">
                                      <p:cBhvr>
                                        <p:cTn id="80" dur="300" fill="hold"/>
                                        <p:tgtEl>
                                          <p:spTgt spid="65"/>
                                        </p:tgtEl>
                                        <p:attrNameLst>
                                          <p:attrName>ppt_h</p:attrName>
                                        </p:attrNameLst>
                                      </p:cBhvr>
                                      <p:tavLst>
                                        <p:tav tm="0">
                                          <p:val>
                                            <p:fltVal val="0"/>
                                          </p:val>
                                        </p:tav>
                                        <p:tav tm="100000">
                                          <p:val>
                                            <p:strVal val="#ppt_h"/>
                                          </p:val>
                                        </p:tav>
                                      </p:tavLst>
                                    </p:anim>
                                    <p:animEffect transition="in" filter="fade">
                                      <p:cBhvr>
                                        <p:cTn id="81" dur="300"/>
                                        <p:tgtEl>
                                          <p:spTgt spid="65"/>
                                        </p:tgtEl>
                                      </p:cBhvr>
                                    </p:animEffect>
                                  </p:childTnLst>
                                </p:cTn>
                              </p:par>
                            </p:childTnLst>
                          </p:cTn>
                        </p:par>
                        <p:par>
                          <p:cTn id="82" fill="hold">
                            <p:stCondLst>
                              <p:cond delay="4000"/>
                            </p:stCondLst>
                            <p:childTnLst>
                              <p:par>
                                <p:cTn id="83" presetID="53" presetClass="entr" presetSubtype="16" fill="hold" grpId="0" nodeType="afterEffect">
                                  <p:stCondLst>
                                    <p:cond delay="0"/>
                                  </p:stCondLst>
                                  <p:childTnLst>
                                    <p:set>
                                      <p:cBhvr>
                                        <p:cTn id="84" dur="1" fill="hold">
                                          <p:stCondLst>
                                            <p:cond delay="0"/>
                                          </p:stCondLst>
                                        </p:cTn>
                                        <p:tgtEl>
                                          <p:spTgt spid="66"/>
                                        </p:tgtEl>
                                        <p:attrNameLst>
                                          <p:attrName>style.visibility</p:attrName>
                                        </p:attrNameLst>
                                      </p:cBhvr>
                                      <p:to>
                                        <p:strVal val="visible"/>
                                      </p:to>
                                    </p:set>
                                    <p:anim calcmode="lin" valueType="num">
                                      <p:cBhvr>
                                        <p:cTn id="85" dur="300" fill="hold"/>
                                        <p:tgtEl>
                                          <p:spTgt spid="66"/>
                                        </p:tgtEl>
                                        <p:attrNameLst>
                                          <p:attrName>ppt_w</p:attrName>
                                        </p:attrNameLst>
                                      </p:cBhvr>
                                      <p:tavLst>
                                        <p:tav tm="0">
                                          <p:val>
                                            <p:fltVal val="0"/>
                                          </p:val>
                                        </p:tav>
                                        <p:tav tm="100000">
                                          <p:val>
                                            <p:strVal val="#ppt_w"/>
                                          </p:val>
                                        </p:tav>
                                      </p:tavLst>
                                    </p:anim>
                                    <p:anim calcmode="lin" valueType="num">
                                      <p:cBhvr>
                                        <p:cTn id="86" dur="300" fill="hold"/>
                                        <p:tgtEl>
                                          <p:spTgt spid="66"/>
                                        </p:tgtEl>
                                        <p:attrNameLst>
                                          <p:attrName>ppt_h</p:attrName>
                                        </p:attrNameLst>
                                      </p:cBhvr>
                                      <p:tavLst>
                                        <p:tav tm="0">
                                          <p:val>
                                            <p:fltVal val="0"/>
                                          </p:val>
                                        </p:tav>
                                        <p:tav tm="100000">
                                          <p:val>
                                            <p:strVal val="#ppt_h"/>
                                          </p:val>
                                        </p:tav>
                                      </p:tavLst>
                                    </p:anim>
                                    <p:animEffect transition="in" filter="fade">
                                      <p:cBhvr>
                                        <p:cTn id="87" dur="300"/>
                                        <p:tgtEl>
                                          <p:spTgt spid="66"/>
                                        </p:tgtEl>
                                      </p:cBhvr>
                                    </p:animEffect>
                                  </p:childTnLst>
                                </p:cTn>
                              </p:par>
                            </p:childTnLst>
                          </p:cTn>
                        </p:par>
                        <p:par>
                          <p:cTn id="88" fill="hold">
                            <p:stCondLst>
                              <p:cond delay="450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55"/>
                                        </p:tgtEl>
                                        <p:attrNameLst>
                                          <p:attrName>style.visibility</p:attrName>
                                        </p:attrNameLst>
                                      </p:cBhvr>
                                      <p:to>
                                        <p:strVal val="visible"/>
                                      </p:to>
                                    </p:set>
                                    <p:anim calcmode="lin" valueType="num">
                                      <p:cBhvr>
                                        <p:cTn id="91"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55"/>
                                        </p:tgtEl>
                                        <p:attrNameLst>
                                          <p:attrName>ppt_y</p:attrName>
                                        </p:attrNameLst>
                                      </p:cBhvr>
                                      <p:tavLst>
                                        <p:tav tm="0">
                                          <p:val>
                                            <p:strVal val="#ppt_y"/>
                                          </p:val>
                                        </p:tav>
                                        <p:tav tm="100000">
                                          <p:val>
                                            <p:strVal val="#ppt_y"/>
                                          </p:val>
                                        </p:tav>
                                      </p:tavLst>
                                    </p:anim>
                                    <p:anim calcmode="lin" valueType="num">
                                      <p:cBhvr>
                                        <p:cTn id="93"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55"/>
                                        </p:tgtEl>
                                      </p:cBhvr>
                                    </p:animEffect>
                                  </p:childTnLst>
                                </p:cTn>
                              </p:par>
                            </p:childTnLst>
                          </p:cTn>
                        </p:par>
                        <p:par>
                          <p:cTn id="96" fill="hold">
                            <p:stCondLst>
                              <p:cond delay="4651"/>
                            </p:stCondLst>
                            <p:childTnLst>
                              <p:par>
                                <p:cTn id="97" presetID="16" presetClass="entr" presetSubtype="21" fill="hold" grpId="0" nodeType="after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barn(inVertical)">
                                      <p:cBhvr>
                                        <p:cTn id="99" dur="2000"/>
                                        <p:tgtEl>
                                          <p:spTgt spid="53"/>
                                        </p:tgtEl>
                                      </p:cBhvr>
                                    </p:animEffect>
                                  </p:childTnLst>
                                </p:cTn>
                              </p:par>
                            </p:childTnLst>
                          </p:cTn>
                        </p:par>
                        <p:par>
                          <p:cTn id="100" fill="hold">
                            <p:stCondLst>
                              <p:cond delay="6651"/>
                            </p:stCondLst>
                            <p:childTnLst>
                              <p:par>
                                <p:cTn id="101" presetID="1" presetClass="entr" presetSubtype="0"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childTnLst>
                                </p:cTn>
                              </p:par>
                            </p:childTnLst>
                          </p:cTn>
                        </p:par>
                        <p:par>
                          <p:cTn id="103" fill="hold">
                            <p:stCondLst>
                              <p:cond delay="6651"/>
                            </p:stCondLst>
                            <p:childTnLst>
                              <p:par>
                                <p:cTn id="104" presetID="1" presetClass="entr" presetSubtype="0" fill="hold" grpId="0" nodeType="afterEffect">
                                  <p:stCondLst>
                                    <p:cond delay="0"/>
                                  </p:stCondLst>
                                  <p:childTnLst>
                                    <p:set>
                                      <p:cBhvr>
                                        <p:cTn id="105" dur="1" fill="hold">
                                          <p:stCondLst>
                                            <p:cond delay="0"/>
                                          </p:stCondLst>
                                        </p:cTn>
                                        <p:tgtEl>
                                          <p:spTgt spid="56"/>
                                        </p:tgtEl>
                                        <p:attrNameLst>
                                          <p:attrName>style.visibility</p:attrName>
                                        </p:attrNameLst>
                                      </p:cBhvr>
                                      <p:to>
                                        <p:strVal val="visible"/>
                                      </p:to>
                                    </p:set>
                                  </p:childTnLst>
                                </p:cTn>
                              </p:par>
                            </p:childTnLst>
                          </p:cTn>
                        </p:par>
                        <p:par>
                          <p:cTn id="106" fill="hold">
                            <p:stCondLst>
                              <p:cond delay="6651"/>
                            </p:stCondLst>
                            <p:childTnLst>
                              <p:par>
                                <p:cTn id="107" presetID="56" presetClass="entr" presetSubtype="0" fill="hold" grpId="0" nodeType="afterEffect">
                                  <p:stCondLst>
                                    <p:cond delay="0"/>
                                  </p:stCondLst>
                                  <p:iterate type="lt">
                                    <p:tmPct val="10000"/>
                                  </p:iterate>
                                  <p:childTnLst>
                                    <p:set>
                                      <p:cBhvr>
                                        <p:cTn id="108" dur="1" fill="hold">
                                          <p:stCondLst>
                                            <p:cond delay="0"/>
                                          </p:stCondLst>
                                        </p:cTn>
                                        <p:tgtEl>
                                          <p:spTgt spid="54"/>
                                        </p:tgtEl>
                                        <p:attrNameLst>
                                          <p:attrName>style.visibility</p:attrName>
                                        </p:attrNameLst>
                                      </p:cBhvr>
                                      <p:to>
                                        <p:strVal val="visible"/>
                                      </p:to>
                                    </p:set>
                                    <p:anim by="(-#ppt_w*2)" calcmode="lin" valueType="num">
                                      <p:cBhvr rctx="PPT">
                                        <p:cTn id="109" dur="500" autoRev="1" fill="hold">
                                          <p:stCondLst>
                                            <p:cond delay="0"/>
                                          </p:stCondLst>
                                        </p:cTn>
                                        <p:tgtEl>
                                          <p:spTgt spid="54"/>
                                        </p:tgtEl>
                                        <p:attrNameLst>
                                          <p:attrName>ppt_w</p:attrName>
                                        </p:attrNameLst>
                                      </p:cBhvr>
                                    </p:anim>
                                    <p:anim by="(#ppt_w*0.50)" calcmode="lin" valueType="num">
                                      <p:cBhvr>
                                        <p:cTn id="110" dur="500" decel="50000" autoRev="1" fill="hold">
                                          <p:stCondLst>
                                            <p:cond delay="0"/>
                                          </p:stCondLst>
                                        </p:cTn>
                                        <p:tgtEl>
                                          <p:spTgt spid="54"/>
                                        </p:tgtEl>
                                        <p:attrNameLst>
                                          <p:attrName>ppt_x</p:attrName>
                                        </p:attrNameLst>
                                      </p:cBhvr>
                                    </p:anim>
                                    <p:anim from="(-#ppt_h/2)" to="(#ppt_y)" calcmode="lin" valueType="num">
                                      <p:cBhvr>
                                        <p:cTn id="111" dur="1000" fill="hold">
                                          <p:stCondLst>
                                            <p:cond delay="0"/>
                                          </p:stCondLst>
                                        </p:cTn>
                                        <p:tgtEl>
                                          <p:spTgt spid="54"/>
                                        </p:tgtEl>
                                        <p:attrNameLst>
                                          <p:attrName>ppt_y</p:attrName>
                                        </p:attrNameLst>
                                      </p:cBhvr>
                                    </p:anim>
                                    <p:animRot by="21600000">
                                      <p:cBhvr>
                                        <p:cTn id="112" dur="1000" fill="hold">
                                          <p:stCondLst>
                                            <p:cond delay="0"/>
                                          </p:stCondLst>
                                        </p:cTn>
                                        <p:tgtEl>
                                          <p:spTgt spid="5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3" repeatCount="indefinite" fill="hold" display="0">
                  <p:stCondLst>
                    <p:cond delay="indefinite"/>
                  </p:stCondLst>
                  <p:endCondLst>
                    <p:cond evt="onStopAudio" delay="0">
                      <p:tgtEl>
                        <p:sldTgt/>
                      </p:tgtEl>
                    </p:cond>
                  </p:endCondLst>
                </p:cTn>
                <p:tgtEl>
                  <p:spTgt spid="3"/>
                </p:tgtEl>
              </p:cMediaNode>
            </p:audio>
          </p:childTnLst>
        </p:cTn>
      </p:par>
    </p:tnLst>
    <p:bldLst>
      <p:bldP spid="249" grpId="0"/>
      <p:bldP spid="53" grpId="0"/>
      <p:bldP spid="54" grpId="0"/>
      <p:bldP spid="55" grpId="0"/>
      <p:bldP spid="56" grpId="0" animBg="1"/>
      <p:bldP spid="57" grpId="0" animBg="1"/>
      <p:bldP spid="58" grpId="0" animBg="1"/>
      <p:bldP spid="59" grpId="0" animBg="1"/>
      <p:bldP spid="60" grpId="0" animBg="1"/>
      <p:bldP spid="61" grpId="0" animBg="1"/>
      <p:bldP spid="63" grpId="0"/>
      <p:bldP spid="64" grpId="0"/>
      <p:bldP spid="65" grpId="0"/>
      <p:bldP spid="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15" y="1628800"/>
            <a:ext cx="8408402" cy="41764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前言"/>
          <p:cNvSpPr>
            <a:spLocks noChangeArrowheads="1"/>
          </p:cNvSpPr>
          <p:nvPr/>
        </p:nvSpPr>
        <p:spPr bwMode="auto">
          <a:xfrm>
            <a:off x="404681" y="908720"/>
            <a:ext cx="4612786"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4000" b="1" dirty="0"/>
              <a:t>前言</a:t>
            </a:r>
            <a:r>
              <a:rPr lang="zh-CN" altLang="en-US" sz="3600" b="1" dirty="0"/>
              <a:t> </a:t>
            </a:r>
            <a:r>
              <a:rPr lang="en-US" altLang="zh-CN" sz="3600" b="1" dirty="0"/>
              <a:t>/</a:t>
            </a:r>
            <a:r>
              <a:rPr lang="zh-CN" altLang="en-US" sz="3600" b="1" dirty="0"/>
              <a:t>  </a:t>
            </a:r>
            <a:r>
              <a:rPr lang="en-US" altLang="zh-CN" sz="3600" dirty="0">
                <a:latin typeface="Impact MT Std" pitchFamily="34" charset="0"/>
              </a:rPr>
              <a:t>INTRODUCTION</a:t>
            </a:r>
            <a:endParaRPr lang="zh-CN" altLang="en-US" sz="3600" dirty="0">
              <a:latin typeface="Impact MT Std" pitchFamily="34" charset="0"/>
              <a:sym typeface="Impact" panose="020B0806030902050204" pitchFamily="34" charset="0"/>
            </a:endParaRPr>
          </a:p>
        </p:txBody>
      </p:sp>
      <p:sp>
        <p:nvSpPr>
          <p:cNvPr id="7" name="TextBox 504"/>
          <p:cNvSpPr txBox="1"/>
          <p:nvPr/>
        </p:nvSpPr>
        <p:spPr>
          <a:xfrm>
            <a:off x="430677" y="1815053"/>
            <a:ext cx="7488832" cy="3708708"/>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just">
              <a:lnSpc>
                <a:spcPct val="150000"/>
              </a:lnSpc>
              <a:spcAft>
                <a:spcPts val="1200"/>
              </a:spcAft>
            </a:pPr>
            <a:r>
              <a:rPr lang="zh-CN" altLang="en-US" sz="2400" b="1" dirty="0">
                <a:solidFill>
                  <a:schemeClr val="tx1"/>
                </a:solidFill>
                <a:sym typeface="微软雅黑" panose="020B0503020204020204" pitchFamily="34" charset="-122"/>
              </a:rPr>
              <a:t>首先</a:t>
            </a:r>
            <a:r>
              <a:rPr lang="zh-CN" altLang="en-US" dirty="0">
                <a:solidFill>
                  <a:schemeClr val="tx1"/>
                </a:solidFill>
                <a:sym typeface="微软雅黑" panose="020B0503020204020204" pitchFamily="34" charset="-122"/>
              </a:rPr>
              <a:t>感谢您在百忙之中审阅我，当您打开这个文件时，您将开始对我的能力进行评估，对我的经历进行阅读；希望当您关闭这个胶片时，我能够契合您的要求，加入一个新的家庭，共同奋斗！</a:t>
            </a:r>
            <a:r>
              <a:rPr lang="zh-CN" altLang="en-US" dirty="0">
                <a:solidFill>
                  <a:schemeClr val="tx1"/>
                </a:solidFill>
              </a:rPr>
              <a:t>您的内容打在这里，或者通过复制您的文本后，在此框中选择粘贴，并选择只保留文字。</a:t>
            </a:r>
            <a:r>
              <a:rPr lang="zh-CN" altLang="en-US" dirty="0">
                <a:solidFill>
                  <a:schemeClr val="tx1"/>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dirty="0">
              <a:solidFill>
                <a:schemeClr val="tx1"/>
              </a:solidFill>
              <a:sym typeface="微软雅黑" panose="020B0503020204020204" pitchFamily="34" charset="-122"/>
            </a:endParaRPr>
          </a:p>
          <a:p>
            <a:pPr algn="just">
              <a:lnSpc>
                <a:spcPct val="150000"/>
              </a:lnSpc>
              <a:spcAft>
                <a:spcPts val="1200"/>
              </a:spcAft>
            </a:pPr>
            <a:r>
              <a:rPr lang="zh-CN" altLang="en-US" dirty="0">
                <a:solidFill>
                  <a:schemeClr val="tx1"/>
                </a:solidFill>
                <a:sym typeface="微软雅黑" panose="020B0503020204020204" pitchFamily="34" charset="-122"/>
              </a:rPr>
              <a:t>右键点击图片选择设置图片格式可直接替换图片。</a:t>
            </a:r>
            <a:r>
              <a:rPr lang="zh-CN" altLang="en-US" dirty="0">
                <a:solidFill>
                  <a:schemeClr val="tx1"/>
                </a:solidFill>
              </a:rPr>
              <a:t>您的内容打在这里，或者通过复制您的文本后，在此框中选择粘贴，并选择只保留文字。</a:t>
            </a:r>
            <a:r>
              <a:rPr lang="zh-CN" altLang="en-US" dirty="0">
                <a:solidFill>
                  <a:schemeClr val="tx1"/>
                </a:solidFill>
                <a:sym typeface="微软雅黑" panose="020B0503020204020204" pitchFamily="34" charset="-122"/>
              </a:rPr>
              <a:t>在此录入上述图表的描述说明，在此录入上述图表的综合描述说明，在此录入上述图表的综合描述说明，在此录入上述图表的综合描述说明在此录入上述图表的综合描述说明。</a:t>
            </a:r>
            <a:endParaRPr lang="en-US" altLang="zh-CN" dirty="0">
              <a:solidFill>
                <a:schemeClr val="tx1"/>
              </a:solidFill>
              <a:sym typeface="微软雅黑" panose="020B0503020204020204" pitchFamily="34" charset="-122"/>
            </a:endParaRPr>
          </a:p>
        </p:txBody>
      </p:sp>
      <p:grpSp>
        <p:nvGrpSpPr>
          <p:cNvPr id="16" name="组合 15"/>
          <p:cNvGrpSpPr/>
          <p:nvPr/>
        </p:nvGrpSpPr>
        <p:grpSpPr>
          <a:xfrm>
            <a:off x="8043985" y="2132856"/>
            <a:ext cx="715716" cy="719823"/>
            <a:chOff x="1721162" y="4373847"/>
            <a:chExt cx="715716" cy="719823"/>
          </a:xfrm>
        </p:grpSpPr>
        <p:sp>
          <p:nvSpPr>
            <p:cNvPr id="17" name="Oval 28"/>
            <p:cNvSpPr/>
            <p:nvPr/>
          </p:nvSpPr>
          <p:spPr>
            <a:xfrm>
              <a:off x="1721162" y="4373847"/>
              <a:ext cx="715716" cy="719823"/>
            </a:xfrm>
            <a:prstGeom prst="ellipse">
              <a:avLst/>
            </a:prstGeom>
            <a:solidFill>
              <a:schemeClr val="tx1">
                <a:lumMod val="95000"/>
                <a:lumOff val="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5">
                <a:solidFill>
                  <a:schemeClr val="tx2">
                    <a:lumMod val="50000"/>
                  </a:schemeClr>
                </a:solidFill>
              </a:endParaRPr>
            </a:p>
          </p:txBody>
        </p:sp>
        <p:sp>
          <p:nvSpPr>
            <p:cNvPr id="18" name="Freeform 7"/>
            <p:cNvSpPr/>
            <p:nvPr/>
          </p:nvSpPr>
          <p:spPr bwMode="auto">
            <a:xfrm>
              <a:off x="1892225" y="4715743"/>
              <a:ext cx="388938" cy="225425"/>
            </a:xfrm>
            <a:custGeom>
              <a:avLst/>
              <a:gdLst>
                <a:gd name="T0" fmla="*/ 103 w 103"/>
                <a:gd name="T1" fmla="*/ 33 h 60"/>
                <a:gd name="T2" fmla="*/ 94 w 103"/>
                <a:gd name="T3" fmla="*/ 10 h 60"/>
                <a:gd name="T4" fmla="*/ 68 w 103"/>
                <a:gd name="T5" fmla="*/ 0 h 60"/>
                <a:gd name="T6" fmla="*/ 68 w 103"/>
                <a:gd name="T7" fmla="*/ 0 h 60"/>
                <a:gd name="T8" fmla="*/ 67 w 103"/>
                <a:gd name="T9" fmla="*/ 0 h 60"/>
                <a:gd name="T10" fmla="*/ 59 w 103"/>
                <a:gd name="T11" fmla="*/ 38 h 60"/>
                <a:gd name="T12" fmla="*/ 55 w 103"/>
                <a:gd name="T13" fmla="*/ 12 h 60"/>
                <a:gd name="T14" fmla="*/ 58 w 103"/>
                <a:gd name="T15" fmla="*/ 6 h 60"/>
                <a:gd name="T16" fmla="*/ 53 w 103"/>
                <a:gd name="T17" fmla="*/ 2 h 60"/>
                <a:gd name="T18" fmla="*/ 52 w 103"/>
                <a:gd name="T19" fmla="*/ 2 h 60"/>
                <a:gd name="T20" fmla="*/ 52 w 103"/>
                <a:gd name="T21" fmla="*/ 2 h 60"/>
                <a:gd name="T22" fmla="*/ 50 w 103"/>
                <a:gd name="T23" fmla="*/ 2 h 60"/>
                <a:gd name="T24" fmla="*/ 46 w 103"/>
                <a:gd name="T25" fmla="*/ 6 h 60"/>
                <a:gd name="T26" fmla="*/ 49 w 103"/>
                <a:gd name="T27" fmla="*/ 12 h 60"/>
                <a:gd name="T28" fmla="*/ 44 w 103"/>
                <a:gd name="T29" fmla="*/ 38 h 60"/>
                <a:gd name="T30" fmla="*/ 36 w 103"/>
                <a:gd name="T31" fmla="*/ 0 h 60"/>
                <a:gd name="T32" fmla="*/ 36 w 103"/>
                <a:gd name="T33" fmla="*/ 0 h 60"/>
                <a:gd name="T34" fmla="*/ 35 w 103"/>
                <a:gd name="T35" fmla="*/ 0 h 60"/>
                <a:gd name="T36" fmla="*/ 9 w 103"/>
                <a:gd name="T37" fmla="*/ 10 h 60"/>
                <a:gd name="T38" fmla="*/ 1 w 103"/>
                <a:gd name="T39" fmla="*/ 33 h 60"/>
                <a:gd name="T40" fmla="*/ 0 w 103"/>
                <a:gd name="T41" fmla="*/ 57 h 60"/>
                <a:gd name="T42" fmla="*/ 19 w 103"/>
                <a:gd name="T43" fmla="*/ 59 h 60"/>
                <a:gd name="T44" fmla="*/ 19 w 103"/>
                <a:gd name="T45" fmla="*/ 38 h 60"/>
                <a:gd name="T46" fmla="*/ 21 w 103"/>
                <a:gd name="T47" fmla="*/ 30 h 60"/>
                <a:gd name="T48" fmla="*/ 21 w 103"/>
                <a:gd name="T49" fmla="*/ 59 h 60"/>
                <a:gd name="T50" fmla="*/ 52 w 103"/>
                <a:gd name="T51" fmla="*/ 60 h 60"/>
                <a:gd name="T52" fmla="*/ 82 w 103"/>
                <a:gd name="T53" fmla="*/ 59 h 60"/>
                <a:gd name="T54" fmla="*/ 82 w 103"/>
                <a:gd name="T55" fmla="*/ 30 h 60"/>
                <a:gd name="T56" fmla="*/ 84 w 103"/>
                <a:gd name="T57" fmla="*/ 38 h 60"/>
                <a:gd name="T58" fmla="*/ 84 w 103"/>
                <a:gd name="T59" fmla="*/ 59 h 60"/>
                <a:gd name="T60" fmla="*/ 103 w 103"/>
                <a:gd name="T61" fmla="*/ 57 h 60"/>
                <a:gd name="T62" fmla="*/ 103 w 103"/>
                <a:gd name="T63"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 name="Freeform 8"/>
            <p:cNvSpPr/>
            <p:nvPr/>
          </p:nvSpPr>
          <p:spPr bwMode="auto">
            <a:xfrm>
              <a:off x="1990650" y="4469681"/>
              <a:ext cx="196850" cy="230188"/>
            </a:xfrm>
            <a:custGeom>
              <a:avLst/>
              <a:gdLst>
                <a:gd name="T0" fmla="*/ 4 w 52"/>
                <a:gd name="T1" fmla="*/ 25 h 61"/>
                <a:gd name="T2" fmla="*/ 0 w 52"/>
                <a:gd name="T3" fmla="*/ 29 h 61"/>
                <a:gd name="T4" fmla="*/ 5 w 52"/>
                <a:gd name="T5" fmla="*/ 39 h 61"/>
                <a:gd name="T6" fmla="*/ 26 w 52"/>
                <a:gd name="T7" fmla="*/ 61 h 61"/>
                <a:gd name="T8" fmla="*/ 47 w 52"/>
                <a:gd name="T9" fmla="*/ 39 h 61"/>
                <a:gd name="T10" fmla="*/ 52 w 52"/>
                <a:gd name="T11" fmla="*/ 29 h 61"/>
                <a:gd name="T12" fmla="*/ 48 w 52"/>
                <a:gd name="T13" fmla="*/ 25 h 61"/>
                <a:gd name="T14" fmla="*/ 26 w 52"/>
                <a:gd name="T15" fmla="*/ 0 h 61"/>
                <a:gd name="T16" fmla="*/ 4 w 52"/>
                <a:gd name="T17"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0" name="矩形 47"/>
          <p:cNvSpPr>
            <a:spLocks noChangeArrowheads="1"/>
          </p:cNvSpPr>
          <p:nvPr/>
        </p:nvSpPr>
        <p:spPr bwMode="auto">
          <a:xfrm>
            <a:off x="8605763" y="3476601"/>
            <a:ext cx="3468488"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现任职销售部经理，毕业于美国麻省理工大学设计系，曾获全国“十佳青年”。</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Bef>
                <a:spcPct val="0"/>
              </a:spcBef>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相信在我的带领下，公司一定会步入一个新的纪元，开拓创新。</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3"/>
          <p:cNvSpPr>
            <a:spLocks noChangeArrowheads="1"/>
          </p:cNvSpPr>
          <p:nvPr/>
        </p:nvSpPr>
        <p:spPr bwMode="auto">
          <a:xfrm>
            <a:off x="8622286" y="2924944"/>
            <a:ext cx="1933849"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汇报人：张三丰</a:t>
            </a:r>
            <a:endParaRPr lang="zh-CN" altLang="en-US" sz="20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矩形 21"/>
          <p:cNvSpPr/>
          <p:nvPr/>
        </p:nvSpPr>
        <p:spPr>
          <a:xfrm>
            <a:off x="8681409" y="3385895"/>
            <a:ext cx="599800" cy="40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9296259" y="3385895"/>
            <a:ext cx="1215000" cy="40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10" presetClass="entr" presetSubtype="0" fill="hold" grpId="0" nodeType="withEffect">
                                  <p:stCondLst>
                                    <p:cond delay="1000"/>
                                  </p:stCondLst>
                                  <p:iterate type="lt">
                                    <p:tmPct val="10000"/>
                                  </p:iterate>
                                  <p:childTnLst>
                                    <p:set>
                                      <p:cBhvr>
                                        <p:cTn id="13" dur="1" fill="hold">
                                          <p:stCondLst>
                                            <p:cond delay="0"/>
                                          </p:stCondLst>
                                        </p:cTn>
                                        <p:tgtEl>
                                          <p:spTgt spid="7"/>
                                        </p:tgtEl>
                                        <p:attrNameLst>
                                          <p:attrName>style.visibility</p:attrName>
                                        </p:attrNameLst>
                                      </p:cBhvr>
                                      <p:to>
                                        <p:strVal val="visible"/>
                                      </p:to>
                                    </p:set>
                                    <p:animEffect transition="in" filter="fade">
                                      <p:cBhvr>
                                        <p:cTn id="14" dur="100"/>
                                        <p:tgtEl>
                                          <p:spTgt spid="7"/>
                                        </p:tgtEl>
                                      </p:cBhvr>
                                    </p:animEffect>
                                  </p:childTnLst>
                                </p:cTn>
                              </p:par>
                            </p:childTnLst>
                          </p:cTn>
                        </p:par>
                        <p:par>
                          <p:cTn id="15" fill="hold">
                            <p:stCondLst>
                              <p:cond delay="4659"/>
                            </p:stCondLst>
                            <p:childTnLst>
                              <p:par>
                                <p:cTn id="16" presetID="53" presetClass="entr" presetSubtype="16"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childTnLst>
                          </p:cTn>
                        </p:par>
                        <p:par>
                          <p:cTn id="21" fill="hold">
                            <p:stCondLst>
                              <p:cond delay="5159"/>
                            </p:stCondLst>
                            <p:childTnLst>
                              <p:par>
                                <p:cTn id="22" presetID="2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childTnLst>
                          </p:cTn>
                        </p:par>
                        <p:par>
                          <p:cTn id="25" fill="hold">
                            <p:stCondLst>
                              <p:cond delay="5659"/>
                            </p:stCondLst>
                            <p:childTnLst>
                              <p:par>
                                <p:cTn id="26" presetID="2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6159"/>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750"/>
                                        <p:tgtEl>
                                          <p:spTgt spid="23"/>
                                        </p:tgtEl>
                                      </p:cBhvr>
                                    </p:animEffect>
                                  </p:childTnLst>
                                </p:cTn>
                              </p:par>
                            </p:childTnLst>
                          </p:cTn>
                        </p:par>
                        <p:par>
                          <p:cTn id="33" fill="hold">
                            <p:stCondLst>
                              <p:cond delay="7159"/>
                            </p:stCondLst>
                            <p:childTnLst>
                              <p:par>
                                <p:cTn id="34" presetID="14" presetClass="entr" presetSubtype="1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randombar(horizontal)">
                                      <p:cBhvr>
                                        <p:cTn id="36"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20" grpId="0"/>
      <p:bldP spid="21" grpId="0"/>
      <p:bldP spid="22"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cstate="print">
            <a:lum bright="70000" contrast="-70000"/>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6847" y="5437177"/>
            <a:ext cx="11298288" cy="1420824"/>
          </a:xfrm>
          <a:prstGeom prst="rect">
            <a:avLst/>
          </a:prstGeom>
        </p:spPr>
      </p:pic>
      <p:sp>
        <p:nvSpPr>
          <p:cNvPr id="10" name="椭圆 9"/>
          <p:cNvSpPr/>
          <p:nvPr/>
        </p:nvSpPr>
        <p:spPr>
          <a:xfrm>
            <a:off x="2292758" y="1982085"/>
            <a:ext cx="2844722" cy="2844722"/>
          </a:xfrm>
          <a:prstGeom prst="ellipse">
            <a:avLst/>
          </a:prstGeom>
          <a:noFill/>
          <a:ln w="19050">
            <a:solidFill>
              <a:schemeClr val="bg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15"/>
          </a:p>
        </p:txBody>
      </p:sp>
      <p:grpSp>
        <p:nvGrpSpPr>
          <p:cNvPr id="38" name="组合 37"/>
          <p:cNvGrpSpPr/>
          <p:nvPr/>
        </p:nvGrpSpPr>
        <p:grpSpPr>
          <a:xfrm>
            <a:off x="2540802" y="2230129"/>
            <a:ext cx="2357960" cy="2357960"/>
            <a:chOff x="8964761" y="1889143"/>
            <a:chExt cx="2475858" cy="2475858"/>
          </a:xfrm>
        </p:grpSpPr>
        <p:sp>
          <p:nvSpPr>
            <p:cNvPr id="3" name="椭圆 2"/>
            <p:cNvSpPr/>
            <p:nvPr/>
          </p:nvSpPr>
          <p:spPr>
            <a:xfrm>
              <a:off x="8964761" y="1889143"/>
              <a:ext cx="2475858" cy="24758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15"/>
            </a:p>
          </p:txBody>
        </p:sp>
        <p:grpSp>
          <p:nvGrpSpPr>
            <p:cNvPr id="13" name="组合 12"/>
            <p:cNvGrpSpPr/>
            <p:nvPr/>
          </p:nvGrpSpPr>
          <p:grpSpPr>
            <a:xfrm>
              <a:off x="9503496" y="2571894"/>
              <a:ext cx="1528976" cy="1115401"/>
              <a:chOff x="1345281" y="1550493"/>
              <a:chExt cx="1618090" cy="1180410"/>
            </a:xfrm>
          </p:grpSpPr>
          <p:sp>
            <p:nvSpPr>
              <p:cNvPr id="11" name="TextBox 10"/>
              <p:cNvSpPr txBox="1"/>
              <p:nvPr/>
            </p:nvSpPr>
            <p:spPr>
              <a:xfrm>
                <a:off x="1345281" y="1550493"/>
                <a:ext cx="1618090" cy="933163"/>
              </a:xfrm>
              <a:prstGeom prst="rect">
                <a:avLst/>
              </a:prstGeom>
              <a:noFill/>
            </p:spPr>
            <p:txBody>
              <a:bodyPr wrap="none" rtlCol="0">
                <a:spAutoFit/>
              </a:bodyPr>
              <a:lstStyle/>
              <a:p>
                <a:r>
                  <a:rPr lang="zh-CN" altLang="en-US" sz="4855" b="1" spc="95" dirty="0">
                    <a:latin typeface="微软雅黑" panose="020B0503020204020204" pitchFamily="34" charset="-122"/>
                    <a:ea typeface="微软雅黑" panose="020B0503020204020204" pitchFamily="34" charset="-122"/>
                  </a:rPr>
                  <a:t>目录</a:t>
                </a:r>
                <a:endParaRPr lang="zh-CN" altLang="en-US" sz="4855" b="1" spc="95" dirty="0">
                  <a:latin typeface="微软雅黑" panose="020B0503020204020204" pitchFamily="34" charset="-122"/>
                  <a:ea typeface="微软雅黑" panose="020B0503020204020204" pitchFamily="34" charset="-122"/>
                </a:endParaRPr>
              </a:p>
            </p:txBody>
          </p:sp>
          <p:sp>
            <p:nvSpPr>
              <p:cNvPr id="12" name="TextBox 11"/>
              <p:cNvSpPr txBox="1"/>
              <p:nvPr/>
            </p:nvSpPr>
            <p:spPr>
              <a:xfrm>
                <a:off x="1430692" y="2335180"/>
                <a:ext cx="1207618" cy="395723"/>
              </a:xfrm>
              <a:prstGeom prst="rect">
                <a:avLst/>
              </a:prstGeom>
              <a:noFill/>
            </p:spPr>
            <p:txBody>
              <a:bodyPr wrap="none" rtlCol="0">
                <a:spAutoFit/>
              </a:bodyPr>
              <a:lstStyle/>
              <a:p>
                <a:r>
                  <a:rPr lang="en-US" altLang="zh-CN" sz="1715" spc="95" dirty="0"/>
                  <a:t>CATALOG</a:t>
                </a:r>
                <a:endParaRPr lang="zh-CN" altLang="en-US" sz="1715" spc="95" dirty="0"/>
              </a:p>
            </p:txBody>
          </p:sp>
        </p:grpSp>
      </p:grpSp>
      <p:cxnSp>
        <p:nvCxnSpPr>
          <p:cNvPr id="40" name="直接连接符 39"/>
          <p:cNvCxnSpPr>
            <a:stCxn id="3" idx="6"/>
          </p:cNvCxnSpPr>
          <p:nvPr/>
        </p:nvCxnSpPr>
        <p:spPr>
          <a:xfrm flipV="1">
            <a:off x="4898762" y="3408691"/>
            <a:ext cx="685790" cy="41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5584553" y="1899951"/>
            <a:ext cx="0" cy="301747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082262" y="1732728"/>
            <a:ext cx="2273381" cy="400110"/>
          </a:xfrm>
          <a:prstGeom prst="rect">
            <a:avLst/>
          </a:prstGeom>
          <a:noFill/>
        </p:spPr>
        <p:txBody>
          <a:bodyPr wrap="square" rtlCol="0">
            <a:spAutoFit/>
          </a:bodyPr>
          <a:lstStyle/>
          <a:p>
            <a:pPr algn="just">
              <a:lnSpc>
                <a:spcPts val="2380"/>
              </a:lnSpc>
            </a:pPr>
            <a:r>
              <a:rPr lang="en-US" altLang="zh-CN" sz="1715" b="1" spc="190" dirty="0">
                <a:latin typeface="微软雅黑" panose="020B0503020204020204" pitchFamily="34" charset="-122"/>
                <a:ea typeface="微软雅黑" panose="020B0503020204020204" pitchFamily="34" charset="-122"/>
              </a:rPr>
              <a:t>1.</a:t>
            </a:r>
            <a:r>
              <a:rPr lang="zh-CN" altLang="en-US" sz="1715" b="1" spc="190" dirty="0">
                <a:latin typeface="微软雅黑" panose="020B0503020204020204" pitchFamily="34" charset="-122"/>
                <a:ea typeface="微软雅黑" panose="020B0503020204020204" pitchFamily="34" charset="-122"/>
              </a:rPr>
              <a:t>年度工作概述</a:t>
            </a:r>
            <a:endParaRPr lang="zh-CN" altLang="en-US" sz="1715" b="1" spc="190" dirty="0">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5584553" y="1916331"/>
            <a:ext cx="44678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6082262" y="2454775"/>
            <a:ext cx="2273381" cy="400110"/>
          </a:xfrm>
          <a:prstGeom prst="rect">
            <a:avLst/>
          </a:prstGeom>
          <a:noFill/>
        </p:spPr>
        <p:txBody>
          <a:bodyPr wrap="square" rtlCol="0">
            <a:spAutoFit/>
          </a:bodyPr>
          <a:lstStyle/>
          <a:p>
            <a:pPr algn="just">
              <a:lnSpc>
                <a:spcPts val="2380"/>
              </a:lnSpc>
            </a:pPr>
            <a:r>
              <a:rPr lang="en-US" altLang="zh-CN" sz="1715" b="1" spc="190" dirty="0">
                <a:latin typeface="微软雅黑" panose="020B0503020204020204" pitchFamily="34" charset="-122"/>
                <a:ea typeface="微软雅黑" panose="020B0503020204020204" pitchFamily="34" charset="-122"/>
              </a:rPr>
              <a:t>2.</a:t>
            </a:r>
            <a:r>
              <a:rPr lang="zh-CN" altLang="en-US" sz="1715" b="1" spc="190" dirty="0">
                <a:latin typeface="微软雅黑" panose="020B0503020204020204" pitchFamily="34" charset="-122"/>
                <a:ea typeface="微软雅黑" panose="020B0503020204020204" pitchFamily="34" charset="-122"/>
              </a:rPr>
              <a:t>工作完成情况</a:t>
            </a:r>
            <a:endParaRPr lang="zh-CN" altLang="en-US" sz="1715" b="1" spc="190" dirty="0">
              <a:latin typeface="微软雅黑" panose="020B0503020204020204" pitchFamily="34" charset="-122"/>
              <a:ea typeface="微软雅黑" panose="020B0503020204020204" pitchFamily="34" charset="-122"/>
            </a:endParaRPr>
          </a:p>
        </p:txBody>
      </p:sp>
      <p:sp>
        <p:nvSpPr>
          <p:cNvPr id="51" name="TextBox 50"/>
          <p:cNvSpPr txBox="1"/>
          <p:nvPr/>
        </p:nvSpPr>
        <p:spPr>
          <a:xfrm>
            <a:off x="6082262" y="3219918"/>
            <a:ext cx="2273381" cy="400110"/>
          </a:xfrm>
          <a:prstGeom prst="rect">
            <a:avLst/>
          </a:prstGeom>
          <a:noFill/>
        </p:spPr>
        <p:txBody>
          <a:bodyPr wrap="square" rtlCol="0">
            <a:spAutoFit/>
          </a:bodyPr>
          <a:lstStyle/>
          <a:p>
            <a:pPr algn="just">
              <a:lnSpc>
                <a:spcPts val="2380"/>
              </a:lnSpc>
            </a:pPr>
            <a:r>
              <a:rPr lang="en-US" altLang="zh-CN" sz="1715" b="1" spc="190" dirty="0">
                <a:latin typeface="微软雅黑" panose="020B0503020204020204" pitchFamily="34" charset="-122"/>
                <a:ea typeface="微软雅黑" panose="020B0503020204020204" pitchFamily="34" charset="-122"/>
              </a:rPr>
              <a:t>3.</a:t>
            </a:r>
            <a:r>
              <a:rPr lang="zh-CN" altLang="en-US" sz="1715" b="1" spc="190" dirty="0">
                <a:latin typeface="微软雅黑" panose="020B0503020204020204" pitchFamily="34" charset="-122"/>
                <a:ea typeface="微软雅黑" panose="020B0503020204020204" pitchFamily="34" charset="-122"/>
              </a:rPr>
              <a:t>成功项目展示</a:t>
            </a:r>
            <a:endParaRPr lang="zh-CN" altLang="en-US" sz="1715" b="1" spc="190" dirty="0">
              <a:latin typeface="微软雅黑" panose="020B0503020204020204" pitchFamily="34" charset="-122"/>
              <a:ea typeface="微软雅黑" panose="020B0503020204020204" pitchFamily="34" charset="-122"/>
            </a:endParaRPr>
          </a:p>
        </p:txBody>
      </p:sp>
      <p:sp>
        <p:nvSpPr>
          <p:cNvPr id="52" name="TextBox 51"/>
          <p:cNvSpPr txBox="1"/>
          <p:nvPr/>
        </p:nvSpPr>
        <p:spPr>
          <a:xfrm>
            <a:off x="6082262" y="3985062"/>
            <a:ext cx="2273381" cy="400110"/>
          </a:xfrm>
          <a:prstGeom prst="rect">
            <a:avLst/>
          </a:prstGeom>
          <a:noFill/>
        </p:spPr>
        <p:txBody>
          <a:bodyPr wrap="square" rtlCol="0">
            <a:spAutoFit/>
          </a:bodyPr>
          <a:lstStyle/>
          <a:p>
            <a:pPr algn="just">
              <a:lnSpc>
                <a:spcPts val="2380"/>
              </a:lnSpc>
            </a:pPr>
            <a:r>
              <a:rPr lang="en-US" altLang="zh-CN" sz="1715" b="1" spc="190" dirty="0">
                <a:latin typeface="微软雅黑" panose="020B0503020204020204" pitchFamily="34" charset="-122"/>
                <a:ea typeface="微软雅黑" panose="020B0503020204020204" pitchFamily="34" charset="-122"/>
              </a:rPr>
              <a:t>4.</a:t>
            </a:r>
            <a:r>
              <a:rPr lang="zh-CN" altLang="en-US" sz="1715" b="1" spc="190" dirty="0">
                <a:latin typeface="微软雅黑" panose="020B0503020204020204" pitchFamily="34" charset="-122"/>
                <a:ea typeface="微软雅黑" panose="020B0503020204020204" pitchFamily="34" charset="-122"/>
              </a:rPr>
              <a:t>工作存在不足</a:t>
            </a:r>
            <a:endParaRPr lang="zh-CN" altLang="en-US" sz="1715" b="1" spc="190" dirty="0">
              <a:latin typeface="微软雅黑" panose="020B0503020204020204" pitchFamily="34" charset="-122"/>
              <a:ea typeface="微软雅黑" panose="020B0503020204020204" pitchFamily="34" charset="-122"/>
            </a:endParaRPr>
          </a:p>
        </p:txBody>
      </p:sp>
      <p:sp>
        <p:nvSpPr>
          <p:cNvPr id="53" name="TextBox 52"/>
          <p:cNvSpPr txBox="1"/>
          <p:nvPr/>
        </p:nvSpPr>
        <p:spPr>
          <a:xfrm>
            <a:off x="6082262" y="4750206"/>
            <a:ext cx="2273381" cy="400110"/>
          </a:xfrm>
          <a:prstGeom prst="rect">
            <a:avLst/>
          </a:prstGeom>
          <a:noFill/>
        </p:spPr>
        <p:txBody>
          <a:bodyPr wrap="square" rtlCol="0">
            <a:spAutoFit/>
          </a:bodyPr>
          <a:lstStyle/>
          <a:p>
            <a:pPr algn="just">
              <a:lnSpc>
                <a:spcPts val="2380"/>
              </a:lnSpc>
            </a:pPr>
            <a:r>
              <a:rPr lang="en-US" altLang="zh-CN" sz="1715" b="1" spc="190" dirty="0">
                <a:latin typeface="微软雅黑" panose="020B0503020204020204" pitchFamily="34" charset="-122"/>
                <a:ea typeface="微软雅黑" panose="020B0503020204020204" pitchFamily="34" charset="-122"/>
              </a:rPr>
              <a:t>5.</a:t>
            </a:r>
            <a:r>
              <a:rPr lang="zh-CN" altLang="en-US" sz="1715" b="1" spc="190" dirty="0">
                <a:latin typeface="微软雅黑" panose="020B0503020204020204" pitchFamily="34" charset="-122"/>
                <a:ea typeface="微软雅黑" panose="020B0503020204020204" pitchFamily="34" charset="-122"/>
              </a:rPr>
              <a:t>明年工作计划</a:t>
            </a:r>
            <a:endParaRPr lang="zh-CN" altLang="en-US" sz="1715" b="1" spc="190" dirty="0">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5584553" y="2651410"/>
            <a:ext cx="44678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5584553" y="3408690"/>
            <a:ext cx="44678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5584553" y="4181697"/>
            <a:ext cx="44678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584553" y="4922048"/>
            <a:ext cx="44678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7399">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childTnLst>
                          </p:cTn>
                        </p:par>
                        <p:par>
                          <p:cTn id="17" fill="hold">
                            <p:stCondLst>
                              <p:cond delay="1500"/>
                            </p:stCondLst>
                            <p:childTnLst>
                              <p:par>
                                <p:cTn id="18" presetID="16" presetClass="entr" presetSubtype="42"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barn(outHorizontal)">
                                      <p:cBhvr>
                                        <p:cTn id="20" dur="500"/>
                                        <p:tgtEl>
                                          <p:spTgt spid="4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left)">
                                      <p:cBhvr>
                                        <p:cTn id="24" dur="250"/>
                                        <p:tgtEl>
                                          <p:spTgt spid="47"/>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ipe(left)">
                                      <p:cBhvr>
                                        <p:cTn id="28" dur="250"/>
                                        <p:tgtEl>
                                          <p:spTgt spid="5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500"/>
                                        <p:tgtEl>
                                          <p:spTgt spid="45"/>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wipe(left)">
                                      <p:cBhvr>
                                        <p:cTn id="35" dur="250"/>
                                        <p:tgtEl>
                                          <p:spTgt spid="6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left)">
                                      <p:cBhvr>
                                        <p:cTn id="38" dur="500"/>
                                        <p:tgtEl>
                                          <p:spTgt spid="50"/>
                                        </p:tgtEl>
                                      </p:cBhvr>
                                    </p:animEffect>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wipe(left)">
                                      <p:cBhvr>
                                        <p:cTn id="42" dur="250"/>
                                        <p:tgtEl>
                                          <p:spTgt spid="6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left)">
                                      <p:cBhvr>
                                        <p:cTn id="45" dur="500"/>
                                        <p:tgtEl>
                                          <p:spTgt spid="51"/>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wipe(left)">
                                      <p:cBhvr>
                                        <p:cTn id="49" dur="250"/>
                                        <p:tgtEl>
                                          <p:spTgt spid="6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left)">
                                      <p:cBhvr>
                                        <p:cTn id="52" dur="500"/>
                                        <p:tgtEl>
                                          <p:spTgt spid="52"/>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left)">
                                      <p:cBhvr>
                                        <p:cTn id="5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5" grpId="0"/>
      <p:bldP spid="50" grpId="0"/>
      <p:bldP spid="51" grpId="0"/>
      <p:bldP spid="52" grpId="0"/>
      <p:bldP spid="5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892558" y="972607"/>
            <a:ext cx="2448272" cy="2448272"/>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808413" y="4406540"/>
            <a:ext cx="1436675" cy="215444"/>
            <a:chOff x="4369395" y="3284984"/>
            <a:chExt cx="1436675" cy="215444"/>
          </a:xfrm>
        </p:grpSpPr>
        <p:sp>
          <p:nvSpPr>
            <p:cNvPr id="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公司介绍</a:t>
              </a:r>
              <a:endParaRPr lang="zh-CN" altLang="en-US" sz="14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4369395" y="3316401"/>
              <a:ext cx="168551" cy="168551"/>
              <a:chOff x="5005199" y="3717032"/>
              <a:chExt cx="168551" cy="168551"/>
            </a:xfrm>
          </p:grpSpPr>
          <p:sp>
            <p:nvSpPr>
              <p:cNvPr id="6" name="椭圆 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等腰三角形 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8" name="组合 7"/>
          <p:cNvGrpSpPr/>
          <p:nvPr/>
        </p:nvGrpSpPr>
        <p:grpSpPr>
          <a:xfrm>
            <a:off x="6461112" y="4406540"/>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团队介绍</a:t>
              </a:r>
              <a:endParaRPr lang="zh-CN" altLang="en-US" sz="1400"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3" name="组合 12"/>
          <p:cNvGrpSpPr/>
          <p:nvPr/>
        </p:nvGrpSpPr>
        <p:grpSpPr>
          <a:xfrm>
            <a:off x="4808413" y="4797732"/>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核心成员</a:t>
              </a:r>
              <a:endParaRPr lang="zh-CN" altLang="en-US" sz="1400"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8" name="组合 17"/>
          <p:cNvGrpSpPr/>
          <p:nvPr/>
        </p:nvGrpSpPr>
        <p:grpSpPr>
          <a:xfrm>
            <a:off x="6461112" y="4797152"/>
            <a:ext cx="1436675" cy="215444"/>
            <a:chOff x="4369395" y="3284984"/>
            <a:chExt cx="1436675" cy="215444"/>
          </a:xfrm>
        </p:grpSpPr>
        <p:sp>
          <p:nvSpPr>
            <p:cNvPr id="1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组织结构</a:t>
              </a:r>
              <a:endParaRPr lang="zh-CN" altLang="en-US" sz="1400" dirty="0">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369395" y="3316401"/>
              <a:ext cx="168551" cy="168551"/>
              <a:chOff x="5005199" y="3717032"/>
              <a:chExt cx="168551" cy="168551"/>
            </a:xfrm>
          </p:grpSpPr>
          <p:sp>
            <p:nvSpPr>
              <p:cNvPr id="21" name="椭圆 2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等腰三角形 2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23" name="标题 4"/>
          <p:cNvSpPr txBox="1"/>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latin typeface="微软雅黑" panose="020B0503020204020204" pitchFamily="34" charset="-122"/>
                <a:ea typeface="微软雅黑" panose="020B0503020204020204" pitchFamily="34" charset="-122"/>
              </a:rPr>
              <a:t>我们是谁</a:t>
            </a:r>
            <a:endParaRPr lang="zh-CN" altLang="en-US" sz="2400" b="1" dirty="0">
              <a:latin typeface="微软雅黑" panose="020B0503020204020204" pitchFamily="34" charset="-122"/>
              <a:ea typeface="微软雅黑" panose="020B0503020204020204" pitchFamily="34" charset="-122"/>
            </a:endParaRPr>
          </a:p>
        </p:txBody>
      </p:sp>
      <p:sp>
        <p:nvSpPr>
          <p:cNvPr id="24" name="椭圆 23"/>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标题 4"/>
          <p:cNvSpPr txBox="1"/>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第一章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5" name="KSO_Shape"/>
          <p:cNvSpPr/>
          <p:nvPr/>
        </p:nvSpPr>
        <p:spPr bwMode="auto">
          <a:xfrm>
            <a:off x="5204676" y="1484784"/>
            <a:ext cx="1741748" cy="119600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6" name="椭圆 35"/>
          <p:cNvSpPr/>
          <p:nvPr/>
        </p:nvSpPr>
        <p:spPr>
          <a:xfrm>
            <a:off x="4996314" y="1076363"/>
            <a:ext cx="2240761" cy="2240761"/>
          </a:xfrm>
          <a:prstGeom prst="ellipse">
            <a:avLst/>
          </a:prstGeom>
          <a:noFill/>
          <a:ln w="317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a:off x="4808413" y="4293096"/>
            <a:ext cx="2477306" cy="0"/>
          </a:xfrm>
          <a:prstGeom prst="line">
            <a:avLst/>
          </a:prstGeom>
          <a:ln>
            <a:solidFill>
              <a:schemeClr val="tx1">
                <a:lumMod val="95000"/>
                <a:lumOff val="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4801443" y="5157772"/>
            <a:ext cx="1436675" cy="215444"/>
            <a:chOff x="4369395" y="3284984"/>
            <a:chExt cx="1436675" cy="215444"/>
          </a:xfrm>
        </p:grpSpPr>
        <p:sp>
          <p:nvSpPr>
            <p:cNvPr id="4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大事件</a:t>
              </a:r>
              <a:endParaRPr lang="zh-CN" altLang="en-US" sz="1400" dirty="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4369395" y="3316401"/>
              <a:ext cx="168551" cy="168551"/>
              <a:chOff x="5005199" y="3717032"/>
              <a:chExt cx="168551" cy="168551"/>
            </a:xfrm>
          </p:grpSpPr>
          <p:sp>
            <p:nvSpPr>
              <p:cNvPr id="42" name="椭圆 41"/>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等腰三角形 4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anim calcmode="lin" valueType="num">
                                      <p:cBhvr>
                                        <p:cTn id="26" dur="500" fill="hold"/>
                                        <p:tgtEl>
                                          <p:spTgt spid="35"/>
                                        </p:tgtEl>
                                        <p:attrNameLst>
                                          <p:attrName>ppt_x</p:attrName>
                                        </p:attrNameLst>
                                      </p:cBhvr>
                                      <p:tavLst>
                                        <p:tav tm="0">
                                          <p:val>
                                            <p:fltVal val="0.5"/>
                                          </p:val>
                                        </p:tav>
                                        <p:tav tm="100000">
                                          <p:val>
                                            <p:strVal val="#ppt_x"/>
                                          </p:val>
                                        </p:tav>
                                      </p:tavLst>
                                    </p:anim>
                                    <p:anim calcmode="lin" valueType="num">
                                      <p:cBhvr>
                                        <p:cTn id="27" dur="500" fill="hold"/>
                                        <p:tgtEl>
                                          <p:spTgt spid="35"/>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38"/>
                                        </p:tgtEl>
                                        <p:attrNameLst>
                                          <p:attrName>style.visibility</p:attrName>
                                        </p:attrNameLst>
                                      </p:cBhvr>
                                      <p:to>
                                        <p:strVal val="visible"/>
                                      </p:to>
                                    </p:set>
                                    <p:animEffect transition="in" filter="barn(inVertical)">
                                      <p:cBhvr>
                                        <p:cTn id="35" dur="500"/>
                                        <p:tgtEl>
                                          <p:spTgt spid="38"/>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par>
                                <p:cTn id="41" presetID="53" presetClass="entr" presetSubtype="16" fill="hold" nodeType="withEffect">
                                  <p:stCondLst>
                                    <p:cond delay="250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par>
                                <p:cTn id="51" presetID="53" presetClass="entr" presetSubtype="16" fill="hold" nodeType="withEffect">
                                  <p:stCondLst>
                                    <p:cond delay="250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par>
                                <p:cTn id="61" presetID="32" presetClass="emph" presetSubtype="0" fill="hold" nodeType="withEffect">
                                  <p:stCondLst>
                                    <p:cond delay="3000"/>
                                  </p:stCondLst>
                                  <p:childTnLst>
                                    <p:animRot by="120000">
                                      <p:cBhvr>
                                        <p:cTn id="62" dur="100" fill="hold">
                                          <p:stCondLst>
                                            <p:cond delay="0"/>
                                          </p:stCondLst>
                                        </p:cTn>
                                        <p:tgtEl>
                                          <p:spTgt spid="3"/>
                                        </p:tgtEl>
                                        <p:attrNameLst>
                                          <p:attrName>r</p:attrName>
                                        </p:attrNameLst>
                                      </p:cBhvr>
                                    </p:animRot>
                                    <p:animRot by="-240000">
                                      <p:cBhvr>
                                        <p:cTn id="63" dur="200" fill="hold">
                                          <p:stCondLst>
                                            <p:cond delay="200"/>
                                          </p:stCondLst>
                                        </p:cTn>
                                        <p:tgtEl>
                                          <p:spTgt spid="3"/>
                                        </p:tgtEl>
                                        <p:attrNameLst>
                                          <p:attrName>r</p:attrName>
                                        </p:attrNameLst>
                                      </p:cBhvr>
                                    </p:animRot>
                                    <p:animRot by="240000">
                                      <p:cBhvr>
                                        <p:cTn id="64" dur="200" fill="hold">
                                          <p:stCondLst>
                                            <p:cond delay="400"/>
                                          </p:stCondLst>
                                        </p:cTn>
                                        <p:tgtEl>
                                          <p:spTgt spid="3"/>
                                        </p:tgtEl>
                                        <p:attrNameLst>
                                          <p:attrName>r</p:attrName>
                                        </p:attrNameLst>
                                      </p:cBhvr>
                                    </p:animRot>
                                    <p:animRot by="-240000">
                                      <p:cBhvr>
                                        <p:cTn id="65" dur="200" fill="hold">
                                          <p:stCondLst>
                                            <p:cond delay="600"/>
                                          </p:stCondLst>
                                        </p:cTn>
                                        <p:tgtEl>
                                          <p:spTgt spid="3"/>
                                        </p:tgtEl>
                                        <p:attrNameLst>
                                          <p:attrName>r</p:attrName>
                                        </p:attrNameLst>
                                      </p:cBhvr>
                                    </p:animRot>
                                    <p:animRot by="120000">
                                      <p:cBhvr>
                                        <p:cTn id="66" dur="200" fill="hold">
                                          <p:stCondLst>
                                            <p:cond delay="800"/>
                                          </p:stCondLst>
                                        </p:cTn>
                                        <p:tgtEl>
                                          <p:spTgt spid="3"/>
                                        </p:tgtEl>
                                        <p:attrNameLst>
                                          <p:attrName>r</p:attrName>
                                        </p:attrNameLst>
                                      </p:cBhvr>
                                    </p:animRot>
                                  </p:childTnLst>
                                </p:cTn>
                              </p:par>
                              <p:par>
                                <p:cTn id="67" presetID="32" presetClass="emph" presetSubtype="0" fill="hold" nodeType="withEffect">
                                  <p:stCondLst>
                                    <p:cond delay="3000"/>
                                  </p:stCondLst>
                                  <p:childTnLst>
                                    <p:animRot by="120000">
                                      <p:cBhvr>
                                        <p:cTn id="68" dur="100" fill="hold">
                                          <p:stCondLst>
                                            <p:cond delay="0"/>
                                          </p:stCondLst>
                                        </p:cTn>
                                        <p:tgtEl>
                                          <p:spTgt spid="8"/>
                                        </p:tgtEl>
                                        <p:attrNameLst>
                                          <p:attrName>r</p:attrName>
                                        </p:attrNameLst>
                                      </p:cBhvr>
                                    </p:animRot>
                                    <p:animRot by="-240000">
                                      <p:cBhvr>
                                        <p:cTn id="69" dur="200" fill="hold">
                                          <p:stCondLst>
                                            <p:cond delay="200"/>
                                          </p:stCondLst>
                                        </p:cTn>
                                        <p:tgtEl>
                                          <p:spTgt spid="8"/>
                                        </p:tgtEl>
                                        <p:attrNameLst>
                                          <p:attrName>r</p:attrName>
                                        </p:attrNameLst>
                                      </p:cBhvr>
                                    </p:animRot>
                                    <p:animRot by="240000">
                                      <p:cBhvr>
                                        <p:cTn id="70" dur="200" fill="hold">
                                          <p:stCondLst>
                                            <p:cond delay="400"/>
                                          </p:stCondLst>
                                        </p:cTn>
                                        <p:tgtEl>
                                          <p:spTgt spid="8"/>
                                        </p:tgtEl>
                                        <p:attrNameLst>
                                          <p:attrName>r</p:attrName>
                                        </p:attrNameLst>
                                      </p:cBhvr>
                                    </p:animRot>
                                    <p:animRot by="-240000">
                                      <p:cBhvr>
                                        <p:cTn id="71" dur="200" fill="hold">
                                          <p:stCondLst>
                                            <p:cond delay="600"/>
                                          </p:stCondLst>
                                        </p:cTn>
                                        <p:tgtEl>
                                          <p:spTgt spid="8"/>
                                        </p:tgtEl>
                                        <p:attrNameLst>
                                          <p:attrName>r</p:attrName>
                                        </p:attrNameLst>
                                      </p:cBhvr>
                                    </p:animRot>
                                    <p:animRot by="120000">
                                      <p:cBhvr>
                                        <p:cTn id="72" dur="200" fill="hold">
                                          <p:stCondLst>
                                            <p:cond delay="800"/>
                                          </p:stCondLst>
                                        </p:cTn>
                                        <p:tgtEl>
                                          <p:spTgt spid="8"/>
                                        </p:tgtEl>
                                        <p:attrNameLst>
                                          <p:attrName>r</p:attrName>
                                        </p:attrNameLst>
                                      </p:cBhvr>
                                    </p:animRot>
                                  </p:childTnLst>
                                </p:cTn>
                              </p:par>
                              <p:par>
                                <p:cTn id="73" presetID="32" presetClass="emph" presetSubtype="0" fill="hold" nodeType="withEffect">
                                  <p:stCondLst>
                                    <p:cond delay="3000"/>
                                  </p:stCondLst>
                                  <p:childTnLst>
                                    <p:animRot by="120000">
                                      <p:cBhvr>
                                        <p:cTn id="74" dur="100" fill="hold">
                                          <p:stCondLst>
                                            <p:cond delay="0"/>
                                          </p:stCondLst>
                                        </p:cTn>
                                        <p:tgtEl>
                                          <p:spTgt spid="13"/>
                                        </p:tgtEl>
                                        <p:attrNameLst>
                                          <p:attrName>r</p:attrName>
                                        </p:attrNameLst>
                                      </p:cBhvr>
                                    </p:animRot>
                                    <p:animRot by="-240000">
                                      <p:cBhvr>
                                        <p:cTn id="75" dur="200" fill="hold">
                                          <p:stCondLst>
                                            <p:cond delay="200"/>
                                          </p:stCondLst>
                                        </p:cTn>
                                        <p:tgtEl>
                                          <p:spTgt spid="13"/>
                                        </p:tgtEl>
                                        <p:attrNameLst>
                                          <p:attrName>r</p:attrName>
                                        </p:attrNameLst>
                                      </p:cBhvr>
                                    </p:animRot>
                                    <p:animRot by="240000">
                                      <p:cBhvr>
                                        <p:cTn id="76" dur="200" fill="hold">
                                          <p:stCondLst>
                                            <p:cond delay="400"/>
                                          </p:stCondLst>
                                        </p:cTn>
                                        <p:tgtEl>
                                          <p:spTgt spid="13"/>
                                        </p:tgtEl>
                                        <p:attrNameLst>
                                          <p:attrName>r</p:attrName>
                                        </p:attrNameLst>
                                      </p:cBhvr>
                                    </p:animRot>
                                    <p:animRot by="-240000">
                                      <p:cBhvr>
                                        <p:cTn id="77" dur="200" fill="hold">
                                          <p:stCondLst>
                                            <p:cond delay="600"/>
                                          </p:stCondLst>
                                        </p:cTn>
                                        <p:tgtEl>
                                          <p:spTgt spid="13"/>
                                        </p:tgtEl>
                                        <p:attrNameLst>
                                          <p:attrName>r</p:attrName>
                                        </p:attrNameLst>
                                      </p:cBhvr>
                                    </p:animRot>
                                    <p:animRot by="120000">
                                      <p:cBhvr>
                                        <p:cTn id="78" dur="200" fill="hold">
                                          <p:stCondLst>
                                            <p:cond delay="800"/>
                                          </p:stCondLst>
                                        </p:cTn>
                                        <p:tgtEl>
                                          <p:spTgt spid="13"/>
                                        </p:tgtEl>
                                        <p:attrNameLst>
                                          <p:attrName>r</p:attrName>
                                        </p:attrNameLst>
                                      </p:cBhvr>
                                    </p:animRot>
                                  </p:childTnLst>
                                </p:cTn>
                              </p:par>
                              <p:par>
                                <p:cTn id="79" presetID="32" presetClass="emph" presetSubtype="0" fill="hold" nodeType="withEffect">
                                  <p:stCondLst>
                                    <p:cond delay="3000"/>
                                  </p:stCondLst>
                                  <p:childTnLst>
                                    <p:animRot by="120000">
                                      <p:cBhvr>
                                        <p:cTn id="80" dur="100" fill="hold">
                                          <p:stCondLst>
                                            <p:cond delay="0"/>
                                          </p:stCondLst>
                                        </p:cTn>
                                        <p:tgtEl>
                                          <p:spTgt spid="18"/>
                                        </p:tgtEl>
                                        <p:attrNameLst>
                                          <p:attrName>r</p:attrName>
                                        </p:attrNameLst>
                                      </p:cBhvr>
                                    </p:animRot>
                                    <p:animRot by="-240000">
                                      <p:cBhvr>
                                        <p:cTn id="81" dur="200" fill="hold">
                                          <p:stCondLst>
                                            <p:cond delay="200"/>
                                          </p:stCondLst>
                                        </p:cTn>
                                        <p:tgtEl>
                                          <p:spTgt spid="18"/>
                                        </p:tgtEl>
                                        <p:attrNameLst>
                                          <p:attrName>r</p:attrName>
                                        </p:attrNameLst>
                                      </p:cBhvr>
                                    </p:animRot>
                                    <p:animRot by="240000">
                                      <p:cBhvr>
                                        <p:cTn id="82" dur="200" fill="hold">
                                          <p:stCondLst>
                                            <p:cond delay="400"/>
                                          </p:stCondLst>
                                        </p:cTn>
                                        <p:tgtEl>
                                          <p:spTgt spid="18"/>
                                        </p:tgtEl>
                                        <p:attrNameLst>
                                          <p:attrName>r</p:attrName>
                                        </p:attrNameLst>
                                      </p:cBhvr>
                                    </p:animRot>
                                    <p:animRot by="-240000">
                                      <p:cBhvr>
                                        <p:cTn id="83" dur="200" fill="hold">
                                          <p:stCondLst>
                                            <p:cond delay="600"/>
                                          </p:stCondLst>
                                        </p:cTn>
                                        <p:tgtEl>
                                          <p:spTgt spid="18"/>
                                        </p:tgtEl>
                                        <p:attrNameLst>
                                          <p:attrName>r</p:attrName>
                                        </p:attrNameLst>
                                      </p:cBhvr>
                                    </p:animRot>
                                    <p:animRot by="120000">
                                      <p:cBhvr>
                                        <p:cTn id="84" dur="200" fill="hold">
                                          <p:stCondLst>
                                            <p:cond delay="800"/>
                                          </p:stCondLst>
                                        </p:cTn>
                                        <p:tgtEl>
                                          <p:spTgt spid="18"/>
                                        </p:tgtEl>
                                        <p:attrNameLst>
                                          <p:attrName>r</p:attrName>
                                        </p:attrNameLst>
                                      </p:cBhvr>
                                    </p:animRot>
                                  </p:childTnLst>
                                </p:cTn>
                              </p:par>
                              <p:par>
                                <p:cTn id="85" presetID="32" presetClass="emph" presetSubtype="0" fill="hold" nodeType="withEffect">
                                  <p:stCondLst>
                                    <p:cond delay="3000"/>
                                  </p:stCondLst>
                                  <p:childTnLst>
                                    <p:animRot by="120000">
                                      <p:cBhvr>
                                        <p:cTn id="86" dur="100" fill="hold">
                                          <p:stCondLst>
                                            <p:cond delay="0"/>
                                          </p:stCondLst>
                                        </p:cTn>
                                        <p:tgtEl>
                                          <p:spTgt spid="39"/>
                                        </p:tgtEl>
                                        <p:attrNameLst>
                                          <p:attrName>r</p:attrName>
                                        </p:attrNameLst>
                                      </p:cBhvr>
                                    </p:animRot>
                                    <p:animRot by="-240000">
                                      <p:cBhvr>
                                        <p:cTn id="87" dur="200" fill="hold">
                                          <p:stCondLst>
                                            <p:cond delay="200"/>
                                          </p:stCondLst>
                                        </p:cTn>
                                        <p:tgtEl>
                                          <p:spTgt spid="39"/>
                                        </p:tgtEl>
                                        <p:attrNameLst>
                                          <p:attrName>r</p:attrName>
                                        </p:attrNameLst>
                                      </p:cBhvr>
                                    </p:animRot>
                                    <p:animRot by="240000">
                                      <p:cBhvr>
                                        <p:cTn id="88" dur="200" fill="hold">
                                          <p:stCondLst>
                                            <p:cond delay="400"/>
                                          </p:stCondLst>
                                        </p:cTn>
                                        <p:tgtEl>
                                          <p:spTgt spid="39"/>
                                        </p:tgtEl>
                                        <p:attrNameLst>
                                          <p:attrName>r</p:attrName>
                                        </p:attrNameLst>
                                      </p:cBhvr>
                                    </p:animRot>
                                    <p:animRot by="-240000">
                                      <p:cBhvr>
                                        <p:cTn id="89" dur="200" fill="hold">
                                          <p:stCondLst>
                                            <p:cond delay="600"/>
                                          </p:stCondLst>
                                        </p:cTn>
                                        <p:tgtEl>
                                          <p:spTgt spid="39"/>
                                        </p:tgtEl>
                                        <p:attrNameLst>
                                          <p:attrName>r</p:attrName>
                                        </p:attrNameLst>
                                      </p:cBhvr>
                                    </p:animRot>
                                    <p:animRot by="120000">
                                      <p:cBhvr>
                                        <p:cTn id="90" dur="200" fill="hold">
                                          <p:stCondLst>
                                            <p:cond delay="800"/>
                                          </p:stCondLst>
                                        </p:cTn>
                                        <p:tgtEl>
                                          <p:spTgt spid="39"/>
                                        </p:tgtEl>
                                        <p:attrNameLst>
                                          <p:attrName>r</p:attrName>
                                        </p:attrNameLst>
                                      </p:cBhvr>
                                    </p:animRot>
                                  </p:childTnLst>
                                </p:cTn>
                              </p:par>
                            </p:childTnLst>
                          </p:cTn>
                        </p:par>
                        <p:par>
                          <p:cTn id="91" fill="hold">
                            <p:stCondLst>
                              <p:cond delay="5000"/>
                            </p:stCondLst>
                            <p:childTnLst>
                              <p:par>
                                <p:cTn id="92" presetID="10" presetClass="entr" presetSubtype="0" fill="hold" grpId="1"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500"/>
                                        <p:tgtEl>
                                          <p:spTgt spid="24"/>
                                        </p:tgtEl>
                                      </p:cBhvr>
                                    </p:animEffect>
                                  </p:childTnLst>
                                </p:cTn>
                              </p:par>
                              <p:par>
                                <p:cTn id="95" presetID="10" presetClass="entr" presetSubtype="0" fill="hold" grpId="1"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par>
                                <p:cTn id="98" presetID="10" presetClass="entr" presetSubtype="0" fill="hold" grpId="1"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500"/>
                                        <p:tgtEl>
                                          <p:spTgt spid="26"/>
                                        </p:tgtEl>
                                      </p:cBhvr>
                                    </p:animEffect>
                                  </p:childTnLst>
                                </p:cTn>
                              </p:par>
                              <p:par>
                                <p:cTn id="101" presetID="10" presetClass="entr" presetSubtype="0" fill="hold" grpId="1"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500"/>
                                        <p:tgtEl>
                                          <p:spTgt spid="27"/>
                                        </p:tgtEl>
                                      </p:cBhvr>
                                    </p:animEffect>
                                  </p:childTnLst>
                                </p:cTn>
                              </p:par>
                              <p:par>
                                <p:cTn id="104" presetID="10" presetClass="entr" presetSubtype="0" fill="hold" grpId="1"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500"/>
                                        <p:tgtEl>
                                          <p:spTgt spid="28"/>
                                        </p:tgtEl>
                                      </p:cBhvr>
                                    </p:animEffect>
                                  </p:childTnLst>
                                </p:cTn>
                              </p:par>
                              <p:par>
                                <p:cTn id="107" presetID="10" presetClass="entr" presetSubtype="0" fill="hold" grpId="1" nodeType="with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fade">
                                      <p:cBhvr>
                                        <p:cTn id="109" dur="500"/>
                                        <p:tgtEl>
                                          <p:spTgt spid="29"/>
                                        </p:tgtEl>
                                      </p:cBhvr>
                                    </p:animEffect>
                                  </p:childTnLst>
                                </p:cTn>
                              </p:par>
                              <p:par>
                                <p:cTn id="110" presetID="10" presetClass="entr" presetSubtype="0" fill="hold" grpId="1" nodeType="with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fade">
                                      <p:cBhvr>
                                        <p:cTn id="112" dur="500"/>
                                        <p:tgtEl>
                                          <p:spTgt spid="30"/>
                                        </p:tgtEl>
                                      </p:cBhvr>
                                    </p:animEffect>
                                  </p:childTnLst>
                                </p:cTn>
                              </p:par>
                              <p:par>
                                <p:cTn id="113" presetID="10" presetClass="entr" presetSubtype="0" fill="hold" grpId="1" nodeType="with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500"/>
                                        <p:tgtEl>
                                          <p:spTgt spid="31"/>
                                        </p:tgtEl>
                                      </p:cBhvr>
                                    </p:animEffect>
                                  </p:childTnLst>
                                </p:cTn>
                              </p:par>
                              <p:par>
                                <p:cTn id="116" presetID="10" presetClass="entr" presetSubtype="0" fill="hold" grpId="1" nodeType="with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fade">
                                      <p:cBhvr>
                                        <p:cTn id="118" dur="500"/>
                                        <p:tgtEl>
                                          <p:spTgt spid="32"/>
                                        </p:tgtEl>
                                      </p:cBhvr>
                                    </p:animEffect>
                                  </p:childTnLst>
                                </p:cTn>
                              </p:par>
                              <p:par>
                                <p:cTn id="119" presetID="10" presetClass="entr" presetSubtype="0" fill="hold" grpId="1" nodeType="with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fade">
                                      <p:cBhvr>
                                        <p:cTn id="121" dur="500"/>
                                        <p:tgtEl>
                                          <p:spTgt spid="33"/>
                                        </p:tgtEl>
                                      </p:cBhvr>
                                    </p:animEffect>
                                  </p:childTnLst>
                                </p:cTn>
                              </p:par>
                            </p:childTnLst>
                          </p:cTn>
                        </p:par>
                        <p:par>
                          <p:cTn id="122" fill="hold">
                            <p:stCondLst>
                              <p:cond delay="5500"/>
                            </p:stCondLst>
                            <p:childTnLst>
                              <p:par>
                                <p:cTn id="123"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4" dur="2000" fill="hold"/>
                                        <p:tgtEl>
                                          <p:spTgt spid="24"/>
                                        </p:tgtEl>
                                        <p:attrNameLst>
                                          <p:attrName>ppt_x</p:attrName>
                                          <p:attrName>ppt_y</p:attrName>
                                        </p:attrNameLst>
                                      </p:cBhvr>
                                      <p:rCtr x="17" y="18981"/>
                                    </p:animMotion>
                                  </p:childTnLst>
                                </p:cTn>
                              </p:par>
                              <p:par>
                                <p:cTn id="125"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6" dur="2000" fill="hold"/>
                                        <p:tgtEl>
                                          <p:spTgt spid="25"/>
                                        </p:tgtEl>
                                        <p:attrNameLst>
                                          <p:attrName>ppt_x</p:attrName>
                                          <p:attrName>ppt_y</p:attrName>
                                        </p:attrNameLst>
                                      </p:cBhvr>
                                      <p:rCtr x="17" y="18981"/>
                                    </p:animMotion>
                                  </p:childTnLst>
                                </p:cTn>
                              </p:par>
                              <p:par>
                                <p:cTn id="127"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8" dur="2000" fill="hold"/>
                                        <p:tgtEl>
                                          <p:spTgt spid="26"/>
                                        </p:tgtEl>
                                        <p:attrNameLst>
                                          <p:attrName>ppt_x</p:attrName>
                                          <p:attrName>ppt_y</p:attrName>
                                        </p:attrNameLst>
                                      </p:cBhvr>
                                      <p:rCtr x="17" y="18981"/>
                                    </p:animMotion>
                                  </p:childTnLst>
                                </p:cTn>
                              </p:par>
                              <p:par>
                                <p:cTn id="129"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0" dur="2000" fill="hold"/>
                                        <p:tgtEl>
                                          <p:spTgt spid="27"/>
                                        </p:tgtEl>
                                        <p:attrNameLst>
                                          <p:attrName>ppt_x</p:attrName>
                                          <p:attrName>ppt_y</p:attrName>
                                        </p:attrNameLst>
                                      </p:cBhvr>
                                      <p:rCtr x="17" y="18981"/>
                                    </p:animMotion>
                                  </p:childTnLst>
                                </p:cTn>
                              </p:par>
                              <p:par>
                                <p:cTn id="131"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2" dur="2000" fill="hold"/>
                                        <p:tgtEl>
                                          <p:spTgt spid="28"/>
                                        </p:tgtEl>
                                        <p:attrNameLst>
                                          <p:attrName>ppt_x</p:attrName>
                                          <p:attrName>ppt_y</p:attrName>
                                        </p:attrNameLst>
                                      </p:cBhvr>
                                      <p:rCtr x="17" y="18981"/>
                                    </p:animMotion>
                                  </p:childTnLst>
                                </p:cTn>
                              </p:par>
                              <p:par>
                                <p:cTn id="133"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4" dur="2000" fill="hold"/>
                                        <p:tgtEl>
                                          <p:spTgt spid="29"/>
                                        </p:tgtEl>
                                        <p:attrNameLst>
                                          <p:attrName>ppt_x</p:attrName>
                                          <p:attrName>ppt_y</p:attrName>
                                        </p:attrNameLst>
                                      </p:cBhvr>
                                      <p:rCtr x="17" y="18981"/>
                                    </p:animMotion>
                                  </p:childTnLst>
                                </p:cTn>
                              </p:par>
                              <p:par>
                                <p:cTn id="135"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6" dur="2000" fill="hold"/>
                                        <p:tgtEl>
                                          <p:spTgt spid="30"/>
                                        </p:tgtEl>
                                        <p:attrNameLst>
                                          <p:attrName>ppt_x</p:attrName>
                                          <p:attrName>ppt_y</p:attrName>
                                        </p:attrNameLst>
                                      </p:cBhvr>
                                      <p:rCtr x="17" y="18981"/>
                                    </p:animMotion>
                                  </p:childTnLst>
                                </p:cTn>
                              </p:par>
                              <p:par>
                                <p:cTn id="137"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8" dur="2000" fill="hold"/>
                                        <p:tgtEl>
                                          <p:spTgt spid="31"/>
                                        </p:tgtEl>
                                        <p:attrNameLst>
                                          <p:attrName>ppt_x</p:attrName>
                                          <p:attrName>ppt_y</p:attrName>
                                        </p:attrNameLst>
                                      </p:cBhvr>
                                      <p:rCtr x="17" y="18981"/>
                                    </p:animMotion>
                                  </p:childTnLst>
                                </p:cTn>
                              </p:par>
                              <p:par>
                                <p:cTn id="139"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0" dur="2000" fill="hold"/>
                                        <p:tgtEl>
                                          <p:spTgt spid="32"/>
                                        </p:tgtEl>
                                        <p:attrNameLst>
                                          <p:attrName>ppt_x</p:attrName>
                                          <p:attrName>ppt_y</p:attrName>
                                        </p:attrNameLst>
                                      </p:cBhvr>
                                      <p:rCtr x="17" y="18981"/>
                                    </p:animMotion>
                                  </p:childTnLst>
                                </p:cTn>
                              </p:par>
                              <p:par>
                                <p:cTn id="141"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2" dur="2000" fill="hold"/>
                                        <p:tgtEl>
                                          <p:spTgt spid="3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9"/>
          <p:cNvSpPr/>
          <p:nvPr/>
        </p:nvSpPr>
        <p:spPr bwMode="auto">
          <a:xfrm>
            <a:off x="4927297" y="3970888"/>
            <a:ext cx="1758510" cy="1758519"/>
          </a:xfrm>
          <a:custGeom>
            <a:avLst/>
            <a:gdLst>
              <a:gd name="T0" fmla="*/ 168 w 1187"/>
              <a:gd name="T1" fmla="*/ 0 h 1187"/>
              <a:gd name="T2" fmla="*/ 0 w 1187"/>
              <a:gd name="T3" fmla="*/ 0 h 1187"/>
              <a:gd name="T4" fmla="*/ 1187 w 1187"/>
              <a:gd name="T5" fmla="*/ 1187 h 1187"/>
              <a:gd name="T6" fmla="*/ 1187 w 1187"/>
              <a:gd name="T7" fmla="*/ 1019 h 1187"/>
              <a:gd name="T8" fmla="*/ 168 w 1187"/>
              <a:gd name="T9" fmla="*/ 0 h 1187"/>
            </a:gdLst>
            <a:ahLst/>
            <a:cxnLst>
              <a:cxn ang="0">
                <a:pos x="T0" y="T1"/>
              </a:cxn>
              <a:cxn ang="0">
                <a:pos x="T2" y="T3"/>
              </a:cxn>
              <a:cxn ang="0">
                <a:pos x="T4" y="T5"/>
              </a:cxn>
              <a:cxn ang="0">
                <a:pos x="T6" y="T7"/>
              </a:cxn>
              <a:cxn ang="0">
                <a:pos x="T8" y="T9"/>
              </a:cxn>
            </a:cxnLst>
            <a:rect l="0" t="0" r="r" b="b"/>
            <a:pathLst>
              <a:path w="1187" h="1187">
                <a:moveTo>
                  <a:pt x="168" y="0"/>
                </a:moveTo>
                <a:cubicBezTo>
                  <a:pt x="0" y="0"/>
                  <a:pt x="0" y="0"/>
                  <a:pt x="0" y="0"/>
                </a:cubicBezTo>
                <a:cubicBezTo>
                  <a:pt x="0" y="656"/>
                  <a:pt x="531" y="1187"/>
                  <a:pt x="1187" y="1187"/>
                </a:cubicBezTo>
                <a:cubicBezTo>
                  <a:pt x="1187" y="1019"/>
                  <a:pt x="1187" y="1019"/>
                  <a:pt x="1187" y="1019"/>
                </a:cubicBezTo>
                <a:cubicBezTo>
                  <a:pt x="624" y="1019"/>
                  <a:pt x="168" y="563"/>
                  <a:pt x="168" y="0"/>
                </a:cubicBezTo>
                <a:close/>
              </a:path>
            </a:pathLst>
          </a:custGeom>
          <a:solidFill>
            <a:schemeClr val="accent6"/>
          </a:solidFill>
          <a:ln>
            <a:noFill/>
          </a:ln>
          <a:effectLst>
            <a:innerShdw blurRad="165100" dist="114300" dir="10800000">
              <a:prstClr val="black">
                <a:alpha val="50000"/>
              </a:prstClr>
            </a:innerShdw>
          </a:effectLst>
        </p:spPr>
        <p:txBody>
          <a:bodyPr vert="horz" wrap="square" lIns="91419" tIns="45709" rIns="91419" bIns="45709" numCol="1" anchor="t" anchorCtr="0" compatLnSpc="1"/>
          <a:lstStyle/>
          <a:p>
            <a:endParaRPr lang="zh-CN" altLang="en-US"/>
          </a:p>
        </p:txBody>
      </p:sp>
      <p:sp>
        <p:nvSpPr>
          <p:cNvPr id="4" name="Freeform 30"/>
          <p:cNvSpPr/>
          <p:nvPr/>
        </p:nvSpPr>
        <p:spPr bwMode="auto">
          <a:xfrm>
            <a:off x="6681780" y="2214239"/>
            <a:ext cx="1758510" cy="1758519"/>
          </a:xfrm>
          <a:custGeom>
            <a:avLst/>
            <a:gdLst>
              <a:gd name="T0" fmla="*/ 1019 w 1187"/>
              <a:gd name="T1" fmla="*/ 1187 h 1187"/>
              <a:gd name="T2" fmla="*/ 1187 w 1187"/>
              <a:gd name="T3" fmla="*/ 1187 h 1187"/>
              <a:gd name="T4" fmla="*/ 0 w 1187"/>
              <a:gd name="T5" fmla="*/ 0 h 1187"/>
              <a:gd name="T6" fmla="*/ 0 w 1187"/>
              <a:gd name="T7" fmla="*/ 168 h 1187"/>
              <a:gd name="T8" fmla="*/ 1019 w 1187"/>
              <a:gd name="T9" fmla="*/ 1187 h 1187"/>
            </a:gdLst>
            <a:ahLst/>
            <a:cxnLst>
              <a:cxn ang="0">
                <a:pos x="T0" y="T1"/>
              </a:cxn>
              <a:cxn ang="0">
                <a:pos x="T2" y="T3"/>
              </a:cxn>
              <a:cxn ang="0">
                <a:pos x="T4" y="T5"/>
              </a:cxn>
              <a:cxn ang="0">
                <a:pos x="T6" y="T7"/>
              </a:cxn>
              <a:cxn ang="0">
                <a:pos x="T8" y="T9"/>
              </a:cxn>
            </a:cxnLst>
            <a:rect l="0" t="0" r="r" b="b"/>
            <a:pathLst>
              <a:path w="1187" h="1187">
                <a:moveTo>
                  <a:pt x="1019" y="1187"/>
                </a:moveTo>
                <a:cubicBezTo>
                  <a:pt x="1187" y="1187"/>
                  <a:pt x="1187" y="1187"/>
                  <a:pt x="1187" y="1187"/>
                </a:cubicBezTo>
                <a:cubicBezTo>
                  <a:pt x="1187" y="531"/>
                  <a:pt x="656" y="0"/>
                  <a:pt x="0" y="0"/>
                </a:cubicBezTo>
                <a:cubicBezTo>
                  <a:pt x="0" y="168"/>
                  <a:pt x="0" y="168"/>
                  <a:pt x="0" y="168"/>
                </a:cubicBezTo>
                <a:cubicBezTo>
                  <a:pt x="563" y="168"/>
                  <a:pt x="1019" y="624"/>
                  <a:pt x="1019" y="1187"/>
                </a:cubicBezTo>
                <a:close/>
              </a:path>
            </a:pathLst>
          </a:custGeom>
          <a:solidFill>
            <a:schemeClr val="accent3"/>
          </a:solidFill>
          <a:ln>
            <a:noFill/>
          </a:ln>
          <a:effectLst>
            <a:innerShdw blurRad="165100" dist="114300" dir="6600000">
              <a:prstClr val="black">
                <a:alpha val="50000"/>
              </a:prstClr>
            </a:innerShdw>
          </a:effectLst>
        </p:spPr>
        <p:txBody>
          <a:bodyPr vert="horz" wrap="square" lIns="91419" tIns="45709" rIns="91419" bIns="45709" numCol="1" anchor="t" anchorCtr="0" compatLnSpc="1"/>
          <a:lstStyle/>
          <a:p>
            <a:endParaRPr lang="zh-CN" altLang="en-US"/>
          </a:p>
        </p:txBody>
      </p:sp>
      <p:sp>
        <p:nvSpPr>
          <p:cNvPr id="5" name="Freeform 40"/>
          <p:cNvSpPr/>
          <p:nvPr/>
        </p:nvSpPr>
        <p:spPr bwMode="auto">
          <a:xfrm>
            <a:off x="4927297" y="2214239"/>
            <a:ext cx="1758510" cy="1758519"/>
          </a:xfrm>
          <a:custGeom>
            <a:avLst/>
            <a:gdLst>
              <a:gd name="T0" fmla="*/ 1187 w 1187"/>
              <a:gd name="T1" fmla="*/ 168 h 1187"/>
              <a:gd name="T2" fmla="*/ 1187 w 1187"/>
              <a:gd name="T3" fmla="*/ 0 h 1187"/>
              <a:gd name="T4" fmla="*/ 0 w 1187"/>
              <a:gd name="T5" fmla="*/ 1187 h 1187"/>
              <a:gd name="T6" fmla="*/ 168 w 1187"/>
              <a:gd name="T7" fmla="*/ 1187 h 1187"/>
              <a:gd name="T8" fmla="*/ 1187 w 1187"/>
              <a:gd name="T9" fmla="*/ 168 h 1187"/>
            </a:gdLst>
            <a:ahLst/>
            <a:cxnLst>
              <a:cxn ang="0">
                <a:pos x="T0" y="T1"/>
              </a:cxn>
              <a:cxn ang="0">
                <a:pos x="T2" y="T3"/>
              </a:cxn>
              <a:cxn ang="0">
                <a:pos x="T4" y="T5"/>
              </a:cxn>
              <a:cxn ang="0">
                <a:pos x="T6" y="T7"/>
              </a:cxn>
              <a:cxn ang="0">
                <a:pos x="T8" y="T9"/>
              </a:cxn>
            </a:cxnLst>
            <a:rect l="0" t="0" r="r" b="b"/>
            <a:pathLst>
              <a:path w="1187" h="1187">
                <a:moveTo>
                  <a:pt x="1187" y="168"/>
                </a:moveTo>
                <a:cubicBezTo>
                  <a:pt x="1187" y="0"/>
                  <a:pt x="1187" y="0"/>
                  <a:pt x="1187" y="0"/>
                </a:cubicBezTo>
                <a:cubicBezTo>
                  <a:pt x="531" y="0"/>
                  <a:pt x="0" y="531"/>
                  <a:pt x="0" y="1187"/>
                </a:cubicBezTo>
                <a:cubicBezTo>
                  <a:pt x="168" y="1187"/>
                  <a:pt x="168" y="1187"/>
                  <a:pt x="168" y="1187"/>
                </a:cubicBezTo>
                <a:cubicBezTo>
                  <a:pt x="168" y="624"/>
                  <a:pt x="624" y="168"/>
                  <a:pt x="1187" y="168"/>
                </a:cubicBezTo>
                <a:close/>
              </a:path>
            </a:pathLst>
          </a:custGeom>
          <a:solidFill>
            <a:schemeClr val="accent2"/>
          </a:solidFill>
          <a:ln>
            <a:noFill/>
          </a:ln>
          <a:effectLst>
            <a:innerShdw blurRad="165100" dist="114300" dir="13500000">
              <a:prstClr val="black">
                <a:alpha val="50000"/>
              </a:prstClr>
            </a:innerShdw>
          </a:effectLst>
        </p:spPr>
        <p:txBody>
          <a:bodyPr vert="horz" wrap="square" lIns="91419" tIns="45709" rIns="91419" bIns="45709" numCol="1" anchor="t" anchorCtr="0" compatLnSpc="1"/>
          <a:lstStyle/>
          <a:p>
            <a:endParaRPr lang="zh-CN" altLang="en-US"/>
          </a:p>
        </p:txBody>
      </p:sp>
      <p:sp>
        <p:nvSpPr>
          <p:cNvPr id="6" name="Freeform 43"/>
          <p:cNvSpPr/>
          <p:nvPr/>
        </p:nvSpPr>
        <p:spPr bwMode="auto">
          <a:xfrm>
            <a:off x="6681780" y="3970888"/>
            <a:ext cx="1758510" cy="1758519"/>
          </a:xfrm>
          <a:custGeom>
            <a:avLst/>
            <a:gdLst>
              <a:gd name="T0" fmla="*/ 1187 w 1187"/>
              <a:gd name="T1" fmla="*/ 0 h 1187"/>
              <a:gd name="T2" fmla="*/ 1019 w 1187"/>
              <a:gd name="T3" fmla="*/ 0 h 1187"/>
              <a:gd name="T4" fmla="*/ 0 w 1187"/>
              <a:gd name="T5" fmla="*/ 1019 h 1187"/>
              <a:gd name="T6" fmla="*/ 0 w 1187"/>
              <a:gd name="T7" fmla="*/ 1187 h 1187"/>
              <a:gd name="T8" fmla="*/ 1187 w 1187"/>
              <a:gd name="T9" fmla="*/ 0 h 1187"/>
            </a:gdLst>
            <a:ahLst/>
            <a:cxnLst>
              <a:cxn ang="0">
                <a:pos x="T0" y="T1"/>
              </a:cxn>
              <a:cxn ang="0">
                <a:pos x="T2" y="T3"/>
              </a:cxn>
              <a:cxn ang="0">
                <a:pos x="T4" y="T5"/>
              </a:cxn>
              <a:cxn ang="0">
                <a:pos x="T6" y="T7"/>
              </a:cxn>
              <a:cxn ang="0">
                <a:pos x="T8" y="T9"/>
              </a:cxn>
            </a:cxnLst>
            <a:rect l="0" t="0" r="r" b="b"/>
            <a:pathLst>
              <a:path w="1187" h="1187">
                <a:moveTo>
                  <a:pt x="1187" y="0"/>
                </a:moveTo>
                <a:cubicBezTo>
                  <a:pt x="1019" y="0"/>
                  <a:pt x="1019" y="0"/>
                  <a:pt x="1019" y="0"/>
                </a:cubicBezTo>
                <a:cubicBezTo>
                  <a:pt x="1019" y="563"/>
                  <a:pt x="563" y="1019"/>
                  <a:pt x="0" y="1019"/>
                </a:cubicBezTo>
                <a:cubicBezTo>
                  <a:pt x="0" y="1187"/>
                  <a:pt x="0" y="1187"/>
                  <a:pt x="0" y="1187"/>
                </a:cubicBezTo>
                <a:cubicBezTo>
                  <a:pt x="656" y="1187"/>
                  <a:pt x="1187" y="656"/>
                  <a:pt x="1187" y="0"/>
                </a:cubicBezTo>
                <a:close/>
              </a:path>
            </a:pathLst>
          </a:custGeom>
          <a:solidFill>
            <a:schemeClr val="accent5"/>
          </a:solidFill>
          <a:ln>
            <a:noFill/>
          </a:ln>
          <a:effectLst>
            <a:innerShdw blurRad="165100" dist="114300" dir="13500000">
              <a:prstClr val="black">
                <a:alpha val="50000"/>
              </a:prstClr>
            </a:innerShdw>
          </a:effectLst>
        </p:spPr>
        <p:txBody>
          <a:bodyPr vert="horz" wrap="square" lIns="91419" tIns="45709" rIns="91419" bIns="45709" numCol="1" anchor="t" anchorCtr="0" compatLnSpc="1"/>
          <a:lstStyle/>
          <a:p>
            <a:endParaRPr lang="zh-CN" altLang="en-US"/>
          </a:p>
        </p:txBody>
      </p:sp>
      <p:sp>
        <p:nvSpPr>
          <p:cNvPr id="7" name="Freeform 50"/>
          <p:cNvSpPr/>
          <p:nvPr/>
        </p:nvSpPr>
        <p:spPr bwMode="auto">
          <a:xfrm>
            <a:off x="6689981" y="2210424"/>
            <a:ext cx="1758510" cy="1758519"/>
          </a:xfrm>
          <a:custGeom>
            <a:avLst/>
            <a:gdLst>
              <a:gd name="T0" fmla="*/ 1019 w 1187"/>
              <a:gd name="T1" fmla="*/ 1187 h 1187"/>
              <a:gd name="T2" fmla="*/ 1187 w 1187"/>
              <a:gd name="T3" fmla="*/ 1187 h 1187"/>
              <a:gd name="T4" fmla="*/ 0 w 1187"/>
              <a:gd name="T5" fmla="*/ 0 h 1187"/>
              <a:gd name="T6" fmla="*/ 0 w 1187"/>
              <a:gd name="T7" fmla="*/ 168 h 1187"/>
              <a:gd name="T8" fmla="*/ 1019 w 1187"/>
              <a:gd name="T9" fmla="*/ 1187 h 1187"/>
            </a:gdLst>
            <a:ahLst/>
            <a:cxnLst>
              <a:cxn ang="0">
                <a:pos x="T0" y="T1"/>
              </a:cxn>
              <a:cxn ang="0">
                <a:pos x="T2" y="T3"/>
              </a:cxn>
              <a:cxn ang="0">
                <a:pos x="T4" y="T5"/>
              </a:cxn>
              <a:cxn ang="0">
                <a:pos x="T6" y="T7"/>
              </a:cxn>
              <a:cxn ang="0">
                <a:pos x="T8" y="T9"/>
              </a:cxn>
            </a:cxnLst>
            <a:rect l="0" t="0" r="r" b="b"/>
            <a:pathLst>
              <a:path w="1187" h="1187">
                <a:moveTo>
                  <a:pt x="1019" y="1187"/>
                </a:moveTo>
                <a:cubicBezTo>
                  <a:pt x="1187" y="1187"/>
                  <a:pt x="1187" y="1187"/>
                  <a:pt x="1187" y="1187"/>
                </a:cubicBezTo>
                <a:cubicBezTo>
                  <a:pt x="1187" y="531"/>
                  <a:pt x="656" y="0"/>
                  <a:pt x="0" y="0"/>
                </a:cubicBezTo>
                <a:cubicBezTo>
                  <a:pt x="0" y="168"/>
                  <a:pt x="0" y="168"/>
                  <a:pt x="0" y="168"/>
                </a:cubicBezTo>
                <a:cubicBezTo>
                  <a:pt x="563" y="168"/>
                  <a:pt x="1019" y="624"/>
                  <a:pt x="1019" y="1187"/>
                </a:cubicBezTo>
                <a:close/>
              </a:path>
            </a:pathLst>
          </a:custGeom>
          <a:noFill/>
          <a:ln w="15875" cap="flat">
            <a:noFill/>
            <a:prstDash val="solid"/>
            <a:miter lim="800000"/>
          </a:ln>
          <a:extLst>
            <a:ext uri="{909E8E84-426E-40DD-AFC4-6F175D3DCCD1}">
              <a14:hiddenFill xmlns:a14="http://schemas.microsoft.com/office/drawing/2010/main">
                <a:solidFill>
                  <a:srgbClr val="FFFFFF"/>
                </a:solidFill>
              </a14:hiddenFill>
            </a:ext>
          </a:extLst>
        </p:spPr>
        <p:txBody>
          <a:bodyPr vert="horz" wrap="square" lIns="91419" tIns="45709" rIns="91419" bIns="45709" numCol="1" anchor="t" anchorCtr="0" compatLnSpc="1"/>
          <a:lstStyle/>
          <a:p>
            <a:endParaRPr lang="zh-CN" altLang="en-US"/>
          </a:p>
        </p:txBody>
      </p:sp>
      <p:grpSp>
        <p:nvGrpSpPr>
          <p:cNvPr id="52" name="组合 51"/>
          <p:cNvGrpSpPr/>
          <p:nvPr/>
        </p:nvGrpSpPr>
        <p:grpSpPr>
          <a:xfrm>
            <a:off x="6273342" y="1900898"/>
            <a:ext cx="848932" cy="820904"/>
            <a:chOff x="5413751" y="1710838"/>
            <a:chExt cx="849129" cy="821094"/>
          </a:xfrm>
        </p:grpSpPr>
        <p:sp>
          <p:nvSpPr>
            <p:cNvPr id="8" name="椭圆 7"/>
            <p:cNvSpPr/>
            <p:nvPr/>
          </p:nvSpPr>
          <p:spPr>
            <a:xfrm>
              <a:off x="5413751" y="1710838"/>
              <a:ext cx="821094" cy="821094"/>
            </a:xfrm>
            <a:prstGeom prst="ellipse">
              <a:avLst/>
            </a:prstGeom>
            <a:gradFill flip="none" rotWithShape="1">
              <a:gsLst>
                <a:gs pos="0">
                  <a:schemeClr val="bg1"/>
                </a:gs>
                <a:gs pos="100000">
                  <a:schemeClr val="bg1">
                    <a:lumMod val="50000"/>
                  </a:schemeClr>
                </a:gs>
              </a:gsLst>
              <a:lin ang="2700000" scaled="1"/>
              <a:tileRect/>
            </a:gradFill>
            <a:ln>
              <a:gradFill flip="none" rotWithShape="1">
                <a:gsLst>
                  <a:gs pos="0">
                    <a:schemeClr val="accent1">
                      <a:lumMod val="5000"/>
                      <a:lumOff val="95000"/>
                    </a:schemeClr>
                  </a:gs>
                  <a:gs pos="100000">
                    <a:schemeClr val="bg1">
                      <a:lumMod val="50000"/>
                    </a:schemeClr>
                  </a:gs>
                </a:gsLst>
                <a:lin ang="13500000" scaled="1"/>
                <a:tileRect/>
              </a:gradFill>
            </a:ln>
            <a:effectLst>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56"/>
            <p:cNvSpPr txBox="1"/>
            <p:nvPr/>
          </p:nvSpPr>
          <p:spPr>
            <a:xfrm>
              <a:off x="5475485" y="1767442"/>
              <a:ext cx="787395" cy="707886"/>
            </a:xfrm>
            <a:prstGeom prst="rect">
              <a:avLst/>
            </a:prstGeom>
            <a:noFill/>
          </p:spPr>
          <p:txBody>
            <a:bodyPr wrap="none" rtlCol="0">
              <a:spAutoFit/>
            </a:bodyPr>
            <a:lstStyle/>
            <a:p>
              <a:r>
                <a:rPr lang="en-US" altLang="zh-CN" sz="4000" dirty="0">
                  <a:solidFill>
                    <a:schemeClr val="accent2"/>
                  </a:solidFill>
                  <a:latin typeface="微软雅黑" panose="020B0503020204020204" pitchFamily="34" charset="-122"/>
                  <a:ea typeface="微软雅黑" panose="020B0503020204020204" pitchFamily="34" charset="-122"/>
                </a:rPr>
                <a:t>01</a:t>
              </a:r>
              <a:endParaRPr lang="zh-CN" altLang="en-US" sz="40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7996451" y="3598824"/>
            <a:ext cx="829887" cy="820904"/>
            <a:chOff x="7137259" y="3409157"/>
            <a:chExt cx="830079" cy="821094"/>
          </a:xfrm>
        </p:grpSpPr>
        <p:sp>
          <p:nvSpPr>
            <p:cNvPr id="11" name="椭圆 10"/>
            <p:cNvSpPr/>
            <p:nvPr/>
          </p:nvSpPr>
          <p:spPr>
            <a:xfrm>
              <a:off x="7137259" y="3409157"/>
              <a:ext cx="821094" cy="821094"/>
            </a:xfrm>
            <a:prstGeom prst="ellipse">
              <a:avLst/>
            </a:prstGeom>
            <a:gradFill flip="none" rotWithShape="1">
              <a:gsLst>
                <a:gs pos="0">
                  <a:schemeClr val="bg1"/>
                </a:gs>
                <a:gs pos="100000">
                  <a:schemeClr val="bg1">
                    <a:lumMod val="50000"/>
                  </a:schemeClr>
                </a:gs>
              </a:gsLst>
              <a:lin ang="2700000" scaled="1"/>
              <a:tileRect/>
            </a:gradFill>
            <a:ln>
              <a:gradFill flip="none" rotWithShape="1">
                <a:gsLst>
                  <a:gs pos="0">
                    <a:schemeClr val="accent1">
                      <a:lumMod val="5000"/>
                      <a:lumOff val="95000"/>
                    </a:schemeClr>
                  </a:gs>
                  <a:gs pos="100000">
                    <a:schemeClr val="bg1">
                      <a:lumMod val="50000"/>
                    </a:schemeClr>
                  </a:gs>
                </a:gsLst>
                <a:lin ang="13500000" scaled="1"/>
                <a:tileRect/>
              </a:gradFill>
            </a:ln>
            <a:effectLst>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57"/>
            <p:cNvSpPr txBox="1"/>
            <p:nvPr/>
          </p:nvSpPr>
          <p:spPr>
            <a:xfrm>
              <a:off x="7179943" y="3484811"/>
              <a:ext cx="787395" cy="707886"/>
            </a:xfrm>
            <a:prstGeom prst="rect">
              <a:avLst/>
            </a:prstGeom>
            <a:noFill/>
          </p:spPr>
          <p:txBody>
            <a:bodyPr wrap="none" rtlCol="0">
              <a:spAutoFit/>
            </a:bodyPr>
            <a:lstStyle/>
            <a:p>
              <a:r>
                <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rPr>
                <a:t>02</a:t>
              </a:r>
              <a:endParaRPr lang="zh-CN" altLang="en-US"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4573183" y="3598824"/>
            <a:ext cx="829887" cy="820904"/>
            <a:chOff x="3713199" y="3409157"/>
            <a:chExt cx="830079" cy="821094"/>
          </a:xfrm>
        </p:grpSpPr>
        <p:sp>
          <p:nvSpPr>
            <p:cNvPr id="10" name="椭圆 9"/>
            <p:cNvSpPr/>
            <p:nvPr/>
          </p:nvSpPr>
          <p:spPr>
            <a:xfrm>
              <a:off x="3713199" y="3409157"/>
              <a:ext cx="821094" cy="821094"/>
            </a:xfrm>
            <a:prstGeom prst="ellipse">
              <a:avLst/>
            </a:prstGeom>
            <a:gradFill flip="none" rotWithShape="1">
              <a:gsLst>
                <a:gs pos="0">
                  <a:schemeClr val="bg1"/>
                </a:gs>
                <a:gs pos="100000">
                  <a:schemeClr val="bg1">
                    <a:lumMod val="50000"/>
                  </a:schemeClr>
                </a:gs>
              </a:gsLst>
              <a:lin ang="2700000" scaled="1"/>
              <a:tileRect/>
            </a:gradFill>
            <a:ln>
              <a:gradFill flip="none" rotWithShape="1">
                <a:gsLst>
                  <a:gs pos="0">
                    <a:schemeClr val="accent1">
                      <a:lumMod val="5000"/>
                      <a:lumOff val="95000"/>
                    </a:schemeClr>
                  </a:gs>
                  <a:gs pos="100000">
                    <a:schemeClr val="bg1">
                      <a:lumMod val="50000"/>
                    </a:schemeClr>
                  </a:gs>
                </a:gsLst>
                <a:lin ang="13500000" scaled="1"/>
                <a:tileRect/>
              </a:gradFill>
            </a:ln>
            <a:effectLst>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59"/>
            <p:cNvSpPr txBox="1"/>
            <p:nvPr/>
          </p:nvSpPr>
          <p:spPr>
            <a:xfrm>
              <a:off x="3755883" y="3484811"/>
              <a:ext cx="787395" cy="707886"/>
            </a:xfrm>
            <a:prstGeom prst="rect">
              <a:avLst/>
            </a:prstGeom>
            <a:noFill/>
          </p:spPr>
          <p:txBody>
            <a:bodyPr wrap="none" rtlCol="0">
              <a:spAutoFit/>
            </a:bodyPr>
            <a:lstStyle/>
            <a:p>
              <a:r>
                <a:rPr lang="en-US" altLang="zh-CN" sz="4000" dirty="0">
                  <a:solidFill>
                    <a:schemeClr val="accent6"/>
                  </a:solidFill>
                  <a:latin typeface="微软雅黑" panose="020B0503020204020204" pitchFamily="34" charset="-122"/>
                  <a:ea typeface="微软雅黑" panose="020B0503020204020204" pitchFamily="34" charset="-122"/>
                </a:rPr>
                <a:t>04</a:t>
              </a:r>
              <a:endParaRPr lang="zh-CN" altLang="en-US" sz="4000" dirty="0">
                <a:solidFill>
                  <a:schemeClr val="accent6"/>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8230107" y="2214296"/>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23" name="Freeform 512"/>
          <p:cNvSpPr/>
          <p:nvPr/>
        </p:nvSpPr>
        <p:spPr bwMode="auto">
          <a:xfrm>
            <a:off x="8086125" y="1919210"/>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E27100"/>
          </a:solidFill>
          <a:ln>
            <a:noFill/>
          </a:ln>
        </p:spPr>
        <p:txBody>
          <a:bodyPr vert="horz" wrap="square" lIns="91419" tIns="45709" rIns="91419" bIns="45709" numCol="1" anchor="t" anchorCtr="0" compatLnSpc="1"/>
          <a:lstStyle/>
          <a:p>
            <a:endParaRPr lang="zh-CN" altLang="en-US"/>
          </a:p>
        </p:txBody>
      </p:sp>
      <p:sp>
        <p:nvSpPr>
          <p:cNvPr id="24" name="TextBox 23"/>
          <p:cNvSpPr txBox="1"/>
          <p:nvPr/>
        </p:nvSpPr>
        <p:spPr>
          <a:xfrm>
            <a:off x="8229218" y="1824631"/>
            <a:ext cx="2476732" cy="461558"/>
          </a:xfrm>
          <a:prstGeom prst="rect">
            <a:avLst/>
          </a:prstGeom>
          <a:noFill/>
        </p:spPr>
        <p:txBody>
          <a:bodyPr wrap="square" rtlCol="0">
            <a:spAutoFit/>
          </a:bodyPr>
          <a:lstStyle/>
          <a:p>
            <a:r>
              <a:rPr lang="zh-CN" altLang="en-US" sz="2400" dirty="0">
                <a:solidFill>
                  <a:srgbClr val="E27100"/>
                </a:solidFill>
                <a:latin typeface="微软雅黑" panose="020B0503020204020204" pitchFamily="34" charset="-122"/>
                <a:ea typeface="微软雅黑" panose="020B0503020204020204" pitchFamily="34" charset="-122"/>
              </a:rPr>
              <a:t>点击输入小标题</a:t>
            </a:r>
            <a:endParaRPr lang="zh-CN" altLang="zh-CN" sz="2400" dirty="0">
              <a:solidFill>
                <a:srgbClr val="E27100"/>
              </a:solidFill>
              <a:latin typeface="微软雅黑" panose="020B0503020204020204" pitchFamily="34" charset="-122"/>
              <a:ea typeface="微软雅黑" panose="020B0503020204020204" pitchFamily="34" charset="-122"/>
            </a:endParaRPr>
          </a:p>
        </p:txBody>
      </p:sp>
      <p:sp>
        <p:nvSpPr>
          <p:cNvPr id="26" name="文本框 5"/>
          <p:cNvSpPr txBox="1"/>
          <p:nvPr/>
        </p:nvSpPr>
        <p:spPr>
          <a:xfrm>
            <a:off x="961414" y="187481"/>
            <a:ext cx="4732669"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项目来源</a:t>
            </a:r>
            <a:endParaRPr lang="zh-CN" altLang="zh-CN" sz="3600" dirty="0"/>
          </a:p>
        </p:txBody>
      </p:sp>
      <p:sp>
        <p:nvSpPr>
          <p:cNvPr id="27" name="TextBox 26"/>
          <p:cNvSpPr txBox="1"/>
          <p:nvPr/>
        </p:nvSpPr>
        <p:spPr>
          <a:xfrm>
            <a:off x="2955688" y="394809"/>
            <a:ext cx="2343388"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Project source</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TextBox 39"/>
          <p:cNvSpPr txBox="1"/>
          <p:nvPr/>
        </p:nvSpPr>
        <p:spPr>
          <a:xfrm>
            <a:off x="9197627" y="4128982"/>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41" name="Freeform 512"/>
          <p:cNvSpPr/>
          <p:nvPr/>
        </p:nvSpPr>
        <p:spPr bwMode="auto">
          <a:xfrm>
            <a:off x="9053645" y="3833896"/>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75000"/>
              <a:lumOff val="25000"/>
            </a:schemeClr>
          </a:solidFill>
          <a:ln>
            <a:noFill/>
          </a:ln>
        </p:spPr>
        <p:txBody>
          <a:bodyPr vert="horz" wrap="square" lIns="91419" tIns="45709" rIns="91419" bIns="45709" numCol="1" anchor="t" anchorCtr="0" compatLnSpc="1"/>
          <a:lstStyle/>
          <a:p>
            <a:endParaRPr lang="zh-CN" altLang="en-US"/>
          </a:p>
        </p:txBody>
      </p:sp>
      <p:sp>
        <p:nvSpPr>
          <p:cNvPr id="42" name="TextBox 41"/>
          <p:cNvSpPr txBox="1"/>
          <p:nvPr/>
        </p:nvSpPr>
        <p:spPr>
          <a:xfrm>
            <a:off x="9196738" y="3739317"/>
            <a:ext cx="2476732" cy="461558"/>
          </a:xfrm>
          <a:prstGeom prst="rect">
            <a:avLst/>
          </a:prstGeom>
          <a:noFill/>
        </p:spPr>
        <p:txBody>
          <a:bodyPr wrap="square" rtlCol="0">
            <a:spAutoFit/>
          </a:bodyPr>
          <a:lstStyle/>
          <a:p>
            <a:r>
              <a:rPr lang="zh-CN" altLang="en-US" sz="2400" dirty="0">
                <a:solidFill>
                  <a:schemeClr val="bg2">
                    <a:lumMod val="2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8205474" y="5767114"/>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45" name="Freeform 512"/>
          <p:cNvSpPr/>
          <p:nvPr/>
        </p:nvSpPr>
        <p:spPr bwMode="auto">
          <a:xfrm>
            <a:off x="8061492" y="5472028"/>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1">
              <a:lumMod val="75000"/>
            </a:schemeClr>
          </a:solidFill>
          <a:ln>
            <a:noFill/>
          </a:ln>
        </p:spPr>
        <p:txBody>
          <a:bodyPr vert="horz" wrap="square" lIns="91419" tIns="45709" rIns="91419" bIns="45709" numCol="1" anchor="t" anchorCtr="0" compatLnSpc="1"/>
          <a:lstStyle/>
          <a:p>
            <a:endParaRPr lang="zh-CN" altLang="en-US"/>
          </a:p>
        </p:txBody>
      </p:sp>
      <p:sp>
        <p:nvSpPr>
          <p:cNvPr id="46" name="TextBox 45"/>
          <p:cNvSpPr txBox="1"/>
          <p:nvPr/>
        </p:nvSpPr>
        <p:spPr>
          <a:xfrm>
            <a:off x="8204585" y="5377449"/>
            <a:ext cx="2476732" cy="461558"/>
          </a:xfrm>
          <a:prstGeom prst="rect">
            <a:avLst/>
          </a:prstGeom>
          <a:noFill/>
        </p:spPr>
        <p:txBody>
          <a:bodyPr wrap="square" rtlCol="0">
            <a:spAutoFit/>
          </a:bodyPr>
          <a:lstStyle/>
          <a:p>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507793" y="5174507"/>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49" name="Freeform 512"/>
          <p:cNvSpPr/>
          <p:nvPr/>
        </p:nvSpPr>
        <p:spPr bwMode="auto">
          <a:xfrm>
            <a:off x="2363811" y="4879421"/>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6">
              <a:lumMod val="75000"/>
            </a:schemeClr>
          </a:solidFill>
          <a:ln>
            <a:noFill/>
          </a:ln>
        </p:spPr>
        <p:txBody>
          <a:bodyPr vert="horz" wrap="square" lIns="91419" tIns="45709" rIns="91419" bIns="45709" numCol="1" anchor="t" anchorCtr="0" compatLnSpc="1"/>
          <a:lstStyle/>
          <a:p>
            <a:endParaRPr lang="zh-CN" altLang="en-US"/>
          </a:p>
        </p:txBody>
      </p:sp>
      <p:sp>
        <p:nvSpPr>
          <p:cNvPr id="50" name="TextBox 49"/>
          <p:cNvSpPr txBox="1"/>
          <p:nvPr/>
        </p:nvSpPr>
        <p:spPr>
          <a:xfrm>
            <a:off x="2506904" y="4784842"/>
            <a:ext cx="2476732" cy="461558"/>
          </a:xfrm>
          <a:prstGeom prst="rect">
            <a:avLst/>
          </a:prstGeom>
          <a:noFill/>
        </p:spPr>
        <p:txBody>
          <a:bodyPr wrap="square" rtlCol="0">
            <a:spAutoFit/>
          </a:bodyPr>
          <a:lstStyle/>
          <a:p>
            <a:r>
              <a:rPr lang="zh-CN" altLang="en-US" sz="2400" dirty="0">
                <a:solidFill>
                  <a:schemeClr val="accent6">
                    <a:lumMod val="7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2050" name="Picture 2" descr="E:\企业文化\企业文化图片\PNG\0 (5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055057" y="2749439"/>
            <a:ext cx="3325349" cy="2497050"/>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组合 53"/>
          <p:cNvGrpSpPr/>
          <p:nvPr/>
        </p:nvGrpSpPr>
        <p:grpSpPr>
          <a:xfrm>
            <a:off x="6273342" y="5159684"/>
            <a:ext cx="829887" cy="820904"/>
            <a:chOff x="5413751" y="4970379"/>
            <a:chExt cx="830079" cy="821094"/>
          </a:xfrm>
        </p:grpSpPr>
        <p:sp>
          <p:nvSpPr>
            <p:cNvPr id="9" name="椭圆 8"/>
            <p:cNvSpPr/>
            <p:nvPr/>
          </p:nvSpPr>
          <p:spPr>
            <a:xfrm>
              <a:off x="5413751" y="4970379"/>
              <a:ext cx="821094" cy="821094"/>
            </a:xfrm>
            <a:prstGeom prst="ellipse">
              <a:avLst/>
            </a:prstGeom>
            <a:gradFill flip="none" rotWithShape="1">
              <a:gsLst>
                <a:gs pos="0">
                  <a:schemeClr val="bg1"/>
                </a:gs>
                <a:gs pos="100000">
                  <a:schemeClr val="bg1">
                    <a:lumMod val="50000"/>
                  </a:schemeClr>
                </a:gs>
              </a:gsLst>
              <a:lin ang="2700000" scaled="1"/>
              <a:tileRect/>
            </a:gradFill>
            <a:ln>
              <a:gradFill flip="none" rotWithShape="1">
                <a:gsLst>
                  <a:gs pos="0">
                    <a:schemeClr val="accent1">
                      <a:lumMod val="5000"/>
                      <a:lumOff val="95000"/>
                    </a:schemeClr>
                  </a:gs>
                  <a:gs pos="100000">
                    <a:schemeClr val="bg1">
                      <a:lumMod val="50000"/>
                    </a:schemeClr>
                  </a:gs>
                </a:gsLst>
                <a:lin ang="13500000" scaled="1"/>
                <a:tileRect/>
              </a:gradFill>
            </a:ln>
            <a:effectLst>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58"/>
            <p:cNvSpPr txBox="1"/>
            <p:nvPr/>
          </p:nvSpPr>
          <p:spPr>
            <a:xfrm>
              <a:off x="5456435" y="5065083"/>
              <a:ext cx="787395" cy="707886"/>
            </a:xfrm>
            <a:prstGeom prst="rect">
              <a:avLst/>
            </a:prstGeom>
            <a:noFill/>
          </p:spPr>
          <p:txBody>
            <a:bodyPr wrap="none" rtlCol="0">
              <a:spAutoFit/>
            </a:bodyPr>
            <a:lstStyle/>
            <a:p>
              <a:r>
                <a:rPr lang="en-US" altLang="zh-CN" sz="4000" dirty="0">
                  <a:solidFill>
                    <a:schemeClr val="accent5"/>
                  </a:solidFill>
                  <a:latin typeface="微软雅黑" panose="020B0503020204020204" pitchFamily="34" charset="-122"/>
                  <a:ea typeface="微软雅黑" panose="020B0503020204020204" pitchFamily="34" charset="-122"/>
                </a:rPr>
                <a:t>03</a:t>
              </a:r>
              <a:endParaRPr lang="zh-CN" altLang="en-US" sz="4000" dirty="0">
                <a:solidFill>
                  <a:schemeClr val="accent5"/>
                </a:solidFill>
                <a:latin typeface="微软雅黑" panose="020B0503020204020204" pitchFamily="34" charset="-122"/>
                <a:ea typeface="微软雅黑" panose="020B0503020204020204" pitchFamily="34" charset="-122"/>
              </a:endParaRPr>
            </a:p>
          </p:txBody>
        </p:sp>
      </p:grpSp>
      <p:sp>
        <p:nvSpPr>
          <p:cNvPr id="47" name="Freeform 512"/>
          <p:cNvSpPr/>
          <p:nvPr/>
        </p:nvSpPr>
        <p:spPr bwMode="auto">
          <a:xfrm>
            <a:off x="754764" y="1912762"/>
            <a:ext cx="168236" cy="33329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solidFill>
                <a:srgbClr val="3399FF"/>
              </a:solidFill>
            </a:endParaRPr>
          </a:p>
        </p:txBody>
      </p:sp>
      <p:sp>
        <p:nvSpPr>
          <p:cNvPr id="51" name="TextBox 50"/>
          <p:cNvSpPr txBox="1"/>
          <p:nvPr/>
        </p:nvSpPr>
        <p:spPr>
          <a:xfrm>
            <a:off x="973924" y="1818183"/>
            <a:ext cx="2836575" cy="523099"/>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项目产生的背景</a:t>
            </a:r>
            <a:endParaRPr lang="zh-CN" altLang="zh-CN"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985300" y="2340639"/>
            <a:ext cx="3837027" cy="163083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3000"/>
              </a:lnSpc>
            </a:pPr>
            <a:r>
              <a:rPr lang="zh-CN" altLang="zh-CN" sz="1600" dirty="0"/>
              <a:t>公司以“策略先行，经营致胜，管理为本”的商业推广理念，一步一个脚印发展成为东莞同类企业中经营范围最广、在行业内颇具影响力的企业。</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723"/>
                            </p:stCondLst>
                            <p:childTnLst>
                              <p:par>
                                <p:cTn id="25" presetID="22" presetClass="entr" presetSubtype="8"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left)">
                                      <p:cBhvr>
                                        <p:cTn id="27" dur="500"/>
                                        <p:tgtEl>
                                          <p:spTgt spid="47"/>
                                        </p:tgtEl>
                                      </p:cBhvr>
                                    </p:animEffect>
                                  </p:childTnLst>
                                </p:cTn>
                              </p:par>
                            </p:childTnLst>
                          </p:cTn>
                        </p:par>
                        <p:par>
                          <p:cTn id="28" fill="hold">
                            <p:stCondLst>
                              <p:cond delay="2223"/>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1"/>
                                        </p:tgtEl>
                                        <p:attrNameLst>
                                          <p:attrName>style.visibility</p:attrName>
                                        </p:attrNameLst>
                                      </p:cBhvr>
                                      <p:to>
                                        <p:strVal val="visible"/>
                                      </p:to>
                                    </p:set>
                                    <p:anim calcmode="lin" valueType="num">
                                      <p:cBhvr>
                                        <p:cTn id="31"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51"/>
                                        </p:tgtEl>
                                        <p:attrNameLst>
                                          <p:attrName>ppt_y</p:attrName>
                                        </p:attrNameLst>
                                      </p:cBhvr>
                                      <p:tavLst>
                                        <p:tav tm="0">
                                          <p:val>
                                            <p:strVal val="#ppt_y"/>
                                          </p:val>
                                        </p:tav>
                                        <p:tav tm="100000">
                                          <p:val>
                                            <p:strVal val="#ppt_y"/>
                                          </p:val>
                                        </p:tav>
                                      </p:tavLst>
                                    </p:anim>
                                    <p:anim calcmode="lin" valueType="num">
                                      <p:cBhvr>
                                        <p:cTn id="33"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51"/>
                                        </p:tgtEl>
                                      </p:cBhvr>
                                    </p:animEffect>
                                  </p:childTnLst>
                                </p:cTn>
                              </p:par>
                            </p:childTnLst>
                          </p:cTn>
                        </p:par>
                        <p:par>
                          <p:cTn id="36" fill="hold">
                            <p:stCondLst>
                              <p:cond delay="3023"/>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56"/>
                                        </p:tgtEl>
                                        <p:attrNameLst>
                                          <p:attrName>style.visibility</p:attrName>
                                        </p:attrNameLst>
                                      </p:cBhvr>
                                      <p:to>
                                        <p:strVal val="visible"/>
                                      </p:to>
                                    </p:set>
                                    <p:anim calcmode="lin" valueType="num">
                                      <p:cBhvr>
                                        <p:cTn id="39"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6"/>
                                        </p:tgtEl>
                                        <p:attrNameLst>
                                          <p:attrName>ppt_y</p:attrName>
                                        </p:attrNameLst>
                                      </p:cBhvr>
                                      <p:tavLst>
                                        <p:tav tm="0">
                                          <p:val>
                                            <p:strVal val="#ppt_y"/>
                                          </p:val>
                                        </p:tav>
                                        <p:tav tm="100000">
                                          <p:val>
                                            <p:strVal val="#ppt_y"/>
                                          </p:val>
                                        </p:tav>
                                      </p:tavLst>
                                    </p:anim>
                                    <p:anim calcmode="lin" valueType="num">
                                      <p:cBhvr>
                                        <p:cTn id="41"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6"/>
                                        </p:tgtEl>
                                      </p:cBhvr>
                                    </p:animEffect>
                                  </p:childTnLst>
                                </p:cTn>
                              </p:par>
                            </p:childTnLst>
                          </p:cTn>
                        </p:par>
                        <p:par>
                          <p:cTn id="44" fill="hold">
                            <p:stCondLst>
                              <p:cond delay="6673"/>
                            </p:stCondLst>
                            <p:childTnLst>
                              <p:par>
                                <p:cTn id="45" presetID="53" presetClass="entr" presetSubtype="16" fill="hold" nodeType="afterEffect">
                                  <p:stCondLst>
                                    <p:cond delay="0"/>
                                  </p:stCondLst>
                                  <p:childTnLst>
                                    <p:set>
                                      <p:cBhvr>
                                        <p:cTn id="46" dur="1" fill="hold">
                                          <p:stCondLst>
                                            <p:cond delay="0"/>
                                          </p:stCondLst>
                                        </p:cTn>
                                        <p:tgtEl>
                                          <p:spTgt spid="2050"/>
                                        </p:tgtEl>
                                        <p:attrNameLst>
                                          <p:attrName>style.visibility</p:attrName>
                                        </p:attrNameLst>
                                      </p:cBhvr>
                                      <p:to>
                                        <p:strVal val="visible"/>
                                      </p:to>
                                    </p:set>
                                    <p:anim calcmode="lin" valueType="num">
                                      <p:cBhvr>
                                        <p:cTn id="47" dur="500" fill="hold"/>
                                        <p:tgtEl>
                                          <p:spTgt spid="2050"/>
                                        </p:tgtEl>
                                        <p:attrNameLst>
                                          <p:attrName>ppt_w</p:attrName>
                                        </p:attrNameLst>
                                      </p:cBhvr>
                                      <p:tavLst>
                                        <p:tav tm="0">
                                          <p:val>
                                            <p:fltVal val="0"/>
                                          </p:val>
                                        </p:tav>
                                        <p:tav tm="100000">
                                          <p:val>
                                            <p:strVal val="#ppt_w"/>
                                          </p:val>
                                        </p:tav>
                                      </p:tavLst>
                                    </p:anim>
                                    <p:anim calcmode="lin" valueType="num">
                                      <p:cBhvr>
                                        <p:cTn id="48" dur="500" fill="hold"/>
                                        <p:tgtEl>
                                          <p:spTgt spid="2050"/>
                                        </p:tgtEl>
                                        <p:attrNameLst>
                                          <p:attrName>ppt_h</p:attrName>
                                        </p:attrNameLst>
                                      </p:cBhvr>
                                      <p:tavLst>
                                        <p:tav tm="0">
                                          <p:val>
                                            <p:fltVal val="0"/>
                                          </p:val>
                                        </p:tav>
                                        <p:tav tm="100000">
                                          <p:val>
                                            <p:strVal val="#ppt_h"/>
                                          </p:val>
                                        </p:tav>
                                      </p:tavLst>
                                    </p:anim>
                                    <p:animEffect transition="in" filter="fade">
                                      <p:cBhvr>
                                        <p:cTn id="49" dur="500"/>
                                        <p:tgtEl>
                                          <p:spTgt spid="2050"/>
                                        </p:tgtEl>
                                      </p:cBhvr>
                                    </p:animEffect>
                                  </p:childTnLst>
                                </p:cTn>
                              </p:par>
                            </p:childTnLst>
                          </p:cTn>
                        </p:par>
                        <p:par>
                          <p:cTn id="50" fill="hold">
                            <p:stCondLst>
                              <p:cond delay="7173"/>
                            </p:stCondLst>
                            <p:childTnLst>
                              <p:par>
                                <p:cTn id="51" presetID="53" presetClass="entr" presetSubtype="16"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Effect transition="in" filter="fade">
                                      <p:cBhvr>
                                        <p:cTn id="55" dur="500"/>
                                        <p:tgtEl>
                                          <p:spTgt spid="52"/>
                                        </p:tgtEl>
                                      </p:cBhvr>
                                    </p:animEffect>
                                  </p:childTnLst>
                                </p:cTn>
                              </p:par>
                            </p:childTnLst>
                          </p:cTn>
                        </p:par>
                        <p:par>
                          <p:cTn id="56" fill="hold">
                            <p:stCondLst>
                              <p:cond delay="7673"/>
                            </p:stCondLst>
                            <p:childTnLst>
                              <p:par>
                                <p:cTn id="57" presetID="22" presetClass="entr" presetSubtype="8"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left)">
                                      <p:cBhvr>
                                        <p:cTn id="59" dur="500"/>
                                        <p:tgtEl>
                                          <p:spTgt spid="4"/>
                                        </p:tgtEl>
                                      </p:cBhvr>
                                    </p:animEffect>
                                  </p:childTnLst>
                                </p:cTn>
                              </p:par>
                            </p:childTnLst>
                          </p:cTn>
                        </p:par>
                        <p:par>
                          <p:cTn id="60" fill="hold">
                            <p:stCondLst>
                              <p:cond delay="8173"/>
                            </p:stCondLst>
                            <p:childTnLst>
                              <p:par>
                                <p:cTn id="61" presetID="22" presetClass="entr" presetSubtype="8"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left)">
                                      <p:cBhvr>
                                        <p:cTn id="63" dur="250"/>
                                        <p:tgtEl>
                                          <p:spTgt spid="23"/>
                                        </p:tgtEl>
                                      </p:cBhvr>
                                    </p:animEffect>
                                  </p:childTnLst>
                                </p:cTn>
                              </p:par>
                            </p:childTnLst>
                          </p:cTn>
                        </p:par>
                        <p:par>
                          <p:cTn id="64" fill="hold">
                            <p:stCondLst>
                              <p:cond delay="8673"/>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24"/>
                                        </p:tgtEl>
                                        <p:attrNameLst>
                                          <p:attrName>ppt_y</p:attrName>
                                        </p:attrNameLst>
                                      </p:cBhvr>
                                      <p:tavLst>
                                        <p:tav tm="0">
                                          <p:val>
                                            <p:strVal val="#ppt_y"/>
                                          </p:val>
                                        </p:tav>
                                        <p:tav tm="100000">
                                          <p:val>
                                            <p:strVal val="#ppt_y"/>
                                          </p:val>
                                        </p:tav>
                                      </p:tavLst>
                                    </p:anim>
                                    <p:anim calcmode="lin" valueType="num">
                                      <p:cBhvr>
                                        <p:cTn id="6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24"/>
                                        </p:tgtEl>
                                      </p:cBhvr>
                                    </p:animEffect>
                                  </p:childTnLst>
                                </p:cTn>
                              </p:par>
                            </p:childTnLst>
                          </p:cTn>
                        </p:par>
                        <p:par>
                          <p:cTn id="72" fill="hold">
                            <p:stCondLst>
                              <p:cond delay="9223"/>
                            </p:stCondLst>
                            <p:childTnLst>
                              <p:par>
                                <p:cTn id="73" presetID="41" presetClass="entr" presetSubtype="0" fill="hold" grpId="0" nodeType="afterEffect">
                                  <p:stCondLst>
                                    <p:cond delay="0"/>
                                  </p:stCondLst>
                                  <p:iterate type="lt">
                                    <p:tmPct val="2000"/>
                                  </p:iterate>
                                  <p:childTnLst>
                                    <p:set>
                                      <p:cBhvr>
                                        <p:cTn id="74" dur="1" fill="hold">
                                          <p:stCondLst>
                                            <p:cond delay="0"/>
                                          </p:stCondLst>
                                        </p:cTn>
                                        <p:tgtEl>
                                          <p:spTgt spid="22"/>
                                        </p:tgtEl>
                                        <p:attrNameLst>
                                          <p:attrName>style.visibility</p:attrName>
                                        </p:attrNameLst>
                                      </p:cBhvr>
                                      <p:to>
                                        <p:strVal val="visible"/>
                                      </p:to>
                                    </p:set>
                                    <p:anim calcmode="lin" valueType="num">
                                      <p:cBhvr>
                                        <p:cTn id="75"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22"/>
                                        </p:tgtEl>
                                        <p:attrNameLst>
                                          <p:attrName>ppt_y</p:attrName>
                                        </p:attrNameLst>
                                      </p:cBhvr>
                                      <p:tavLst>
                                        <p:tav tm="0">
                                          <p:val>
                                            <p:strVal val="#ppt_y"/>
                                          </p:val>
                                        </p:tav>
                                        <p:tav tm="100000">
                                          <p:val>
                                            <p:strVal val="#ppt_y"/>
                                          </p:val>
                                        </p:tav>
                                      </p:tavLst>
                                    </p:anim>
                                    <p:anim calcmode="lin" valueType="num">
                                      <p:cBhvr>
                                        <p:cTn id="77"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22"/>
                                        </p:tgtEl>
                                      </p:cBhvr>
                                    </p:animEffect>
                                  </p:childTnLst>
                                </p:cTn>
                              </p:par>
                            </p:childTnLst>
                          </p:cTn>
                        </p:par>
                        <p:par>
                          <p:cTn id="80" fill="hold">
                            <p:stCondLst>
                              <p:cond delay="9873"/>
                            </p:stCondLst>
                            <p:childTnLst>
                              <p:par>
                                <p:cTn id="81" presetID="53" presetClass="entr" presetSubtype="16" fill="hold" nodeType="after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p:cTn id="83" dur="500" fill="hold"/>
                                        <p:tgtEl>
                                          <p:spTgt spid="53"/>
                                        </p:tgtEl>
                                        <p:attrNameLst>
                                          <p:attrName>ppt_w</p:attrName>
                                        </p:attrNameLst>
                                      </p:cBhvr>
                                      <p:tavLst>
                                        <p:tav tm="0">
                                          <p:val>
                                            <p:fltVal val="0"/>
                                          </p:val>
                                        </p:tav>
                                        <p:tav tm="100000">
                                          <p:val>
                                            <p:strVal val="#ppt_w"/>
                                          </p:val>
                                        </p:tav>
                                      </p:tavLst>
                                    </p:anim>
                                    <p:anim calcmode="lin" valueType="num">
                                      <p:cBhvr>
                                        <p:cTn id="84" dur="500" fill="hold"/>
                                        <p:tgtEl>
                                          <p:spTgt spid="53"/>
                                        </p:tgtEl>
                                        <p:attrNameLst>
                                          <p:attrName>ppt_h</p:attrName>
                                        </p:attrNameLst>
                                      </p:cBhvr>
                                      <p:tavLst>
                                        <p:tav tm="0">
                                          <p:val>
                                            <p:fltVal val="0"/>
                                          </p:val>
                                        </p:tav>
                                        <p:tav tm="100000">
                                          <p:val>
                                            <p:strVal val="#ppt_h"/>
                                          </p:val>
                                        </p:tav>
                                      </p:tavLst>
                                    </p:anim>
                                    <p:animEffect transition="in" filter="fade">
                                      <p:cBhvr>
                                        <p:cTn id="85" dur="500"/>
                                        <p:tgtEl>
                                          <p:spTgt spid="53"/>
                                        </p:tgtEl>
                                      </p:cBhvr>
                                    </p:animEffect>
                                  </p:childTnLst>
                                </p:cTn>
                              </p:par>
                            </p:childTnLst>
                          </p:cTn>
                        </p:par>
                        <p:par>
                          <p:cTn id="86" fill="hold">
                            <p:stCondLst>
                              <p:cond delay="10373"/>
                            </p:stCondLst>
                            <p:childTnLst>
                              <p:par>
                                <p:cTn id="87" presetID="22" presetClass="entr" presetSubtype="8" fill="hold" grpId="0" nodeType="after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wipe(left)">
                                      <p:cBhvr>
                                        <p:cTn id="89" dur="250"/>
                                        <p:tgtEl>
                                          <p:spTgt spid="41"/>
                                        </p:tgtEl>
                                      </p:cBhvr>
                                    </p:animEffect>
                                  </p:childTnLst>
                                </p:cTn>
                              </p:par>
                            </p:childTnLst>
                          </p:cTn>
                        </p:par>
                        <p:par>
                          <p:cTn id="90" fill="hold">
                            <p:stCondLst>
                              <p:cond delay="10873"/>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42"/>
                                        </p:tgtEl>
                                        <p:attrNameLst>
                                          <p:attrName>style.visibility</p:attrName>
                                        </p:attrNameLst>
                                      </p:cBhvr>
                                      <p:to>
                                        <p:strVal val="visible"/>
                                      </p:to>
                                    </p:set>
                                    <p:anim calcmode="lin" valueType="num">
                                      <p:cBhvr>
                                        <p:cTn id="93"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42"/>
                                        </p:tgtEl>
                                        <p:attrNameLst>
                                          <p:attrName>ppt_y</p:attrName>
                                        </p:attrNameLst>
                                      </p:cBhvr>
                                      <p:tavLst>
                                        <p:tav tm="0">
                                          <p:val>
                                            <p:strVal val="#ppt_y"/>
                                          </p:val>
                                        </p:tav>
                                        <p:tav tm="100000">
                                          <p:val>
                                            <p:strVal val="#ppt_y"/>
                                          </p:val>
                                        </p:tav>
                                      </p:tavLst>
                                    </p:anim>
                                    <p:anim calcmode="lin" valueType="num">
                                      <p:cBhvr>
                                        <p:cTn id="95"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42"/>
                                        </p:tgtEl>
                                      </p:cBhvr>
                                    </p:animEffect>
                                  </p:childTnLst>
                                </p:cTn>
                              </p:par>
                            </p:childTnLst>
                          </p:cTn>
                        </p:par>
                        <p:par>
                          <p:cTn id="98" fill="hold">
                            <p:stCondLst>
                              <p:cond delay="11423"/>
                            </p:stCondLst>
                            <p:childTnLst>
                              <p:par>
                                <p:cTn id="99" presetID="41" presetClass="entr" presetSubtype="0" fill="hold" grpId="0" nodeType="afterEffect">
                                  <p:stCondLst>
                                    <p:cond delay="0"/>
                                  </p:stCondLst>
                                  <p:iterate type="lt">
                                    <p:tmPct val="2000"/>
                                  </p:iterate>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02" dur="500" fill="hold"/>
                                        <p:tgtEl>
                                          <p:spTgt spid="40"/>
                                        </p:tgtEl>
                                        <p:attrNameLst>
                                          <p:attrName>ppt_y</p:attrName>
                                        </p:attrNameLst>
                                      </p:cBhvr>
                                      <p:tavLst>
                                        <p:tav tm="0">
                                          <p:val>
                                            <p:strVal val="#ppt_y"/>
                                          </p:val>
                                        </p:tav>
                                        <p:tav tm="100000">
                                          <p:val>
                                            <p:strVal val="#ppt_y"/>
                                          </p:val>
                                        </p:tav>
                                      </p:tavLst>
                                    </p:anim>
                                    <p:anim calcmode="lin" valueType="num">
                                      <p:cBhvr>
                                        <p:cTn id="103"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4"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05" dur="500" tmFilter="0,0; .5, 1; 1, 1"/>
                                        <p:tgtEl>
                                          <p:spTgt spid="40"/>
                                        </p:tgtEl>
                                      </p:cBhvr>
                                    </p:animEffect>
                                  </p:childTnLst>
                                </p:cTn>
                              </p:par>
                            </p:childTnLst>
                          </p:cTn>
                        </p:par>
                        <p:par>
                          <p:cTn id="106" fill="hold">
                            <p:stCondLst>
                              <p:cond delay="12073"/>
                            </p:stCondLst>
                            <p:childTnLst>
                              <p:par>
                                <p:cTn id="107" presetID="22" presetClass="entr" presetSubtype="2" fill="hold" grpId="0" nodeType="afterEffect">
                                  <p:stCondLst>
                                    <p:cond delay="0"/>
                                  </p:stCondLst>
                                  <p:childTnLst>
                                    <p:set>
                                      <p:cBhvr>
                                        <p:cTn id="108" dur="1" fill="hold">
                                          <p:stCondLst>
                                            <p:cond delay="0"/>
                                          </p:stCondLst>
                                        </p:cTn>
                                        <p:tgtEl>
                                          <p:spTgt spid="6"/>
                                        </p:tgtEl>
                                        <p:attrNameLst>
                                          <p:attrName>style.visibility</p:attrName>
                                        </p:attrNameLst>
                                      </p:cBhvr>
                                      <p:to>
                                        <p:strVal val="visible"/>
                                      </p:to>
                                    </p:set>
                                    <p:animEffect transition="in" filter="wipe(right)">
                                      <p:cBhvr>
                                        <p:cTn id="109" dur="500"/>
                                        <p:tgtEl>
                                          <p:spTgt spid="6"/>
                                        </p:tgtEl>
                                      </p:cBhvr>
                                    </p:animEffect>
                                  </p:childTnLst>
                                </p:cTn>
                              </p:par>
                            </p:childTnLst>
                          </p:cTn>
                        </p:par>
                        <p:par>
                          <p:cTn id="110" fill="hold">
                            <p:stCondLst>
                              <p:cond delay="12573"/>
                            </p:stCondLst>
                            <p:childTnLst>
                              <p:par>
                                <p:cTn id="111" presetID="53" presetClass="entr" presetSubtype="16" fill="hold" nodeType="afterEffect">
                                  <p:stCondLst>
                                    <p:cond delay="0"/>
                                  </p:stCondLst>
                                  <p:childTnLst>
                                    <p:set>
                                      <p:cBhvr>
                                        <p:cTn id="112" dur="1" fill="hold">
                                          <p:stCondLst>
                                            <p:cond delay="0"/>
                                          </p:stCondLst>
                                        </p:cTn>
                                        <p:tgtEl>
                                          <p:spTgt spid="54"/>
                                        </p:tgtEl>
                                        <p:attrNameLst>
                                          <p:attrName>style.visibility</p:attrName>
                                        </p:attrNameLst>
                                      </p:cBhvr>
                                      <p:to>
                                        <p:strVal val="visible"/>
                                      </p:to>
                                    </p:set>
                                    <p:anim calcmode="lin" valueType="num">
                                      <p:cBhvr>
                                        <p:cTn id="113" dur="500" fill="hold"/>
                                        <p:tgtEl>
                                          <p:spTgt spid="54"/>
                                        </p:tgtEl>
                                        <p:attrNameLst>
                                          <p:attrName>ppt_w</p:attrName>
                                        </p:attrNameLst>
                                      </p:cBhvr>
                                      <p:tavLst>
                                        <p:tav tm="0">
                                          <p:val>
                                            <p:fltVal val="0"/>
                                          </p:val>
                                        </p:tav>
                                        <p:tav tm="100000">
                                          <p:val>
                                            <p:strVal val="#ppt_w"/>
                                          </p:val>
                                        </p:tav>
                                      </p:tavLst>
                                    </p:anim>
                                    <p:anim calcmode="lin" valueType="num">
                                      <p:cBhvr>
                                        <p:cTn id="114" dur="500" fill="hold"/>
                                        <p:tgtEl>
                                          <p:spTgt spid="54"/>
                                        </p:tgtEl>
                                        <p:attrNameLst>
                                          <p:attrName>ppt_h</p:attrName>
                                        </p:attrNameLst>
                                      </p:cBhvr>
                                      <p:tavLst>
                                        <p:tav tm="0">
                                          <p:val>
                                            <p:fltVal val="0"/>
                                          </p:val>
                                        </p:tav>
                                        <p:tav tm="100000">
                                          <p:val>
                                            <p:strVal val="#ppt_h"/>
                                          </p:val>
                                        </p:tav>
                                      </p:tavLst>
                                    </p:anim>
                                    <p:animEffect transition="in" filter="fade">
                                      <p:cBhvr>
                                        <p:cTn id="115" dur="500"/>
                                        <p:tgtEl>
                                          <p:spTgt spid="54"/>
                                        </p:tgtEl>
                                      </p:cBhvr>
                                    </p:animEffect>
                                  </p:childTnLst>
                                </p:cTn>
                              </p:par>
                            </p:childTnLst>
                          </p:cTn>
                        </p:par>
                        <p:par>
                          <p:cTn id="116" fill="hold">
                            <p:stCondLst>
                              <p:cond delay="13073"/>
                            </p:stCondLst>
                            <p:childTnLst>
                              <p:par>
                                <p:cTn id="117" presetID="22" presetClass="entr" presetSubtype="8" fill="hold" grpId="0" nodeType="afterEffect">
                                  <p:stCondLst>
                                    <p:cond delay="0"/>
                                  </p:stCondLst>
                                  <p:childTnLst>
                                    <p:set>
                                      <p:cBhvr>
                                        <p:cTn id="118" dur="1" fill="hold">
                                          <p:stCondLst>
                                            <p:cond delay="0"/>
                                          </p:stCondLst>
                                        </p:cTn>
                                        <p:tgtEl>
                                          <p:spTgt spid="45"/>
                                        </p:tgtEl>
                                        <p:attrNameLst>
                                          <p:attrName>style.visibility</p:attrName>
                                        </p:attrNameLst>
                                      </p:cBhvr>
                                      <p:to>
                                        <p:strVal val="visible"/>
                                      </p:to>
                                    </p:set>
                                    <p:animEffect transition="in" filter="wipe(left)">
                                      <p:cBhvr>
                                        <p:cTn id="119" dur="250"/>
                                        <p:tgtEl>
                                          <p:spTgt spid="45"/>
                                        </p:tgtEl>
                                      </p:cBhvr>
                                    </p:animEffect>
                                  </p:childTnLst>
                                </p:cTn>
                              </p:par>
                            </p:childTnLst>
                          </p:cTn>
                        </p:par>
                        <p:par>
                          <p:cTn id="120" fill="hold">
                            <p:stCondLst>
                              <p:cond delay="13573"/>
                            </p:stCondLst>
                            <p:childTnLst>
                              <p:par>
                                <p:cTn id="121" presetID="41" presetClass="entr" presetSubtype="0" fill="hold" grpId="0" nodeType="afterEffect">
                                  <p:stCondLst>
                                    <p:cond delay="0"/>
                                  </p:stCondLst>
                                  <p:iterate type="lt">
                                    <p:tmPct val="10000"/>
                                  </p:iterate>
                                  <p:childTnLst>
                                    <p:set>
                                      <p:cBhvr>
                                        <p:cTn id="122" dur="1" fill="hold">
                                          <p:stCondLst>
                                            <p:cond delay="0"/>
                                          </p:stCondLst>
                                        </p:cTn>
                                        <p:tgtEl>
                                          <p:spTgt spid="46"/>
                                        </p:tgtEl>
                                        <p:attrNameLst>
                                          <p:attrName>style.visibility</p:attrName>
                                        </p:attrNameLst>
                                      </p:cBhvr>
                                      <p:to>
                                        <p:strVal val="visible"/>
                                      </p:to>
                                    </p:set>
                                    <p:anim calcmode="lin" valueType="num">
                                      <p:cBhvr>
                                        <p:cTn id="123"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4" dur="500" fill="hold"/>
                                        <p:tgtEl>
                                          <p:spTgt spid="46"/>
                                        </p:tgtEl>
                                        <p:attrNameLst>
                                          <p:attrName>ppt_y</p:attrName>
                                        </p:attrNameLst>
                                      </p:cBhvr>
                                      <p:tavLst>
                                        <p:tav tm="0">
                                          <p:val>
                                            <p:strVal val="#ppt_y"/>
                                          </p:val>
                                        </p:tav>
                                        <p:tav tm="100000">
                                          <p:val>
                                            <p:strVal val="#ppt_y"/>
                                          </p:val>
                                        </p:tav>
                                      </p:tavLst>
                                    </p:anim>
                                    <p:anim calcmode="lin" valueType="num">
                                      <p:cBhvr>
                                        <p:cTn id="125"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26"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27" dur="500" tmFilter="0,0; .5, 1; 1, 1"/>
                                        <p:tgtEl>
                                          <p:spTgt spid="46"/>
                                        </p:tgtEl>
                                      </p:cBhvr>
                                    </p:animEffect>
                                  </p:childTnLst>
                                </p:cTn>
                              </p:par>
                            </p:childTnLst>
                          </p:cTn>
                        </p:par>
                        <p:par>
                          <p:cTn id="128" fill="hold">
                            <p:stCondLst>
                              <p:cond delay="14123"/>
                            </p:stCondLst>
                            <p:childTnLst>
                              <p:par>
                                <p:cTn id="129" presetID="41" presetClass="entr" presetSubtype="0" fill="hold" grpId="0" nodeType="afterEffect">
                                  <p:stCondLst>
                                    <p:cond delay="0"/>
                                  </p:stCondLst>
                                  <p:iterate type="lt">
                                    <p:tmPct val="2000"/>
                                  </p:iterate>
                                  <p:childTnLst>
                                    <p:set>
                                      <p:cBhvr>
                                        <p:cTn id="130" dur="1" fill="hold">
                                          <p:stCondLst>
                                            <p:cond delay="0"/>
                                          </p:stCondLst>
                                        </p:cTn>
                                        <p:tgtEl>
                                          <p:spTgt spid="44"/>
                                        </p:tgtEl>
                                        <p:attrNameLst>
                                          <p:attrName>style.visibility</p:attrName>
                                        </p:attrNameLst>
                                      </p:cBhvr>
                                      <p:to>
                                        <p:strVal val="visible"/>
                                      </p:to>
                                    </p:set>
                                    <p:anim calcmode="lin" valueType="num">
                                      <p:cBhvr>
                                        <p:cTn id="131"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32" dur="500" fill="hold"/>
                                        <p:tgtEl>
                                          <p:spTgt spid="44"/>
                                        </p:tgtEl>
                                        <p:attrNameLst>
                                          <p:attrName>ppt_y</p:attrName>
                                        </p:attrNameLst>
                                      </p:cBhvr>
                                      <p:tavLst>
                                        <p:tav tm="0">
                                          <p:val>
                                            <p:strVal val="#ppt_y"/>
                                          </p:val>
                                        </p:tav>
                                        <p:tav tm="100000">
                                          <p:val>
                                            <p:strVal val="#ppt_y"/>
                                          </p:val>
                                        </p:tav>
                                      </p:tavLst>
                                    </p:anim>
                                    <p:anim calcmode="lin" valueType="num">
                                      <p:cBhvr>
                                        <p:cTn id="133"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34"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35" dur="500" tmFilter="0,0; .5, 1; 1, 1"/>
                                        <p:tgtEl>
                                          <p:spTgt spid="44"/>
                                        </p:tgtEl>
                                      </p:cBhvr>
                                    </p:animEffect>
                                  </p:childTnLst>
                                </p:cTn>
                              </p:par>
                            </p:childTnLst>
                          </p:cTn>
                        </p:par>
                        <p:par>
                          <p:cTn id="136" fill="hold">
                            <p:stCondLst>
                              <p:cond delay="14773"/>
                            </p:stCondLst>
                            <p:childTnLst>
                              <p:par>
                                <p:cTn id="137" presetID="22" presetClass="entr" presetSubtype="2" fill="hold" grpId="0" nodeType="afterEffect">
                                  <p:stCondLst>
                                    <p:cond delay="0"/>
                                  </p:stCondLst>
                                  <p:childTnLst>
                                    <p:set>
                                      <p:cBhvr>
                                        <p:cTn id="138" dur="1" fill="hold">
                                          <p:stCondLst>
                                            <p:cond delay="0"/>
                                          </p:stCondLst>
                                        </p:cTn>
                                        <p:tgtEl>
                                          <p:spTgt spid="3"/>
                                        </p:tgtEl>
                                        <p:attrNameLst>
                                          <p:attrName>style.visibility</p:attrName>
                                        </p:attrNameLst>
                                      </p:cBhvr>
                                      <p:to>
                                        <p:strVal val="visible"/>
                                      </p:to>
                                    </p:set>
                                    <p:animEffect transition="in" filter="wipe(right)">
                                      <p:cBhvr>
                                        <p:cTn id="139" dur="500"/>
                                        <p:tgtEl>
                                          <p:spTgt spid="3"/>
                                        </p:tgtEl>
                                      </p:cBhvr>
                                    </p:animEffect>
                                  </p:childTnLst>
                                </p:cTn>
                              </p:par>
                            </p:childTnLst>
                          </p:cTn>
                        </p:par>
                        <p:par>
                          <p:cTn id="140" fill="hold">
                            <p:stCondLst>
                              <p:cond delay="15273"/>
                            </p:stCondLst>
                            <p:childTnLst>
                              <p:par>
                                <p:cTn id="141" presetID="53" presetClass="entr" presetSubtype="16" fill="hold" nodeType="afterEffect">
                                  <p:stCondLst>
                                    <p:cond delay="0"/>
                                  </p:stCondLst>
                                  <p:childTnLst>
                                    <p:set>
                                      <p:cBhvr>
                                        <p:cTn id="142" dur="1" fill="hold">
                                          <p:stCondLst>
                                            <p:cond delay="0"/>
                                          </p:stCondLst>
                                        </p:cTn>
                                        <p:tgtEl>
                                          <p:spTgt spid="55"/>
                                        </p:tgtEl>
                                        <p:attrNameLst>
                                          <p:attrName>style.visibility</p:attrName>
                                        </p:attrNameLst>
                                      </p:cBhvr>
                                      <p:to>
                                        <p:strVal val="visible"/>
                                      </p:to>
                                    </p:set>
                                    <p:anim calcmode="lin" valueType="num">
                                      <p:cBhvr>
                                        <p:cTn id="143" dur="500" fill="hold"/>
                                        <p:tgtEl>
                                          <p:spTgt spid="55"/>
                                        </p:tgtEl>
                                        <p:attrNameLst>
                                          <p:attrName>ppt_w</p:attrName>
                                        </p:attrNameLst>
                                      </p:cBhvr>
                                      <p:tavLst>
                                        <p:tav tm="0">
                                          <p:val>
                                            <p:fltVal val="0"/>
                                          </p:val>
                                        </p:tav>
                                        <p:tav tm="100000">
                                          <p:val>
                                            <p:strVal val="#ppt_w"/>
                                          </p:val>
                                        </p:tav>
                                      </p:tavLst>
                                    </p:anim>
                                    <p:anim calcmode="lin" valueType="num">
                                      <p:cBhvr>
                                        <p:cTn id="144" dur="500" fill="hold"/>
                                        <p:tgtEl>
                                          <p:spTgt spid="55"/>
                                        </p:tgtEl>
                                        <p:attrNameLst>
                                          <p:attrName>ppt_h</p:attrName>
                                        </p:attrNameLst>
                                      </p:cBhvr>
                                      <p:tavLst>
                                        <p:tav tm="0">
                                          <p:val>
                                            <p:fltVal val="0"/>
                                          </p:val>
                                        </p:tav>
                                        <p:tav tm="100000">
                                          <p:val>
                                            <p:strVal val="#ppt_h"/>
                                          </p:val>
                                        </p:tav>
                                      </p:tavLst>
                                    </p:anim>
                                    <p:animEffect transition="in" filter="fade">
                                      <p:cBhvr>
                                        <p:cTn id="145" dur="500"/>
                                        <p:tgtEl>
                                          <p:spTgt spid="55"/>
                                        </p:tgtEl>
                                      </p:cBhvr>
                                    </p:animEffect>
                                  </p:childTnLst>
                                </p:cTn>
                              </p:par>
                            </p:childTnLst>
                          </p:cTn>
                        </p:par>
                        <p:par>
                          <p:cTn id="146" fill="hold">
                            <p:stCondLst>
                              <p:cond delay="15773"/>
                            </p:stCondLst>
                            <p:childTnLst>
                              <p:par>
                                <p:cTn id="147" presetID="22" presetClass="entr" presetSubtype="8" fill="hold" grpId="0" nodeType="afterEffect">
                                  <p:stCondLst>
                                    <p:cond delay="0"/>
                                  </p:stCondLst>
                                  <p:childTnLst>
                                    <p:set>
                                      <p:cBhvr>
                                        <p:cTn id="148" dur="1" fill="hold">
                                          <p:stCondLst>
                                            <p:cond delay="0"/>
                                          </p:stCondLst>
                                        </p:cTn>
                                        <p:tgtEl>
                                          <p:spTgt spid="49"/>
                                        </p:tgtEl>
                                        <p:attrNameLst>
                                          <p:attrName>style.visibility</p:attrName>
                                        </p:attrNameLst>
                                      </p:cBhvr>
                                      <p:to>
                                        <p:strVal val="visible"/>
                                      </p:to>
                                    </p:set>
                                    <p:animEffect transition="in" filter="wipe(left)">
                                      <p:cBhvr>
                                        <p:cTn id="149" dur="250"/>
                                        <p:tgtEl>
                                          <p:spTgt spid="49"/>
                                        </p:tgtEl>
                                      </p:cBhvr>
                                    </p:animEffect>
                                  </p:childTnLst>
                                </p:cTn>
                              </p:par>
                            </p:childTnLst>
                          </p:cTn>
                        </p:par>
                        <p:par>
                          <p:cTn id="150" fill="hold">
                            <p:stCondLst>
                              <p:cond delay="16273"/>
                            </p:stCondLst>
                            <p:childTnLst>
                              <p:par>
                                <p:cTn id="151" presetID="41" presetClass="entr" presetSubtype="0" fill="hold" grpId="0" nodeType="afterEffect">
                                  <p:stCondLst>
                                    <p:cond delay="0"/>
                                  </p:stCondLst>
                                  <p:iterate type="lt">
                                    <p:tmPct val="10000"/>
                                  </p:iterate>
                                  <p:childTnLst>
                                    <p:set>
                                      <p:cBhvr>
                                        <p:cTn id="152" dur="1" fill="hold">
                                          <p:stCondLst>
                                            <p:cond delay="0"/>
                                          </p:stCondLst>
                                        </p:cTn>
                                        <p:tgtEl>
                                          <p:spTgt spid="50"/>
                                        </p:tgtEl>
                                        <p:attrNameLst>
                                          <p:attrName>style.visibility</p:attrName>
                                        </p:attrNameLst>
                                      </p:cBhvr>
                                      <p:to>
                                        <p:strVal val="visible"/>
                                      </p:to>
                                    </p:set>
                                    <p:anim calcmode="lin" valueType="num">
                                      <p:cBhvr>
                                        <p:cTn id="153"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54" dur="500" fill="hold"/>
                                        <p:tgtEl>
                                          <p:spTgt spid="50"/>
                                        </p:tgtEl>
                                        <p:attrNameLst>
                                          <p:attrName>ppt_y</p:attrName>
                                        </p:attrNameLst>
                                      </p:cBhvr>
                                      <p:tavLst>
                                        <p:tav tm="0">
                                          <p:val>
                                            <p:strVal val="#ppt_y"/>
                                          </p:val>
                                        </p:tav>
                                        <p:tav tm="100000">
                                          <p:val>
                                            <p:strVal val="#ppt_y"/>
                                          </p:val>
                                        </p:tav>
                                      </p:tavLst>
                                    </p:anim>
                                    <p:anim calcmode="lin" valueType="num">
                                      <p:cBhvr>
                                        <p:cTn id="155"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56"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57" dur="500" tmFilter="0,0; .5, 1; 1, 1"/>
                                        <p:tgtEl>
                                          <p:spTgt spid="50"/>
                                        </p:tgtEl>
                                      </p:cBhvr>
                                    </p:animEffect>
                                  </p:childTnLst>
                                </p:cTn>
                              </p:par>
                            </p:childTnLst>
                          </p:cTn>
                        </p:par>
                        <p:par>
                          <p:cTn id="158" fill="hold">
                            <p:stCondLst>
                              <p:cond delay="16823"/>
                            </p:stCondLst>
                            <p:childTnLst>
                              <p:par>
                                <p:cTn id="159" presetID="41" presetClass="entr" presetSubtype="0" fill="hold" grpId="0" nodeType="afterEffect">
                                  <p:stCondLst>
                                    <p:cond delay="0"/>
                                  </p:stCondLst>
                                  <p:iterate type="lt">
                                    <p:tmPct val="2000"/>
                                  </p:iterate>
                                  <p:childTnLst>
                                    <p:set>
                                      <p:cBhvr>
                                        <p:cTn id="160" dur="1" fill="hold">
                                          <p:stCondLst>
                                            <p:cond delay="0"/>
                                          </p:stCondLst>
                                        </p:cTn>
                                        <p:tgtEl>
                                          <p:spTgt spid="48"/>
                                        </p:tgtEl>
                                        <p:attrNameLst>
                                          <p:attrName>style.visibility</p:attrName>
                                        </p:attrNameLst>
                                      </p:cBhvr>
                                      <p:to>
                                        <p:strVal val="visible"/>
                                      </p:to>
                                    </p:set>
                                    <p:anim calcmode="lin" valueType="num">
                                      <p:cBhvr>
                                        <p:cTn id="161"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162" dur="500" fill="hold"/>
                                        <p:tgtEl>
                                          <p:spTgt spid="48"/>
                                        </p:tgtEl>
                                        <p:attrNameLst>
                                          <p:attrName>ppt_y</p:attrName>
                                        </p:attrNameLst>
                                      </p:cBhvr>
                                      <p:tavLst>
                                        <p:tav tm="0">
                                          <p:val>
                                            <p:strVal val="#ppt_y"/>
                                          </p:val>
                                        </p:tav>
                                        <p:tav tm="100000">
                                          <p:val>
                                            <p:strVal val="#ppt_y"/>
                                          </p:val>
                                        </p:tav>
                                      </p:tavLst>
                                    </p:anim>
                                    <p:anim calcmode="lin" valueType="num">
                                      <p:cBhvr>
                                        <p:cTn id="163"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164"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165" dur="500" tmFilter="0,0; .5, 1; 1, 1"/>
                                        <p:tgtEl>
                                          <p:spTgt spid="48"/>
                                        </p:tgtEl>
                                      </p:cBhvr>
                                    </p:animEffect>
                                  </p:childTnLst>
                                </p:cTn>
                              </p:par>
                            </p:childTnLst>
                          </p:cTn>
                        </p:par>
                        <p:par>
                          <p:cTn id="166" fill="hold">
                            <p:stCondLst>
                              <p:cond delay="17473"/>
                            </p:stCondLst>
                            <p:childTnLst>
                              <p:par>
                                <p:cTn id="167" presetID="22" presetClass="entr" presetSubtype="8" fill="hold" grpId="0" nodeType="afterEffect">
                                  <p:stCondLst>
                                    <p:cond delay="0"/>
                                  </p:stCondLst>
                                  <p:childTnLst>
                                    <p:set>
                                      <p:cBhvr>
                                        <p:cTn id="168" dur="1" fill="hold">
                                          <p:stCondLst>
                                            <p:cond delay="0"/>
                                          </p:stCondLst>
                                        </p:cTn>
                                        <p:tgtEl>
                                          <p:spTgt spid="5"/>
                                        </p:tgtEl>
                                        <p:attrNameLst>
                                          <p:attrName>style.visibility</p:attrName>
                                        </p:attrNameLst>
                                      </p:cBhvr>
                                      <p:to>
                                        <p:strVal val="visible"/>
                                      </p:to>
                                    </p:set>
                                    <p:animEffect transition="in" filter="wipe(left)">
                                      <p:cBhvr>
                                        <p:cTn id="16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p:bldP spid="23" grpId="0" animBg="1"/>
      <p:bldP spid="24" grpId="0"/>
      <p:bldP spid="26" grpId="0"/>
      <p:bldP spid="27" grpId="0"/>
      <p:bldP spid="40" grpId="0"/>
      <p:bldP spid="41" grpId="0" animBg="1"/>
      <p:bldP spid="42" grpId="0"/>
      <p:bldP spid="44" grpId="0"/>
      <p:bldP spid="45" grpId="0" animBg="1"/>
      <p:bldP spid="46" grpId="0"/>
      <p:bldP spid="48" grpId="0"/>
      <p:bldP spid="49" grpId="0" animBg="1"/>
      <p:bldP spid="50" grpId="0"/>
      <p:bldP spid="47" grpId="0" animBg="1"/>
      <p:bldP spid="51" grpId="0"/>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4" y="187481"/>
            <a:ext cx="324789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zh-CN" sz="3600" dirty="0"/>
              <a:t>融资计划</a:t>
            </a:r>
            <a:endParaRPr lang="zh-CN" altLang="zh-CN" sz="3600" dirty="0"/>
          </a:p>
        </p:txBody>
      </p:sp>
      <p:sp>
        <p:nvSpPr>
          <p:cNvPr id="27" name="TextBox 26"/>
          <p:cNvSpPr txBox="1"/>
          <p:nvPr/>
        </p:nvSpPr>
        <p:spPr>
          <a:xfrm>
            <a:off x="3075707" y="356718"/>
            <a:ext cx="2603670"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Financing plan</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rot="3152971">
            <a:off x="460294" y="2676116"/>
            <a:ext cx="4281446" cy="1747740"/>
            <a:chOff x="2482316" y="2299046"/>
            <a:chExt cx="4752528" cy="1940042"/>
          </a:xfrm>
        </p:grpSpPr>
        <p:sp>
          <p:nvSpPr>
            <p:cNvPr id="16" name="矩形 15"/>
            <p:cNvSpPr/>
            <p:nvPr/>
          </p:nvSpPr>
          <p:spPr>
            <a:xfrm>
              <a:off x="2482316" y="4221088"/>
              <a:ext cx="4752528" cy="18000"/>
            </a:xfrm>
            <a:prstGeom prst="rect">
              <a:avLst/>
            </a:prstGeom>
            <a:gradFill>
              <a:gsLst>
                <a:gs pos="49628">
                  <a:schemeClr val="tx1">
                    <a:lumMod val="65000"/>
                    <a:lumOff val="35000"/>
                  </a:schemeClr>
                </a:gs>
                <a:gs pos="2000">
                  <a:schemeClr val="bg1">
                    <a:lumMod val="95000"/>
                  </a:schemeClr>
                </a:gs>
                <a:gs pos="100000">
                  <a:schemeClr val="bg1">
                    <a:lumMod val="9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3"/>
            <p:cNvSpPr/>
            <p:nvPr/>
          </p:nvSpPr>
          <p:spPr>
            <a:xfrm>
              <a:off x="2626332" y="3933056"/>
              <a:ext cx="4464496" cy="291171"/>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chemeClr val="bg1">
                    <a:lumMod val="50000"/>
                    <a:alpha val="27000"/>
                  </a:schemeClr>
                </a:gs>
                <a:gs pos="26000">
                  <a:schemeClr val="bg1">
                    <a:lumMod val="95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45709" rIns="91419" bIns="45709" numCol="1" spcCol="0" rtlCol="0" fromWordArt="0" anchor="ctr" anchorCtr="0" forceAA="0" compatLnSpc="1">
              <a:noAutofit/>
            </a:bodyPr>
            <a:lstStyle/>
            <a:p>
              <a:pPr algn="ctr"/>
              <a:endParaRPr lang="zh-CN" altLang="en-US"/>
            </a:p>
          </p:txBody>
        </p:sp>
        <p:sp>
          <p:nvSpPr>
            <p:cNvPr id="18" name="椭圆 6"/>
            <p:cNvSpPr/>
            <p:nvPr/>
          </p:nvSpPr>
          <p:spPr>
            <a:xfrm>
              <a:off x="3491880" y="2299046"/>
              <a:ext cx="2448272" cy="1925181"/>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chemeClr val="bg1"/>
            </a:solidFill>
            <a:ln>
              <a:noFill/>
            </a:ln>
            <a:effectLst>
              <a:outerShdw blurRad="50800" dist="38100" dir="16200000" sx="101000" sy="101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45709" rIns="91419" bIns="45709" numCol="1" spcCol="0" rtlCol="0" fromWordArt="0" anchor="ctr" anchorCtr="0" forceAA="0" compatLnSpc="1">
              <a:noAutofit/>
            </a:bodyPr>
            <a:lstStyle/>
            <a:p>
              <a:pPr algn="ctr"/>
              <a:endParaRPr lang="zh-CN" altLang="en-US"/>
            </a:p>
          </p:txBody>
        </p:sp>
        <p:sp>
          <p:nvSpPr>
            <p:cNvPr id="19" name="椭圆 6"/>
            <p:cNvSpPr/>
            <p:nvPr/>
          </p:nvSpPr>
          <p:spPr>
            <a:xfrm>
              <a:off x="3563888" y="2405560"/>
              <a:ext cx="2308825" cy="1815528"/>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0099CC"/>
            </a:solidFill>
            <a:ln>
              <a:noFill/>
            </a:ln>
            <a:effectLst>
              <a:innerShdw blurRad="114300">
                <a:srgbClr val="7C3B06"/>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45709" rIns="91419" bIns="45709" numCol="1" spcCol="0" rtlCol="0" fromWordArt="0" anchor="ctr" anchorCtr="0" forceAA="0" compatLnSpc="1">
              <a:noAutofit/>
            </a:bodyPr>
            <a:lstStyle/>
            <a:p>
              <a:pPr algn="ctr"/>
              <a:endParaRPr lang="zh-CN" altLang="en-US"/>
            </a:p>
          </p:txBody>
        </p:sp>
      </p:grpSp>
      <p:grpSp>
        <p:nvGrpSpPr>
          <p:cNvPr id="20" name="组合 19"/>
          <p:cNvGrpSpPr/>
          <p:nvPr/>
        </p:nvGrpSpPr>
        <p:grpSpPr>
          <a:xfrm rot="3152971">
            <a:off x="2927787" y="2676116"/>
            <a:ext cx="4281446" cy="1747740"/>
            <a:chOff x="2482316" y="2299046"/>
            <a:chExt cx="4752528" cy="1940042"/>
          </a:xfrm>
        </p:grpSpPr>
        <p:sp>
          <p:nvSpPr>
            <p:cNvPr id="21" name="矩形 20"/>
            <p:cNvSpPr/>
            <p:nvPr/>
          </p:nvSpPr>
          <p:spPr>
            <a:xfrm>
              <a:off x="2482316" y="4221088"/>
              <a:ext cx="4752528" cy="18000"/>
            </a:xfrm>
            <a:prstGeom prst="rect">
              <a:avLst/>
            </a:prstGeom>
            <a:gradFill>
              <a:gsLst>
                <a:gs pos="49628">
                  <a:schemeClr val="tx1">
                    <a:lumMod val="65000"/>
                    <a:lumOff val="35000"/>
                  </a:schemeClr>
                </a:gs>
                <a:gs pos="2000">
                  <a:schemeClr val="bg1">
                    <a:lumMod val="95000"/>
                  </a:schemeClr>
                </a:gs>
                <a:gs pos="100000">
                  <a:schemeClr val="bg1">
                    <a:lumMod val="9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3"/>
            <p:cNvSpPr/>
            <p:nvPr/>
          </p:nvSpPr>
          <p:spPr>
            <a:xfrm>
              <a:off x="2626332" y="3933056"/>
              <a:ext cx="4464496" cy="291171"/>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chemeClr val="bg1">
                    <a:lumMod val="50000"/>
                    <a:alpha val="27000"/>
                  </a:schemeClr>
                </a:gs>
                <a:gs pos="26000">
                  <a:schemeClr val="bg1">
                    <a:lumMod val="95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45709" rIns="91419" bIns="45709" numCol="1" spcCol="0" rtlCol="0" fromWordArt="0" anchor="ctr" anchorCtr="0" forceAA="0" compatLnSpc="1">
              <a:noAutofit/>
            </a:bodyPr>
            <a:lstStyle/>
            <a:p>
              <a:pPr algn="ctr"/>
              <a:endParaRPr lang="zh-CN" altLang="en-US"/>
            </a:p>
          </p:txBody>
        </p:sp>
        <p:sp>
          <p:nvSpPr>
            <p:cNvPr id="23" name="椭圆 6"/>
            <p:cNvSpPr/>
            <p:nvPr/>
          </p:nvSpPr>
          <p:spPr>
            <a:xfrm>
              <a:off x="3491880" y="2299046"/>
              <a:ext cx="2448272" cy="1925181"/>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chemeClr val="bg1"/>
            </a:solidFill>
            <a:ln>
              <a:noFill/>
            </a:ln>
            <a:effectLst>
              <a:outerShdw blurRad="50800" dist="38100" dir="16200000" sx="101000" sy="101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45709" rIns="91419" bIns="45709" numCol="1" spcCol="0" rtlCol="0" fromWordArt="0" anchor="ctr" anchorCtr="0" forceAA="0" compatLnSpc="1">
              <a:noAutofit/>
            </a:bodyPr>
            <a:lstStyle/>
            <a:p>
              <a:pPr algn="ctr"/>
              <a:endParaRPr lang="zh-CN" altLang="en-US"/>
            </a:p>
          </p:txBody>
        </p:sp>
        <p:sp>
          <p:nvSpPr>
            <p:cNvPr id="24" name="椭圆 6"/>
            <p:cNvSpPr/>
            <p:nvPr/>
          </p:nvSpPr>
          <p:spPr>
            <a:xfrm>
              <a:off x="3563888" y="2405560"/>
              <a:ext cx="2308825" cy="1815528"/>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FDA403"/>
            </a:solidFill>
            <a:ln>
              <a:noFill/>
            </a:ln>
            <a:effectLst>
              <a:innerShdw blurRad="114300">
                <a:srgbClr val="7C3B06"/>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45709" rIns="91419" bIns="45709" numCol="1" spcCol="0" rtlCol="0" fromWordArt="0" anchor="ctr" anchorCtr="0" forceAA="0" compatLnSpc="1">
              <a:noAutofit/>
            </a:bodyPr>
            <a:lstStyle/>
            <a:p>
              <a:pPr algn="ctr"/>
              <a:endParaRPr lang="zh-CN" altLang="en-US"/>
            </a:p>
          </p:txBody>
        </p:sp>
      </p:grpSp>
      <p:grpSp>
        <p:nvGrpSpPr>
          <p:cNvPr id="25" name="组合 24"/>
          <p:cNvGrpSpPr/>
          <p:nvPr/>
        </p:nvGrpSpPr>
        <p:grpSpPr>
          <a:xfrm rot="3152971">
            <a:off x="5395280" y="2676116"/>
            <a:ext cx="4281446" cy="1747740"/>
            <a:chOff x="2482316" y="2299046"/>
            <a:chExt cx="4752528" cy="1940042"/>
          </a:xfrm>
        </p:grpSpPr>
        <p:sp>
          <p:nvSpPr>
            <p:cNvPr id="39" name="矩形 38"/>
            <p:cNvSpPr/>
            <p:nvPr/>
          </p:nvSpPr>
          <p:spPr>
            <a:xfrm>
              <a:off x="2482316" y="4221088"/>
              <a:ext cx="4752528" cy="18000"/>
            </a:xfrm>
            <a:prstGeom prst="rect">
              <a:avLst/>
            </a:prstGeom>
            <a:gradFill>
              <a:gsLst>
                <a:gs pos="49628">
                  <a:schemeClr val="tx1">
                    <a:lumMod val="65000"/>
                    <a:lumOff val="35000"/>
                  </a:schemeClr>
                </a:gs>
                <a:gs pos="2000">
                  <a:schemeClr val="bg1">
                    <a:lumMod val="95000"/>
                  </a:schemeClr>
                </a:gs>
                <a:gs pos="100000">
                  <a:schemeClr val="bg1">
                    <a:lumMod val="9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
            <p:cNvSpPr/>
            <p:nvPr/>
          </p:nvSpPr>
          <p:spPr>
            <a:xfrm>
              <a:off x="2626332" y="3933056"/>
              <a:ext cx="4464496" cy="291171"/>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chemeClr val="bg1">
                    <a:lumMod val="50000"/>
                    <a:alpha val="27000"/>
                  </a:schemeClr>
                </a:gs>
                <a:gs pos="26000">
                  <a:schemeClr val="bg1">
                    <a:lumMod val="95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45709" rIns="91419" bIns="45709" numCol="1" spcCol="0" rtlCol="0" fromWordArt="0" anchor="ctr" anchorCtr="0" forceAA="0" compatLnSpc="1">
              <a:noAutofit/>
            </a:bodyPr>
            <a:lstStyle/>
            <a:p>
              <a:pPr algn="ctr"/>
              <a:endParaRPr lang="zh-CN" altLang="en-US"/>
            </a:p>
          </p:txBody>
        </p:sp>
        <p:sp>
          <p:nvSpPr>
            <p:cNvPr id="41" name="椭圆 6"/>
            <p:cNvSpPr/>
            <p:nvPr/>
          </p:nvSpPr>
          <p:spPr>
            <a:xfrm>
              <a:off x="3491880" y="2299046"/>
              <a:ext cx="2448272" cy="1925181"/>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chemeClr val="bg1"/>
            </a:solidFill>
            <a:ln>
              <a:noFill/>
            </a:ln>
            <a:effectLst>
              <a:outerShdw blurRad="50800" dist="38100" dir="16200000" sx="101000" sy="101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45709" rIns="91419" bIns="45709" numCol="1" spcCol="0" rtlCol="0" fromWordArt="0" anchor="ctr" anchorCtr="0" forceAA="0" compatLnSpc="1">
              <a:noAutofit/>
            </a:bodyPr>
            <a:lstStyle/>
            <a:p>
              <a:pPr algn="ctr"/>
              <a:endParaRPr lang="zh-CN" altLang="en-US"/>
            </a:p>
          </p:txBody>
        </p:sp>
        <p:sp>
          <p:nvSpPr>
            <p:cNvPr id="42" name="椭圆 6"/>
            <p:cNvSpPr/>
            <p:nvPr/>
          </p:nvSpPr>
          <p:spPr>
            <a:xfrm>
              <a:off x="3563888" y="2405560"/>
              <a:ext cx="2308825" cy="1815528"/>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009999"/>
            </a:solidFill>
            <a:ln>
              <a:noFill/>
            </a:ln>
            <a:effectLst>
              <a:innerShdw blurRad="114300">
                <a:schemeClr val="accent3">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45709" rIns="91419" bIns="45709" numCol="1" spcCol="0" rtlCol="0" fromWordArt="0" anchor="ctr" anchorCtr="0" forceAA="0" compatLnSpc="1">
              <a:noAutofit/>
            </a:bodyPr>
            <a:lstStyle/>
            <a:p>
              <a:pPr algn="ctr"/>
              <a:endParaRPr lang="zh-CN" altLang="en-US"/>
            </a:p>
          </p:txBody>
        </p:sp>
      </p:grpSp>
      <p:sp>
        <p:nvSpPr>
          <p:cNvPr id="43" name="矩形 42"/>
          <p:cNvSpPr/>
          <p:nvPr/>
        </p:nvSpPr>
        <p:spPr>
          <a:xfrm rot="5400000">
            <a:off x="1344718" y="3397880"/>
            <a:ext cx="1007879" cy="17996"/>
          </a:xfrm>
          <a:prstGeom prst="rect">
            <a:avLst/>
          </a:prstGeom>
          <a:gradFill>
            <a:gsLst>
              <a:gs pos="49628">
                <a:schemeClr val="bg1"/>
              </a:gs>
              <a:gs pos="2000">
                <a:schemeClr val="bg1">
                  <a:alpha val="0"/>
                </a:schemeClr>
              </a:gs>
              <a:gs pos="100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914446" y="2852429"/>
            <a:ext cx="1304596" cy="36924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您的标题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911651" y="3241821"/>
            <a:ext cx="1226648" cy="1052352"/>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324460" y="3150845"/>
            <a:ext cx="533197" cy="400017"/>
          </a:xfrm>
          <a:prstGeom prst="rect">
            <a:avLst/>
          </a:prstGeom>
          <a:noFill/>
        </p:spPr>
        <p:txBody>
          <a:bodyPr wrap="square" rtlCol="0">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01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rot="5400000">
            <a:off x="3826894" y="3397880"/>
            <a:ext cx="1007879" cy="17996"/>
          </a:xfrm>
          <a:prstGeom prst="rect">
            <a:avLst/>
          </a:prstGeom>
          <a:gradFill>
            <a:gsLst>
              <a:gs pos="49628">
                <a:schemeClr val="bg1"/>
              </a:gs>
              <a:gs pos="2000">
                <a:schemeClr val="bg1">
                  <a:alpha val="0"/>
                </a:schemeClr>
              </a:gs>
              <a:gs pos="100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4396623" y="2852429"/>
            <a:ext cx="1304596" cy="36924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您的标题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4393827" y="3241821"/>
            <a:ext cx="1226648" cy="1052352"/>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806636" y="3150845"/>
            <a:ext cx="533197" cy="400017"/>
          </a:xfrm>
          <a:prstGeom prst="rect">
            <a:avLst/>
          </a:prstGeom>
          <a:noFill/>
        </p:spPr>
        <p:txBody>
          <a:bodyPr wrap="square" rtlCol="0">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02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rot="5400000">
            <a:off x="6286550" y="3397880"/>
            <a:ext cx="1007879" cy="17996"/>
          </a:xfrm>
          <a:prstGeom prst="rect">
            <a:avLst/>
          </a:prstGeom>
          <a:gradFill>
            <a:gsLst>
              <a:gs pos="49628">
                <a:schemeClr val="bg1"/>
              </a:gs>
              <a:gs pos="2000">
                <a:schemeClr val="bg1">
                  <a:alpha val="0"/>
                </a:schemeClr>
              </a:gs>
              <a:gs pos="100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6856278" y="2852429"/>
            <a:ext cx="1304596" cy="369247"/>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您的标题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6853483" y="3241821"/>
            <a:ext cx="1226648" cy="1052352"/>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6266292" y="3150845"/>
            <a:ext cx="533197" cy="400017"/>
          </a:xfrm>
          <a:prstGeom prst="rect">
            <a:avLst/>
          </a:prstGeom>
          <a:noFill/>
        </p:spPr>
        <p:txBody>
          <a:bodyPr wrap="square" rtlCol="0">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03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9350711" y="2608212"/>
            <a:ext cx="2133450" cy="47694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1400" dirty="0">
                <a:solidFill>
                  <a:schemeClr val="tx1">
                    <a:lumMod val="65000"/>
                    <a:lumOff val="35000"/>
                  </a:schemeClr>
                </a:solidFill>
              </a:rPr>
              <a:t>点击此处添加部门情况</a:t>
            </a:r>
            <a:endParaRPr lang="en-US" altLang="zh-CN" sz="1400" dirty="0">
              <a:solidFill>
                <a:schemeClr val="tx1">
                  <a:lumMod val="65000"/>
                  <a:lumOff val="35000"/>
                </a:schemeClr>
              </a:solidFill>
            </a:endParaRPr>
          </a:p>
          <a:p>
            <a:pPr>
              <a:lnSpc>
                <a:spcPts val="15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56" name="Freeform 512"/>
          <p:cNvSpPr/>
          <p:nvPr/>
        </p:nvSpPr>
        <p:spPr bwMode="auto">
          <a:xfrm>
            <a:off x="9206729" y="2198853"/>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p>
        </p:txBody>
      </p:sp>
      <p:sp>
        <p:nvSpPr>
          <p:cNvPr id="57" name="TextBox 56"/>
          <p:cNvSpPr txBox="1"/>
          <p:nvPr/>
        </p:nvSpPr>
        <p:spPr>
          <a:xfrm>
            <a:off x="9349822" y="2104273"/>
            <a:ext cx="2206329" cy="461558"/>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重要内容情况</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9326077" y="3709686"/>
            <a:ext cx="2133450" cy="47694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1400" dirty="0">
                <a:solidFill>
                  <a:schemeClr val="tx1">
                    <a:lumMod val="65000"/>
                    <a:lumOff val="35000"/>
                  </a:schemeClr>
                </a:solidFill>
              </a:rPr>
              <a:t>点击此处添加部门情况</a:t>
            </a:r>
            <a:endParaRPr lang="en-US" altLang="zh-CN" sz="1400" dirty="0">
              <a:solidFill>
                <a:schemeClr val="tx1">
                  <a:lumMod val="65000"/>
                  <a:lumOff val="35000"/>
                </a:schemeClr>
              </a:solidFill>
            </a:endParaRPr>
          </a:p>
          <a:p>
            <a:pPr>
              <a:lnSpc>
                <a:spcPts val="15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59" name="Freeform 512"/>
          <p:cNvSpPr/>
          <p:nvPr/>
        </p:nvSpPr>
        <p:spPr bwMode="auto">
          <a:xfrm>
            <a:off x="9182094" y="3300327"/>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p>
        </p:txBody>
      </p:sp>
      <p:sp>
        <p:nvSpPr>
          <p:cNvPr id="60" name="TextBox 59"/>
          <p:cNvSpPr txBox="1"/>
          <p:nvPr/>
        </p:nvSpPr>
        <p:spPr>
          <a:xfrm>
            <a:off x="9325188" y="3205747"/>
            <a:ext cx="2206329" cy="461558"/>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重要内容情况</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9266846" y="4889132"/>
            <a:ext cx="2133450" cy="47694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1400" dirty="0">
                <a:solidFill>
                  <a:schemeClr val="tx1">
                    <a:lumMod val="65000"/>
                    <a:lumOff val="35000"/>
                  </a:schemeClr>
                </a:solidFill>
              </a:rPr>
              <a:t>点击此处添加部门情况</a:t>
            </a:r>
            <a:endParaRPr lang="en-US" altLang="zh-CN" sz="1400" dirty="0">
              <a:solidFill>
                <a:schemeClr val="tx1">
                  <a:lumMod val="65000"/>
                  <a:lumOff val="35000"/>
                </a:schemeClr>
              </a:solidFill>
            </a:endParaRPr>
          </a:p>
          <a:p>
            <a:pPr>
              <a:lnSpc>
                <a:spcPts val="15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62" name="Freeform 512"/>
          <p:cNvSpPr/>
          <p:nvPr/>
        </p:nvSpPr>
        <p:spPr bwMode="auto">
          <a:xfrm>
            <a:off x="9122864" y="4479773"/>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p>
        </p:txBody>
      </p:sp>
      <p:sp>
        <p:nvSpPr>
          <p:cNvPr id="63" name="TextBox 62"/>
          <p:cNvSpPr txBox="1"/>
          <p:nvPr/>
        </p:nvSpPr>
        <p:spPr>
          <a:xfrm>
            <a:off x="9265958" y="4385193"/>
            <a:ext cx="2206329" cy="461558"/>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重要内容情况</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723"/>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anim calcmode="lin" valueType="num">
                                      <p:cBhvr>
                                        <p:cTn id="28" dur="500" fill="hold"/>
                                        <p:tgtEl>
                                          <p:spTgt spid="15"/>
                                        </p:tgtEl>
                                        <p:attrNameLst>
                                          <p:attrName>ppt_x</p:attrName>
                                        </p:attrNameLst>
                                      </p:cBhvr>
                                      <p:tavLst>
                                        <p:tav tm="0">
                                          <p:val>
                                            <p:strVal val="#ppt_x"/>
                                          </p:val>
                                        </p:tav>
                                        <p:tav tm="100000">
                                          <p:val>
                                            <p:strVal val="#ppt_x"/>
                                          </p:val>
                                        </p:tav>
                                      </p:tavLst>
                                    </p:anim>
                                    <p:anim calcmode="lin" valueType="num">
                                      <p:cBhvr>
                                        <p:cTn id="29" dur="500" fill="hold"/>
                                        <p:tgtEl>
                                          <p:spTgt spid="15"/>
                                        </p:tgtEl>
                                        <p:attrNameLst>
                                          <p:attrName>ppt_y</p:attrName>
                                        </p:attrNameLst>
                                      </p:cBhvr>
                                      <p:tavLst>
                                        <p:tav tm="0">
                                          <p:val>
                                            <p:strVal val="#ppt_y+.1"/>
                                          </p:val>
                                        </p:tav>
                                        <p:tav tm="100000">
                                          <p:val>
                                            <p:strVal val="#ppt_y"/>
                                          </p:val>
                                        </p:tav>
                                      </p:tavLst>
                                    </p:anim>
                                  </p:childTnLst>
                                </p:cTn>
                              </p:par>
                            </p:childTnLst>
                          </p:cTn>
                        </p:par>
                        <p:par>
                          <p:cTn id="30" fill="hold">
                            <p:stCondLst>
                              <p:cond delay="2223"/>
                            </p:stCondLst>
                            <p:childTnLst>
                              <p:par>
                                <p:cTn id="31" presetID="22" presetClass="entr" presetSubtype="4"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down)">
                                      <p:cBhvr>
                                        <p:cTn id="33" dur="500"/>
                                        <p:tgtEl>
                                          <p:spTgt spid="46"/>
                                        </p:tgtEl>
                                      </p:cBhvr>
                                    </p:animEffect>
                                  </p:childTnLst>
                                </p:cTn>
                              </p:par>
                            </p:childTnLst>
                          </p:cTn>
                        </p:par>
                        <p:par>
                          <p:cTn id="34" fill="hold">
                            <p:stCondLst>
                              <p:cond delay="2723"/>
                            </p:stCondLst>
                            <p:childTnLst>
                              <p:par>
                                <p:cTn id="35" presetID="22" presetClass="entr" presetSubtype="1"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up)">
                                      <p:cBhvr>
                                        <p:cTn id="37" dur="250"/>
                                        <p:tgtEl>
                                          <p:spTgt spid="43"/>
                                        </p:tgtEl>
                                      </p:cBhvr>
                                    </p:animEffect>
                                  </p:childTnLst>
                                </p:cTn>
                              </p:par>
                            </p:childTnLst>
                          </p:cTn>
                        </p:par>
                        <p:par>
                          <p:cTn id="38" fill="hold">
                            <p:stCondLst>
                              <p:cond delay="3223"/>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44"/>
                                        </p:tgtEl>
                                        <p:attrNameLst>
                                          <p:attrName>ppt_y</p:attrName>
                                        </p:attrNameLst>
                                      </p:cBhvr>
                                      <p:tavLst>
                                        <p:tav tm="0">
                                          <p:val>
                                            <p:strVal val="#ppt_y"/>
                                          </p:val>
                                        </p:tav>
                                        <p:tav tm="100000">
                                          <p:val>
                                            <p:strVal val="#ppt_y"/>
                                          </p:val>
                                        </p:tav>
                                      </p:tavLst>
                                    </p:anim>
                                    <p:anim calcmode="lin" valueType="num">
                                      <p:cBhvr>
                                        <p:cTn id="43"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44"/>
                                        </p:tgtEl>
                                      </p:cBhvr>
                                    </p:animEffect>
                                  </p:childTnLst>
                                </p:cTn>
                              </p:par>
                            </p:childTnLst>
                          </p:cTn>
                        </p:par>
                        <p:par>
                          <p:cTn id="46" fill="hold">
                            <p:stCondLst>
                              <p:cond delay="3623"/>
                            </p:stCondLst>
                            <p:childTnLst>
                              <p:par>
                                <p:cTn id="47" presetID="42" presetClass="entr" presetSubtype="0"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anim calcmode="lin" valueType="num">
                                      <p:cBhvr>
                                        <p:cTn id="50" dur="500" fill="hold"/>
                                        <p:tgtEl>
                                          <p:spTgt spid="45"/>
                                        </p:tgtEl>
                                        <p:attrNameLst>
                                          <p:attrName>ppt_x</p:attrName>
                                        </p:attrNameLst>
                                      </p:cBhvr>
                                      <p:tavLst>
                                        <p:tav tm="0">
                                          <p:val>
                                            <p:strVal val="#ppt_x"/>
                                          </p:val>
                                        </p:tav>
                                        <p:tav tm="100000">
                                          <p:val>
                                            <p:strVal val="#ppt_x"/>
                                          </p:val>
                                        </p:tav>
                                      </p:tavLst>
                                    </p:anim>
                                    <p:anim calcmode="lin" valueType="num">
                                      <p:cBhvr>
                                        <p:cTn id="51" dur="500" fill="hold"/>
                                        <p:tgtEl>
                                          <p:spTgt spid="45"/>
                                        </p:tgtEl>
                                        <p:attrNameLst>
                                          <p:attrName>ppt_y</p:attrName>
                                        </p:attrNameLst>
                                      </p:cBhvr>
                                      <p:tavLst>
                                        <p:tav tm="0">
                                          <p:val>
                                            <p:strVal val="#ppt_y+.1"/>
                                          </p:val>
                                        </p:tav>
                                        <p:tav tm="100000">
                                          <p:val>
                                            <p:strVal val="#ppt_y"/>
                                          </p:val>
                                        </p:tav>
                                      </p:tavLst>
                                    </p:anim>
                                  </p:childTnLst>
                                </p:cTn>
                              </p:par>
                            </p:childTnLst>
                          </p:cTn>
                        </p:par>
                        <p:par>
                          <p:cTn id="52" fill="hold">
                            <p:stCondLst>
                              <p:cond delay="4123"/>
                            </p:stCondLst>
                            <p:childTnLst>
                              <p:par>
                                <p:cTn id="53" presetID="42"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strVal val="#ppt_x"/>
                                          </p:val>
                                        </p:tav>
                                        <p:tav tm="100000">
                                          <p:val>
                                            <p:strVal val="#ppt_x"/>
                                          </p:val>
                                        </p:tav>
                                      </p:tavLst>
                                    </p:anim>
                                    <p:anim calcmode="lin" valueType="num">
                                      <p:cBhvr>
                                        <p:cTn id="57" dur="500" fill="hold"/>
                                        <p:tgtEl>
                                          <p:spTgt spid="20"/>
                                        </p:tgtEl>
                                        <p:attrNameLst>
                                          <p:attrName>ppt_y</p:attrName>
                                        </p:attrNameLst>
                                      </p:cBhvr>
                                      <p:tavLst>
                                        <p:tav tm="0">
                                          <p:val>
                                            <p:strVal val="#ppt_y+.1"/>
                                          </p:val>
                                        </p:tav>
                                        <p:tav tm="100000">
                                          <p:val>
                                            <p:strVal val="#ppt_y"/>
                                          </p:val>
                                        </p:tav>
                                      </p:tavLst>
                                    </p:anim>
                                  </p:childTnLst>
                                </p:cTn>
                              </p:par>
                            </p:childTnLst>
                          </p:cTn>
                        </p:par>
                        <p:par>
                          <p:cTn id="58" fill="hold">
                            <p:stCondLst>
                              <p:cond delay="4623"/>
                            </p:stCondLst>
                            <p:childTnLst>
                              <p:par>
                                <p:cTn id="59" presetID="22" presetClass="entr" presetSubtype="4" fill="hold" grpId="0"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wipe(down)">
                                      <p:cBhvr>
                                        <p:cTn id="61" dur="500"/>
                                        <p:tgtEl>
                                          <p:spTgt spid="50"/>
                                        </p:tgtEl>
                                      </p:cBhvr>
                                    </p:animEffect>
                                  </p:childTnLst>
                                </p:cTn>
                              </p:par>
                            </p:childTnLst>
                          </p:cTn>
                        </p:par>
                        <p:par>
                          <p:cTn id="62" fill="hold">
                            <p:stCondLst>
                              <p:cond delay="5123"/>
                            </p:stCondLst>
                            <p:childTnLst>
                              <p:par>
                                <p:cTn id="63" presetID="22" presetClass="entr" presetSubtype="1"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wipe(up)">
                                      <p:cBhvr>
                                        <p:cTn id="65" dur="250"/>
                                        <p:tgtEl>
                                          <p:spTgt spid="47"/>
                                        </p:tgtEl>
                                      </p:cBhvr>
                                    </p:animEffect>
                                  </p:childTnLst>
                                </p:cTn>
                              </p:par>
                            </p:childTnLst>
                          </p:cTn>
                        </p:par>
                        <p:par>
                          <p:cTn id="66" fill="hold">
                            <p:stCondLst>
                              <p:cond delay="5623"/>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48"/>
                                        </p:tgtEl>
                                        <p:attrNameLst>
                                          <p:attrName>style.visibility</p:attrName>
                                        </p:attrNameLst>
                                      </p:cBhvr>
                                      <p:to>
                                        <p:strVal val="visible"/>
                                      </p:to>
                                    </p:set>
                                    <p:anim calcmode="lin" valueType="num">
                                      <p:cBhvr>
                                        <p:cTn id="6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48"/>
                                        </p:tgtEl>
                                        <p:attrNameLst>
                                          <p:attrName>ppt_y</p:attrName>
                                        </p:attrNameLst>
                                      </p:cBhvr>
                                      <p:tavLst>
                                        <p:tav tm="0">
                                          <p:val>
                                            <p:strVal val="#ppt_y"/>
                                          </p:val>
                                        </p:tav>
                                        <p:tav tm="100000">
                                          <p:val>
                                            <p:strVal val="#ppt_y"/>
                                          </p:val>
                                        </p:tav>
                                      </p:tavLst>
                                    </p:anim>
                                    <p:anim calcmode="lin" valueType="num">
                                      <p:cBhvr>
                                        <p:cTn id="7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48"/>
                                        </p:tgtEl>
                                      </p:cBhvr>
                                    </p:animEffect>
                                  </p:childTnLst>
                                </p:cTn>
                              </p:par>
                            </p:childTnLst>
                          </p:cTn>
                        </p:par>
                        <p:par>
                          <p:cTn id="74" fill="hold">
                            <p:stCondLst>
                              <p:cond delay="6023"/>
                            </p:stCondLst>
                            <p:childTnLst>
                              <p:par>
                                <p:cTn id="75" presetID="42" presetClass="entr" presetSubtype="0" fill="hold" grpId="0" nodeType="after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500"/>
                                        <p:tgtEl>
                                          <p:spTgt spid="49"/>
                                        </p:tgtEl>
                                      </p:cBhvr>
                                    </p:animEffect>
                                    <p:anim calcmode="lin" valueType="num">
                                      <p:cBhvr>
                                        <p:cTn id="78" dur="500" fill="hold"/>
                                        <p:tgtEl>
                                          <p:spTgt spid="49"/>
                                        </p:tgtEl>
                                        <p:attrNameLst>
                                          <p:attrName>ppt_x</p:attrName>
                                        </p:attrNameLst>
                                      </p:cBhvr>
                                      <p:tavLst>
                                        <p:tav tm="0">
                                          <p:val>
                                            <p:strVal val="#ppt_x"/>
                                          </p:val>
                                        </p:tav>
                                        <p:tav tm="100000">
                                          <p:val>
                                            <p:strVal val="#ppt_x"/>
                                          </p:val>
                                        </p:tav>
                                      </p:tavLst>
                                    </p:anim>
                                    <p:anim calcmode="lin" valueType="num">
                                      <p:cBhvr>
                                        <p:cTn id="79" dur="500" fill="hold"/>
                                        <p:tgtEl>
                                          <p:spTgt spid="49"/>
                                        </p:tgtEl>
                                        <p:attrNameLst>
                                          <p:attrName>ppt_y</p:attrName>
                                        </p:attrNameLst>
                                      </p:cBhvr>
                                      <p:tavLst>
                                        <p:tav tm="0">
                                          <p:val>
                                            <p:strVal val="#ppt_y+.1"/>
                                          </p:val>
                                        </p:tav>
                                        <p:tav tm="100000">
                                          <p:val>
                                            <p:strVal val="#ppt_y"/>
                                          </p:val>
                                        </p:tav>
                                      </p:tavLst>
                                    </p:anim>
                                  </p:childTnLst>
                                </p:cTn>
                              </p:par>
                            </p:childTnLst>
                          </p:cTn>
                        </p:par>
                        <p:par>
                          <p:cTn id="80" fill="hold">
                            <p:stCondLst>
                              <p:cond delay="6523"/>
                            </p:stCondLst>
                            <p:childTnLst>
                              <p:par>
                                <p:cTn id="81" presetID="42" presetClass="entr" presetSubtype="0" fill="hold"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500"/>
                                        <p:tgtEl>
                                          <p:spTgt spid="25"/>
                                        </p:tgtEl>
                                      </p:cBhvr>
                                    </p:animEffect>
                                    <p:anim calcmode="lin" valueType="num">
                                      <p:cBhvr>
                                        <p:cTn id="84" dur="500" fill="hold"/>
                                        <p:tgtEl>
                                          <p:spTgt spid="25"/>
                                        </p:tgtEl>
                                        <p:attrNameLst>
                                          <p:attrName>ppt_x</p:attrName>
                                        </p:attrNameLst>
                                      </p:cBhvr>
                                      <p:tavLst>
                                        <p:tav tm="0">
                                          <p:val>
                                            <p:strVal val="#ppt_x"/>
                                          </p:val>
                                        </p:tav>
                                        <p:tav tm="100000">
                                          <p:val>
                                            <p:strVal val="#ppt_x"/>
                                          </p:val>
                                        </p:tav>
                                      </p:tavLst>
                                    </p:anim>
                                    <p:anim calcmode="lin" valueType="num">
                                      <p:cBhvr>
                                        <p:cTn id="85" dur="500" fill="hold"/>
                                        <p:tgtEl>
                                          <p:spTgt spid="25"/>
                                        </p:tgtEl>
                                        <p:attrNameLst>
                                          <p:attrName>ppt_y</p:attrName>
                                        </p:attrNameLst>
                                      </p:cBhvr>
                                      <p:tavLst>
                                        <p:tav tm="0">
                                          <p:val>
                                            <p:strVal val="#ppt_y+.1"/>
                                          </p:val>
                                        </p:tav>
                                        <p:tav tm="100000">
                                          <p:val>
                                            <p:strVal val="#ppt_y"/>
                                          </p:val>
                                        </p:tav>
                                      </p:tavLst>
                                    </p:anim>
                                  </p:childTnLst>
                                </p:cTn>
                              </p:par>
                            </p:childTnLst>
                          </p:cTn>
                        </p:par>
                        <p:par>
                          <p:cTn id="86" fill="hold">
                            <p:stCondLst>
                              <p:cond delay="7023"/>
                            </p:stCondLst>
                            <p:childTnLst>
                              <p:par>
                                <p:cTn id="87" presetID="22" presetClass="entr" presetSubtype="4" fill="hold" grpId="0" nodeType="after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wipe(down)">
                                      <p:cBhvr>
                                        <p:cTn id="89" dur="500"/>
                                        <p:tgtEl>
                                          <p:spTgt spid="54"/>
                                        </p:tgtEl>
                                      </p:cBhvr>
                                    </p:animEffect>
                                  </p:childTnLst>
                                </p:cTn>
                              </p:par>
                            </p:childTnLst>
                          </p:cTn>
                        </p:par>
                        <p:par>
                          <p:cTn id="90" fill="hold">
                            <p:stCondLst>
                              <p:cond delay="7523"/>
                            </p:stCondLst>
                            <p:childTnLst>
                              <p:par>
                                <p:cTn id="91" presetID="22" presetClass="entr" presetSubtype="1" fill="hold" grpId="0" nodeType="after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wipe(up)">
                                      <p:cBhvr>
                                        <p:cTn id="93" dur="250"/>
                                        <p:tgtEl>
                                          <p:spTgt spid="51"/>
                                        </p:tgtEl>
                                      </p:cBhvr>
                                    </p:animEffect>
                                  </p:childTnLst>
                                </p:cTn>
                              </p:par>
                            </p:childTnLst>
                          </p:cTn>
                        </p:par>
                        <p:par>
                          <p:cTn id="94" fill="hold">
                            <p:stCondLst>
                              <p:cond delay="8023"/>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52"/>
                                        </p:tgtEl>
                                        <p:attrNameLst>
                                          <p:attrName>style.visibility</p:attrName>
                                        </p:attrNameLst>
                                      </p:cBhvr>
                                      <p:to>
                                        <p:strVal val="visible"/>
                                      </p:to>
                                    </p:set>
                                    <p:anim calcmode="lin" valueType="num">
                                      <p:cBhvr>
                                        <p:cTn id="97"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52"/>
                                        </p:tgtEl>
                                        <p:attrNameLst>
                                          <p:attrName>ppt_y</p:attrName>
                                        </p:attrNameLst>
                                      </p:cBhvr>
                                      <p:tavLst>
                                        <p:tav tm="0">
                                          <p:val>
                                            <p:strVal val="#ppt_y"/>
                                          </p:val>
                                        </p:tav>
                                        <p:tav tm="100000">
                                          <p:val>
                                            <p:strVal val="#ppt_y"/>
                                          </p:val>
                                        </p:tav>
                                      </p:tavLst>
                                    </p:anim>
                                    <p:anim calcmode="lin" valueType="num">
                                      <p:cBhvr>
                                        <p:cTn id="99"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52"/>
                                        </p:tgtEl>
                                      </p:cBhvr>
                                    </p:animEffect>
                                  </p:childTnLst>
                                </p:cTn>
                              </p:par>
                            </p:childTnLst>
                          </p:cTn>
                        </p:par>
                        <p:par>
                          <p:cTn id="102" fill="hold">
                            <p:stCondLst>
                              <p:cond delay="8423"/>
                            </p:stCondLst>
                            <p:childTnLst>
                              <p:par>
                                <p:cTn id="103" presetID="42" presetClass="entr" presetSubtype="0" fill="hold" grpId="0" nodeType="afterEffect">
                                  <p:stCondLst>
                                    <p:cond delay="0"/>
                                  </p:stCondLst>
                                  <p:childTnLst>
                                    <p:set>
                                      <p:cBhvr>
                                        <p:cTn id="104" dur="1" fill="hold">
                                          <p:stCondLst>
                                            <p:cond delay="0"/>
                                          </p:stCondLst>
                                        </p:cTn>
                                        <p:tgtEl>
                                          <p:spTgt spid="53"/>
                                        </p:tgtEl>
                                        <p:attrNameLst>
                                          <p:attrName>style.visibility</p:attrName>
                                        </p:attrNameLst>
                                      </p:cBhvr>
                                      <p:to>
                                        <p:strVal val="visible"/>
                                      </p:to>
                                    </p:set>
                                    <p:animEffect transition="in" filter="fade">
                                      <p:cBhvr>
                                        <p:cTn id="105" dur="500"/>
                                        <p:tgtEl>
                                          <p:spTgt spid="53"/>
                                        </p:tgtEl>
                                      </p:cBhvr>
                                    </p:animEffect>
                                    <p:anim calcmode="lin" valueType="num">
                                      <p:cBhvr>
                                        <p:cTn id="106" dur="500" fill="hold"/>
                                        <p:tgtEl>
                                          <p:spTgt spid="53"/>
                                        </p:tgtEl>
                                        <p:attrNameLst>
                                          <p:attrName>ppt_x</p:attrName>
                                        </p:attrNameLst>
                                      </p:cBhvr>
                                      <p:tavLst>
                                        <p:tav tm="0">
                                          <p:val>
                                            <p:strVal val="#ppt_x"/>
                                          </p:val>
                                        </p:tav>
                                        <p:tav tm="100000">
                                          <p:val>
                                            <p:strVal val="#ppt_x"/>
                                          </p:val>
                                        </p:tav>
                                      </p:tavLst>
                                    </p:anim>
                                    <p:anim calcmode="lin" valueType="num">
                                      <p:cBhvr>
                                        <p:cTn id="107" dur="500" fill="hold"/>
                                        <p:tgtEl>
                                          <p:spTgt spid="53"/>
                                        </p:tgtEl>
                                        <p:attrNameLst>
                                          <p:attrName>ppt_y</p:attrName>
                                        </p:attrNameLst>
                                      </p:cBhvr>
                                      <p:tavLst>
                                        <p:tav tm="0">
                                          <p:val>
                                            <p:strVal val="#ppt_y+.1"/>
                                          </p:val>
                                        </p:tav>
                                        <p:tav tm="100000">
                                          <p:val>
                                            <p:strVal val="#ppt_y"/>
                                          </p:val>
                                        </p:tav>
                                      </p:tavLst>
                                    </p:anim>
                                  </p:childTnLst>
                                </p:cTn>
                              </p:par>
                            </p:childTnLst>
                          </p:cTn>
                        </p:par>
                        <p:par>
                          <p:cTn id="108" fill="hold">
                            <p:stCondLst>
                              <p:cond delay="8923"/>
                            </p:stCondLst>
                            <p:childTnLst>
                              <p:par>
                                <p:cTn id="109" presetID="22" presetClass="entr" presetSubtype="8" fill="hold" grpId="0" nodeType="after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wipe(left)">
                                      <p:cBhvr>
                                        <p:cTn id="111" dur="250"/>
                                        <p:tgtEl>
                                          <p:spTgt spid="56"/>
                                        </p:tgtEl>
                                      </p:cBhvr>
                                    </p:animEffect>
                                  </p:childTnLst>
                                </p:cTn>
                              </p:par>
                            </p:childTnLst>
                          </p:cTn>
                        </p:par>
                        <p:par>
                          <p:cTn id="112" fill="hold">
                            <p:stCondLst>
                              <p:cond delay="9423"/>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57"/>
                                        </p:tgtEl>
                                        <p:attrNameLst>
                                          <p:attrName>style.visibility</p:attrName>
                                        </p:attrNameLst>
                                      </p:cBhvr>
                                      <p:to>
                                        <p:strVal val="visible"/>
                                      </p:to>
                                    </p:set>
                                    <p:anim calcmode="lin" valueType="num">
                                      <p:cBhvr>
                                        <p:cTn id="115"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16" dur="500" fill="hold"/>
                                        <p:tgtEl>
                                          <p:spTgt spid="57"/>
                                        </p:tgtEl>
                                        <p:attrNameLst>
                                          <p:attrName>ppt_y</p:attrName>
                                        </p:attrNameLst>
                                      </p:cBhvr>
                                      <p:tavLst>
                                        <p:tav tm="0">
                                          <p:val>
                                            <p:strVal val="#ppt_y"/>
                                          </p:val>
                                        </p:tav>
                                        <p:tav tm="100000">
                                          <p:val>
                                            <p:strVal val="#ppt_y"/>
                                          </p:val>
                                        </p:tav>
                                      </p:tavLst>
                                    </p:anim>
                                    <p:anim calcmode="lin" valueType="num">
                                      <p:cBhvr>
                                        <p:cTn id="117"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18"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500" tmFilter="0,0; .5, 1; 1, 1"/>
                                        <p:tgtEl>
                                          <p:spTgt spid="57"/>
                                        </p:tgtEl>
                                      </p:cBhvr>
                                    </p:animEffect>
                                  </p:childTnLst>
                                </p:cTn>
                              </p:par>
                            </p:childTnLst>
                          </p:cTn>
                        </p:par>
                        <p:par>
                          <p:cTn id="120" fill="hold">
                            <p:stCondLst>
                              <p:cond delay="9923"/>
                            </p:stCondLst>
                            <p:childTnLst>
                              <p:par>
                                <p:cTn id="121" presetID="42" presetClass="entr" presetSubtype="0" fill="hold" grpId="0" nodeType="afterEffect">
                                  <p:stCondLst>
                                    <p:cond delay="0"/>
                                  </p:stCondLst>
                                  <p:childTnLst>
                                    <p:set>
                                      <p:cBhvr>
                                        <p:cTn id="122" dur="1" fill="hold">
                                          <p:stCondLst>
                                            <p:cond delay="0"/>
                                          </p:stCondLst>
                                        </p:cTn>
                                        <p:tgtEl>
                                          <p:spTgt spid="55"/>
                                        </p:tgtEl>
                                        <p:attrNameLst>
                                          <p:attrName>style.visibility</p:attrName>
                                        </p:attrNameLst>
                                      </p:cBhvr>
                                      <p:to>
                                        <p:strVal val="visible"/>
                                      </p:to>
                                    </p:set>
                                    <p:animEffect transition="in" filter="fade">
                                      <p:cBhvr>
                                        <p:cTn id="123" dur="500"/>
                                        <p:tgtEl>
                                          <p:spTgt spid="55"/>
                                        </p:tgtEl>
                                      </p:cBhvr>
                                    </p:animEffect>
                                    <p:anim calcmode="lin" valueType="num">
                                      <p:cBhvr>
                                        <p:cTn id="124" dur="500" fill="hold"/>
                                        <p:tgtEl>
                                          <p:spTgt spid="55"/>
                                        </p:tgtEl>
                                        <p:attrNameLst>
                                          <p:attrName>ppt_x</p:attrName>
                                        </p:attrNameLst>
                                      </p:cBhvr>
                                      <p:tavLst>
                                        <p:tav tm="0">
                                          <p:val>
                                            <p:strVal val="#ppt_x"/>
                                          </p:val>
                                        </p:tav>
                                        <p:tav tm="100000">
                                          <p:val>
                                            <p:strVal val="#ppt_x"/>
                                          </p:val>
                                        </p:tav>
                                      </p:tavLst>
                                    </p:anim>
                                    <p:anim calcmode="lin" valueType="num">
                                      <p:cBhvr>
                                        <p:cTn id="125" dur="500" fill="hold"/>
                                        <p:tgtEl>
                                          <p:spTgt spid="55"/>
                                        </p:tgtEl>
                                        <p:attrNameLst>
                                          <p:attrName>ppt_y</p:attrName>
                                        </p:attrNameLst>
                                      </p:cBhvr>
                                      <p:tavLst>
                                        <p:tav tm="0">
                                          <p:val>
                                            <p:strVal val="#ppt_y+.1"/>
                                          </p:val>
                                        </p:tav>
                                        <p:tav tm="100000">
                                          <p:val>
                                            <p:strVal val="#ppt_y"/>
                                          </p:val>
                                        </p:tav>
                                      </p:tavLst>
                                    </p:anim>
                                  </p:childTnLst>
                                </p:cTn>
                              </p:par>
                            </p:childTnLst>
                          </p:cTn>
                        </p:par>
                        <p:par>
                          <p:cTn id="126" fill="hold">
                            <p:stCondLst>
                              <p:cond delay="10423"/>
                            </p:stCondLst>
                            <p:childTnLst>
                              <p:par>
                                <p:cTn id="127" presetID="22" presetClass="entr" presetSubtype="8" fill="hold" grpId="0"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wipe(left)">
                                      <p:cBhvr>
                                        <p:cTn id="129" dur="250"/>
                                        <p:tgtEl>
                                          <p:spTgt spid="59"/>
                                        </p:tgtEl>
                                      </p:cBhvr>
                                    </p:animEffect>
                                  </p:childTnLst>
                                </p:cTn>
                              </p:par>
                            </p:childTnLst>
                          </p:cTn>
                        </p:par>
                        <p:par>
                          <p:cTn id="130" fill="hold">
                            <p:stCondLst>
                              <p:cond delay="10923"/>
                            </p:stCondLst>
                            <p:childTnLst>
                              <p:par>
                                <p:cTn id="131" presetID="41" presetClass="entr" presetSubtype="0" fill="hold" grpId="0" nodeType="afterEffect">
                                  <p:stCondLst>
                                    <p:cond delay="0"/>
                                  </p:stCondLst>
                                  <p:iterate type="lt">
                                    <p:tmPct val="10000"/>
                                  </p:iterate>
                                  <p:childTnLst>
                                    <p:set>
                                      <p:cBhvr>
                                        <p:cTn id="132" dur="1" fill="hold">
                                          <p:stCondLst>
                                            <p:cond delay="0"/>
                                          </p:stCondLst>
                                        </p:cTn>
                                        <p:tgtEl>
                                          <p:spTgt spid="60"/>
                                        </p:tgtEl>
                                        <p:attrNameLst>
                                          <p:attrName>style.visibility</p:attrName>
                                        </p:attrNameLst>
                                      </p:cBhvr>
                                      <p:to>
                                        <p:strVal val="visible"/>
                                      </p:to>
                                    </p:set>
                                    <p:anim calcmode="lin" valueType="num">
                                      <p:cBhvr>
                                        <p:cTn id="133"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134" dur="500" fill="hold"/>
                                        <p:tgtEl>
                                          <p:spTgt spid="60"/>
                                        </p:tgtEl>
                                        <p:attrNameLst>
                                          <p:attrName>ppt_y</p:attrName>
                                        </p:attrNameLst>
                                      </p:cBhvr>
                                      <p:tavLst>
                                        <p:tav tm="0">
                                          <p:val>
                                            <p:strVal val="#ppt_y"/>
                                          </p:val>
                                        </p:tav>
                                        <p:tav tm="100000">
                                          <p:val>
                                            <p:strVal val="#ppt_y"/>
                                          </p:val>
                                        </p:tav>
                                      </p:tavLst>
                                    </p:anim>
                                    <p:anim calcmode="lin" valueType="num">
                                      <p:cBhvr>
                                        <p:cTn id="135"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136"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137" dur="500" tmFilter="0,0; .5, 1; 1, 1"/>
                                        <p:tgtEl>
                                          <p:spTgt spid="60"/>
                                        </p:tgtEl>
                                      </p:cBhvr>
                                    </p:animEffect>
                                  </p:childTnLst>
                                </p:cTn>
                              </p:par>
                            </p:childTnLst>
                          </p:cTn>
                        </p:par>
                        <p:par>
                          <p:cTn id="138" fill="hold">
                            <p:stCondLst>
                              <p:cond delay="11423"/>
                            </p:stCondLst>
                            <p:childTnLst>
                              <p:par>
                                <p:cTn id="139" presetID="42" presetClass="entr" presetSubtype="0" fill="hold" grpId="0" nodeType="afterEffect">
                                  <p:stCondLst>
                                    <p:cond delay="0"/>
                                  </p:stCondLst>
                                  <p:childTnLst>
                                    <p:set>
                                      <p:cBhvr>
                                        <p:cTn id="140" dur="1" fill="hold">
                                          <p:stCondLst>
                                            <p:cond delay="0"/>
                                          </p:stCondLst>
                                        </p:cTn>
                                        <p:tgtEl>
                                          <p:spTgt spid="58"/>
                                        </p:tgtEl>
                                        <p:attrNameLst>
                                          <p:attrName>style.visibility</p:attrName>
                                        </p:attrNameLst>
                                      </p:cBhvr>
                                      <p:to>
                                        <p:strVal val="visible"/>
                                      </p:to>
                                    </p:set>
                                    <p:animEffect transition="in" filter="fade">
                                      <p:cBhvr>
                                        <p:cTn id="141" dur="500"/>
                                        <p:tgtEl>
                                          <p:spTgt spid="58"/>
                                        </p:tgtEl>
                                      </p:cBhvr>
                                    </p:animEffect>
                                    <p:anim calcmode="lin" valueType="num">
                                      <p:cBhvr>
                                        <p:cTn id="142" dur="500" fill="hold"/>
                                        <p:tgtEl>
                                          <p:spTgt spid="58"/>
                                        </p:tgtEl>
                                        <p:attrNameLst>
                                          <p:attrName>ppt_x</p:attrName>
                                        </p:attrNameLst>
                                      </p:cBhvr>
                                      <p:tavLst>
                                        <p:tav tm="0">
                                          <p:val>
                                            <p:strVal val="#ppt_x"/>
                                          </p:val>
                                        </p:tav>
                                        <p:tav tm="100000">
                                          <p:val>
                                            <p:strVal val="#ppt_x"/>
                                          </p:val>
                                        </p:tav>
                                      </p:tavLst>
                                    </p:anim>
                                    <p:anim calcmode="lin" valueType="num">
                                      <p:cBhvr>
                                        <p:cTn id="143" dur="500" fill="hold"/>
                                        <p:tgtEl>
                                          <p:spTgt spid="58"/>
                                        </p:tgtEl>
                                        <p:attrNameLst>
                                          <p:attrName>ppt_y</p:attrName>
                                        </p:attrNameLst>
                                      </p:cBhvr>
                                      <p:tavLst>
                                        <p:tav tm="0">
                                          <p:val>
                                            <p:strVal val="#ppt_y+.1"/>
                                          </p:val>
                                        </p:tav>
                                        <p:tav tm="100000">
                                          <p:val>
                                            <p:strVal val="#ppt_y"/>
                                          </p:val>
                                        </p:tav>
                                      </p:tavLst>
                                    </p:anim>
                                  </p:childTnLst>
                                </p:cTn>
                              </p:par>
                            </p:childTnLst>
                          </p:cTn>
                        </p:par>
                        <p:par>
                          <p:cTn id="144" fill="hold">
                            <p:stCondLst>
                              <p:cond delay="11923"/>
                            </p:stCondLst>
                            <p:childTnLst>
                              <p:par>
                                <p:cTn id="145" presetID="22" presetClass="entr" presetSubtype="8" fill="hold" grpId="0" nodeType="afterEffect">
                                  <p:stCondLst>
                                    <p:cond delay="0"/>
                                  </p:stCondLst>
                                  <p:childTnLst>
                                    <p:set>
                                      <p:cBhvr>
                                        <p:cTn id="146" dur="1" fill="hold">
                                          <p:stCondLst>
                                            <p:cond delay="0"/>
                                          </p:stCondLst>
                                        </p:cTn>
                                        <p:tgtEl>
                                          <p:spTgt spid="62"/>
                                        </p:tgtEl>
                                        <p:attrNameLst>
                                          <p:attrName>style.visibility</p:attrName>
                                        </p:attrNameLst>
                                      </p:cBhvr>
                                      <p:to>
                                        <p:strVal val="visible"/>
                                      </p:to>
                                    </p:set>
                                    <p:animEffect transition="in" filter="wipe(left)">
                                      <p:cBhvr>
                                        <p:cTn id="147" dur="250"/>
                                        <p:tgtEl>
                                          <p:spTgt spid="62"/>
                                        </p:tgtEl>
                                      </p:cBhvr>
                                    </p:animEffect>
                                  </p:childTnLst>
                                </p:cTn>
                              </p:par>
                            </p:childTnLst>
                          </p:cTn>
                        </p:par>
                        <p:par>
                          <p:cTn id="148" fill="hold">
                            <p:stCondLst>
                              <p:cond delay="12423"/>
                            </p:stCondLst>
                            <p:childTnLst>
                              <p:par>
                                <p:cTn id="149" presetID="41" presetClass="entr" presetSubtype="0" fill="hold" grpId="0" nodeType="afterEffect">
                                  <p:stCondLst>
                                    <p:cond delay="0"/>
                                  </p:stCondLst>
                                  <p:iterate type="lt">
                                    <p:tmPct val="10000"/>
                                  </p:iterate>
                                  <p:childTnLst>
                                    <p:set>
                                      <p:cBhvr>
                                        <p:cTn id="150" dur="1" fill="hold">
                                          <p:stCondLst>
                                            <p:cond delay="0"/>
                                          </p:stCondLst>
                                        </p:cTn>
                                        <p:tgtEl>
                                          <p:spTgt spid="63"/>
                                        </p:tgtEl>
                                        <p:attrNameLst>
                                          <p:attrName>style.visibility</p:attrName>
                                        </p:attrNameLst>
                                      </p:cBhvr>
                                      <p:to>
                                        <p:strVal val="visible"/>
                                      </p:to>
                                    </p:set>
                                    <p:anim calcmode="lin" valueType="num">
                                      <p:cBhvr>
                                        <p:cTn id="151"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152" dur="500" fill="hold"/>
                                        <p:tgtEl>
                                          <p:spTgt spid="63"/>
                                        </p:tgtEl>
                                        <p:attrNameLst>
                                          <p:attrName>ppt_y</p:attrName>
                                        </p:attrNameLst>
                                      </p:cBhvr>
                                      <p:tavLst>
                                        <p:tav tm="0">
                                          <p:val>
                                            <p:strVal val="#ppt_y"/>
                                          </p:val>
                                        </p:tav>
                                        <p:tav tm="100000">
                                          <p:val>
                                            <p:strVal val="#ppt_y"/>
                                          </p:val>
                                        </p:tav>
                                      </p:tavLst>
                                    </p:anim>
                                    <p:anim calcmode="lin" valueType="num">
                                      <p:cBhvr>
                                        <p:cTn id="153"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154"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155" dur="500" tmFilter="0,0; .5, 1; 1, 1"/>
                                        <p:tgtEl>
                                          <p:spTgt spid="63"/>
                                        </p:tgtEl>
                                      </p:cBhvr>
                                    </p:animEffect>
                                  </p:childTnLst>
                                </p:cTn>
                              </p:par>
                            </p:childTnLst>
                          </p:cTn>
                        </p:par>
                        <p:par>
                          <p:cTn id="156" fill="hold">
                            <p:stCondLst>
                              <p:cond delay="12923"/>
                            </p:stCondLst>
                            <p:childTnLst>
                              <p:par>
                                <p:cTn id="157" presetID="42" presetClass="entr" presetSubtype="0" fill="hold" grpId="0" nodeType="afterEffect">
                                  <p:stCondLst>
                                    <p:cond delay="0"/>
                                  </p:stCondLst>
                                  <p:childTnLst>
                                    <p:set>
                                      <p:cBhvr>
                                        <p:cTn id="158" dur="1" fill="hold">
                                          <p:stCondLst>
                                            <p:cond delay="0"/>
                                          </p:stCondLst>
                                        </p:cTn>
                                        <p:tgtEl>
                                          <p:spTgt spid="61"/>
                                        </p:tgtEl>
                                        <p:attrNameLst>
                                          <p:attrName>style.visibility</p:attrName>
                                        </p:attrNameLst>
                                      </p:cBhvr>
                                      <p:to>
                                        <p:strVal val="visible"/>
                                      </p:to>
                                    </p:set>
                                    <p:animEffect transition="in" filter="fade">
                                      <p:cBhvr>
                                        <p:cTn id="159" dur="500"/>
                                        <p:tgtEl>
                                          <p:spTgt spid="61"/>
                                        </p:tgtEl>
                                      </p:cBhvr>
                                    </p:animEffect>
                                    <p:anim calcmode="lin" valueType="num">
                                      <p:cBhvr>
                                        <p:cTn id="160" dur="500" fill="hold"/>
                                        <p:tgtEl>
                                          <p:spTgt spid="61"/>
                                        </p:tgtEl>
                                        <p:attrNameLst>
                                          <p:attrName>ppt_x</p:attrName>
                                        </p:attrNameLst>
                                      </p:cBhvr>
                                      <p:tavLst>
                                        <p:tav tm="0">
                                          <p:val>
                                            <p:strVal val="#ppt_x"/>
                                          </p:val>
                                        </p:tav>
                                        <p:tav tm="100000">
                                          <p:val>
                                            <p:strVal val="#ppt_x"/>
                                          </p:val>
                                        </p:tav>
                                      </p:tavLst>
                                    </p:anim>
                                    <p:anim calcmode="lin" valueType="num">
                                      <p:cBhvr>
                                        <p:cTn id="161"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43" grpId="0" animBg="1"/>
      <p:bldP spid="44" grpId="0"/>
      <p:bldP spid="45" grpId="0"/>
      <p:bldP spid="46" grpId="0"/>
      <p:bldP spid="47" grpId="0" animBg="1"/>
      <p:bldP spid="48" grpId="0"/>
      <p:bldP spid="49" grpId="0"/>
      <p:bldP spid="50" grpId="0"/>
      <p:bldP spid="51" grpId="0" animBg="1"/>
      <p:bldP spid="52" grpId="0"/>
      <p:bldP spid="53" grpId="0"/>
      <p:bldP spid="54" grpId="0"/>
      <p:bldP spid="55" grpId="0"/>
      <p:bldP spid="56" grpId="0" animBg="1"/>
      <p:bldP spid="57" grpId="0"/>
      <p:bldP spid="58" grpId="0"/>
      <p:bldP spid="59" grpId="0" animBg="1"/>
      <p:bldP spid="60" grpId="0"/>
      <p:bldP spid="61" grpId="0"/>
      <p:bldP spid="62" grpId="0" animBg="1"/>
      <p:bldP spid="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337765" y="1806193"/>
            <a:ext cx="3743549" cy="3743549"/>
            <a:chOff x="3851920" y="836712"/>
            <a:chExt cx="3744416" cy="3744416"/>
          </a:xfrm>
        </p:grpSpPr>
        <p:grpSp>
          <p:nvGrpSpPr>
            <p:cNvPr id="54" name="组合 53"/>
            <p:cNvGrpSpPr/>
            <p:nvPr/>
          </p:nvGrpSpPr>
          <p:grpSpPr>
            <a:xfrm>
              <a:off x="3851920" y="836712"/>
              <a:ext cx="3744416" cy="3744416"/>
              <a:chOff x="3851920" y="836712"/>
              <a:chExt cx="3744416" cy="3744416"/>
            </a:xfrm>
          </p:grpSpPr>
          <p:sp>
            <p:nvSpPr>
              <p:cNvPr id="56" name="椭圆 55"/>
              <p:cNvSpPr/>
              <p:nvPr/>
            </p:nvSpPr>
            <p:spPr>
              <a:xfrm>
                <a:off x="3851920" y="836712"/>
                <a:ext cx="3744416" cy="3744416"/>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4004500" y="989292"/>
                <a:ext cx="3439257" cy="3439257"/>
                <a:chOff x="2758018" y="1768555"/>
                <a:chExt cx="3439257" cy="3439257"/>
              </a:xfrm>
              <a:effectLst>
                <a:outerShdw blurRad="25400" sx="101000" sy="101000" algn="ctr" rotWithShape="0">
                  <a:schemeClr val="accent1">
                    <a:lumMod val="50000"/>
                    <a:alpha val="21000"/>
                  </a:schemeClr>
                </a:outerShdw>
              </a:effectLst>
            </p:grpSpPr>
            <p:sp>
              <p:nvSpPr>
                <p:cNvPr id="58" name="任意多边形 57"/>
                <p:cNvSpPr/>
                <p:nvPr/>
              </p:nvSpPr>
              <p:spPr>
                <a:xfrm>
                  <a:off x="2783515" y="1768555"/>
                  <a:ext cx="3413760" cy="3413760"/>
                </a:xfrm>
                <a:custGeom>
                  <a:avLst/>
                  <a:gdLst>
                    <a:gd name="connsiteX0" fmla="*/ 1706880 w 3413760"/>
                    <a:gd name="connsiteY0" fmla="*/ 0 h 3413760"/>
                    <a:gd name="connsiteX1" fmla="*/ 3413760 w 3413760"/>
                    <a:gd name="connsiteY1" fmla="*/ 1706880 h 3413760"/>
                    <a:gd name="connsiteX2" fmla="*/ 1706880 w 3413760"/>
                    <a:gd name="connsiteY2" fmla="*/ 1706880 h 3413760"/>
                    <a:gd name="connsiteX3" fmla="*/ 1706880 w 3413760"/>
                    <a:gd name="connsiteY3" fmla="*/ 0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1706880" y="0"/>
                      </a:moveTo>
                      <a:cubicBezTo>
                        <a:pt x="2649564" y="0"/>
                        <a:pt x="3413760" y="764196"/>
                        <a:pt x="3413760" y="1706880"/>
                      </a:cubicBezTo>
                      <a:lnTo>
                        <a:pt x="1706880" y="1706880"/>
                      </a:lnTo>
                      <a:lnTo>
                        <a:pt x="1706880" y="0"/>
                      </a:lnTo>
                      <a:close/>
                    </a:path>
                  </a:pathLst>
                </a:custGeom>
                <a:blipFill dpi="0" rotWithShape="1">
                  <a:blip r:embed="rId1" cstate="print">
                    <a:extLst>
                      <a:ext uri="{28A0092B-C50C-407E-A947-70E740481C1C}">
                        <a14:useLocalDpi xmlns:a14="http://schemas.microsoft.com/office/drawing/2010/main" val="0"/>
                      </a:ext>
                    </a:extLst>
                  </a:blip>
                  <a:srcRect/>
                  <a:stretch>
                    <a:fillRect l="-18706" r="-38348"/>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96279" tIns="682187" rIns="458719" bIns="1816595" numCol="1" spcCol="1270" anchor="ctr" anchorCtr="0">
                  <a:noAutofit/>
                </a:bodyPr>
                <a:lstStyle/>
                <a:p>
                  <a:pPr algn="ctr" defTabSz="1777365">
                    <a:lnSpc>
                      <a:spcPct val="90000"/>
                    </a:lnSpc>
                    <a:spcBef>
                      <a:spcPct val="0"/>
                    </a:spcBef>
                    <a:spcAft>
                      <a:spcPct val="35000"/>
                    </a:spcAft>
                  </a:pPr>
                  <a:endParaRPr lang="zh-CN" altLang="en-US" sz="4000"/>
                </a:p>
              </p:txBody>
            </p:sp>
            <p:sp>
              <p:nvSpPr>
                <p:cNvPr id="59" name="任意多边形 58"/>
                <p:cNvSpPr/>
                <p:nvPr/>
              </p:nvSpPr>
              <p:spPr>
                <a:xfrm>
                  <a:off x="2781464" y="1794052"/>
                  <a:ext cx="3413760" cy="3413760"/>
                </a:xfrm>
                <a:custGeom>
                  <a:avLst/>
                  <a:gdLst>
                    <a:gd name="connsiteX0" fmla="*/ 3413760 w 3413760"/>
                    <a:gd name="connsiteY0" fmla="*/ 1706880 h 3413760"/>
                    <a:gd name="connsiteX1" fmla="*/ 1706880 w 3413760"/>
                    <a:gd name="connsiteY1" fmla="*/ 3413760 h 3413760"/>
                    <a:gd name="connsiteX2" fmla="*/ 1706880 w 3413760"/>
                    <a:gd name="connsiteY2" fmla="*/ 1706880 h 3413760"/>
                    <a:gd name="connsiteX3" fmla="*/ 3413760 w 3413760"/>
                    <a:gd name="connsiteY3" fmla="*/ 1706880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413760" y="1706880"/>
                      </a:moveTo>
                      <a:cubicBezTo>
                        <a:pt x="3413760" y="2649564"/>
                        <a:pt x="2649564" y="3413760"/>
                        <a:pt x="1706880" y="3413760"/>
                      </a:cubicBezTo>
                      <a:lnTo>
                        <a:pt x="1706880" y="1706880"/>
                      </a:lnTo>
                      <a:lnTo>
                        <a:pt x="3413760" y="1706880"/>
                      </a:lnTo>
                      <a:close/>
                    </a:path>
                  </a:pathLst>
                </a:custGeom>
                <a:blipFill dpi="0" rotWithShape="1">
                  <a:blip r:embed="rId2" cstate="print">
                    <a:extLst>
                      <a:ext uri="{28A0092B-C50C-407E-A947-70E740481C1C}">
                        <a14:useLocalDpi xmlns:a14="http://schemas.microsoft.com/office/drawing/2010/main" val="0"/>
                      </a:ext>
                    </a:extLst>
                  </a:blip>
                  <a:srcRect/>
                  <a:stretch>
                    <a:fillRect l="-1616" r="-1616"/>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8692" tIns="1848692" rIns="467252" bIns="711036" numCol="1" spcCol="1270" anchor="ctr" anchorCtr="0">
                  <a:noAutofit/>
                </a:bodyPr>
                <a:lstStyle/>
                <a:p>
                  <a:pPr algn="ctr" defTabSz="2844165">
                    <a:lnSpc>
                      <a:spcPct val="90000"/>
                    </a:lnSpc>
                    <a:spcBef>
                      <a:spcPct val="0"/>
                    </a:spcBef>
                    <a:spcAft>
                      <a:spcPct val="35000"/>
                    </a:spcAft>
                  </a:pPr>
                  <a:endParaRPr lang="zh-CN" altLang="en-US" sz="6400"/>
                </a:p>
              </p:txBody>
            </p:sp>
            <p:sp>
              <p:nvSpPr>
                <p:cNvPr id="60" name="任意多边形 59"/>
                <p:cNvSpPr/>
                <p:nvPr/>
              </p:nvSpPr>
              <p:spPr>
                <a:xfrm>
                  <a:off x="2758018" y="1794052"/>
                  <a:ext cx="3413760" cy="3413760"/>
                </a:xfrm>
                <a:custGeom>
                  <a:avLst/>
                  <a:gdLst>
                    <a:gd name="connsiteX0" fmla="*/ 1706880 w 3413760"/>
                    <a:gd name="connsiteY0" fmla="*/ 3413760 h 3413760"/>
                    <a:gd name="connsiteX1" fmla="*/ 0 w 3413760"/>
                    <a:gd name="connsiteY1" fmla="*/ 1706880 h 3413760"/>
                    <a:gd name="connsiteX2" fmla="*/ 1706880 w 3413760"/>
                    <a:gd name="connsiteY2" fmla="*/ 1706880 h 3413760"/>
                    <a:gd name="connsiteX3" fmla="*/ 1706880 w 3413760"/>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1706880" y="3413760"/>
                      </a:moveTo>
                      <a:cubicBezTo>
                        <a:pt x="764196" y="3413760"/>
                        <a:pt x="0" y="2649564"/>
                        <a:pt x="0" y="1706880"/>
                      </a:cubicBezTo>
                      <a:lnTo>
                        <a:pt x="1706880" y="1706880"/>
                      </a:lnTo>
                      <a:lnTo>
                        <a:pt x="1706880" y="3413760"/>
                      </a:lnTo>
                      <a:close/>
                    </a:path>
                  </a:pathLst>
                </a:custGeom>
                <a:blipFill dpi="0" rotWithShape="1">
                  <a:blip r:embed="rId3" cstate="print">
                    <a:extLst>
                      <a:ext uri="{28A0092B-C50C-407E-A947-70E740481C1C}">
                        <a14:useLocalDpi xmlns:a14="http://schemas.microsoft.com/office/drawing/2010/main" val="0"/>
                      </a:ext>
                    </a:extLst>
                  </a:blip>
                  <a:srcRect/>
                  <a:stretch>
                    <a:fillRect l="-6594" r="-51186"/>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36779" tIns="1818219" rIns="1818219" bIns="680563" numCol="1" spcCol="1270" anchor="ctr" anchorCtr="0">
                  <a:noAutofit/>
                </a:bodyPr>
                <a:lstStyle/>
                <a:p>
                  <a:pPr algn="ctr" defTabSz="1777365">
                    <a:lnSpc>
                      <a:spcPct val="90000"/>
                    </a:lnSpc>
                    <a:spcBef>
                      <a:spcPct val="0"/>
                    </a:spcBef>
                    <a:spcAft>
                      <a:spcPct val="35000"/>
                    </a:spcAft>
                  </a:pPr>
                  <a:endParaRPr lang="zh-CN" altLang="en-US" sz="4000"/>
                </a:p>
              </p:txBody>
            </p:sp>
            <p:sp>
              <p:nvSpPr>
                <p:cNvPr id="61" name="任意多边形 60"/>
                <p:cNvSpPr/>
                <p:nvPr/>
              </p:nvSpPr>
              <p:spPr>
                <a:xfrm>
                  <a:off x="2758018" y="1770606"/>
                  <a:ext cx="3413760" cy="3413760"/>
                </a:xfrm>
                <a:custGeom>
                  <a:avLst/>
                  <a:gdLst>
                    <a:gd name="connsiteX0" fmla="*/ 0 w 3413760"/>
                    <a:gd name="connsiteY0" fmla="*/ 1706880 h 3413760"/>
                    <a:gd name="connsiteX1" fmla="*/ 1706880 w 3413760"/>
                    <a:gd name="connsiteY1" fmla="*/ 0 h 3413760"/>
                    <a:gd name="connsiteX2" fmla="*/ 1706880 w 3413760"/>
                    <a:gd name="connsiteY2" fmla="*/ 1706880 h 3413760"/>
                    <a:gd name="connsiteX3" fmla="*/ 0 w 3413760"/>
                    <a:gd name="connsiteY3" fmla="*/ 1706880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0" y="1706880"/>
                      </a:moveTo>
                      <a:cubicBezTo>
                        <a:pt x="0" y="764196"/>
                        <a:pt x="764196" y="0"/>
                        <a:pt x="1706880" y="0"/>
                      </a:cubicBezTo>
                      <a:lnTo>
                        <a:pt x="1706880" y="1706880"/>
                      </a:lnTo>
                      <a:lnTo>
                        <a:pt x="0" y="1706880"/>
                      </a:lnTo>
                      <a:close/>
                    </a:path>
                  </a:pathLst>
                </a:custGeom>
                <a:blipFill dpi="0" rotWithShape="1">
                  <a:blip r:embed="rId4">
                    <a:extLst>
                      <a:ext uri="{28A0092B-C50C-407E-A947-70E740481C1C}">
                        <a14:useLocalDpi xmlns:a14="http://schemas.microsoft.com/office/drawing/2010/main" val="0"/>
                      </a:ext>
                    </a:extLst>
                  </a:blip>
                  <a:srcRect/>
                  <a:stretch>
                    <a:fillRect l="-114170" r="-63336"/>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36779" tIns="680562" rIns="1818219" bIns="1818220" numCol="1" spcCol="1270" anchor="ctr" anchorCtr="0">
                  <a:noAutofit/>
                </a:bodyPr>
                <a:lstStyle/>
                <a:p>
                  <a:pPr algn="ctr" defTabSz="1777365">
                    <a:lnSpc>
                      <a:spcPct val="90000"/>
                    </a:lnSpc>
                    <a:spcBef>
                      <a:spcPct val="0"/>
                    </a:spcBef>
                    <a:spcAft>
                      <a:spcPct val="35000"/>
                    </a:spcAft>
                  </a:pPr>
                  <a:endParaRPr lang="zh-CN" altLang="en-US" sz="4000"/>
                </a:p>
              </p:txBody>
            </p:sp>
          </p:grpSp>
        </p:grpSp>
        <p:sp>
          <p:nvSpPr>
            <p:cNvPr id="55" name="椭圆 54"/>
            <p:cNvSpPr/>
            <p:nvPr/>
          </p:nvSpPr>
          <p:spPr>
            <a:xfrm>
              <a:off x="4968044" y="1952836"/>
              <a:ext cx="1512168" cy="151216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a:solidFill>
                    <a:schemeClr val="tx1">
                      <a:lumMod val="50000"/>
                      <a:lumOff val="50000"/>
                    </a:schemeClr>
                  </a:solidFill>
                </a:rPr>
                <a:t>Company profile </a:t>
              </a:r>
              <a:endParaRPr lang="zh-CN" altLang="en-US" sz="1600" dirty="0">
                <a:solidFill>
                  <a:schemeClr val="tx1">
                    <a:lumMod val="50000"/>
                    <a:lumOff val="50000"/>
                  </a:schemeClr>
                </a:solidFill>
              </a:endParaRPr>
            </a:p>
          </p:txBody>
        </p:sp>
      </p:grpSp>
      <p:sp>
        <p:nvSpPr>
          <p:cNvPr id="62" name="TextBox 61"/>
          <p:cNvSpPr txBox="1"/>
          <p:nvPr/>
        </p:nvSpPr>
        <p:spPr>
          <a:xfrm>
            <a:off x="5848519" y="2193731"/>
            <a:ext cx="5460736" cy="3169365"/>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3000"/>
              </a:lnSpc>
            </a:pPr>
            <a:r>
              <a:rPr lang="zh-CN" altLang="zh-CN" dirty="0"/>
              <a:t>公司自成立以来，以“策略先行，经营致胜，管理为本”的商业推广理念，一步一个脚印发展成为东莞同类企业中经营范围最广、在行业内颇具影响力的企业。公司自成立以来，以“策略先行，经营致胜，管理为本”的商业推广理念，整合行业资源，开创多元发展格局，经过自身结构调整和“二次创业”，一步一个脚印发展成为东莞同类企业中经营范围最广、最具竞争力和发展活力、在行业内颇具影响力的企业。</a:t>
            </a:r>
            <a:endParaRPr lang="zh-CN" altLang="en-US" dirty="0"/>
          </a:p>
        </p:txBody>
      </p:sp>
      <p:sp>
        <p:nvSpPr>
          <p:cNvPr id="21" name="文本框 5"/>
          <p:cNvSpPr txBox="1"/>
          <p:nvPr/>
        </p:nvSpPr>
        <p:spPr>
          <a:xfrm>
            <a:off x="828094" y="168435"/>
            <a:ext cx="2368701" cy="707722"/>
          </a:xfrm>
          <a:prstGeom prst="rect">
            <a:avLst/>
          </a:prstGeom>
          <a:noFill/>
        </p:spPr>
        <p:txBody>
          <a:bodyPr wrap="square" rtlCol="0">
            <a:spAutoFit/>
          </a:bodyPr>
          <a:lstStyle/>
          <a:p>
            <a:r>
              <a:rPr lang="zh-CN" altLang="en-US" sz="4000" dirty="0">
                <a:solidFill>
                  <a:schemeClr val="accent1">
                    <a:lumMod val="50000"/>
                  </a:schemeClr>
                </a:solidFill>
                <a:latin typeface="微软雅黑" panose="020B0503020204020204" pitchFamily="34" charset="-122"/>
                <a:ea typeface="微软雅黑" panose="020B0503020204020204" pitchFamily="34" charset="-122"/>
              </a:rPr>
              <a:t>公司简介</a:t>
            </a:r>
            <a:endParaRPr lang="zh-CN" altLang="en-US" sz="40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83790" y="373592"/>
            <a:ext cx="2407545" cy="33847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dirty="0"/>
              <a:t>Company profile </a:t>
            </a:r>
            <a:endParaRPr lang="zh-CN" altLang="en-US" dirty="0"/>
          </a:p>
        </p:txBody>
      </p:sp>
      <p:grpSp>
        <p:nvGrpSpPr>
          <p:cNvPr id="23" name="组合 22"/>
          <p:cNvGrpSpPr/>
          <p:nvPr/>
        </p:nvGrpSpPr>
        <p:grpSpPr>
          <a:xfrm>
            <a:off x="3792" y="231784"/>
            <a:ext cx="758949" cy="693260"/>
            <a:chOff x="0" y="532828"/>
            <a:chExt cx="759125" cy="568897"/>
          </a:xfrm>
        </p:grpSpPr>
        <p:sp>
          <p:nvSpPr>
            <p:cNvPr id="24" name="矩形 23"/>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9060962" y="298025"/>
            <a:ext cx="2793324" cy="369247"/>
          </a:xfrm>
          <a:prstGeom prst="rect">
            <a:avLst/>
          </a:prstGeom>
          <a:noFill/>
        </p:spPr>
        <p:txBody>
          <a:bodyPr wrap="square" rtlCol="0">
            <a:spAutoFit/>
          </a:bodyPr>
          <a:lstStyle/>
          <a:p>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3792" y="921962"/>
            <a:ext cx="12187592" cy="45708"/>
            <a:chOff x="0" y="532828"/>
            <a:chExt cx="759125" cy="568897"/>
          </a:xfrm>
        </p:grpSpPr>
        <p:sp>
          <p:nvSpPr>
            <p:cNvPr id="30" name="矩形 29"/>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1"/>
                                        </p:tgtEl>
                                        <p:attrNameLst>
                                          <p:attrName>style.visibility</p:attrName>
                                        </p:attrNameLst>
                                      </p:cBhvr>
                                      <p:to>
                                        <p:strVal val="visible"/>
                                      </p:to>
                                    </p:set>
                                    <p:anim calcmode="lin" valueType="num">
                                      <p:cBhvr>
                                        <p:cTn id="11"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1"/>
                                        </p:tgtEl>
                                        <p:attrNameLst>
                                          <p:attrName>ppt_y</p:attrName>
                                        </p:attrNameLst>
                                      </p:cBhvr>
                                      <p:tavLst>
                                        <p:tav tm="0">
                                          <p:val>
                                            <p:strVal val="#ppt_y"/>
                                          </p:val>
                                        </p:tav>
                                        <p:tav tm="100000">
                                          <p:val>
                                            <p:strVal val="#ppt_y"/>
                                          </p:val>
                                        </p:tav>
                                      </p:tavLst>
                                    </p:anim>
                                    <p:anim calcmode="lin" valueType="num">
                                      <p:cBhvr>
                                        <p:cTn id="13"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1"/>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2"/>
                                        </p:tgtEl>
                                        <p:attrNameLst>
                                          <p:attrName>style.visibility</p:attrName>
                                        </p:attrNameLst>
                                      </p:cBhvr>
                                      <p:to>
                                        <p:strVal val="visible"/>
                                      </p:to>
                                    </p:set>
                                    <p:anim calcmode="lin" valueType="num">
                                      <p:cBhvr>
                                        <p:cTn id="19" dur="4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2"/>
                                        </p:tgtEl>
                                        <p:attrNameLst>
                                          <p:attrName>ppt_y</p:attrName>
                                        </p:attrNameLst>
                                      </p:cBhvr>
                                      <p:tavLst>
                                        <p:tav tm="0">
                                          <p:val>
                                            <p:strVal val="#ppt_y"/>
                                          </p:val>
                                        </p:tav>
                                        <p:tav tm="100000">
                                          <p:val>
                                            <p:strVal val="#ppt_y"/>
                                          </p:val>
                                        </p:tav>
                                      </p:tavLst>
                                    </p:anim>
                                    <p:anim calcmode="lin" valueType="num">
                                      <p:cBhvr>
                                        <p:cTn id="21" dur="4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2"/>
                                        </p:tgtEl>
                                      </p:cBhvr>
                                    </p:animEffect>
                                  </p:childTnLst>
                                </p:cTn>
                              </p:par>
                            </p:childTnLst>
                          </p:cTn>
                        </p:par>
                        <p:par>
                          <p:cTn id="24" fill="hold">
                            <p:stCondLst>
                              <p:cond delay="2019"/>
                            </p:stCondLst>
                            <p:childTnLst>
                              <p:par>
                                <p:cTn id="25" presetID="23" presetClass="entr" presetSubtype="16"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ppt_w</p:attrName>
                                        </p:attrNameLst>
                                      </p:cBhvr>
                                      <p:tavLst>
                                        <p:tav tm="0">
                                          <p:val>
                                            <p:fltVal val="0"/>
                                          </p:val>
                                        </p:tav>
                                        <p:tav tm="100000">
                                          <p:val>
                                            <p:strVal val="#ppt_w"/>
                                          </p:val>
                                        </p:tav>
                                      </p:tavLst>
                                    </p:anim>
                                    <p:anim calcmode="lin" valueType="num">
                                      <p:cBhvr>
                                        <p:cTn id="28" dur="1000" fill="hold"/>
                                        <p:tgtEl>
                                          <p:spTgt spid="53"/>
                                        </p:tgtEl>
                                        <p:attrNameLst>
                                          <p:attrName>ppt_h</p:attrName>
                                        </p:attrNameLst>
                                      </p:cBhvr>
                                      <p:tavLst>
                                        <p:tav tm="0">
                                          <p:val>
                                            <p:fltVal val="0"/>
                                          </p:val>
                                        </p:tav>
                                        <p:tav tm="100000">
                                          <p:val>
                                            <p:strVal val="#ppt_h"/>
                                          </p:val>
                                        </p:tav>
                                      </p:tavLst>
                                    </p:anim>
                                  </p:childTnLst>
                                </p:cTn>
                              </p:par>
                              <p:par>
                                <p:cTn id="29" presetID="49" presetClass="entr" presetSubtype="0" decel="10000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p:cTn id="31" dur="1000" fill="hold"/>
                                        <p:tgtEl>
                                          <p:spTgt spid="53"/>
                                        </p:tgtEl>
                                        <p:attrNameLst>
                                          <p:attrName>ppt_w</p:attrName>
                                        </p:attrNameLst>
                                      </p:cBhvr>
                                      <p:tavLst>
                                        <p:tav tm="0">
                                          <p:val>
                                            <p:fltVal val="0"/>
                                          </p:val>
                                        </p:tav>
                                        <p:tav tm="100000">
                                          <p:val>
                                            <p:strVal val="#ppt_w"/>
                                          </p:val>
                                        </p:tav>
                                      </p:tavLst>
                                    </p:anim>
                                    <p:anim calcmode="lin" valueType="num">
                                      <p:cBhvr>
                                        <p:cTn id="32" dur="1000" fill="hold"/>
                                        <p:tgtEl>
                                          <p:spTgt spid="53"/>
                                        </p:tgtEl>
                                        <p:attrNameLst>
                                          <p:attrName>ppt_h</p:attrName>
                                        </p:attrNameLst>
                                      </p:cBhvr>
                                      <p:tavLst>
                                        <p:tav tm="0">
                                          <p:val>
                                            <p:fltVal val="0"/>
                                          </p:val>
                                        </p:tav>
                                        <p:tav tm="100000">
                                          <p:val>
                                            <p:strVal val="#ppt_h"/>
                                          </p:val>
                                        </p:tav>
                                      </p:tavLst>
                                    </p:anim>
                                    <p:anim calcmode="lin" valueType="num">
                                      <p:cBhvr>
                                        <p:cTn id="33" dur="1000" fill="hold"/>
                                        <p:tgtEl>
                                          <p:spTgt spid="53"/>
                                        </p:tgtEl>
                                        <p:attrNameLst>
                                          <p:attrName>style.rotation</p:attrName>
                                        </p:attrNameLst>
                                      </p:cBhvr>
                                      <p:tavLst>
                                        <p:tav tm="0">
                                          <p:val>
                                            <p:fltVal val="360"/>
                                          </p:val>
                                        </p:tav>
                                        <p:tav tm="100000">
                                          <p:val>
                                            <p:fltVal val="0"/>
                                          </p:val>
                                        </p:tav>
                                      </p:tavLst>
                                    </p:anim>
                                    <p:animEffect transition="in" filter="fade">
                                      <p:cBhvr>
                                        <p:cTn id="34" dur="1000"/>
                                        <p:tgtEl>
                                          <p:spTgt spid="53"/>
                                        </p:tgtEl>
                                      </p:cBhvr>
                                    </p:animEffect>
                                  </p:childTnLst>
                                </p:cTn>
                              </p:par>
                            </p:childTnLst>
                          </p:cTn>
                        </p:par>
                        <p:par>
                          <p:cTn id="35" fill="hold">
                            <p:stCondLst>
                              <p:cond delay="3019"/>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62"/>
                                        </p:tgtEl>
                                        <p:attrNameLst>
                                          <p:attrName>style.visibility</p:attrName>
                                        </p:attrNameLst>
                                      </p:cBhvr>
                                      <p:to>
                                        <p:strVal val="visible"/>
                                      </p:to>
                                    </p:set>
                                    <p:anim calcmode="lin" valueType="num">
                                      <p:cBhvr>
                                        <p:cTn id="38" dur="3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9" dur="300" fill="hold"/>
                                        <p:tgtEl>
                                          <p:spTgt spid="62"/>
                                        </p:tgtEl>
                                        <p:attrNameLst>
                                          <p:attrName>ppt_y</p:attrName>
                                        </p:attrNameLst>
                                      </p:cBhvr>
                                      <p:tavLst>
                                        <p:tav tm="0">
                                          <p:val>
                                            <p:strVal val="#ppt_y"/>
                                          </p:val>
                                        </p:tav>
                                        <p:tav tm="100000">
                                          <p:val>
                                            <p:strVal val="#ppt_y"/>
                                          </p:val>
                                        </p:tav>
                                      </p:tavLst>
                                    </p:anim>
                                    <p:anim calcmode="lin" valueType="num">
                                      <p:cBhvr>
                                        <p:cTn id="40" dur="3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1" dur="3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300" tmFilter="0,0; .5, 1; 1, 1"/>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5"/>
          <p:cNvSpPr txBox="1"/>
          <p:nvPr/>
        </p:nvSpPr>
        <p:spPr>
          <a:xfrm>
            <a:off x="961413" y="187481"/>
            <a:ext cx="5214733"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团队介绍</a:t>
            </a:r>
            <a:endParaRPr lang="zh-CN" altLang="zh-CN" sz="3600" dirty="0"/>
          </a:p>
        </p:txBody>
      </p:sp>
      <p:sp>
        <p:nvSpPr>
          <p:cNvPr id="35" name="TextBox 34"/>
          <p:cNvSpPr txBox="1"/>
          <p:nvPr/>
        </p:nvSpPr>
        <p:spPr>
          <a:xfrm>
            <a:off x="2928968" y="364336"/>
            <a:ext cx="2343388"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Team building </a:t>
            </a:r>
            <a:endParaRPr lang="en-US" altLang="zh-CN" sz="1400" dirty="0"/>
          </a:p>
        </p:txBody>
      </p:sp>
      <p:grpSp>
        <p:nvGrpSpPr>
          <p:cNvPr id="36" name="组合 35"/>
          <p:cNvGrpSpPr/>
          <p:nvPr/>
        </p:nvGrpSpPr>
        <p:grpSpPr>
          <a:xfrm>
            <a:off x="3792" y="231784"/>
            <a:ext cx="758949" cy="693260"/>
            <a:chOff x="0" y="532828"/>
            <a:chExt cx="759125" cy="568897"/>
          </a:xfrm>
        </p:grpSpPr>
        <p:sp>
          <p:nvSpPr>
            <p:cNvPr id="37" name="矩形 36"/>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792" y="921962"/>
            <a:ext cx="12187592" cy="45708"/>
            <a:chOff x="0" y="532828"/>
            <a:chExt cx="759125" cy="568897"/>
          </a:xfrm>
        </p:grpSpPr>
        <p:sp>
          <p:nvSpPr>
            <p:cNvPr id="43" name="矩形 42"/>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74" name="Picture 2" descr="E:\企业文化\企业文化图片\PNG\0 (38).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62741" y="1614208"/>
            <a:ext cx="4351729" cy="2175864"/>
          </a:xfrm>
          <a:prstGeom prst="rect">
            <a:avLst/>
          </a:prstGeom>
          <a:noFill/>
          <a:extLst>
            <a:ext uri="{909E8E84-426E-40DD-AFC4-6F175D3DCCD1}">
              <a14:hiddenFill xmlns:a14="http://schemas.microsoft.com/office/drawing/2010/main">
                <a:solidFill>
                  <a:srgbClr val="FFFFFF"/>
                </a:solidFill>
              </a14:hiddenFill>
            </a:ext>
          </a:extLst>
        </p:spPr>
      </p:pic>
      <p:sp>
        <p:nvSpPr>
          <p:cNvPr id="69" name="TextBox 68"/>
          <p:cNvSpPr txBox="1"/>
          <p:nvPr/>
        </p:nvSpPr>
        <p:spPr>
          <a:xfrm>
            <a:off x="1113778" y="4035637"/>
            <a:ext cx="1404032" cy="400017"/>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专业</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2317113" y="4035637"/>
            <a:ext cx="1404032" cy="400017"/>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年轻 </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3551011" y="4035637"/>
            <a:ext cx="1404032" cy="400017"/>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有梦想</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1113778" y="4587959"/>
            <a:ext cx="1977192" cy="400017"/>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行动力强</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6176146" y="2941401"/>
            <a:ext cx="5256582" cy="2446258"/>
          </a:xfrm>
          <a:prstGeom prst="rect">
            <a:avLst/>
          </a:prstGeom>
          <a:noFill/>
        </p:spPr>
        <p:txBody>
          <a:bodyPr wrap="square" rtlCol="0">
            <a:spAutoFit/>
          </a:bodyPr>
          <a:lstStyle/>
          <a:p>
            <a:pPr>
              <a:lnSpc>
                <a:spcPct val="150000"/>
              </a:lnSpc>
            </a:pP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rPr>
              <a:t>我们必须清醒地看到前进中的困难与挑战，正视自身存在的差距与不足，以更加坚定的信念、更加饱满的热情、更加务实的作风、更加强大的合力，共同谱写公司发展的新篇章，为集团公司油气主业发展提供强有力的金融服务与支持。</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6" name="Freeform 5"/>
          <p:cNvSpPr>
            <a:spLocks noChangeAspect="1" noEditPoints="1"/>
          </p:cNvSpPr>
          <p:nvPr/>
        </p:nvSpPr>
        <p:spPr bwMode="auto">
          <a:xfrm>
            <a:off x="5867564" y="1614537"/>
            <a:ext cx="740547" cy="611858"/>
          </a:xfrm>
          <a:custGeom>
            <a:avLst/>
            <a:gdLst>
              <a:gd name="T0" fmla="*/ 38 w 126"/>
              <a:gd name="T1" fmla="*/ 13 h 104"/>
              <a:gd name="T2" fmla="*/ 24 w 126"/>
              <a:gd name="T3" fmla="*/ 27 h 104"/>
              <a:gd name="T4" fmla="*/ 8 w 126"/>
              <a:gd name="T5" fmla="*/ 31 h 104"/>
              <a:gd name="T6" fmla="*/ 8 w 126"/>
              <a:gd name="T7" fmla="*/ 51 h 104"/>
              <a:gd name="T8" fmla="*/ 0 w 126"/>
              <a:gd name="T9" fmla="*/ 65 h 104"/>
              <a:gd name="T10" fmla="*/ 14 w 126"/>
              <a:gd name="T11" fmla="*/ 79 h 104"/>
              <a:gd name="T12" fmla="*/ 18 w 126"/>
              <a:gd name="T13" fmla="*/ 96 h 104"/>
              <a:gd name="T14" fmla="*/ 38 w 126"/>
              <a:gd name="T15" fmla="*/ 95 h 104"/>
              <a:gd name="T16" fmla="*/ 53 w 126"/>
              <a:gd name="T17" fmla="*/ 104 h 104"/>
              <a:gd name="T18" fmla="*/ 67 w 126"/>
              <a:gd name="T19" fmla="*/ 90 h 104"/>
              <a:gd name="T20" fmla="*/ 83 w 126"/>
              <a:gd name="T21" fmla="*/ 85 h 104"/>
              <a:gd name="T22" fmla="*/ 83 w 126"/>
              <a:gd name="T23" fmla="*/ 65 h 104"/>
              <a:gd name="T24" fmla="*/ 91 w 126"/>
              <a:gd name="T25" fmla="*/ 51 h 104"/>
              <a:gd name="T26" fmla="*/ 77 w 126"/>
              <a:gd name="T27" fmla="*/ 37 h 104"/>
              <a:gd name="T28" fmla="*/ 73 w 126"/>
              <a:gd name="T29" fmla="*/ 21 h 104"/>
              <a:gd name="T30" fmla="*/ 53 w 126"/>
              <a:gd name="T31" fmla="*/ 21 h 104"/>
              <a:gd name="T32" fmla="*/ 46 w 126"/>
              <a:gd name="T33" fmla="*/ 87 h 104"/>
              <a:gd name="T34" fmla="*/ 46 w 126"/>
              <a:gd name="T35" fmla="*/ 29 h 104"/>
              <a:gd name="T36" fmla="*/ 46 w 126"/>
              <a:gd name="T37" fmla="*/ 87 h 104"/>
              <a:gd name="T38" fmla="*/ 93 w 126"/>
              <a:gd name="T39" fmla="*/ 21 h 104"/>
              <a:gd name="T40" fmla="*/ 116 w 126"/>
              <a:gd name="T41" fmla="*/ 21 h 104"/>
              <a:gd name="T42" fmla="*/ 108 w 126"/>
              <a:gd name="T43" fmla="*/ 0 h 104"/>
              <a:gd name="T44" fmla="*/ 101 w 126"/>
              <a:gd name="T45" fmla="*/ 4 h 104"/>
              <a:gd name="T46" fmla="*/ 91 w 126"/>
              <a:gd name="T47" fmla="*/ 4 h 104"/>
              <a:gd name="T48" fmla="*/ 89 w 126"/>
              <a:gd name="T49" fmla="*/ 11 h 104"/>
              <a:gd name="T50" fmla="*/ 82 w 126"/>
              <a:gd name="T51" fmla="*/ 18 h 104"/>
              <a:gd name="T52" fmla="*/ 87 w 126"/>
              <a:gd name="T53" fmla="*/ 25 h 104"/>
              <a:gd name="T54" fmla="*/ 86 w 126"/>
              <a:gd name="T55" fmla="*/ 35 h 104"/>
              <a:gd name="T56" fmla="*/ 94 w 126"/>
              <a:gd name="T57" fmla="*/ 37 h 104"/>
              <a:gd name="T58" fmla="*/ 101 w 126"/>
              <a:gd name="T59" fmla="*/ 43 h 104"/>
              <a:gd name="T60" fmla="*/ 108 w 126"/>
              <a:gd name="T61" fmla="*/ 39 h 104"/>
              <a:gd name="T62" fmla="*/ 118 w 126"/>
              <a:gd name="T63" fmla="*/ 39 h 104"/>
              <a:gd name="T64" fmla="*/ 120 w 126"/>
              <a:gd name="T65" fmla="*/ 32 h 104"/>
              <a:gd name="T66" fmla="*/ 126 w 126"/>
              <a:gd name="T67" fmla="*/ 25 h 104"/>
              <a:gd name="T68" fmla="*/ 122 w 126"/>
              <a:gd name="T69" fmla="*/ 18 h 104"/>
              <a:gd name="T70" fmla="*/ 122 w 126"/>
              <a:gd name="T71" fmla="*/ 8 h 104"/>
              <a:gd name="T72" fmla="*/ 115 w 126"/>
              <a:gd name="T73" fmla="*/ 6 h 104"/>
              <a:gd name="T74" fmla="*/ 108 w 126"/>
              <a:gd name="T7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04">
                <a:moveTo>
                  <a:pt x="53" y="13"/>
                </a:moveTo>
                <a:cubicBezTo>
                  <a:pt x="38" y="13"/>
                  <a:pt x="38" y="13"/>
                  <a:pt x="38" y="13"/>
                </a:cubicBezTo>
                <a:cubicBezTo>
                  <a:pt x="38" y="21"/>
                  <a:pt x="38" y="21"/>
                  <a:pt x="38" y="21"/>
                </a:cubicBezTo>
                <a:cubicBezTo>
                  <a:pt x="33" y="22"/>
                  <a:pt x="28" y="24"/>
                  <a:pt x="24" y="27"/>
                </a:cubicBezTo>
                <a:cubicBezTo>
                  <a:pt x="18" y="21"/>
                  <a:pt x="18" y="21"/>
                  <a:pt x="18" y="21"/>
                </a:cubicBezTo>
                <a:cubicBezTo>
                  <a:pt x="8" y="31"/>
                  <a:pt x="8" y="31"/>
                  <a:pt x="8" y="31"/>
                </a:cubicBezTo>
                <a:cubicBezTo>
                  <a:pt x="14" y="37"/>
                  <a:pt x="14" y="37"/>
                  <a:pt x="14" y="37"/>
                </a:cubicBezTo>
                <a:cubicBezTo>
                  <a:pt x="11" y="41"/>
                  <a:pt x="9" y="46"/>
                  <a:pt x="8" y="51"/>
                </a:cubicBezTo>
                <a:cubicBezTo>
                  <a:pt x="0" y="51"/>
                  <a:pt x="0" y="51"/>
                  <a:pt x="0" y="51"/>
                </a:cubicBezTo>
                <a:cubicBezTo>
                  <a:pt x="0" y="65"/>
                  <a:pt x="0" y="65"/>
                  <a:pt x="0" y="65"/>
                </a:cubicBezTo>
                <a:cubicBezTo>
                  <a:pt x="8" y="65"/>
                  <a:pt x="8" y="65"/>
                  <a:pt x="8" y="65"/>
                </a:cubicBezTo>
                <a:cubicBezTo>
                  <a:pt x="9" y="70"/>
                  <a:pt x="11" y="75"/>
                  <a:pt x="14" y="79"/>
                </a:cubicBezTo>
                <a:cubicBezTo>
                  <a:pt x="8" y="85"/>
                  <a:pt x="8" y="85"/>
                  <a:pt x="8" y="85"/>
                </a:cubicBezTo>
                <a:cubicBezTo>
                  <a:pt x="18" y="96"/>
                  <a:pt x="18" y="96"/>
                  <a:pt x="18" y="96"/>
                </a:cubicBezTo>
                <a:cubicBezTo>
                  <a:pt x="24" y="90"/>
                  <a:pt x="24" y="90"/>
                  <a:pt x="24" y="90"/>
                </a:cubicBezTo>
                <a:cubicBezTo>
                  <a:pt x="28" y="92"/>
                  <a:pt x="33" y="94"/>
                  <a:pt x="38" y="95"/>
                </a:cubicBezTo>
                <a:cubicBezTo>
                  <a:pt x="38" y="104"/>
                  <a:pt x="38" y="104"/>
                  <a:pt x="38" y="104"/>
                </a:cubicBezTo>
                <a:cubicBezTo>
                  <a:pt x="53" y="104"/>
                  <a:pt x="53" y="104"/>
                  <a:pt x="53" y="104"/>
                </a:cubicBezTo>
                <a:cubicBezTo>
                  <a:pt x="53" y="95"/>
                  <a:pt x="53" y="95"/>
                  <a:pt x="53" y="95"/>
                </a:cubicBezTo>
                <a:cubicBezTo>
                  <a:pt x="58" y="94"/>
                  <a:pt x="63" y="92"/>
                  <a:pt x="67" y="90"/>
                </a:cubicBezTo>
                <a:cubicBezTo>
                  <a:pt x="73" y="96"/>
                  <a:pt x="73" y="96"/>
                  <a:pt x="73" y="96"/>
                </a:cubicBezTo>
                <a:cubicBezTo>
                  <a:pt x="83" y="85"/>
                  <a:pt x="83" y="85"/>
                  <a:pt x="83" y="85"/>
                </a:cubicBezTo>
                <a:cubicBezTo>
                  <a:pt x="77" y="79"/>
                  <a:pt x="77" y="79"/>
                  <a:pt x="77" y="79"/>
                </a:cubicBezTo>
                <a:cubicBezTo>
                  <a:pt x="80" y="75"/>
                  <a:pt x="82" y="70"/>
                  <a:pt x="83" y="65"/>
                </a:cubicBezTo>
                <a:cubicBezTo>
                  <a:pt x="91" y="65"/>
                  <a:pt x="91" y="65"/>
                  <a:pt x="91" y="65"/>
                </a:cubicBezTo>
                <a:cubicBezTo>
                  <a:pt x="91" y="51"/>
                  <a:pt x="91" y="51"/>
                  <a:pt x="91" y="51"/>
                </a:cubicBezTo>
                <a:cubicBezTo>
                  <a:pt x="83" y="51"/>
                  <a:pt x="83" y="51"/>
                  <a:pt x="83" y="51"/>
                </a:cubicBezTo>
                <a:cubicBezTo>
                  <a:pt x="82" y="46"/>
                  <a:pt x="80" y="41"/>
                  <a:pt x="77" y="37"/>
                </a:cubicBezTo>
                <a:cubicBezTo>
                  <a:pt x="83" y="31"/>
                  <a:pt x="83" y="31"/>
                  <a:pt x="83" y="31"/>
                </a:cubicBezTo>
                <a:cubicBezTo>
                  <a:pt x="73" y="21"/>
                  <a:pt x="73" y="21"/>
                  <a:pt x="73" y="21"/>
                </a:cubicBezTo>
                <a:cubicBezTo>
                  <a:pt x="67" y="27"/>
                  <a:pt x="67" y="27"/>
                  <a:pt x="67" y="27"/>
                </a:cubicBezTo>
                <a:cubicBezTo>
                  <a:pt x="63" y="24"/>
                  <a:pt x="58" y="22"/>
                  <a:pt x="53" y="21"/>
                </a:cubicBezTo>
                <a:cubicBezTo>
                  <a:pt x="53" y="13"/>
                  <a:pt x="53" y="13"/>
                  <a:pt x="53" y="13"/>
                </a:cubicBezTo>
                <a:moveTo>
                  <a:pt x="46" y="87"/>
                </a:moveTo>
                <a:cubicBezTo>
                  <a:pt x="30" y="87"/>
                  <a:pt x="17" y="74"/>
                  <a:pt x="17" y="58"/>
                </a:cubicBezTo>
                <a:cubicBezTo>
                  <a:pt x="17" y="42"/>
                  <a:pt x="30" y="29"/>
                  <a:pt x="46" y="29"/>
                </a:cubicBezTo>
                <a:cubicBezTo>
                  <a:pt x="62" y="29"/>
                  <a:pt x="74" y="42"/>
                  <a:pt x="74" y="58"/>
                </a:cubicBezTo>
                <a:cubicBezTo>
                  <a:pt x="74" y="74"/>
                  <a:pt x="62" y="87"/>
                  <a:pt x="46" y="87"/>
                </a:cubicBezTo>
                <a:moveTo>
                  <a:pt x="104" y="33"/>
                </a:moveTo>
                <a:cubicBezTo>
                  <a:pt x="98" y="33"/>
                  <a:pt x="93" y="28"/>
                  <a:pt x="93" y="21"/>
                </a:cubicBezTo>
                <a:cubicBezTo>
                  <a:pt x="93" y="15"/>
                  <a:pt x="98" y="10"/>
                  <a:pt x="104" y="10"/>
                </a:cubicBezTo>
                <a:cubicBezTo>
                  <a:pt x="111" y="10"/>
                  <a:pt x="116" y="15"/>
                  <a:pt x="116" y="21"/>
                </a:cubicBezTo>
                <a:cubicBezTo>
                  <a:pt x="116" y="28"/>
                  <a:pt x="111" y="33"/>
                  <a:pt x="104" y="33"/>
                </a:cubicBezTo>
                <a:moveTo>
                  <a:pt x="108" y="0"/>
                </a:moveTo>
                <a:cubicBezTo>
                  <a:pt x="101" y="0"/>
                  <a:pt x="101" y="0"/>
                  <a:pt x="101" y="0"/>
                </a:cubicBezTo>
                <a:cubicBezTo>
                  <a:pt x="101" y="4"/>
                  <a:pt x="101" y="4"/>
                  <a:pt x="101" y="4"/>
                </a:cubicBezTo>
                <a:cubicBezTo>
                  <a:pt x="99" y="4"/>
                  <a:pt x="96" y="5"/>
                  <a:pt x="94" y="6"/>
                </a:cubicBezTo>
                <a:cubicBezTo>
                  <a:pt x="91" y="4"/>
                  <a:pt x="91" y="4"/>
                  <a:pt x="91" y="4"/>
                </a:cubicBezTo>
                <a:cubicBezTo>
                  <a:pt x="86" y="8"/>
                  <a:pt x="86" y="8"/>
                  <a:pt x="86" y="8"/>
                </a:cubicBezTo>
                <a:cubicBezTo>
                  <a:pt x="89" y="11"/>
                  <a:pt x="89" y="11"/>
                  <a:pt x="89" y="11"/>
                </a:cubicBezTo>
                <a:cubicBezTo>
                  <a:pt x="88" y="13"/>
                  <a:pt x="87" y="16"/>
                  <a:pt x="87" y="18"/>
                </a:cubicBezTo>
                <a:cubicBezTo>
                  <a:pt x="82" y="18"/>
                  <a:pt x="82" y="18"/>
                  <a:pt x="82" y="18"/>
                </a:cubicBezTo>
                <a:cubicBezTo>
                  <a:pt x="82" y="25"/>
                  <a:pt x="82" y="25"/>
                  <a:pt x="82" y="25"/>
                </a:cubicBezTo>
                <a:cubicBezTo>
                  <a:pt x="87" y="25"/>
                  <a:pt x="87" y="25"/>
                  <a:pt x="87" y="25"/>
                </a:cubicBezTo>
                <a:cubicBezTo>
                  <a:pt x="87" y="27"/>
                  <a:pt x="88" y="30"/>
                  <a:pt x="89" y="32"/>
                </a:cubicBezTo>
                <a:cubicBezTo>
                  <a:pt x="86" y="35"/>
                  <a:pt x="86" y="35"/>
                  <a:pt x="86" y="35"/>
                </a:cubicBezTo>
                <a:cubicBezTo>
                  <a:pt x="91" y="39"/>
                  <a:pt x="91" y="39"/>
                  <a:pt x="91" y="39"/>
                </a:cubicBezTo>
                <a:cubicBezTo>
                  <a:pt x="94" y="37"/>
                  <a:pt x="94" y="37"/>
                  <a:pt x="94" y="37"/>
                </a:cubicBezTo>
                <a:cubicBezTo>
                  <a:pt x="96" y="38"/>
                  <a:pt x="99" y="39"/>
                  <a:pt x="101" y="39"/>
                </a:cubicBezTo>
                <a:cubicBezTo>
                  <a:pt x="101" y="43"/>
                  <a:pt x="101" y="43"/>
                  <a:pt x="101" y="43"/>
                </a:cubicBezTo>
                <a:cubicBezTo>
                  <a:pt x="108" y="43"/>
                  <a:pt x="108" y="43"/>
                  <a:pt x="108" y="43"/>
                </a:cubicBezTo>
                <a:cubicBezTo>
                  <a:pt x="108" y="39"/>
                  <a:pt x="108" y="39"/>
                  <a:pt x="108" y="39"/>
                </a:cubicBezTo>
                <a:cubicBezTo>
                  <a:pt x="110" y="39"/>
                  <a:pt x="113" y="38"/>
                  <a:pt x="115" y="37"/>
                </a:cubicBezTo>
                <a:cubicBezTo>
                  <a:pt x="118" y="39"/>
                  <a:pt x="118" y="39"/>
                  <a:pt x="118" y="39"/>
                </a:cubicBezTo>
                <a:cubicBezTo>
                  <a:pt x="122" y="35"/>
                  <a:pt x="122" y="35"/>
                  <a:pt x="122" y="35"/>
                </a:cubicBezTo>
                <a:cubicBezTo>
                  <a:pt x="120" y="32"/>
                  <a:pt x="120" y="32"/>
                  <a:pt x="120" y="32"/>
                </a:cubicBezTo>
                <a:cubicBezTo>
                  <a:pt x="121" y="30"/>
                  <a:pt x="122" y="27"/>
                  <a:pt x="122" y="25"/>
                </a:cubicBezTo>
                <a:cubicBezTo>
                  <a:pt x="126" y="25"/>
                  <a:pt x="126" y="25"/>
                  <a:pt x="126" y="25"/>
                </a:cubicBezTo>
                <a:cubicBezTo>
                  <a:pt x="126" y="18"/>
                  <a:pt x="126" y="18"/>
                  <a:pt x="126" y="18"/>
                </a:cubicBezTo>
                <a:cubicBezTo>
                  <a:pt x="122" y="18"/>
                  <a:pt x="122" y="18"/>
                  <a:pt x="122" y="18"/>
                </a:cubicBezTo>
                <a:cubicBezTo>
                  <a:pt x="122" y="16"/>
                  <a:pt x="121" y="13"/>
                  <a:pt x="120" y="11"/>
                </a:cubicBezTo>
                <a:cubicBezTo>
                  <a:pt x="122" y="8"/>
                  <a:pt x="122" y="8"/>
                  <a:pt x="122" y="8"/>
                </a:cubicBezTo>
                <a:cubicBezTo>
                  <a:pt x="118" y="4"/>
                  <a:pt x="118" y="4"/>
                  <a:pt x="118" y="4"/>
                </a:cubicBezTo>
                <a:cubicBezTo>
                  <a:pt x="115" y="6"/>
                  <a:pt x="115" y="6"/>
                  <a:pt x="115" y="6"/>
                </a:cubicBezTo>
                <a:cubicBezTo>
                  <a:pt x="113" y="5"/>
                  <a:pt x="110" y="4"/>
                  <a:pt x="108" y="4"/>
                </a:cubicBezTo>
                <a:cubicBezTo>
                  <a:pt x="108" y="0"/>
                  <a:pt x="108" y="0"/>
                  <a:pt x="108" y="0"/>
                </a:cubicBezTo>
              </a:path>
            </a:pathLst>
          </a:custGeom>
          <a:solidFill>
            <a:schemeClr val="bg1">
              <a:lumMod val="75000"/>
            </a:schemeClr>
          </a:solidFill>
          <a:ln>
            <a:noFill/>
          </a:ln>
        </p:spPr>
        <p:txBody>
          <a:bodyPr vert="horz" wrap="square" lIns="91419" tIns="45709" rIns="91419" bIns="45709" numCol="1" anchor="t" anchorCtr="0" compatLnSpc="1"/>
          <a:lstStyle/>
          <a:p>
            <a:endParaRPr lang="zh-CN" altLang="en-US"/>
          </a:p>
        </p:txBody>
      </p:sp>
      <p:sp>
        <p:nvSpPr>
          <p:cNvPr id="2" name="TextBox 1"/>
          <p:cNvSpPr txBox="1"/>
          <p:nvPr/>
        </p:nvSpPr>
        <p:spPr>
          <a:xfrm>
            <a:off x="6159073" y="2300185"/>
            <a:ext cx="2825706" cy="646181"/>
          </a:xfrm>
          <a:prstGeom prst="rect">
            <a:avLst/>
          </a:prstGeom>
          <a:noFill/>
        </p:spPr>
        <p:txBody>
          <a:bodyPr wrap="square" rtlCol="0">
            <a:spAutoFit/>
          </a:bodyPr>
          <a:lstStyle/>
          <a:p>
            <a:r>
              <a:rPr lang="zh-CN" altLang="en-US" sz="3600" dirty="0">
                <a:solidFill>
                  <a:schemeClr val="bg1">
                    <a:lumMod val="50000"/>
                  </a:schemeClr>
                </a:solidFill>
                <a:latin typeface="微软雅黑" panose="020B0503020204020204" pitchFamily="34" charset="-122"/>
                <a:ea typeface="微软雅黑" panose="020B0503020204020204" pitchFamily="34" charset="-122"/>
              </a:rPr>
              <a:t>我们的团队</a:t>
            </a:r>
            <a:endParaRPr lang="zh-CN" altLang="en-US" sz="36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34"/>
                                        </p:tgtEl>
                                        <p:attrNameLst>
                                          <p:attrName>ppt_y</p:attrName>
                                        </p:attrNameLst>
                                      </p:cBhvr>
                                      <p:tavLst>
                                        <p:tav tm="0">
                                          <p:val>
                                            <p:strVal val="#ppt_y"/>
                                          </p:val>
                                        </p:tav>
                                        <p:tav tm="100000">
                                          <p:val>
                                            <p:strVal val="#ppt_y"/>
                                          </p:val>
                                        </p:tav>
                                      </p:tavLst>
                                    </p:anim>
                                    <p:anim calcmode="lin" valueType="num">
                                      <p:cBhvr>
                                        <p:cTn id="13" dur="4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34"/>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5"/>
                                        </p:tgtEl>
                                        <p:attrNameLst>
                                          <p:attrName>style.visibility</p:attrName>
                                        </p:attrNameLst>
                                      </p:cBhvr>
                                      <p:to>
                                        <p:strVal val="visible"/>
                                      </p:to>
                                    </p:set>
                                    <p:anim calcmode="lin" valueType="num">
                                      <p:cBhvr>
                                        <p:cTn id="19" dur="4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35"/>
                                        </p:tgtEl>
                                        <p:attrNameLst>
                                          <p:attrName>ppt_y</p:attrName>
                                        </p:attrNameLst>
                                      </p:cBhvr>
                                      <p:tavLst>
                                        <p:tav tm="0">
                                          <p:val>
                                            <p:strVal val="#ppt_y"/>
                                          </p:val>
                                        </p:tav>
                                        <p:tav tm="100000">
                                          <p:val>
                                            <p:strVal val="#ppt_y"/>
                                          </p:val>
                                        </p:tav>
                                      </p:tavLst>
                                    </p:anim>
                                    <p:anim calcmode="lin" valueType="num">
                                      <p:cBhvr>
                                        <p:cTn id="21" dur="4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35"/>
                                        </p:tgtEl>
                                      </p:cBhvr>
                                    </p:animEffect>
                                  </p:childTnLst>
                                </p:cTn>
                              </p:par>
                            </p:childTnLst>
                          </p:cTn>
                        </p:par>
                        <p:par>
                          <p:cTn id="24" fill="hold">
                            <p:stCondLst>
                              <p:cond delay="1940"/>
                            </p:stCondLst>
                            <p:childTnLst>
                              <p:par>
                                <p:cTn id="25" presetID="42" presetClass="entr" presetSubtype="0" fill="hold" nodeType="afterEffect">
                                  <p:stCondLst>
                                    <p:cond delay="0"/>
                                  </p:stCondLst>
                                  <p:childTnLst>
                                    <p:set>
                                      <p:cBhvr>
                                        <p:cTn id="26" dur="1" fill="hold">
                                          <p:stCondLst>
                                            <p:cond delay="0"/>
                                          </p:stCondLst>
                                        </p:cTn>
                                        <p:tgtEl>
                                          <p:spTgt spid="3074"/>
                                        </p:tgtEl>
                                        <p:attrNameLst>
                                          <p:attrName>style.visibility</p:attrName>
                                        </p:attrNameLst>
                                      </p:cBhvr>
                                      <p:to>
                                        <p:strVal val="visible"/>
                                      </p:to>
                                    </p:set>
                                    <p:animEffect transition="in" filter="fade">
                                      <p:cBhvr>
                                        <p:cTn id="27" dur="500"/>
                                        <p:tgtEl>
                                          <p:spTgt spid="3074"/>
                                        </p:tgtEl>
                                      </p:cBhvr>
                                    </p:animEffect>
                                    <p:anim calcmode="lin" valueType="num">
                                      <p:cBhvr>
                                        <p:cTn id="28" dur="500" fill="hold"/>
                                        <p:tgtEl>
                                          <p:spTgt spid="3074"/>
                                        </p:tgtEl>
                                        <p:attrNameLst>
                                          <p:attrName>ppt_x</p:attrName>
                                        </p:attrNameLst>
                                      </p:cBhvr>
                                      <p:tavLst>
                                        <p:tav tm="0">
                                          <p:val>
                                            <p:strVal val="#ppt_x"/>
                                          </p:val>
                                        </p:tav>
                                        <p:tav tm="100000">
                                          <p:val>
                                            <p:strVal val="#ppt_x"/>
                                          </p:val>
                                        </p:tav>
                                      </p:tavLst>
                                    </p:anim>
                                    <p:anim calcmode="lin" valueType="num">
                                      <p:cBhvr>
                                        <p:cTn id="29" dur="500" fill="hold"/>
                                        <p:tgtEl>
                                          <p:spTgt spid="3074"/>
                                        </p:tgtEl>
                                        <p:attrNameLst>
                                          <p:attrName>ppt_y</p:attrName>
                                        </p:attrNameLst>
                                      </p:cBhvr>
                                      <p:tavLst>
                                        <p:tav tm="0">
                                          <p:val>
                                            <p:strVal val="#ppt_y+.1"/>
                                          </p:val>
                                        </p:tav>
                                        <p:tav tm="100000">
                                          <p:val>
                                            <p:strVal val="#ppt_y"/>
                                          </p:val>
                                        </p:tav>
                                      </p:tavLst>
                                    </p:anim>
                                  </p:childTnLst>
                                </p:cTn>
                              </p:par>
                            </p:childTnLst>
                          </p:cTn>
                        </p:par>
                        <p:par>
                          <p:cTn id="30" fill="hold">
                            <p:stCondLst>
                              <p:cond delay="244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69"/>
                                        </p:tgtEl>
                                        <p:attrNameLst>
                                          <p:attrName>style.visibility</p:attrName>
                                        </p:attrNameLst>
                                      </p:cBhvr>
                                      <p:to>
                                        <p:strVal val="visible"/>
                                      </p:to>
                                    </p:set>
                                    <p:anim calcmode="lin" valueType="num">
                                      <p:cBhvr>
                                        <p:cTn id="33"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9"/>
                                        </p:tgtEl>
                                        <p:attrNameLst>
                                          <p:attrName>ppt_y</p:attrName>
                                        </p:attrNameLst>
                                      </p:cBhvr>
                                      <p:tavLst>
                                        <p:tav tm="0">
                                          <p:val>
                                            <p:strVal val="#ppt_y"/>
                                          </p:val>
                                        </p:tav>
                                        <p:tav tm="100000">
                                          <p:val>
                                            <p:strVal val="#ppt_y"/>
                                          </p:val>
                                        </p:tav>
                                      </p:tavLst>
                                    </p:anim>
                                    <p:anim calcmode="lin" valueType="num">
                                      <p:cBhvr>
                                        <p:cTn id="35"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9"/>
                                        </p:tgtEl>
                                      </p:cBhvr>
                                    </p:animEffect>
                                  </p:childTnLst>
                                </p:cTn>
                              </p:par>
                            </p:childTnLst>
                          </p:cTn>
                        </p:par>
                        <p:par>
                          <p:cTn id="38" fill="hold">
                            <p:stCondLst>
                              <p:cond delay="3089"/>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71"/>
                                        </p:tgtEl>
                                        <p:attrNameLst>
                                          <p:attrName>ppt_y</p:attrName>
                                        </p:attrNameLst>
                                      </p:cBhvr>
                                      <p:tavLst>
                                        <p:tav tm="0">
                                          <p:val>
                                            <p:strVal val="#ppt_y"/>
                                          </p:val>
                                        </p:tav>
                                        <p:tav tm="100000">
                                          <p:val>
                                            <p:strVal val="#ppt_y"/>
                                          </p:val>
                                        </p:tav>
                                      </p:tavLst>
                                    </p:anim>
                                    <p:anim calcmode="lin" valueType="num">
                                      <p:cBhvr>
                                        <p:cTn id="43"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71"/>
                                        </p:tgtEl>
                                      </p:cBhvr>
                                    </p:animEffect>
                                  </p:childTnLst>
                                </p:cTn>
                              </p:par>
                            </p:childTnLst>
                          </p:cTn>
                        </p:par>
                        <p:par>
                          <p:cTn id="46" fill="hold">
                            <p:stCondLst>
                              <p:cond delay="3789"/>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72"/>
                                        </p:tgtEl>
                                        <p:attrNameLst>
                                          <p:attrName>style.visibility</p:attrName>
                                        </p:attrNameLst>
                                      </p:cBhvr>
                                      <p:to>
                                        <p:strVal val="visible"/>
                                      </p:to>
                                    </p:set>
                                    <p:anim calcmode="lin" valueType="num">
                                      <p:cBhvr>
                                        <p:cTn id="49"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72"/>
                                        </p:tgtEl>
                                        <p:attrNameLst>
                                          <p:attrName>ppt_y</p:attrName>
                                        </p:attrNameLst>
                                      </p:cBhvr>
                                      <p:tavLst>
                                        <p:tav tm="0">
                                          <p:val>
                                            <p:strVal val="#ppt_y"/>
                                          </p:val>
                                        </p:tav>
                                        <p:tav tm="100000">
                                          <p:val>
                                            <p:strVal val="#ppt_y"/>
                                          </p:val>
                                        </p:tav>
                                      </p:tavLst>
                                    </p:anim>
                                    <p:anim calcmode="lin" valueType="num">
                                      <p:cBhvr>
                                        <p:cTn id="51"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72"/>
                                        </p:tgtEl>
                                      </p:cBhvr>
                                    </p:animEffect>
                                  </p:childTnLst>
                                </p:cTn>
                              </p:par>
                            </p:childTnLst>
                          </p:cTn>
                        </p:par>
                        <p:par>
                          <p:cTn id="54" fill="hold">
                            <p:stCondLst>
                              <p:cond delay="4489"/>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73"/>
                                        </p:tgtEl>
                                        <p:attrNameLst>
                                          <p:attrName>ppt_y</p:attrName>
                                        </p:attrNameLst>
                                      </p:cBhvr>
                                      <p:tavLst>
                                        <p:tav tm="0">
                                          <p:val>
                                            <p:strVal val="#ppt_y"/>
                                          </p:val>
                                        </p:tav>
                                        <p:tav tm="100000">
                                          <p:val>
                                            <p:strVal val="#ppt_y"/>
                                          </p:val>
                                        </p:tav>
                                      </p:tavLst>
                                    </p:anim>
                                    <p:anim calcmode="lin" valueType="num">
                                      <p:cBhvr>
                                        <p:cTn id="59" dur="50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73"/>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73"/>
                                        </p:tgtEl>
                                      </p:cBhvr>
                                    </p:animEffect>
                                  </p:childTnLst>
                                </p:cTn>
                              </p:par>
                            </p:childTnLst>
                          </p:cTn>
                        </p:par>
                        <p:par>
                          <p:cTn id="62" fill="hold">
                            <p:stCondLst>
                              <p:cond delay="5240"/>
                            </p:stCondLst>
                            <p:childTnLst>
                              <p:par>
                                <p:cTn id="63" presetID="22" presetClass="entr" presetSubtype="8" fill="hold" grpId="0" nodeType="after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left)">
                                      <p:cBhvr>
                                        <p:cTn id="65" dur="500"/>
                                        <p:tgtEl>
                                          <p:spTgt spid="76"/>
                                        </p:tgtEl>
                                      </p:cBhvr>
                                    </p:animEffect>
                                  </p:childTnLst>
                                </p:cTn>
                              </p:par>
                            </p:childTnLst>
                          </p:cTn>
                        </p:par>
                        <p:par>
                          <p:cTn id="66" fill="hold">
                            <p:stCondLst>
                              <p:cond delay="5740"/>
                            </p:stCondLst>
                            <p:childTnLst>
                              <p:par>
                                <p:cTn id="67" presetID="56" presetClass="entr" presetSubtype="0" fill="hold" grpId="0" nodeType="afterEffect">
                                  <p:stCondLst>
                                    <p:cond delay="0"/>
                                  </p:stCondLst>
                                  <p:iterate type="lt">
                                    <p:tmPct val="10000"/>
                                  </p:iterate>
                                  <p:childTnLst>
                                    <p:set>
                                      <p:cBhvr>
                                        <p:cTn id="68" dur="1" fill="hold">
                                          <p:stCondLst>
                                            <p:cond delay="0"/>
                                          </p:stCondLst>
                                        </p:cTn>
                                        <p:tgtEl>
                                          <p:spTgt spid="2"/>
                                        </p:tgtEl>
                                        <p:attrNameLst>
                                          <p:attrName>style.visibility</p:attrName>
                                        </p:attrNameLst>
                                      </p:cBhvr>
                                      <p:to>
                                        <p:strVal val="visible"/>
                                      </p:to>
                                    </p:set>
                                    <p:anim by="(-#ppt_w*2)" calcmode="lin" valueType="num">
                                      <p:cBhvr rctx="PPT">
                                        <p:cTn id="69" dur="250" autoRev="1" fill="hold">
                                          <p:stCondLst>
                                            <p:cond delay="0"/>
                                          </p:stCondLst>
                                        </p:cTn>
                                        <p:tgtEl>
                                          <p:spTgt spid="2"/>
                                        </p:tgtEl>
                                        <p:attrNameLst>
                                          <p:attrName>ppt_w</p:attrName>
                                        </p:attrNameLst>
                                      </p:cBhvr>
                                    </p:anim>
                                    <p:anim by="(#ppt_w*0.50)" calcmode="lin" valueType="num">
                                      <p:cBhvr>
                                        <p:cTn id="70" dur="250" decel="50000" autoRev="1" fill="hold">
                                          <p:stCondLst>
                                            <p:cond delay="0"/>
                                          </p:stCondLst>
                                        </p:cTn>
                                        <p:tgtEl>
                                          <p:spTgt spid="2"/>
                                        </p:tgtEl>
                                        <p:attrNameLst>
                                          <p:attrName>ppt_x</p:attrName>
                                        </p:attrNameLst>
                                      </p:cBhvr>
                                    </p:anim>
                                    <p:anim from="(-#ppt_h/2)" to="(#ppt_y)" calcmode="lin" valueType="num">
                                      <p:cBhvr>
                                        <p:cTn id="71" dur="500" fill="hold">
                                          <p:stCondLst>
                                            <p:cond delay="0"/>
                                          </p:stCondLst>
                                        </p:cTn>
                                        <p:tgtEl>
                                          <p:spTgt spid="2"/>
                                        </p:tgtEl>
                                        <p:attrNameLst>
                                          <p:attrName>ppt_y</p:attrName>
                                        </p:attrNameLst>
                                      </p:cBhvr>
                                    </p:anim>
                                    <p:animRot by="21600000">
                                      <p:cBhvr>
                                        <p:cTn id="72" dur="500" fill="hold">
                                          <p:stCondLst>
                                            <p:cond delay="0"/>
                                          </p:stCondLst>
                                        </p:cTn>
                                        <p:tgtEl>
                                          <p:spTgt spid="2"/>
                                        </p:tgtEl>
                                        <p:attrNameLst>
                                          <p:attrName>r</p:attrName>
                                        </p:attrNameLst>
                                      </p:cBhvr>
                                    </p:animRot>
                                  </p:childTnLst>
                                </p:cTn>
                              </p:par>
                            </p:childTnLst>
                          </p:cTn>
                        </p:par>
                        <p:par>
                          <p:cTn id="73" fill="hold">
                            <p:stCondLst>
                              <p:cond delay="6440"/>
                            </p:stCondLst>
                            <p:childTnLst>
                              <p:par>
                                <p:cTn id="74" presetID="42" presetClass="entr" presetSubtype="0" fill="hold" grpId="0" nodeType="afterEffect">
                                  <p:stCondLst>
                                    <p:cond delay="0"/>
                                  </p:stCondLst>
                                  <p:childTnLst>
                                    <p:set>
                                      <p:cBhvr>
                                        <p:cTn id="75" dur="1" fill="hold">
                                          <p:stCondLst>
                                            <p:cond delay="0"/>
                                          </p:stCondLst>
                                        </p:cTn>
                                        <p:tgtEl>
                                          <p:spTgt spid="75"/>
                                        </p:tgtEl>
                                        <p:attrNameLst>
                                          <p:attrName>style.visibility</p:attrName>
                                        </p:attrNameLst>
                                      </p:cBhvr>
                                      <p:to>
                                        <p:strVal val="visible"/>
                                      </p:to>
                                    </p:set>
                                    <p:animEffect transition="in" filter="fade">
                                      <p:cBhvr>
                                        <p:cTn id="76" dur="750"/>
                                        <p:tgtEl>
                                          <p:spTgt spid="75"/>
                                        </p:tgtEl>
                                      </p:cBhvr>
                                    </p:animEffect>
                                    <p:anim calcmode="lin" valueType="num">
                                      <p:cBhvr>
                                        <p:cTn id="77" dur="750" fill="hold"/>
                                        <p:tgtEl>
                                          <p:spTgt spid="75"/>
                                        </p:tgtEl>
                                        <p:attrNameLst>
                                          <p:attrName>ppt_x</p:attrName>
                                        </p:attrNameLst>
                                      </p:cBhvr>
                                      <p:tavLst>
                                        <p:tav tm="0">
                                          <p:val>
                                            <p:strVal val="#ppt_x"/>
                                          </p:val>
                                        </p:tav>
                                        <p:tav tm="100000">
                                          <p:val>
                                            <p:strVal val="#ppt_x"/>
                                          </p:val>
                                        </p:tav>
                                      </p:tavLst>
                                    </p:anim>
                                    <p:anim calcmode="lin" valueType="num">
                                      <p:cBhvr>
                                        <p:cTn id="78" dur="75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69" grpId="0"/>
      <p:bldP spid="71" grpId="0"/>
      <p:bldP spid="72" grpId="0"/>
      <p:bldP spid="73" grpId="0"/>
      <p:bldP spid="75" grpId="0"/>
      <p:bldP spid="76" grpId="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5"/>
          <p:cNvSpPr txBox="1"/>
          <p:nvPr/>
        </p:nvSpPr>
        <p:spPr>
          <a:xfrm>
            <a:off x="961413" y="187481"/>
            <a:ext cx="5214733"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核心成员</a:t>
            </a:r>
            <a:endParaRPr lang="zh-CN" altLang="zh-CN" sz="3600" dirty="0"/>
          </a:p>
        </p:txBody>
      </p:sp>
      <p:sp>
        <p:nvSpPr>
          <p:cNvPr id="35" name="TextBox 34"/>
          <p:cNvSpPr txBox="1"/>
          <p:nvPr/>
        </p:nvSpPr>
        <p:spPr>
          <a:xfrm>
            <a:off x="2928968" y="364336"/>
            <a:ext cx="2343388"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Core member</a:t>
            </a:r>
            <a:endParaRPr lang="en-US" altLang="zh-CN" sz="1400" dirty="0"/>
          </a:p>
        </p:txBody>
      </p:sp>
      <p:grpSp>
        <p:nvGrpSpPr>
          <p:cNvPr id="36" name="组合 35"/>
          <p:cNvGrpSpPr/>
          <p:nvPr/>
        </p:nvGrpSpPr>
        <p:grpSpPr>
          <a:xfrm>
            <a:off x="3792" y="231784"/>
            <a:ext cx="758949" cy="693260"/>
            <a:chOff x="0" y="532828"/>
            <a:chExt cx="759125" cy="568897"/>
          </a:xfrm>
        </p:grpSpPr>
        <p:sp>
          <p:nvSpPr>
            <p:cNvPr id="37" name="矩形 36"/>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792" y="921962"/>
            <a:ext cx="12187592" cy="45708"/>
            <a:chOff x="0" y="532828"/>
            <a:chExt cx="759125" cy="568897"/>
          </a:xfrm>
        </p:grpSpPr>
        <p:sp>
          <p:nvSpPr>
            <p:cNvPr id="43" name="矩形 42"/>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矩形 68"/>
          <p:cNvSpPr/>
          <p:nvPr/>
        </p:nvSpPr>
        <p:spPr>
          <a:xfrm>
            <a:off x="3794418" y="1845191"/>
            <a:ext cx="7729179" cy="2159500"/>
          </a:xfrm>
          <a:prstGeom prst="rect">
            <a:avLst/>
          </a:prstGeom>
          <a:solidFill>
            <a:srgbClr val="44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0" name="Picture 10" descr="男商人,职业,专业人员,快乐,表现积极_82080c316_商务男士肖像_创意图片_Getty Images China"/>
          <p:cNvPicPr>
            <a:picLocks noChangeAspect="1" noChangeArrowheads="1"/>
          </p:cNvPicPr>
          <p:nvPr/>
        </p:nvPicPr>
        <p:blipFill rotWithShape="1">
          <a:blip r:embed="rId1">
            <a:extLst>
              <a:ext uri="{BEBA8EAE-BF5A-486C-A8C5-ECC9F3942E4B}">
                <a14:imgProps xmlns:a14="http://schemas.microsoft.com/office/drawing/2010/main">
                  <a14:imgLayer r:embed="rId2">
                    <a14:imgEffect>
                      <a14:colorTemperature colorTemp="11200"/>
                    </a14:imgEffect>
                    <a14:imgEffect>
                      <a14:saturation sat="66000"/>
                    </a14:imgEffect>
                  </a14:imgLayer>
                </a14:imgProps>
              </a:ext>
              <a:ext uri="{28A0092B-C50C-407E-A947-70E740481C1C}">
                <a14:useLocalDpi xmlns:a14="http://schemas.microsoft.com/office/drawing/2010/main" val="0"/>
              </a:ext>
            </a:extLst>
          </a:blip>
          <a:srcRect l="33332" r="68"/>
          <a:stretch>
            <a:fillRect/>
          </a:stretch>
        </p:blipFill>
        <p:spPr bwMode="auto">
          <a:xfrm>
            <a:off x="1562927" y="1845191"/>
            <a:ext cx="2159500" cy="21595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71" name="文本框 18"/>
          <p:cNvSpPr txBox="1"/>
          <p:nvPr/>
        </p:nvSpPr>
        <p:spPr>
          <a:xfrm>
            <a:off x="1706909" y="4522222"/>
            <a:ext cx="2087749" cy="769263"/>
          </a:xfrm>
          <a:prstGeom prst="rect">
            <a:avLst/>
          </a:prstGeom>
          <a:noFill/>
        </p:spPr>
        <p:txBody>
          <a:bodyPr wrap="square" rtlCol="0">
            <a:spAutoFit/>
          </a:bodyPr>
          <a:lstStyle/>
          <a:p>
            <a:r>
              <a:rPr lang="zh-CN" altLang="en-US" sz="4400" dirty="0">
                <a:solidFill>
                  <a:schemeClr val="tx2"/>
                </a:solidFill>
                <a:latin typeface="微软雅黑" panose="020B0503020204020204" pitchFamily="34" charset="-122"/>
                <a:ea typeface="微软雅黑" panose="020B0503020204020204" pitchFamily="34" charset="-122"/>
              </a:rPr>
              <a:t>程财富</a:t>
            </a:r>
            <a:endParaRPr lang="en-US" altLang="zh-CN" sz="4400" dirty="0">
              <a:solidFill>
                <a:schemeClr val="tx2"/>
              </a:solidFill>
              <a:latin typeface="微软雅黑" panose="020B0503020204020204" pitchFamily="34" charset="-122"/>
              <a:ea typeface="微软雅黑" panose="020B0503020204020204" pitchFamily="34" charset="-122"/>
            </a:endParaRPr>
          </a:p>
        </p:txBody>
      </p:sp>
      <p:sp>
        <p:nvSpPr>
          <p:cNvPr id="72" name="矩形 71"/>
          <p:cNvSpPr/>
          <p:nvPr/>
        </p:nvSpPr>
        <p:spPr>
          <a:xfrm>
            <a:off x="3791" y="1845191"/>
            <a:ext cx="1487144" cy="21597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6436249" y="2403261"/>
            <a:ext cx="3311601" cy="32392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74" name="矩形 73"/>
          <p:cNvSpPr/>
          <p:nvPr/>
        </p:nvSpPr>
        <p:spPr>
          <a:xfrm>
            <a:off x="6436249" y="2781078"/>
            <a:ext cx="2447705" cy="323925"/>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75" name="矩形 74"/>
          <p:cNvSpPr/>
          <p:nvPr/>
        </p:nvSpPr>
        <p:spPr>
          <a:xfrm>
            <a:off x="6436249" y="3177066"/>
            <a:ext cx="3887532" cy="32392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76" name="矩形 75"/>
          <p:cNvSpPr/>
          <p:nvPr/>
        </p:nvSpPr>
        <p:spPr>
          <a:xfrm>
            <a:off x="6436249" y="3572983"/>
            <a:ext cx="2159740" cy="323925"/>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endParaRPr lang="zh-CN" altLang="en-US" sz="1600" dirty="0">
              <a:latin typeface="微软雅黑" panose="020B0503020204020204" pitchFamily="34" charset="-122"/>
              <a:ea typeface="微软雅黑" panose="020B0503020204020204" pitchFamily="34" charset="-122"/>
            </a:endParaRPr>
          </a:p>
        </p:txBody>
      </p:sp>
      <p:sp>
        <p:nvSpPr>
          <p:cNvPr id="77" name="文本框 5"/>
          <p:cNvSpPr txBox="1"/>
          <p:nvPr/>
        </p:nvSpPr>
        <p:spPr>
          <a:xfrm>
            <a:off x="6436249" y="1981207"/>
            <a:ext cx="1255919" cy="369247"/>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技能：</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8" name="文本框 9"/>
          <p:cNvSpPr txBox="1"/>
          <p:nvPr/>
        </p:nvSpPr>
        <p:spPr>
          <a:xfrm>
            <a:off x="10436971" y="2432080"/>
            <a:ext cx="647922" cy="276935"/>
          </a:xfrm>
          <a:prstGeom prst="rect">
            <a:avLst/>
          </a:prstGeom>
          <a:noFill/>
        </p:spPr>
        <p:txBody>
          <a:bodyPr wrap="square" rtlCol="0">
            <a:spAutoFit/>
          </a:bodyPr>
          <a:lstStyle/>
          <a:p>
            <a:pPr algn="ctr"/>
            <a:r>
              <a:rPr lang="en-US" altLang="zh-CN" sz="1200" dirty="0">
                <a:solidFill>
                  <a:schemeClr val="bg1">
                    <a:lumMod val="75000"/>
                  </a:schemeClr>
                </a:solidFill>
                <a:latin typeface="微软雅黑" panose="020B0503020204020204" pitchFamily="34" charset="-122"/>
                <a:ea typeface="微软雅黑" panose="020B0503020204020204" pitchFamily="34" charset="-122"/>
              </a:rPr>
              <a:t>80%</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79" name="文本框 40"/>
          <p:cNvSpPr txBox="1"/>
          <p:nvPr/>
        </p:nvSpPr>
        <p:spPr>
          <a:xfrm>
            <a:off x="10431768" y="3200561"/>
            <a:ext cx="647922" cy="276935"/>
          </a:xfrm>
          <a:prstGeom prst="rect">
            <a:avLst/>
          </a:prstGeom>
          <a:noFill/>
        </p:spPr>
        <p:txBody>
          <a:bodyPr wrap="square" rtlCol="0">
            <a:spAutoFit/>
          </a:bodyPr>
          <a:lstStyle/>
          <a:p>
            <a:pPr algn="ctr"/>
            <a:r>
              <a:rPr lang="en-US" altLang="zh-CN" sz="1200" dirty="0">
                <a:solidFill>
                  <a:schemeClr val="bg1">
                    <a:lumMod val="75000"/>
                  </a:schemeClr>
                </a:solidFill>
                <a:latin typeface="微软雅黑" panose="020B0503020204020204" pitchFamily="34" charset="-122"/>
                <a:ea typeface="微软雅黑" panose="020B0503020204020204" pitchFamily="34" charset="-122"/>
              </a:rPr>
              <a:t>95%</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80" name="文本框 41"/>
          <p:cNvSpPr txBox="1"/>
          <p:nvPr/>
        </p:nvSpPr>
        <p:spPr>
          <a:xfrm>
            <a:off x="10431768" y="3596478"/>
            <a:ext cx="647922" cy="276935"/>
          </a:xfrm>
          <a:prstGeom prst="rect">
            <a:avLst/>
          </a:prstGeom>
          <a:noFill/>
        </p:spPr>
        <p:txBody>
          <a:bodyPr wrap="square" rtlCol="0">
            <a:spAutoFit/>
          </a:bodyPr>
          <a:lstStyle/>
          <a:p>
            <a:pPr algn="ctr"/>
            <a:r>
              <a:rPr lang="en-US" altLang="zh-CN" sz="1200" dirty="0">
                <a:solidFill>
                  <a:schemeClr val="bg1">
                    <a:lumMod val="75000"/>
                  </a:schemeClr>
                </a:solidFill>
                <a:latin typeface="微软雅黑" panose="020B0503020204020204" pitchFamily="34" charset="-122"/>
                <a:ea typeface="微软雅黑" panose="020B0503020204020204" pitchFamily="34" charset="-122"/>
              </a:rPr>
              <a:t>50%</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81" name="文本框 42"/>
          <p:cNvSpPr txBox="1"/>
          <p:nvPr/>
        </p:nvSpPr>
        <p:spPr>
          <a:xfrm>
            <a:off x="10434572" y="2828069"/>
            <a:ext cx="647922" cy="276935"/>
          </a:xfrm>
          <a:prstGeom prst="rect">
            <a:avLst/>
          </a:prstGeom>
          <a:noFill/>
        </p:spPr>
        <p:txBody>
          <a:bodyPr wrap="square" rtlCol="0">
            <a:spAutoFit/>
          </a:bodyPr>
          <a:lstStyle/>
          <a:p>
            <a:pPr algn="ctr"/>
            <a:r>
              <a:rPr lang="en-US" altLang="zh-CN" sz="1200" dirty="0">
                <a:solidFill>
                  <a:schemeClr val="bg1">
                    <a:lumMod val="75000"/>
                  </a:schemeClr>
                </a:solidFill>
                <a:latin typeface="微软雅黑" panose="020B0503020204020204" pitchFamily="34" charset="-122"/>
                <a:ea typeface="微软雅黑" panose="020B0503020204020204" pitchFamily="34" charset="-122"/>
              </a:rPr>
              <a:t>70%</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82" name="文本框 10"/>
          <p:cNvSpPr txBox="1"/>
          <p:nvPr/>
        </p:nvSpPr>
        <p:spPr>
          <a:xfrm>
            <a:off x="3963711" y="1981207"/>
            <a:ext cx="2104104" cy="369247"/>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人物介绍：</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3" name="文本框 11"/>
          <p:cNvSpPr txBox="1"/>
          <p:nvPr/>
        </p:nvSpPr>
        <p:spPr>
          <a:xfrm>
            <a:off x="7239235" y="3083437"/>
            <a:ext cx="905867" cy="369247"/>
          </a:xfrm>
          <a:prstGeom prst="rect">
            <a:avLst/>
          </a:prstGeom>
          <a:noFill/>
        </p:spPr>
        <p:txBody>
          <a:bodyPr wrap="square" rtlCol="0">
            <a:spAutoFit/>
          </a:bodyPr>
          <a:lstStyle/>
          <a:p>
            <a:endParaRPr lang="zh-CN" altLang="en-US" dirty="0"/>
          </a:p>
        </p:txBody>
      </p:sp>
      <p:sp>
        <p:nvSpPr>
          <p:cNvPr id="84" name="Rectangle 1"/>
          <p:cNvSpPr>
            <a:spLocks noChangeArrowheads="1"/>
          </p:cNvSpPr>
          <p:nvPr/>
        </p:nvSpPr>
        <p:spPr bwMode="auto">
          <a:xfrm>
            <a:off x="4022305" y="2432080"/>
            <a:ext cx="2045512" cy="1184642"/>
          </a:xfrm>
          <a:prstGeom prst="rect">
            <a:avLst/>
          </a:prstGeom>
          <a:noFill/>
          <a:ln>
            <a:noFill/>
          </a:ln>
          <a:effectLst/>
        </p:spPr>
        <p:txBody>
          <a:bodyPr vert="horz" wrap="square" lIns="0" tIns="0" rIns="0" bIns="76158" numCol="1" anchor="ctr" anchorCtr="0" compatLnSpc="1">
            <a:spAutoFit/>
          </a:bodyPr>
          <a:lstStyle/>
          <a:p>
            <a:pPr defTabSz="914400" eaLnBrk="0" fontAlgn="base" hangingPunct="0">
              <a:lnSpc>
                <a:spcPct val="150000"/>
              </a:lnSpc>
              <a:spcBef>
                <a:spcPct val="0"/>
              </a:spcBef>
              <a:spcAft>
                <a:spcPct val="0"/>
              </a:spcAft>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上海复旦大学哲学系毕业，之后取得香港浸会大学传播硕士学位。 </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5" name="直接连接符 84"/>
          <p:cNvCxnSpPr/>
          <p:nvPr/>
        </p:nvCxnSpPr>
        <p:spPr>
          <a:xfrm flipV="1">
            <a:off x="3278503" y="4906853"/>
            <a:ext cx="443924" cy="51526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3506693" y="5075511"/>
            <a:ext cx="1569297" cy="369247"/>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人力资源经理</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87" name="直接连接符 86"/>
          <p:cNvCxnSpPr/>
          <p:nvPr/>
        </p:nvCxnSpPr>
        <p:spPr>
          <a:xfrm>
            <a:off x="5075990" y="5422115"/>
            <a:ext cx="652972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8" name="组合 87"/>
          <p:cNvGrpSpPr/>
          <p:nvPr/>
        </p:nvGrpSpPr>
        <p:grpSpPr>
          <a:xfrm>
            <a:off x="5547522" y="4644144"/>
            <a:ext cx="3186529" cy="584640"/>
            <a:chOff x="5545013" y="4645219"/>
            <a:chExt cx="3187267" cy="584775"/>
          </a:xfrm>
        </p:grpSpPr>
        <p:sp>
          <p:nvSpPr>
            <p:cNvPr id="89" name="文本框 49"/>
            <p:cNvSpPr txBox="1"/>
            <p:nvPr/>
          </p:nvSpPr>
          <p:spPr>
            <a:xfrm>
              <a:off x="6175996" y="4645219"/>
              <a:ext cx="2556284" cy="584775"/>
            </a:xfrm>
            <a:prstGeom prst="rect">
              <a:avLst/>
            </a:prstGeom>
            <a:noFill/>
          </p:spPr>
          <p:txBody>
            <a:bodyPr wrap="square" rtlCol="0">
              <a:spAutoFit/>
            </a:bodyP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90" name="图片 89"/>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a:fillRect/>
            </a:stretch>
          </p:blipFill>
          <p:spPr>
            <a:xfrm>
              <a:off x="5545013" y="4683550"/>
              <a:ext cx="504000" cy="504000"/>
            </a:xfrm>
            <a:prstGeom prst="ellipse">
              <a:avLst/>
            </a:prstGeom>
            <a:solidFill>
              <a:schemeClr val="tx2">
                <a:lumMod val="60000"/>
                <a:lumOff val="40000"/>
              </a:schemeClr>
            </a:solidFill>
          </p:spPr>
        </p:pic>
      </p:grpSp>
      <p:grpSp>
        <p:nvGrpSpPr>
          <p:cNvPr id="91" name="组合 90"/>
          <p:cNvGrpSpPr/>
          <p:nvPr/>
        </p:nvGrpSpPr>
        <p:grpSpPr>
          <a:xfrm>
            <a:off x="605197" y="4618166"/>
            <a:ext cx="1030857" cy="711631"/>
            <a:chOff x="-25577" y="3582094"/>
            <a:chExt cx="1031096" cy="711796"/>
          </a:xfrm>
        </p:grpSpPr>
        <p:sp>
          <p:nvSpPr>
            <p:cNvPr id="92" name="Oval 16"/>
            <p:cNvSpPr>
              <a:spLocks noChangeArrowheads="1"/>
            </p:cNvSpPr>
            <p:nvPr/>
          </p:nvSpPr>
          <p:spPr bwMode="auto">
            <a:xfrm>
              <a:off x="-25577" y="3582094"/>
              <a:ext cx="295999" cy="295999"/>
            </a:xfrm>
            <a:prstGeom prst="frame">
              <a:avLst/>
            </a:prstGeom>
            <a:solidFill>
              <a:schemeClr val="tx2">
                <a:lumMod val="20000"/>
                <a:lumOff val="80000"/>
              </a:schemeClr>
            </a:solidFill>
            <a:ln>
              <a:noFill/>
            </a:ln>
            <a:effectLst/>
          </p:spPr>
          <p:txBody>
            <a:bodyPr wrap="none" anchor="ctr"/>
            <a:lstStyle/>
            <a:p>
              <a:endParaRPr lang="zh-CN" altLang="en-US" sz="2400">
                <a:latin typeface="汉仪菱心体简" panose="02010609000101010101" pitchFamily="49" charset="-122"/>
                <a:ea typeface="汉仪菱心体简" panose="02010609000101010101" pitchFamily="49" charset="-122"/>
              </a:endParaRPr>
            </a:p>
          </p:txBody>
        </p:sp>
        <p:sp>
          <p:nvSpPr>
            <p:cNvPr id="93" name="Oval 17"/>
            <p:cNvSpPr>
              <a:spLocks noChangeArrowheads="1"/>
            </p:cNvSpPr>
            <p:nvPr/>
          </p:nvSpPr>
          <p:spPr bwMode="auto">
            <a:xfrm>
              <a:off x="394471" y="3839809"/>
              <a:ext cx="454081" cy="454081"/>
            </a:xfrm>
            <a:prstGeom prst="frame">
              <a:avLst/>
            </a:prstGeom>
            <a:solidFill>
              <a:schemeClr val="tx2">
                <a:lumMod val="20000"/>
                <a:lumOff val="80000"/>
              </a:schemeClr>
            </a:solidFill>
            <a:ln>
              <a:noFill/>
            </a:ln>
            <a:effectLst/>
          </p:spPr>
          <p:txBody>
            <a:bodyPr wrap="none" anchor="ctr"/>
            <a:lstStyle/>
            <a:p>
              <a:endParaRPr lang="zh-CN" altLang="en-US" sz="2400">
                <a:latin typeface="汉仪菱心体简" panose="02010609000101010101" pitchFamily="49" charset="-122"/>
                <a:ea typeface="汉仪菱心体简" panose="02010609000101010101" pitchFamily="49" charset="-122"/>
              </a:endParaRPr>
            </a:p>
          </p:txBody>
        </p:sp>
        <p:sp>
          <p:nvSpPr>
            <p:cNvPr id="94" name="Oval 3"/>
            <p:cNvSpPr>
              <a:spLocks noChangeArrowheads="1"/>
            </p:cNvSpPr>
            <p:nvPr/>
          </p:nvSpPr>
          <p:spPr bwMode="auto">
            <a:xfrm>
              <a:off x="684883" y="3693506"/>
              <a:ext cx="320636" cy="320636"/>
            </a:xfrm>
            <a:prstGeom prst="frame">
              <a:avLst/>
            </a:prstGeom>
            <a:solidFill>
              <a:schemeClr val="tx2">
                <a:lumMod val="20000"/>
                <a:lumOff val="80000"/>
              </a:schemeClr>
            </a:solidFill>
            <a:ln>
              <a:noFill/>
            </a:ln>
            <a:effectLst/>
          </p:spPr>
          <p:txBody>
            <a:bodyPr wrap="none" anchor="ctr"/>
            <a:lstStyle/>
            <a:p>
              <a:endParaRPr lang="zh-CN" altLang="en-US" sz="2400">
                <a:latin typeface="汉仪菱心体简" panose="02010609000101010101" pitchFamily="49" charset="-122"/>
                <a:ea typeface="汉仪菱心体简" panose="02010609000101010101" pitchFamily="49" charset="-122"/>
              </a:endParaRPr>
            </a:p>
          </p:txBody>
        </p:sp>
      </p:grpSp>
      <p:sp>
        <p:nvSpPr>
          <p:cNvPr id="2" name="矩形 1"/>
          <p:cNvSpPr/>
          <p:nvPr/>
        </p:nvSpPr>
        <p:spPr>
          <a:xfrm>
            <a:off x="2281163" y="2348880"/>
            <a:ext cx="93610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34"/>
                                        </p:tgtEl>
                                        <p:attrNameLst>
                                          <p:attrName>ppt_y</p:attrName>
                                        </p:attrNameLst>
                                      </p:cBhvr>
                                      <p:tavLst>
                                        <p:tav tm="0">
                                          <p:val>
                                            <p:strVal val="#ppt_y"/>
                                          </p:val>
                                        </p:tav>
                                        <p:tav tm="100000">
                                          <p:val>
                                            <p:strVal val="#ppt_y"/>
                                          </p:val>
                                        </p:tav>
                                      </p:tavLst>
                                    </p:anim>
                                    <p:anim calcmode="lin" valueType="num">
                                      <p:cBhvr>
                                        <p:cTn id="13" dur="4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34"/>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5"/>
                                        </p:tgtEl>
                                        <p:attrNameLst>
                                          <p:attrName>style.visibility</p:attrName>
                                        </p:attrNameLst>
                                      </p:cBhvr>
                                      <p:to>
                                        <p:strVal val="visible"/>
                                      </p:to>
                                    </p:set>
                                    <p:anim calcmode="lin" valueType="num">
                                      <p:cBhvr>
                                        <p:cTn id="19" dur="4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35"/>
                                        </p:tgtEl>
                                        <p:attrNameLst>
                                          <p:attrName>ppt_y</p:attrName>
                                        </p:attrNameLst>
                                      </p:cBhvr>
                                      <p:tavLst>
                                        <p:tav tm="0">
                                          <p:val>
                                            <p:strVal val="#ppt_y"/>
                                          </p:val>
                                        </p:tav>
                                        <p:tav tm="100000">
                                          <p:val>
                                            <p:strVal val="#ppt_y"/>
                                          </p:val>
                                        </p:tav>
                                      </p:tavLst>
                                    </p:anim>
                                    <p:anim calcmode="lin" valueType="num">
                                      <p:cBhvr>
                                        <p:cTn id="21" dur="4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35"/>
                                        </p:tgtEl>
                                      </p:cBhvr>
                                    </p:animEffect>
                                  </p:childTnLst>
                                </p:cTn>
                              </p:par>
                            </p:childTnLst>
                          </p:cTn>
                        </p:par>
                        <p:par>
                          <p:cTn id="24" fill="hold">
                            <p:stCondLst>
                              <p:cond delay="1819"/>
                            </p:stCondLst>
                            <p:childTnLst>
                              <p:par>
                                <p:cTn id="25" presetID="42" presetClass="entr" presetSubtype="0"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250"/>
                                        <p:tgtEl>
                                          <p:spTgt spid="72"/>
                                        </p:tgtEl>
                                      </p:cBhvr>
                                    </p:animEffect>
                                    <p:anim calcmode="lin" valueType="num">
                                      <p:cBhvr>
                                        <p:cTn id="28" dur="250" fill="hold"/>
                                        <p:tgtEl>
                                          <p:spTgt spid="72"/>
                                        </p:tgtEl>
                                        <p:attrNameLst>
                                          <p:attrName>ppt_x</p:attrName>
                                        </p:attrNameLst>
                                      </p:cBhvr>
                                      <p:tavLst>
                                        <p:tav tm="0">
                                          <p:val>
                                            <p:strVal val="#ppt_x"/>
                                          </p:val>
                                        </p:tav>
                                        <p:tav tm="100000">
                                          <p:val>
                                            <p:strVal val="#ppt_x"/>
                                          </p:val>
                                        </p:tav>
                                      </p:tavLst>
                                    </p:anim>
                                    <p:anim calcmode="lin" valueType="num">
                                      <p:cBhvr>
                                        <p:cTn id="29" dur="250" fill="hold"/>
                                        <p:tgtEl>
                                          <p:spTgt spid="72"/>
                                        </p:tgtEl>
                                        <p:attrNameLst>
                                          <p:attrName>ppt_y</p:attrName>
                                        </p:attrNameLst>
                                      </p:cBhvr>
                                      <p:tavLst>
                                        <p:tav tm="0">
                                          <p:val>
                                            <p:strVal val="#ppt_y+.1"/>
                                          </p:val>
                                        </p:tav>
                                        <p:tav tm="100000">
                                          <p:val>
                                            <p:strVal val="#ppt_y"/>
                                          </p:val>
                                        </p:tav>
                                      </p:tavLst>
                                    </p:anim>
                                  </p:childTnLst>
                                </p:cTn>
                              </p:par>
                            </p:childTnLst>
                          </p:cTn>
                        </p:par>
                        <p:par>
                          <p:cTn id="30" fill="hold">
                            <p:stCondLst>
                              <p:cond delay="2319"/>
                            </p:stCondLst>
                            <p:childTnLst>
                              <p:par>
                                <p:cTn id="31" presetID="42" presetClass="entr" presetSubtype="0"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fade">
                                      <p:cBhvr>
                                        <p:cTn id="33" dur="500"/>
                                        <p:tgtEl>
                                          <p:spTgt spid="70"/>
                                        </p:tgtEl>
                                      </p:cBhvr>
                                    </p:animEffect>
                                    <p:anim calcmode="lin" valueType="num">
                                      <p:cBhvr>
                                        <p:cTn id="34" dur="500" fill="hold"/>
                                        <p:tgtEl>
                                          <p:spTgt spid="70"/>
                                        </p:tgtEl>
                                        <p:attrNameLst>
                                          <p:attrName>ppt_x</p:attrName>
                                        </p:attrNameLst>
                                      </p:cBhvr>
                                      <p:tavLst>
                                        <p:tav tm="0">
                                          <p:val>
                                            <p:strVal val="#ppt_x"/>
                                          </p:val>
                                        </p:tav>
                                        <p:tav tm="100000">
                                          <p:val>
                                            <p:strVal val="#ppt_x"/>
                                          </p:val>
                                        </p:tav>
                                      </p:tavLst>
                                    </p:anim>
                                    <p:anim calcmode="lin" valueType="num">
                                      <p:cBhvr>
                                        <p:cTn id="35" dur="500" fill="hold"/>
                                        <p:tgtEl>
                                          <p:spTgt spid="70"/>
                                        </p:tgtEl>
                                        <p:attrNameLst>
                                          <p:attrName>ppt_y</p:attrName>
                                        </p:attrNameLst>
                                      </p:cBhvr>
                                      <p:tavLst>
                                        <p:tav tm="0">
                                          <p:val>
                                            <p:strVal val="#ppt_y+.1"/>
                                          </p:val>
                                        </p:tav>
                                        <p:tav tm="100000">
                                          <p:val>
                                            <p:strVal val="#ppt_y"/>
                                          </p:val>
                                        </p:tav>
                                      </p:tavLst>
                                    </p:anim>
                                  </p:childTnLst>
                                </p:cTn>
                              </p:par>
                            </p:childTnLst>
                          </p:cTn>
                        </p:par>
                        <p:par>
                          <p:cTn id="36" fill="hold">
                            <p:stCondLst>
                              <p:cond delay="2819"/>
                            </p:stCondLst>
                            <p:childTnLst>
                              <p:par>
                                <p:cTn id="37" presetID="16" presetClass="entr" presetSubtype="21"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barn(inVertical)">
                                      <p:cBhvr>
                                        <p:cTn id="39" dur="500"/>
                                        <p:tgtEl>
                                          <p:spTgt spid="69"/>
                                        </p:tgtEl>
                                      </p:cBhvr>
                                    </p:animEffect>
                                  </p:childTnLst>
                                </p:cTn>
                              </p:par>
                            </p:childTnLst>
                          </p:cTn>
                        </p:par>
                        <p:par>
                          <p:cTn id="40" fill="hold">
                            <p:stCondLst>
                              <p:cond delay="3319"/>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82"/>
                                        </p:tgtEl>
                                        <p:attrNameLst>
                                          <p:attrName>ppt_y</p:attrName>
                                        </p:attrNameLst>
                                      </p:cBhvr>
                                      <p:tavLst>
                                        <p:tav tm="0">
                                          <p:val>
                                            <p:strVal val="#ppt_y"/>
                                          </p:val>
                                        </p:tav>
                                        <p:tav tm="100000">
                                          <p:val>
                                            <p:strVal val="#ppt_y"/>
                                          </p:val>
                                        </p:tav>
                                      </p:tavLst>
                                    </p:anim>
                                    <p:anim calcmode="lin" valueType="num">
                                      <p:cBhvr>
                                        <p:cTn id="45" dur="500" fill="hold"/>
                                        <p:tgtEl>
                                          <p:spTgt spid="8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8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82"/>
                                        </p:tgtEl>
                                      </p:cBhvr>
                                    </p:animEffect>
                                  </p:childTnLst>
                                </p:cTn>
                              </p:par>
                            </p:childTnLst>
                          </p:cTn>
                        </p:par>
                        <p:par>
                          <p:cTn id="48" fill="hold">
                            <p:stCondLst>
                              <p:cond delay="3769"/>
                            </p:stCondLst>
                            <p:childTnLst>
                              <p:par>
                                <p:cTn id="49" presetID="42" presetClass="entr" presetSubtype="0" fill="hold" grpId="0" nodeType="after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fade">
                                      <p:cBhvr>
                                        <p:cTn id="51" dur="250"/>
                                        <p:tgtEl>
                                          <p:spTgt spid="84"/>
                                        </p:tgtEl>
                                      </p:cBhvr>
                                    </p:animEffect>
                                    <p:anim calcmode="lin" valueType="num">
                                      <p:cBhvr>
                                        <p:cTn id="52" dur="250" fill="hold"/>
                                        <p:tgtEl>
                                          <p:spTgt spid="84"/>
                                        </p:tgtEl>
                                        <p:attrNameLst>
                                          <p:attrName>ppt_x</p:attrName>
                                        </p:attrNameLst>
                                      </p:cBhvr>
                                      <p:tavLst>
                                        <p:tav tm="0">
                                          <p:val>
                                            <p:strVal val="#ppt_x"/>
                                          </p:val>
                                        </p:tav>
                                        <p:tav tm="100000">
                                          <p:val>
                                            <p:strVal val="#ppt_x"/>
                                          </p:val>
                                        </p:tav>
                                      </p:tavLst>
                                    </p:anim>
                                    <p:anim calcmode="lin" valueType="num">
                                      <p:cBhvr>
                                        <p:cTn id="53" dur="250" fill="hold"/>
                                        <p:tgtEl>
                                          <p:spTgt spid="84"/>
                                        </p:tgtEl>
                                        <p:attrNameLst>
                                          <p:attrName>ppt_y</p:attrName>
                                        </p:attrNameLst>
                                      </p:cBhvr>
                                      <p:tavLst>
                                        <p:tav tm="0">
                                          <p:val>
                                            <p:strVal val="#ppt_y+.1"/>
                                          </p:val>
                                        </p:tav>
                                        <p:tav tm="100000">
                                          <p:val>
                                            <p:strVal val="#ppt_y"/>
                                          </p:val>
                                        </p:tav>
                                      </p:tavLst>
                                    </p:anim>
                                  </p:childTnLst>
                                </p:cTn>
                              </p:par>
                            </p:childTnLst>
                          </p:cTn>
                        </p:par>
                        <p:par>
                          <p:cTn id="54" fill="hold">
                            <p:stCondLst>
                              <p:cond delay="4269"/>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77"/>
                                        </p:tgtEl>
                                        <p:attrNameLst>
                                          <p:attrName>style.visibility</p:attrName>
                                        </p:attrNameLst>
                                      </p:cBhvr>
                                      <p:to>
                                        <p:strVal val="visible"/>
                                      </p:to>
                                    </p:set>
                                    <p:anim calcmode="lin" valueType="num">
                                      <p:cBhvr>
                                        <p:cTn id="57" dur="5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77"/>
                                        </p:tgtEl>
                                        <p:attrNameLst>
                                          <p:attrName>ppt_y</p:attrName>
                                        </p:attrNameLst>
                                      </p:cBhvr>
                                      <p:tavLst>
                                        <p:tav tm="0">
                                          <p:val>
                                            <p:strVal val="#ppt_y"/>
                                          </p:val>
                                        </p:tav>
                                        <p:tav tm="100000">
                                          <p:val>
                                            <p:strVal val="#ppt_y"/>
                                          </p:val>
                                        </p:tav>
                                      </p:tavLst>
                                    </p:anim>
                                    <p:anim calcmode="lin" valueType="num">
                                      <p:cBhvr>
                                        <p:cTn id="59" dur="5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77"/>
                                        </p:tgtEl>
                                      </p:cBhvr>
                                    </p:animEffect>
                                  </p:childTnLst>
                                </p:cTn>
                              </p:par>
                            </p:childTnLst>
                          </p:cTn>
                        </p:par>
                        <p:par>
                          <p:cTn id="62" fill="hold">
                            <p:stCondLst>
                              <p:cond delay="4619"/>
                            </p:stCondLst>
                            <p:childTnLst>
                              <p:par>
                                <p:cTn id="63" presetID="53" presetClass="entr" presetSubtype="16" fill="hold" grpId="0" nodeType="afterEffect">
                                  <p:stCondLst>
                                    <p:cond delay="0"/>
                                  </p:stCondLst>
                                  <p:childTnLst>
                                    <p:set>
                                      <p:cBhvr>
                                        <p:cTn id="64" dur="1" fill="hold">
                                          <p:stCondLst>
                                            <p:cond delay="0"/>
                                          </p:stCondLst>
                                        </p:cTn>
                                        <p:tgtEl>
                                          <p:spTgt spid="73"/>
                                        </p:tgtEl>
                                        <p:attrNameLst>
                                          <p:attrName>style.visibility</p:attrName>
                                        </p:attrNameLst>
                                      </p:cBhvr>
                                      <p:to>
                                        <p:strVal val="visible"/>
                                      </p:to>
                                    </p:set>
                                    <p:anim calcmode="lin" valueType="num">
                                      <p:cBhvr>
                                        <p:cTn id="65" dur="250" fill="hold"/>
                                        <p:tgtEl>
                                          <p:spTgt spid="73"/>
                                        </p:tgtEl>
                                        <p:attrNameLst>
                                          <p:attrName>ppt_w</p:attrName>
                                        </p:attrNameLst>
                                      </p:cBhvr>
                                      <p:tavLst>
                                        <p:tav tm="0">
                                          <p:val>
                                            <p:fltVal val="0"/>
                                          </p:val>
                                        </p:tav>
                                        <p:tav tm="100000">
                                          <p:val>
                                            <p:strVal val="#ppt_w"/>
                                          </p:val>
                                        </p:tav>
                                      </p:tavLst>
                                    </p:anim>
                                    <p:anim calcmode="lin" valueType="num">
                                      <p:cBhvr>
                                        <p:cTn id="66" dur="250" fill="hold"/>
                                        <p:tgtEl>
                                          <p:spTgt spid="73"/>
                                        </p:tgtEl>
                                        <p:attrNameLst>
                                          <p:attrName>ppt_h</p:attrName>
                                        </p:attrNameLst>
                                      </p:cBhvr>
                                      <p:tavLst>
                                        <p:tav tm="0">
                                          <p:val>
                                            <p:fltVal val="0"/>
                                          </p:val>
                                        </p:tav>
                                        <p:tav tm="100000">
                                          <p:val>
                                            <p:strVal val="#ppt_h"/>
                                          </p:val>
                                        </p:tav>
                                      </p:tavLst>
                                    </p:anim>
                                    <p:animEffect transition="in" filter="fade">
                                      <p:cBhvr>
                                        <p:cTn id="67" dur="250"/>
                                        <p:tgtEl>
                                          <p:spTgt spid="73"/>
                                        </p:tgtEl>
                                      </p:cBhvr>
                                    </p:animEffect>
                                  </p:childTnLst>
                                </p:cTn>
                              </p:par>
                            </p:childTnLst>
                          </p:cTn>
                        </p:par>
                        <p:par>
                          <p:cTn id="68" fill="hold">
                            <p:stCondLst>
                              <p:cond delay="5119"/>
                            </p:stCondLst>
                            <p:childTnLst>
                              <p:par>
                                <p:cTn id="69" presetID="23" presetClass="entr" presetSubtype="16" fill="hold" grpId="0" nodeType="after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250" fill="hold"/>
                                        <p:tgtEl>
                                          <p:spTgt spid="78"/>
                                        </p:tgtEl>
                                        <p:attrNameLst>
                                          <p:attrName>ppt_w</p:attrName>
                                        </p:attrNameLst>
                                      </p:cBhvr>
                                      <p:tavLst>
                                        <p:tav tm="0">
                                          <p:val>
                                            <p:fltVal val="0"/>
                                          </p:val>
                                        </p:tav>
                                        <p:tav tm="100000">
                                          <p:val>
                                            <p:strVal val="#ppt_w"/>
                                          </p:val>
                                        </p:tav>
                                      </p:tavLst>
                                    </p:anim>
                                    <p:anim calcmode="lin" valueType="num">
                                      <p:cBhvr>
                                        <p:cTn id="72" dur="250" fill="hold"/>
                                        <p:tgtEl>
                                          <p:spTgt spid="78"/>
                                        </p:tgtEl>
                                        <p:attrNameLst>
                                          <p:attrName>ppt_h</p:attrName>
                                        </p:attrNameLst>
                                      </p:cBhvr>
                                      <p:tavLst>
                                        <p:tav tm="0">
                                          <p:val>
                                            <p:fltVal val="0"/>
                                          </p:val>
                                        </p:tav>
                                        <p:tav tm="100000">
                                          <p:val>
                                            <p:strVal val="#ppt_h"/>
                                          </p:val>
                                        </p:tav>
                                      </p:tavLst>
                                    </p:anim>
                                  </p:childTnLst>
                                </p:cTn>
                              </p:par>
                            </p:childTnLst>
                          </p:cTn>
                        </p:par>
                        <p:par>
                          <p:cTn id="73" fill="hold">
                            <p:stCondLst>
                              <p:cond delay="5619"/>
                            </p:stCondLst>
                            <p:childTnLst>
                              <p:par>
                                <p:cTn id="74" presetID="53" presetClass="entr" presetSubtype="16"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p:cTn id="76" dur="250" fill="hold"/>
                                        <p:tgtEl>
                                          <p:spTgt spid="74"/>
                                        </p:tgtEl>
                                        <p:attrNameLst>
                                          <p:attrName>ppt_w</p:attrName>
                                        </p:attrNameLst>
                                      </p:cBhvr>
                                      <p:tavLst>
                                        <p:tav tm="0">
                                          <p:val>
                                            <p:fltVal val="0"/>
                                          </p:val>
                                        </p:tav>
                                        <p:tav tm="100000">
                                          <p:val>
                                            <p:strVal val="#ppt_w"/>
                                          </p:val>
                                        </p:tav>
                                      </p:tavLst>
                                    </p:anim>
                                    <p:anim calcmode="lin" valueType="num">
                                      <p:cBhvr>
                                        <p:cTn id="77" dur="250" fill="hold"/>
                                        <p:tgtEl>
                                          <p:spTgt spid="74"/>
                                        </p:tgtEl>
                                        <p:attrNameLst>
                                          <p:attrName>ppt_h</p:attrName>
                                        </p:attrNameLst>
                                      </p:cBhvr>
                                      <p:tavLst>
                                        <p:tav tm="0">
                                          <p:val>
                                            <p:fltVal val="0"/>
                                          </p:val>
                                        </p:tav>
                                        <p:tav tm="100000">
                                          <p:val>
                                            <p:strVal val="#ppt_h"/>
                                          </p:val>
                                        </p:tav>
                                      </p:tavLst>
                                    </p:anim>
                                    <p:animEffect transition="in" filter="fade">
                                      <p:cBhvr>
                                        <p:cTn id="78" dur="250"/>
                                        <p:tgtEl>
                                          <p:spTgt spid="74"/>
                                        </p:tgtEl>
                                      </p:cBhvr>
                                    </p:animEffect>
                                  </p:childTnLst>
                                </p:cTn>
                              </p:par>
                            </p:childTnLst>
                          </p:cTn>
                        </p:par>
                        <p:par>
                          <p:cTn id="79" fill="hold">
                            <p:stCondLst>
                              <p:cond delay="6119"/>
                            </p:stCondLst>
                            <p:childTnLst>
                              <p:par>
                                <p:cTn id="80" presetID="23" presetClass="entr" presetSubtype="16" fill="hold" grpId="0" nodeType="afterEffect">
                                  <p:stCondLst>
                                    <p:cond delay="0"/>
                                  </p:stCondLst>
                                  <p:childTnLst>
                                    <p:set>
                                      <p:cBhvr>
                                        <p:cTn id="81" dur="1" fill="hold">
                                          <p:stCondLst>
                                            <p:cond delay="0"/>
                                          </p:stCondLst>
                                        </p:cTn>
                                        <p:tgtEl>
                                          <p:spTgt spid="81"/>
                                        </p:tgtEl>
                                        <p:attrNameLst>
                                          <p:attrName>style.visibility</p:attrName>
                                        </p:attrNameLst>
                                      </p:cBhvr>
                                      <p:to>
                                        <p:strVal val="visible"/>
                                      </p:to>
                                    </p:set>
                                    <p:anim calcmode="lin" valueType="num">
                                      <p:cBhvr>
                                        <p:cTn id="82" dur="250" fill="hold"/>
                                        <p:tgtEl>
                                          <p:spTgt spid="81"/>
                                        </p:tgtEl>
                                        <p:attrNameLst>
                                          <p:attrName>ppt_w</p:attrName>
                                        </p:attrNameLst>
                                      </p:cBhvr>
                                      <p:tavLst>
                                        <p:tav tm="0">
                                          <p:val>
                                            <p:fltVal val="0"/>
                                          </p:val>
                                        </p:tav>
                                        <p:tav tm="100000">
                                          <p:val>
                                            <p:strVal val="#ppt_w"/>
                                          </p:val>
                                        </p:tav>
                                      </p:tavLst>
                                    </p:anim>
                                    <p:anim calcmode="lin" valueType="num">
                                      <p:cBhvr>
                                        <p:cTn id="83" dur="250" fill="hold"/>
                                        <p:tgtEl>
                                          <p:spTgt spid="81"/>
                                        </p:tgtEl>
                                        <p:attrNameLst>
                                          <p:attrName>ppt_h</p:attrName>
                                        </p:attrNameLst>
                                      </p:cBhvr>
                                      <p:tavLst>
                                        <p:tav tm="0">
                                          <p:val>
                                            <p:fltVal val="0"/>
                                          </p:val>
                                        </p:tav>
                                        <p:tav tm="100000">
                                          <p:val>
                                            <p:strVal val="#ppt_h"/>
                                          </p:val>
                                        </p:tav>
                                      </p:tavLst>
                                    </p:anim>
                                  </p:childTnLst>
                                </p:cTn>
                              </p:par>
                            </p:childTnLst>
                          </p:cTn>
                        </p:par>
                        <p:par>
                          <p:cTn id="84" fill="hold">
                            <p:stCondLst>
                              <p:cond delay="6619"/>
                            </p:stCondLst>
                            <p:childTnLst>
                              <p:par>
                                <p:cTn id="85" presetID="53" presetClass="entr" presetSubtype="16"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 calcmode="lin" valueType="num">
                                      <p:cBhvr>
                                        <p:cTn id="87" dur="250" fill="hold"/>
                                        <p:tgtEl>
                                          <p:spTgt spid="75"/>
                                        </p:tgtEl>
                                        <p:attrNameLst>
                                          <p:attrName>ppt_w</p:attrName>
                                        </p:attrNameLst>
                                      </p:cBhvr>
                                      <p:tavLst>
                                        <p:tav tm="0">
                                          <p:val>
                                            <p:fltVal val="0"/>
                                          </p:val>
                                        </p:tav>
                                        <p:tav tm="100000">
                                          <p:val>
                                            <p:strVal val="#ppt_w"/>
                                          </p:val>
                                        </p:tav>
                                      </p:tavLst>
                                    </p:anim>
                                    <p:anim calcmode="lin" valueType="num">
                                      <p:cBhvr>
                                        <p:cTn id="88" dur="250" fill="hold"/>
                                        <p:tgtEl>
                                          <p:spTgt spid="75"/>
                                        </p:tgtEl>
                                        <p:attrNameLst>
                                          <p:attrName>ppt_h</p:attrName>
                                        </p:attrNameLst>
                                      </p:cBhvr>
                                      <p:tavLst>
                                        <p:tav tm="0">
                                          <p:val>
                                            <p:fltVal val="0"/>
                                          </p:val>
                                        </p:tav>
                                        <p:tav tm="100000">
                                          <p:val>
                                            <p:strVal val="#ppt_h"/>
                                          </p:val>
                                        </p:tav>
                                      </p:tavLst>
                                    </p:anim>
                                    <p:animEffect transition="in" filter="fade">
                                      <p:cBhvr>
                                        <p:cTn id="89" dur="250"/>
                                        <p:tgtEl>
                                          <p:spTgt spid="75"/>
                                        </p:tgtEl>
                                      </p:cBhvr>
                                    </p:animEffect>
                                  </p:childTnLst>
                                </p:cTn>
                              </p:par>
                            </p:childTnLst>
                          </p:cTn>
                        </p:par>
                        <p:par>
                          <p:cTn id="90" fill="hold">
                            <p:stCondLst>
                              <p:cond delay="7119"/>
                            </p:stCondLst>
                            <p:childTnLst>
                              <p:par>
                                <p:cTn id="91" presetID="23" presetClass="entr" presetSubtype="16"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 calcmode="lin" valueType="num">
                                      <p:cBhvr>
                                        <p:cTn id="93" dur="250" fill="hold"/>
                                        <p:tgtEl>
                                          <p:spTgt spid="79"/>
                                        </p:tgtEl>
                                        <p:attrNameLst>
                                          <p:attrName>ppt_w</p:attrName>
                                        </p:attrNameLst>
                                      </p:cBhvr>
                                      <p:tavLst>
                                        <p:tav tm="0">
                                          <p:val>
                                            <p:fltVal val="0"/>
                                          </p:val>
                                        </p:tav>
                                        <p:tav tm="100000">
                                          <p:val>
                                            <p:strVal val="#ppt_w"/>
                                          </p:val>
                                        </p:tav>
                                      </p:tavLst>
                                    </p:anim>
                                    <p:anim calcmode="lin" valueType="num">
                                      <p:cBhvr>
                                        <p:cTn id="94" dur="250" fill="hold"/>
                                        <p:tgtEl>
                                          <p:spTgt spid="79"/>
                                        </p:tgtEl>
                                        <p:attrNameLst>
                                          <p:attrName>ppt_h</p:attrName>
                                        </p:attrNameLst>
                                      </p:cBhvr>
                                      <p:tavLst>
                                        <p:tav tm="0">
                                          <p:val>
                                            <p:fltVal val="0"/>
                                          </p:val>
                                        </p:tav>
                                        <p:tav tm="100000">
                                          <p:val>
                                            <p:strVal val="#ppt_h"/>
                                          </p:val>
                                        </p:tav>
                                      </p:tavLst>
                                    </p:anim>
                                  </p:childTnLst>
                                </p:cTn>
                              </p:par>
                            </p:childTnLst>
                          </p:cTn>
                        </p:par>
                        <p:par>
                          <p:cTn id="95" fill="hold">
                            <p:stCondLst>
                              <p:cond delay="7619"/>
                            </p:stCondLst>
                            <p:childTnLst>
                              <p:par>
                                <p:cTn id="96" presetID="53" presetClass="entr" presetSubtype="16" fill="hold" grpId="0" nodeType="afterEffect">
                                  <p:stCondLst>
                                    <p:cond delay="0"/>
                                  </p:stCondLst>
                                  <p:childTnLst>
                                    <p:set>
                                      <p:cBhvr>
                                        <p:cTn id="97" dur="1" fill="hold">
                                          <p:stCondLst>
                                            <p:cond delay="0"/>
                                          </p:stCondLst>
                                        </p:cTn>
                                        <p:tgtEl>
                                          <p:spTgt spid="76"/>
                                        </p:tgtEl>
                                        <p:attrNameLst>
                                          <p:attrName>style.visibility</p:attrName>
                                        </p:attrNameLst>
                                      </p:cBhvr>
                                      <p:to>
                                        <p:strVal val="visible"/>
                                      </p:to>
                                    </p:set>
                                    <p:anim calcmode="lin" valueType="num">
                                      <p:cBhvr>
                                        <p:cTn id="98" dur="250" fill="hold"/>
                                        <p:tgtEl>
                                          <p:spTgt spid="76"/>
                                        </p:tgtEl>
                                        <p:attrNameLst>
                                          <p:attrName>ppt_w</p:attrName>
                                        </p:attrNameLst>
                                      </p:cBhvr>
                                      <p:tavLst>
                                        <p:tav tm="0">
                                          <p:val>
                                            <p:fltVal val="0"/>
                                          </p:val>
                                        </p:tav>
                                        <p:tav tm="100000">
                                          <p:val>
                                            <p:strVal val="#ppt_w"/>
                                          </p:val>
                                        </p:tav>
                                      </p:tavLst>
                                    </p:anim>
                                    <p:anim calcmode="lin" valueType="num">
                                      <p:cBhvr>
                                        <p:cTn id="99" dur="250" fill="hold"/>
                                        <p:tgtEl>
                                          <p:spTgt spid="76"/>
                                        </p:tgtEl>
                                        <p:attrNameLst>
                                          <p:attrName>ppt_h</p:attrName>
                                        </p:attrNameLst>
                                      </p:cBhvr>
                                      <p:tavLst>
                                        <p:tav tm="0">
                                          <p:val>
                                            <p:fltVal val="0"/>
                                          </p:val>
                                        </p:tav>
                                        <p:tav tm="100000">
                                          <p:val>
                                            <p:strVal val="#ppt_h"/>
                                          </p:val>
                                        </p:tav>
                                      </p:tavLst>
                                    </p:anim>
                                    <p:animEffect transition="in" filter="fade">
                                      <p:cBhvr>
                                        <p:cTn id="100" dur="250"/>
                                        <p:tgtEl>
                                          <p:spTgt spid="76"/>
                                        </p:tgtEl>
                                      </p:cBhvr>
                                    </p:animEffect>
                                  </p:childTnLst>
                                </p:cTn>
                              </p:par>
                            </p:childTnLst>
                          </p:cTn>
                        </p:par>
                        <p:par>
                          <p:cTn id="101" fill="hold">
                            <p:stCondLst>
                              <p:cond delay="8119"/>
                            </p:stCondLst>
                            <p:childTnLst>
                              <p:par>
                                <p:cTn id="102" presetID="23" presetClass="entr" presetSubtype="16" fill="hold" grpId="0" nodeType="afterEffect">
                                  <p:stCondLst>
                                    <p:cond delay="0"/>
                                  </p:stCondLst>
                                  <p:childTnLst>
                                    <p:set>
                                      <p:cBhvr>
                                        <p:cTn id="103" dur="1" fill="hold">
                                          <p:stCondLst>
                                            <p:cond delay="0"/>
                                          </p:stCondLst>
                                        </p:cTn>
                                        <p:tgtEl>
                                          <p:spTgt spid="80"/>
                                        </p:tgtEl>
                                        <p:attrNameLst>
                                          <p:attrName>style.visibility</p:attrName>
                                        </p:attrNameLst>
                                      </p:cBhvr>
                                      <p:to>
                                        <p:strVal val="visible"/>
                                      </p:to>
                                    </p:set>
                                    <p:anim calcmode="lin" valueType="num">
                                      <p:cBhvr>
                                        <p:cTn id="104" dur="250" fill="hold"/>
                                        <p:tgtEl>
                                          <p:spTgt spid="80"/>
                                        </p:tgtEl>
                                        <p:attrNameLst>
                                          <p:attrName>ppt_w</p:attrName>
                                        </p:attrNameLst>
                                      </p:cBhvr>
                                      <p:tavLst>
                                        <p:tav tm="0">
                                          <p:val>
                                            <p:fltVal val="0"/>
                                          </p:val>
                                        </p:tav>
                                        <p:tav tm="100000">
                                          <p:val>
                                            <p:strVal val="#ppt_w"/>
                                          </p:val>
                                        </p:tav>
                                      </p:tavLst>
                                    </p:anim>
                                    <p:anim calcmode="lin" valueType="num">
                                      <p:cBhvr>
                                        <p:cTn id="105" dur="250" fill="hold"/>
                                        <p:tgtEl>
                                          <p:spTgt spid="80"/>
                                        </p:tgtEl>
                                        <p:attrNameLst>
                                          <p:attrName>ppt_h</p:attrName>
                                        </p:attrNameLst>
                                      </p:cBhvr>
                                      <p:tavLst>
                                        <p:tav tm="0">
                                          <p:val>
                                            <p:fltVal val="0"/>
                                          </p:val>
                                        </p:tav>
                                        <p:tav tm="100000">
                                          <p:val>
                                            <p:strVal val="#ppt_h"/>
                                          </p:val>
                                        </p:tav>
                                      </p:tavLst>
                                    </p:anim>
                                  </p:childTnLst>
                                </p:cTn>
                              </p:par>
                            </p:childTnLst>
                          </p:cTn>
                        </p:par>
                        <p:par>
                          <p:cTn id="106" fill="hold">
                            <p:stCondLst>
                              <p:cond delay="8619"/>
                            </p:stCondLst>
                            <p:childTnLst>
                              <p:par>
                                <p:cTn id="107" presetID="42" presetClass="entr" presetSubtype="0" fill="hold" nodeType="afterEffect">
                                  <p:stCondLst>
                                    <p:cond delay="0"/>
                                  </p:stCondLst>
                                  <p:childTnLst>
                                    <p:set>
                                      <p:cBhvr>
                                        <p:cTn id="108" dur="1" fill="hold">
                                          <p:stCondLst>
                                            <p:cond delay="0"/>
                                          </p:stCondLst>
                                        </p:cTn>
                                        <p:tgtEl>
                                          <p:spTgt spid="91"/>
                                        </p:tgtEl>
                                        <p:attrNameLst>
                                          <p:attrName>style.visibility</p:attrName>
                                        </p:attrNameLst>
                                      </p:cBhvr>
                                      <p:to>
                                        <p:strVal val="visible"/>
                                      </p:to>
                                    </p:set>
                                    <p:animEffect transition="in" filter="fade">
                                      <p:cBhvr>
                                        <p:cTn id="109" dur="250"/>
                                        <p:tgtEl>
                                          <p:spTgt spid="91"/>
                                        </p:tgtEl>
                                      </p:cBhvr>
                                    </p:animEffect>
                                    <p:anim calcmode="lin" valueType="num">
                                      <p:cBhvr>
                                        <p:cTn id="110" dur="250" fill="hold"/>
                                        <p:tgtEl>
                                          <p:spTgt spid="91"/>
                                        </p:tgtEl>
                                        <p:attrNameLst>
                                          <p:attrName>ppt_x</p:attrName>
                                        </p:attrNameLst>
                                      </p:cBhvr>
                                      <p:tavLst>
                                        <p:tav tm="0">
                                          <p:val>
                                            <p:strVal val="#ppt_x"/>
                                          </p:val>
                                        </p:tav>
                                        <p:tav tm="100000">
                                          <p:val>
                                            <p:strVal val="#ppt_x"/>
                                          </p:val>
                                        </p:tav>
                                      </p:tavLst>
                                    </p:anim>
                                    <p:anim calcmode="lin" valueType="num">
                                      <p:cBhvr>
                                        <p:cTn id="111" dur="250" fill="hold"/>
                                        <p:tgtEl>
                                          <p:spTgt spid="91"/>
                                        </p:tgtEl>
                                        <p:attrNameLst>
                                          <p:attrName>ppt_y</p:attrName>
                                        </p:attrNameLst>
                                      </p:cBhvr>
                                      <p:tavLst>
                                        <p:tav tm="0">
                                          <p:val>
                                            <p:strVal val="#ppt_y+.1"/>
                                          </p:val>
                                        </p:tav>
                                        <p:tav tm="100000">
                                          <p:val>
                                            <p:strVal val="#ppt_y"/>
                                          </p:val>
                                        </p:tav>
                                      </p:tavLst>
                                    </p:anim>
                                  </p:childTnLst>
                                </p:cTn>
                              </p:par>
                            </p:childTnLst>
                          </p:cTn>
                        </p:par>
                        <p:par>
                          <p:cTn id="112" fill="hold">
                            <p:stCondLst>
                              <p:cond delay="9119"/>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71"/>
                                        </p:tgtEl>
                                        <p:attrNameLst>
                                          <p:attrName>style.visibility</p:attrName>
                                        </p:attrNameLst>
                                      </p:cBhvr>
                                      <p:to>
                                        <p:strVal val="visible"/>
                                      </p:to>
                                    </p:set>
                                    <p:anim calcmode="lin" valueType="num">
                                      <p:cBhvr>
                                        <p:cTn id="115"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16" dur="500" fill="hold"/>
                                        <p:tgtEl>
                                          <p:spTgt spid="71"/>
                                        </p:tgtEl>
                                        <p:attrNameLst>
                                          <p:attrName>ppt_y</p:attrName>
                                        </p:attrNameLst>
                                      </p:cBhvr>
                                      <p:tavLst>
                                        <p:tav tm="0">
                                          <p:val>
                                            <p:strVal val="#ppt_y"/>
                                          </p:val>
                                        </p:tav>
                                        <p:tav tm="100000">
                                          <p:val>
                                            <p:strVal val="#ppt_y"/>
                                          </p:val>
                                        </p:tav>
                                      </p:tavLst>
                                    </p:anim>
                                    <p:anim calcmode="lin" valueType="num">
                                      <p:cBhvr>
                                        <p:cTn id="117"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18"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500" tmFilter="0,0; .5, 1; 1, 1"/>
                                        <p:tgtEl>
                                          <p:spTgt spid="71"/>
                                        </p:tgtEl>
                                      </p:cBhvr>
                                    </p:animEffect>
                                  </p:childTnLst>
                                </p:cTn>
                              </p:par>
                            </p:childTnLst>
                          </p:cTn>
                        </p:par>
                        <p:par>
                          <p:cTn id="120" fill="hold">
                            <p:stCondLst>
                              <p:cond delay="7469"/>
                            </p:stCondLst>
                            <p:childTnLst>
                              <p:par>
                                <p:cTn id="121" presetID="16" presetClass="entr" presetSubtype="21" fill="hold" nodeType="afterEffect">
                                  <p:stCondLst>
                                    <p:cond delay="0"/>
                                  </p:stCondLst>
                                  <p:childTnLst>
                                    <p:set>
                                      <p:cBhvr>
                                        <p:cTn id="122" dur="1" fill="hold">
                                          <p:stCondLst>
                                            <p:cond delay="0"/>
                                          </p:stCondLst>
                                        </p:cTn>
                                        <p:tgtEl>
                                          <p:spTgt spid="85"/>
                                        </p:tgtEl>
                                        <p:attrNameLst>
                                          <p:attrName>style.visibility</p:attrName>
                                        </p:attrNameLst>
                                      </p:cBhvr>
                                      <p:to>
                                        <p:strVal val="visible"/>
                                      </p:to>
                                    </p:set>
                                    <p:animEffect transition="in" filter="barn(inVertical)">
                                      <p:cBhvr>
                                        <p:cTn id="123" dur="250"/>
                                        <p:tgtEl>
                                          <p:spTgt spid="85"/>
                                        </p:tgtEl>
                                      </p:cBhvr>
                                    </p:animEffect>
                                  </p:childTnLst>
                                </p:cTn>
                              </p:par>
                            </p:childTnLst>
                          </p:cTn>
                        </p:par>
                        <p:par>
                          <p:cTn id="124" fill="hold">
                            <p:stCondLst>
                              <p:cond delay="7969"/>
                            </p:stCondLst>
                            <p:childTnLst>
                              <p:par>
                                <p:cTn id="125" presetID="41" presetClass="entr" presetSubtype="0" fill="hold" grpId="0" nodeType="afterEffect">
                                  <p:stCondLst>
                                    <p:cond delay="0"/>
                                  </p:stCondLst>
                                  <p:iterate type="lt">
                                    <p:tmPct val="10000"/>
                                  </p:iterate>
                                  <p:childTnLst>
                                    <p:set>
                                      <p:cBhvr>
                                        <p:cTn id="126" dur="1" fill="hold">
                                          <p:stCondLst>
                                            <p:cond delay="0"/>
                                          </p:stCondLst>
                                        </p:cTn>
                                        <p:tgtEl>
                                          <p:spTgt spid="86"/>
                                        </p:tgtEl>
                                        <p:attrNameLst>
                                          <p:attrName>style.visibility</p:attrName>
                                        </p:attrNameLst>
                                      </p:cBhvr>
                                      <p:to>
                                        <p:strVal val="visible"/>
                                      </p:to>
                                    </p:set>
                                    <p:anim calcmode="lin" valueType="num">
                                      <p:cBhvr>
                                        <p:cTn id="127" dur="50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28" dur="500" fill="hold"/>
                                        <p:tgtEl>
                                          <p:spTgt spid="86"/>
                                        </p:tgtEl>
                                        <p:attrNameLst>
                                          <p:attrName>ppt_y</p:attrName>
                                        </p:attrNameLst>
                                      </p:cBhvr>
                                      <p:tavLst>
                                        <p:tav tm="0">
                                          <p:val>
                                            <p:strVal val="#ppt_y"/>
                                          </p:val>
                                        </p:tav>
                                        <p:tav tm="100000">
                                          <p:val>
                                            <p:strVal val="#ppt_y"/>
                                          </p:val>
                                        </p:tav>
                                      </p:tavLst>
                                    </p:anim>
                                    <p:anim calcmode="lin" valueType="num">
                                      <p:cBhvr>
                                        <p:cTn id="129" dur="50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30" dur="50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31" dur="500" tmFilter="0,0; .5, 1; 1, 1"/>
                                        <p:tgtEl>
                                          <p:spTgt spid="86"/>
                                        </p:tgtEl>
                                      </p:cBhvr>
                                    </p:animEffect>
                                  </p:childTnLst>
                                </p:cTn>
                              </p:par>
                            </p:childTnLst>
                          </p:cTn>
                        </p:par>
                        <p:par>
                          <p:cTn id="132" fill="hold">
                            <p:stCondLst>
                              <p:cond delay="8469"/>
                            </p:stCondLst>
                            <p:childTnLst>
                              <p:par>
                                <p:cTn id="133" presetID="16" presetClass="entr" presetSubtype="21" fill="hold" nodeType="afterEffect">
                                  <p:stCondLst>
                                    <p:cond delay="0"/>
                                  </p:stCondLst>
                                  <p:childTnLst>
                                    <p:set>
                                      <p:cBhvr>
                                        <p:cTn id="134" dur="1" fill="hold">
                                          <p:stCondLst>
                                            <p:cond delay="0"/>
                                          </p:stCondLst>
                                        </p:cTn>
                                        <p:tgtEl>
                                          <p:spTgt spid="87"/>
                                        </p:tgtEl>
                                        <p:attrNameLst>
                                          <p:attrName>style.visibility</p:attrName>
                                        </p:attrNameLst>
                                      </p:cBhvr>
                                      <p:to>
                                        <p:strVal val="visible"/>
                                      </p:to>
                                    </p:set>
                                    <p:animEffect transition="in" filter="barn(inVertical)">
                                      <p:cBhvr>
                                        <p:cTn id="135" dur="500"/>
                                        <p:tgtEl>
                                          <p:spTgt spid="87"/>
                                        </p:tgtEl>
                                      </p:cBhvr>
                                    </p:animEffect>
                                  </p:childTnLst>
                                </p:cTn>
                              </p:par>
                            </p:childTnLst>
                          </p:cTn>
                        </p:par>
                        <p:par>
                          <p:cTn id="136" fill="hold">
                            <p:stCondLst>
                              <p:cond delay="8969"/>
                            </p:stCondLst>
                            <p:childTnLst>
                              <p:par>
                                <p:cTn id="137" presetID="16" presetClass="entr" presetSubtype="21" fill="hold" nodeType="afterEffect">
                                  <p:stCondLst>
                                    <p:cond delay="0"/>
                                  </p:stCondLst>
                                  <p:childTnLst>
                                    <p:set>
                                      <p:cBhvr>
                                        <p:cTn id="138" dur="1" fill="hold">
                                          <p:stCondLst>
                                            <p:cond delay="0"/>
                                          </p:stCondLst>
                                        </p:cTn>
                                        <p:tgtEl>
                                          <p:spTgt spid="88"/>
                                        </p:tgtEl>
                                        <p:attrNameLst>
                                          <p:attrName>style.visibility</p:attrName>
                                        </p:attrNameLst>
                                      </p:cBhvr>
                                      <p:to>
                                        <p:strVal val="visible"/>
                                      </p:to>
                                    </p:set>
                                    <p:animEffect transition="in" filter="barn(inVertical)">
                                      <p:cBhvr>
                                        <p:cTn id="13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69" grpId="0" animBg="1"/>
      <p:bldP spid="71" grpId="0"/>
      <p:bldP spid="72" grpId="0" animBg="1"/>
      <p:bldP spid="73" grpId="0" animBg="1"/>
      <p:bldP spid="74" grpId="0" animBg="1"/>
      <p:bldP spid="75" grpId="0" animBg="1"/>
      <p:bldP spid="76" grpId="0" animBg="1"/>
      <p:bldP spid="77" grpId="0"/>
      <p:bldP spid="78" grpId="0"/>
      <p:bldP spid="79" grpId="0"/>
      <p:bldP spid="80" grpId="0"/>
      <p:bldP spid="81" grpId="0"/>
      <p:bldP spid="82" grpId="0"/>
      <p:bldP spid="84" grpId="0"/>
      <p:bldP spid="8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828094" y="206527"/>
            <a:ext cx="4337053"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企业架构</a:t>
            </a:r>
            <a:endParaRPr lang="zh-CN" altLang="zh-CN" sz="3600" dirty="0"/>
          </a:p>
        </p:txBody>
      </p:sp>
      <p:sp>
        <p:nvSpPr>
          <p:cNvPr id="5" name="TextBox 4"/>
          <p:cNvSpPr txBox="1"/>
          <p:nvPr/>
        </p:nvSpPr>
        <p:spPr>
          <a:xfrm>
            <a:off x="2922559" y="394809"/>
            <a:ext cx="3461971"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The enterprise architecture </a:t>
            </a:r>
            <a:endParaRPr lang="en-US" altLang="zh-CN" sz="1400" dirty="0"/>
          </a:p>
        </p:txBody>
      </p:sp>
      <p:grpSp>
        <p:nvGrpSpPr>
          <p:cNvPr id="6" name="组合 5"/>
          <p:cNvGrpSpPr/>
          <p:nvPr/>
        </p:nvGrpSpPr>
        <p:grpSpPr>
          <a:xfrm>
            <a:off x="3792" y="231784"/>
            <a:ext cx="758949" cy="693260"/>
            <a:chOff x="0" y="532828"/>
            <a:chExt cx="759125" cy="568897"/>
          </a:xfrm>
        </p:grpSpPr>
        <p:sp>
          <p:nvSpPr>
            <p:cNvPr id="7" name="矩形 6"/>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792" y="921962"/>
            <a:ext cx="12187592" cy="45708"/>
            <a:chOff x="0" y="532828"/>
            <a:chExt cx="759125" cy="568897"/>
          </a:xfrm>
        </p:grpSpPr>
        <p:sp>
          <p:nvSpPr>
            <p:cNvPr id="13" name="矩形 12"/>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3" name="直接连接符 32"/>
          <p:cNvCxnSpPr/>
          <p:nvPr/>
        </p:nvCxnSpPr>
        <p:spPr>
          <a:xfrm flipH="1">
            <a:off x="2822648" y="3576988"/>
            <a:ext cx="1168120"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94" idx="2"/>
          </p:cNvCxnSpPr>
          <p:nvPr/>
        </p:nvCxnSpPr>
        <p:spPr>
          <a:xfrm flipH="1">
            <a:off x="5788845" y="2128866"/>
            <a:ext cx="579730" cy="1202781"/>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5777667" y="3763424"/>
            <a:ext cx="590910" cy="1818473"/>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8351853" y="4216934"/>
            <a:ext cx="966272"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7618714" y="2452062"/>
            <a:ext cx="1601757" cy="463424"/>
            <a:chOff x="6797535" y="2414529"/>
            <a:chExt cx="1602128" cy="463531"/>
          </a:xfrm>
        </p:grpSpPr>
        <p:cxnSp>
          <p:nvCxnSpPr>
            <p:cNvPr id="38" name="直接连接符 37"/>
            <p:cNvCxnSpPr/>
            <p:nvPr/>
          </p:nvCxnSpPr>
          <p:spPr>
            <a:xfrm flipH="1">
              <a:off x="6797535" y="2414529"/>
              <a:ext cx="635632" cy="463531"/>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7433167" y="2414529"/>
              <a:ext cx="966496"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cxnSp>
        <p:nvCxnSpPr>
          <p:cNvPr id="40" name="直接连接符 39"/>
          <p:cNvCxnSpPr>
            <a:endCxn id="93" idx="3"/>
          </p:cNvCxnSpPr>
          <p:nvPr/>
        </p:nvCxnSpPr>
        <p:spPr>
          <a:xfrm flipH="1">
            <a:off x="7074868" y="1928080"/>
            <a:ext cx="2214072" cy="4703"/>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7066062" y="1444997"/>
            <a:ext cx="2276969" cy="366294"/>
            <a:chOff x="6219844" y="1349931"/>
            <a:chExt cx="2277496" cy="366379"/>
          </a:xfrm>
        </p:grpSpPr>
        <p:cxnSp>
          <p:nvCxnSpPr>
            <p:cNvPr id="42" name="直接连接符 41"/>
            <p:cNvCxnSpPr/>
            <p:nvPr/>
          </p:nvCxnSpPr>
          <p:spPr>
            <a:xfrm flipH="1">
              <a:off x="6219844" y="1349931"/>
              <a:ext cx="333282" cy="366379"/>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6553125" y="1349931"/>
              <a:ext cx="1944215"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8350715" y="2891160"/>
            <a:ext cx="955421" cy="121200"/>
            <a:chOff x="7529706" y="2853730"/>
            <a:chExt cx="955642" cy="121228"/>
          </a:xfrm>
        </p:grpSpPr>
        <p:cxnSp>
          <p:nvCxnSpPr>
            <p:cNvPr id="45" name="直接连接符 44"/>
            <p:cNvCxnSpPr/>
            <p:nvPr/>
          </p:nvCxnSpPr>
          <p:spPr>
            <a:xfrm flipH="1">
              <a:off x="7984898" y="2853730"/>
              <a:ext cx="500450"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7529706" y="2854275"/>
              <a:ext cx="454056" cy="120683"/>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8254200" y="3107134"/>
            <a:ext cx="1034739" cy="230723"/>
            <a:chOff x="7433167" y="3069754"/>
            <a:chExt cx="1034979" cy="230776"/>
          </a:xfrm>
        </p:grpSpPr>
        <p:cxnSp>
          <p:nvCxnSpPr>
            <p:cNvPr id="48" name="直接连接符 47"/>
            <p:cNvCxnSpPr/>
            <p:nvPr/>
          </p:nvCxnSpPr>
          <p:spPr>
            <a:xfrm flipH="1">
              <a:off x="8014093" y="3278625"/>
              <a:ext cx="454053" cy="21904"/>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7433167" y="3069754"/>
              <a:ext cx="580928" cy="230776"/>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8124766" y="3770426"/>
            <a:ext cx="1245914" cy="390561"/>
            <a:chOff x="7251138" y="3733199"/>
            <a:chExt cx="1246202" cy="390651"/>
          </a:xfrm>
        </p:grpSpPr>
        <p:cxnSp>
          <p:nvCxnSpPr>
            <p:cNvPr id="51" name="直接连接符 50"/>
            <p:cNvCxnSpPr/>
            <p:nvPr/>
          </p:nvCxnSpPr>
          <p:spPr>
            <a:xfrm flipH="1" flipV="1">
              <a:off x="7916415" y="3736897"/>
              <a:ext cx="580925" cy="14098"/>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7251138" y="3733199"/>
              <a:ext cx="676334" cy="390651"/>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8166266" y="4627319"/>
            <a:ext cx="1139870" cy="256007"/>
            <a:chOff x="7345214" y="4590291"/>
            <a:chExt cx="1140134" cy="256066"/>
          </a:xfrm>
        </p:grpSpPr>
        <p:cxnSp>
          <p:nvCxnSpPr>
            <p:cNvPr id="54" name="直接连接符 53"/>
            <p:cNvCxnSpPr/>
            <p:nvPr/>
          </p:nvCxnSpPr>
          <p:spPr>
            <a:xfrm flipH="1">
              <a:off x="7772468" y="4590291"/>
              <a:ext cx="712880"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7345214" y="4590291"/>
              <a:ext cx="427256" cy="256066"/>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8181902" y="4895845"/>
            <a:ext cx="1107036" cy="147905"/>
            <a:chOff x="7360854" y="4858878"/>
            <a:chExt cx="1107292" cy="147939"/>
          </a:xfrm>
        </p:grpSpPr>
        <p:cxnSp>
          <p:nvCxnSpPr>
            <p:cNvPr id="57" name="直接连接符 56"/>
            <p:cNvCxnSpPr/>
            <p:nvPr/>
          </p:nvCxnSpPr>
          <p:spPr>
            <a:xfrm flipH="1">
              <a:off x="7984898" y="5006817"/>
              <a:ext cx="483248"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flipV="1">
              <a:off x="7360854" y="4858878"/>
              <a:ext cx="653240" cy="147939"/>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777666" y="3553468"/>
            <a:ext cx="1164746" cy="641903"/>
            <a:chOff x="4956061" y="3516191"/>
            <a:chExt cx="1165016" cy="642052"/>
          </a:xfrm>
        </p:grpSpPr>
        <p:cxnSp>
          <p:nvCxnSpPr>
            <p:cNvPr id="60" name="直接连接符 59"/>
            <p:cNvCxnSpPr/>
            <p:nvPr/>
          </p:nvCxnSpPr>
          <p:spPr>
            <a:xfrm flipH="1" flipV="1">
              <a:off x="4956061" y="3516191"/>
              <a:ext cx="664566" cy="642052"/>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5620627" y="4158243"/>
              <a:ext cx="500450"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5648867" y="3369406"/>
            <a:ext cx="1293547" cy="1526439"/>
            <a:chOff x="4896942" y="3586878"/>
            <a:chExt cx="1224135" cy="1272000"/>
          </a:xfrm>
        </p:grpSpPr>
        <p:cxnSp>
          <p:nvCxnSpPr>
            <p:cNvPr id="63" name="直接连接符 62"/>
            <p:cNvCxnSpPr/>
            <p:nvPr/>
          </p:nvCxnSpPr>
          <p:spPr>
            <a:xfrm flipH="1" flipV="1">
              <a:off x="4896942" y="3586878"/>
              <a:ext cx="723685" cy="127200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5620627" y="4858878"/>
              <a:ext cx="500450"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5648866" y="3004663"/>
            <a:ext cx="1269363" cy="520118"/>
            <a:chOff x="4827231" y="2967259"/>
            <a:chExt cx="1269657" cy="520238"/>
          </a:xfrm>
        </p:grpSpPr>
        <p:cxnSp>
          <p:nvCxnSpPr>
            <p:cNvPr id="66" name="直接连接符 65"/>
            <p:cNvCxnSpPr/>
            <p:nvPr/>
          </p:nvCxnSpPr>
          <p:spPr>
            <a:xfrm flipH="1">
              <a:off x="5596438" y="2972345"/>
              <a:ext cx="500450"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4827231" y="2967259"/>
              <a:ext cx="769207" cy="520238"/>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1195983" y="3251117"/>
            <a:ext cx="2076221" cy="534416"/>
            <a:chOff x="373317" y="3213770"/>
            <a:chExt cx="2076702" cy="534540"/>
          </a:xfrm>
        </p:grpSpPr>
        <p:sp>
          <p:nvSpPr>
            <p:cNvPr id="69" name="圆角矩形 68"/>
            <p:cNvSpPr/>
            <p:nvPr/>
          </p:nvSpPr>
          <p:spPr>
            <a:xfrm>
              <a:off x="373317" y="3241897"/>
              <a:ext cx="2076702" cy="506413"/>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70" name="TextBox 152"/>
            <p:cNvSpPr>
              <a:spLocks noChangeArrowheads="1"/>
            </p:cNvSpPr>
            <p:nvPr/>
          </p:nvSpPr>
          <p:spPr bwMode="auto">
            <a:xfrm>
              <a:off x="861887" y="3213770"/>
              <a:ext cx="1099562" cy="507831"/>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defRPr/>
              </a:pPr>
              <a:r>
                <a:rPr lang="zh-CN" altLang="en-US"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董事会</a:t>
              </a:r>
              <a:endParaRPr lang="zh-CN" altLang="en-US" b="1" kern="0" dirty="0">
                <a:solidFill>
                  <a:schemeClr val="bg1"/>
                </a:solidFill>
                <a:latin typeface="Arial" panose="020B0604020202020204" pitchFamily="34" charset="0"/>
              </a:endParaRPr>
            </a:p>
          </p:txBody>
        </p:sp>
      </p:grpSp>
      <p:grpSp>
        <p:nvGrpSpPr>
          <p:cNvPr id="71" name="组合 70"/>
          <p:cNvGrpSpPr/>
          <p:nvPr/>
        </p:nvGrpSpPr>
        <p:grpSpPr>
          <a:xfrm>
            <a:off x="3719614" y="3251117"/>
            <a:ext cx="2076221" cy="534416"/>
            <a:chOff x="2897532" y="3213770"/>
            <a:chExt cx="2076702" cy="534540"/>
          </a:xfrm>
        </p:grpSpPr>
        <p:sp>
          <p:nvSpPr>
            <p:cNvPr id="72" name="圆角矩形 71"/>
            <p:cNvSpPr/>
            <p:nvPr/>
          </p:nvSpPr>
          <p:spPr>
            <a:xfrm>
              <a:off x="2897532" y="3241897"/>
              <a:ext cx="2076702" cy="506413"/>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73" name="TextBox 152"/>
            <p:cNvSpPr>
              <a:spLocks noChangeArrowheads="1"/>
            </p:cNvSpPr>
            <p:nvPr/>
          </p:nvSpPr>
          <p:spPr bwMode="auto">
            <a:xfrm>
              <a:off x="3339048" y="3213770"/>
              <a:ext cx="1099562" cy="507831"/>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总经理</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6885576" y="4633255"/>
            <a:ext cx="1466278" cy="461558"/>
            <a:chOff x="6064227" y="4596227"/>
            <a:chExt cx="1466617" cy="461665"/>
          </a:xfrm>
        </p:grpSpPr>
        <p:sp>
          <p:nvSpPr>
            <p:cNvPr id="75" name="圆角矩形 74"/>
            <p:cNvSpPr/>
            <p:nvPr/>
          </p:nvSpPr>
          <p:spPr>
            <a:xfrm>
              <a:off x="6064227" y="4680058"/>
              <a:ext cx="1466617" cy="35764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76" name="TextBox 152"/>
            <p:cNvSpPr>
              <a:spLocks noChangeArrowheads="1"/>
            </p:cNvSpPr>
            <p:nvPr/>
          </p:nvSpPr>
          <p:spPr bwMode="auto">
            <a:xfrm>
              <a:off x="6214293" y="4596227"/>
              <a:ext cx="1099562"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客服部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6885576" y="3955861"/>
            <a:ext cx="1466278" cy="461558"/>
            <a:chOff x="6064227" y="3918676"/>
            <a:chExt cx="1466617" cy="461665"/>
          </a:xfrm>
        </p:grpSpPr>
        <p:sp>
          <p:nvSpPr>
            <p:cNvPr id="78" name="圆角矩形 77"/>
            <p:cNvSpPr/>
            <p:nvPr/>
          </p:nvSpPr>
          <p:spPr>
            <a:xfrm>
              <a:off x="6064227" y="3969086"/>
              <a:ext cx="1466617" cy="35764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79" name="TextBox 152"/>
            <p:cNvSpPr>
              <a:spLocks noChangeArrowheads="1"/>
            </p:cNvSpPr>
            <p:nvPr/>
          </p:nvSpPr>
          <p:spPr bwMode="auto">
            <a:xfrm>
              <a:off x="6193085" y="3918676"/>
              <a:ext cx="1099562"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销售部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6885576" y="2750093"/>
            <a:ext cx="1466278" cy="461558"/>
            <a:chOff x="6064227" y="2712629"/>
            <a:chExt cx="1466617" cy="461665"/>
          </a:xfrm>
        </p:grpSpPr>
        <p:sp>
          <p:nvSpPr>
            <p:cNvPr id="81" name="圆角矩形 80"/>
            <p:cNvSpPr/>
            <p:nvPr/>
          </p:nvSpPr>
          <p:spPr>
            <a:xfrm>
              <a:off x="6064227" y="2788439"/>
              <a:ext cx="1466617" cy="35764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82" name="TextBox 152"/>
            <p:cNvSpPr>
              <a:spLocks noChangeArrowheads="1"/>
            </p:cNvSpPr>
            <p:nvPr/>
          </p:nvSpPr>
          <p:spPr bwMode="auto">
            <a:xfrm>
              <a:off x="6193085" y="2712629"/>
              <a:ext cx="1099562"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产品部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cxnSp>
        <p:nvCxnSpPr>
          <p:cNvPr id="84" name="直接连接符 83"/>
          <p:cNvCxnSpPr/>
          <p:nvPr/>
        </p:nvCxnSpPr>
        <p:spPr>
          <a:xfrm flipH="1">
            <a:off x="6942412" y="5665335"/>
            <a:ext cx="2346527" cy="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nvGrpSpPr>
          <p:cNvPr id="86" name="组合 85"/>
          <p:cNvGrpSpPr/>
          <p:nvPr/>
        </p:nvGrpSpPr>
        <p:grpSpPr>
          <a:xfrm>
            <a:off x="6918230" y="5461246"/>
            <a:ext cx="2370710" cy="696752"/>
            <a:chOff x="6096888" y="5424410"/>
            <a:chExt cx="2371259" cy="696913"/>
          </a:xfrm>
        </p:grpSpPr>
        <p:cxnSp>
          <p:nvCxnSpPr>
            <p:cNvPr id="87" name="直接连接符 86"/>
            <p:cNvCxnSpPr/>
            <p:nvPr/>
          </p:nvCxnSpPr>
          <p:spPr>
            <a:xfrm flipH="1" flipV="1">
              <a:off x="6553125" y="6085720"/>
              <a:ext cx="1915022" cy="35603"/>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flipV="1">
              <a:off x="6096888" y="5424410"/>
              <a:ext cx="456237" cy="661311"/>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a:off x="5608589" y="5352720"/>
            <a:ext cx="1466278" cy="461558"/>
            <a:chOff x="4786945" y="5106465"/>
            <a:chExt cx="1466617" cy="461665"/>
          </a:xfrm>
        </p:grpSpPr>
        <p:sp>
          <p:nvSpPr>
            <p:cNvPr id="90" name="圆角矩形 89"/>
            <p:cNvSpPr/>
            <p:nvPr/>
          </p:nvSpPr>
          <p:spPr>
            <a:xfrm>
              <a:off x="4786945" y="5156875"/>
              <a:ext cx="1466617" cy="35764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91" name="TextBox 152"/>
            <p:cNvSpPr>
              <a:spLocks noChangeArrowheads="1"/>
            </p:cNvSpPr>
            <p:nvPr/>
          </p:nvSpPr>
          <p:spPr bwMode="auto">
            <a:xfrm>
              <a:off x="4827230" y="5106465"/>
              <a:ext cx="1426331"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网站运营部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5608589" y="1667308"/>
            <a:ext cx="1466278" cy="461558"/>
            <a:chOff x="4786945" y="1629594"/>
            <a:chExt cx="1466617" cy="461665"/>
          </a:xfrm>
        </p:grpSpPr>
        <p:sp>
          <p:nvSpPr>
            <p:cNvPr id="93" name="圆角矩形 92"/>
            <p:cNvSpPr/>
            <p:nvPr/>
          </p:nvSpPr>
          <p:spPr>
            <a:xfrm>
              <a:off x="4786945" y="1716310"/>
              <a:ext cx="1466617" cy="35764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94" name="TextBox 152"/>
            <p:cNvSpPr>
              <a:spLocks noChangeArrowheads="1"/>
            </p:cNvSpPr>
            <p:nvPr/>
          </p:nvSpPr>
          <p:spPr bwMode="auto">
            <a:xfrm>
              <a:off x="4997326" y="1629594"/>
              <a:ext cx="1099562"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财务部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9220471" y="1137975"/>
            <a:ext cx="1249517" cy="461558"/>
            <a:chOff x="8399663" y="1100138"/>
            <a:chExt cx="1249806" cy="461665"/>
          </a:xfrm>
        </p:grpSpPr>
        <p:sp>
          <p:nvSpPr>
            <p:cNvPr id="96" name="圆角矩形 95"/>
            <p:cNvSpPr/>
            <p:nvPr/>
          </p:nvSpPr>
          <p:spPr>
            <a:xfrm>
              <a:off x="8399663" y="1197546"/>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97" name="TextBox 152"/>
            <p:cNvSpPr>
              <a:spLocks noChangeArrowheads="1"/>
            </p:cNvSpPr>
            <p:nvPr/>
          </p:nvSpPr>
          <p:spPr bwMode="auto">
            <a:xfrm>
              <a:off x="8563082" y="1100138"/>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会计</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9220471" y="1640366"/>
            <a:ext cx="1249517" cy="461558"/>
            <a:chOff x="8399663" y="1602645"/>
            <a:chExt cx="1249806" cy="461665"/>
          </a:xfrm>
        </p:grpSpPr>
        <p:sp>
          <p:nvSpPr>
            <p:cNvPr id="99" name="圆角矩形 98"/>
            <p:cNvSpPr/>
            <p:nvPr/>
          </p:nvSpPr>
          <p:spPr>
            <a:xfrm>
              <a:off x="8399663" y="1701602"/>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100" name="TextBox 152"/>
            <p:cNvSpPr>
              <a:spLocks noChangeArrowheads="1"/>
            </p:cNvSpPr>
            <p:nvPr/>
          </p:nvSpPr>
          <p:spPr bwMode="auto">
            <a:xfrm>
              <a:off x="8563082" y="1602645"/>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rPr>
                <a:t>出纳</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9220471" y="2133724"/>
            <a:ext cx="1249517" cy="461558"/>
            <a:chOff x="8399663" y="2096118"/>
            <a:chExt cx="1249806" cy="461665"/>
          </a:xfrm>
        </p:grpSpPr>
        <p:sp>
          <p:nvSpPr>
            <p:cNvPr id="102" name="圆角矩形 101"/>
            <p:cNvSpPr/>
            <p:nvPr/>
          </p:nvSpPr>
          <p:spPr>
            <a:xfrm>
              <a:off x="8399663" y="2205658"/>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103" name="TextBox 152"/>
            <p:cNvSpPr>
              <a:spLocks noChangeArrowheads="1"/>
            </p:cNvSpPr>
            <p:nvPr/>
          </p:nvSpPr>
          <p:spPr bwMode="auto">
            <a:xfrm>
              <a:off x="8563082" y="2096118"/>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物流部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9220471" y="2579957"/>
            <a:ext cx="1249517" cy="461558"/>
            <a:chOff x="8399663" y="2542454"/>
            <a:chExt cx="1249806" cy="461665"/>
          </a:xfrm>
        </p:grpSpPr>
        <p:sp>
          <p:nvSpPr>
            <p:cNvPr id="105" name="圆角矩形 104"/>
            <p:cNvSpPr/>
            <p:nvPr/>
          </p:nvSpPr>
          <p:spPr>
            <a:xfrm>
              <a:off x="8399663" y="2637706"/>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106" name="TextBox 152"/>
            <p:cNvSpPr>
              <a:spLocks noChangeArrowheads="1"/>
            </p:cNvSpPr>
            <p:nvPr/>
          </p:nvSpPr>
          <p:spPr bwMode="auto">
            <a:xfrm>
              <a:off x="8563082" y="2542454"/>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基地部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9220471" y="3010317"/>
            <a:ext cx="1249517" cy="461558"/>
            <a:chOff x="8399663" y="2972914"/>
            <a:chExt cx="1249806" cy="461665"/>
          </a:xfrm>
        </p:grpSpPr>
        <p:sp>
          <p:nvSpPr>
            <p:cNvPr id="108" name="圆角矩形 107"/>
            <p:cNvSpPr/>
            <p:nvPr/>
          </p:nvSpPr>
          <p:spPr>
            <a:xfrm>
              <a:off x="8399663" y="3069754"/>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109" name="TextBox 152"/>
            <p:cNvSpPr>
              <a:spLocks noChangeArrowheads="1"/>
            </p:cNvSpPr>
            <p:nvPr/>
          </p:nvSpPr>
          <p:spPr bwMode="auto">
            <a:xfrm>
              <a:off x="8563082" y="2972914"/>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质量部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9220471" y="3504735"/>
            <a:ext cx="1249517" cy="461558"/>
            <a:chOff x="8399663" y="3467446"/>
            <a:chExt cx="1249806" cy="461665"/>
          </a:xfrm>
        </p:grpSpPr>
        <p:sp>
          <p:nvSpPr>
            <p:cNvPr id="111" name="圆角矩形 110"/>
            <p:cNvSpPr/>
            <p:nvPr/>
          </p:nvSpPr>
          <p:spPr>
            <a:xfrm>
              <a:off x="8399663" y="3573810"/>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112" name="TextBox 152"/>
            <p:cNvSpPr>
              <a:spLocks noChangeArrowheads="1"/>
            </p:cNvSpPr>
            <p:nvPr/>
          </p:nvSpPr>
          <p:spPr bwMode="auto">
            <a:xfrm>
              <a:off x="8563082" y="3467446"/>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国外户部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9220471" y="4386323"/>
            <a:ext cx="1249517" cy="461558"/>
            <a:chOff x="8399663" y="4349238"/>
            <a:chExt cx="1249806" cy="461665"/>
          </a:xfrm>
        </p:grpSpPr>
        <p:sp>
          <p:nvSpPr>
            <p:cNvPr id="114" name="圆角矩形 113"/>
            <p:cNvSpPr/>
            <p:nvPr/>
          </p:nvSpPr>
          <p:spPr>
            <a:xfrm>
              <a:off x="8399663" y="4437906"/>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115" name="TextBox 152"/>
            <p:cNvSpPr>
              <a:spLocks noChangeArrowheads="1"/>
            </p:cNvSpPr>
            <p:nvPr/>
          </p:nvSpPr>
          <p:spPr bwMode="auto">
            <a:xfrm>
              <a:off x="8563082" y="4349238"/>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售前</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9220471" y="4795248"/>
            <a:ext cx="1249517" cy="461558"/>
            <a:chOff x="8399663" y="4758258"/>
            <a:chExt cx="1249806" cy="461665"/>
          </a:xfrm>
        </p:grpSpPr>
        <p:sp>
          <p:nvSpPr>
            <p:cNvPr id="117" name="圆角矩形 116"/>
            <p:cNvSpPr/>
            <p:nvPr/>
          </p:nvSpPr>
          <p:spPr>
            <a:xfrm>
              <a:off x="8399663" y="4853215"/>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118" name="TextBox 152"/>
            <p:cNvSpPr>
              <a:spLocks noChangeArrowheads="1"/>
            </p:cNvSpPr>
            <p:nvPr/>
          </p:nvSpPr>
          <p:spPr bwMode="auto">
            <a:xfrm>
              <a:off x="8563082" y="4758258"/>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售后</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a:off x="9220471" y="5372767"/>
            <a:ext cx="1249517" cy="461558"/>
            <a:chOff x="8399663" y="5335910"/>
            <a:chExt cx="1249806" cy="461665"/>
          </a:xfrm>
        </p:grpSpPr>
        <p:sp>
          <p:nvSpPr>
            <p:cNvPr id="120" name="圆角矩形 119"/>
            <p:cNvSpPr/>
            <p:nvPr/>
          </p:nvSpPr>
          <p:spPr>
            <a:xfrm>
              <a:off x="8399663" y="5429279"/>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121" name="TextBox 152"/>
            <p:cNvSpPr>
              <a:spLocks noChangeArrowheads="1"/>
            </p:cNvSpPr>
            <p:nvPr/>
          </p:nvSpPr>
          <p:spPr bwMode="auto">
            <a:xfrm>
              <a:off x="8563082" y="5335910"/>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技术部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9220471" y="5875118"/>
            <a:ext cx="1249517" cy="461558"/>
            <a:chOff x="8399663" y="5838378"/>
            <a:chExt cx="1249806" cy="461665"/>
          </a:xfrm>
        </p:grpSpPr>
        <p:sp>
          <p:nvSpPr>
            <p:cNvPr id="123" name="圆角矩形 122"/>
            <p:cNvSpPr/>
            <p:nvPr/>
          </p:nvSpPr>
          <p:spPr>
            <a:xfrm>
              <a:off x="8399663" y="5933335"/>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124" name="TextBox 152"/>
            <p:cNvSpPr>
              <a:spLocks noChangeArrowheads="1"/>
            </p:cNvSpPr>
            <p:nvPr/>
          </p:nvSpPr>
          <p:spPr bwMode="auto">
            <a:xfrm>
              <a:off x="8563082" y="5838378"/>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市场部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125" name="组合 124"/>
          <p:cNvGrpSpPr/>
          <p:nvPr/>
        </p:nvGrpSpPr>
        <p:grpSpPr>
          <a:xfrm>
            <a:off x="9220471" y="3949737"/>
            <a:ext cx="1249517" cy="461558"/>
            <a:chOff x="8399663" y="3912551"/>
            <a:chExt cx="1249806" cy="461665"/>
          </a:xfrm>
        </p:grpSpPr>
        <p:sp>
          <p:nvSpPr>
            <p:cNvPr id="126" name="圆角矩形 125"/>
            <p:cNvSpPr/>
            <p:nvPr/>
          </p:nvSpPr>
          <p:spPr>
            <a:xfrm>
              <a:off x="8399663" y="4005858"/>
              <a:ext cx="1249806" cy="304771"/>
            </a:xfrm>
            <a:prstGeom prst="roundRect">
              <a:avLst/>
            </a:prstGeom>
            <a:solidFill>
              <a:schemeClr val="tx2">
                <a:lumMod val="60000"/>
                <a:lumOff val="40000"/>
              </a:schemeClr>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dirty="0"/>
            </a:p>
          </p:txBody>
        </p:sp>
        <p:sp>
          <p:nvSpPr>
            <p:cNvPr id="127" name="TextBox 152"/>
            <p:cNvSpPr>
              <a:spLocks noChangeArrowheads="1"/>
            </p:cNvSpPr>
            <p:nvPr/>
          </p:nvSpPr>
          <p:spPr bwMode="auto">
            <a:xfrm>
              <a:off x="8563082" y="3912551"/>
              <a:ext cx="999297" cy="461665"/>
            </a:xfrm>
            <a:prstGeom prst="rect">
              <a:avLst/>
            </a:prstGeom>
            <a:noFill/>
            <a:ln w="6350">
              <a:noFill/>
              <a:miter lim="800000"/>
            </a:ln>
          </p:spPr>
          <p:txBody>
            <a:bodyPr wrap="square">
              <a:spAutoFit/>
            </a:bodyPr>
            <a:lstStyle/>
            <a:p>
              <a:pPr algn="ctr" defTabSz="914400" fontAlgn="base">
                <a:lnSpc>
                  <a:spcPct val="150000"/>
                </a:lnSpc>
                <a:spcBef>
                  <a:spcPts val="600"/>
                </a:spcBef>
                <a:spcAft>
                  <a:spcPts val="600"/>
                </a:spcAft>
              </a:pPr>
              <a:r>
                <a:rPr lang="zh-CN" altLang="en-US" sz="16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大客户部</a:t>
              </a: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grpSp>
        <p:nvGrpSpPr>
          <p:cNvPr id="128" name="组合 127"/>
          <p:cNvGrpSpPr/>
          <p:nvPr/>
        </p:nvGrpSpPr>
        <p:grpSpPr>
          <a:xfrm>
            <a:off x="1055754" y="4606885"/>
            <a:ext cx="2655010" cy="875964"/>
            <a:chOff x="918855" y="4569851"/>
            <a:chExt cx="2655625" cy="876167"/>
          </a:xfrm>
        </p:grpSpPr>
        <p:sp>
          <p:nvSpPr>
            <p:cNvPr id="129" name="TextBox 128"/>
            <p:cNvSpPr txBox="1"/>
            <p:nvPr/>
          </p:nvSpPr>
          <p:spPr>
            <a:xfrm>
              <a:off x="1080517" y="4968964"/>
              <a:ext cx="2133944" cy="4770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1400" dirty="0">
                  <a:solidFill>
                    <a:schemeClr val="bg1">
                      <a:lumMod val="50000"/>
                    </a:schemeClr>
                  </a:solidFill>
                </a:rPr>
                <a:t>点击此处添加部门情况</a:t>
              </a:r>
              <a:endParaRPr lang="en-US" altLang="zh-CN" sz="1400" dirty="0">
                <a:solidFill>
                  <a:schemeClr val="bg1">
                    <a:lumMod val="50000"/>
                  </a:schemeClr>
                </a:solidFill>
              </a:endParaRPr>
            </a:p>
            <a:p>
              <a:pPr>
                <a:lnSpc>
                  <a:spcPts val="1500"/>
                </a:lnSpc>
              </a:pPr>
              <a:r>
                <a:rPr lang="zh-CN" altLang="en-US" sz="1400" dirty="0">
                  <a:solidFill>
                    <a:schemeClr val="bg1">
                      <a:lumMod val="50000"/>
                    </a:schemeClr>
                  </a:solidFill>
                </a:rPr>
                <a:t>点击此处添加内容</a:t>
              </a:r>
              <a:endParaRPr lang="zh-CN" altLang="en-US" sz="1400" dirty="0">
                <a:solidFill>
                  <a:schemeClr val="bg1">
                    <a:lumMod val="50000"/>
                  </a:schemeClr>
                </a:solidFill>
              </a:endParaRPr>
            </a:p>
          </p:txBody>
        </p:sp>
        <p:sp>
          <p:nvSpPr>
            <p:cNvPr id="130" name="Freeform 512"/>
            <p:cNvSpPr/>
            <p:nvPr/>
          </p:nvSpPr>
          <p:spPr bwMode="auto">
            <a:xfrm>
              <a:off x="918855" y="4664453"/>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p>
          </p:txBody>
        </p:sp>
        <p:sp>
          <p:nvSpPr>
            <p:cNvPr id="131" name="TextBox 130"/>
            <p:cNvSpPr txBox="1"/>
            <p:nvPr/>
          </p:nvSpPr>
          <p:spPr>
            <a:xfrm>
              <a:off x="1061982" y="4569851"/>
              <a:ext cx="2512498" cy="46166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各部门内容</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4"/>
                                        </p:tgtEl>
                                        <p:attrNameLst>
                                          <p:attrName>ppt_y</p:attrName>
                                        </p:attrNameLst>
                                      </p:cBhvr>
                                      <p:tavLst>
                                        <p:tav tm="0">
                                          <p:val>
                                            <p:strVal val="#ppt_y"/>
                                          </p:val>
                                        </p:tav>
                                        <p:tav tm="100000">
                                          <p:val>
                                            <p:strVal val="#ppt_y"/>
                                          </p:val>
                                        </p:tav>
                                      </p:tavLst>
                                    </p:anim>
                                    <p:anim calcmode="lin" valueType="num">
                                      <p:cBhvr>
                                        <p:cTn id="13"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4"/>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5"/>
                                        </p:tgtEl>
                                        <p:attrNameLst>
                                          <p:attrName>ppt_y</p:attrName>
                                        </p:attrNameLst>
                                      </p:cBhvr>
                                      <p:tavLst>
                                        <p:tav tm="0">
                                          <p:val>
                                            <p:strVal val="#ppt_y"/>
                                          </p:val>
                                        </p:tav>
                                        <p:tav tm="100000">
                                          <p:val>
                                            <p:strVal val="#ppt_y"/>
                                          </p:val>
                                        </p:tav>
                                      </p:tavLst>
                                    </p:anim>
                                    <p:anim calcmode="lin" valueType="num">
                                      <p:cBhvr>
                                        <p:cTn id="21"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5"/>
                                        </p:tgtEl>
                                      </p:cBhvr>
                                    </p:animEffect>
                                  </p:childTnLst>
                                </p:cTn>
                              </p:par>
                            </p:childTnLst>
                          </p:cTn>
                        </p:par>
                        <p:par>
                          <p:cTn id="24" fill="hold">
                            <p:stCondLst>
                              <p:cond delay="2500"/>
                            </p:stCondLst>
                            <p:childTnLst>
                              <p:par>
                                <p:cTn id="25" presetID="31" presetClass="entr" presetSubtype="0"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250" fill="hold"/>
                                        <p:tgtEl>
                                          <p:spTgt spid="68"/>
                                        </p:tgtEl>
                                        <p:attrNameLst>
                                          <p:attrName>ppt_w</p:attrName>
                                        </p:attrNameLst>
                                      </p:cBhvr>
                                      <p:tavLst>
                                        <p:tav tm="0">
                                          <p:val>
                                            <p:fltVal val="0"/>
                                          </p:val>
                                        </p:tav>
                                        <p:tav tm="100000">
                                          <p:val>
                                            <p:strVal val="#ppt_w"/>
                                          </p:val>
                                        </p:tav>
                                      </p:tavLst>
                                    </p:anim>
                                    <p:anim calcmode="lin" valueType="num">
                                      <p:cBhvr>
                                        <p:cTn id="28" dur="250" fill="hold"/>
                                        <p:tgtEl>
                                          <p:spTgt spid="68"/>
                                        </p:tgtEl>
                                        <p:attrNameLst>
                                          <p:attrName>ppt_h</p:attrName>
                                        </p:attrNameLst>
                                      </p:cBhvr>
                                      <p:tavLst>
                                        <p:tav tm="0">
                                          <p:val>
                                            <p:fltVal val="0"/>
                                          </p:val>
                                        </p:tav>
                                        <p:tav tm="100000">
                                          <p:val>
                                            <p:strVal val="#ppt_h"/>
                                          </p:val>
                                        </p:tav>
                                      </p:tavLst>
                                    </p:anim>
                                    <p:anim calcmode="lin" valueType="num">
                                      <p:cBhvr>
                                        <p:cTn id="29" dur="250" fill="hold"/>
                                        <p:tgtEl>
                                          <p:spTgt spid="68"/>
                                        </p:tgtEl>
                                        <p:attrNameLst>
                                          <p:attrName>style.rotation</p:attrName>
                                        </p:attrNameLst>
                                      </p:cBhvr>
                                      <p:tavLst>
                                        <p:tav tm="0">
                                          <p:val>
                                            <p:fltVal val="90"/>
                                          </p:val>
                                        </p:tav>
                                        <p:tav tm="100000">
                                          <p:val>
                                            <p:fltVal val="0"/>
                                          </p:val>
                                        </p:tav>
                                      </p:tavLst>
                                    </p:anim>
                                    <p:animEffect transition="in" filter="fade">
                                      <p:cBhvr>
                                        <p:cTn id="30" dur="250"/>
                                        <p:tgtEl>
                                          <p:spTgt spid="68"/>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250"/>
                                        <p:tgtEl>
                                          <p:spTgt spid="33"/>
                                        </p:tgtEl>
                                      </p:cBhvr>
                                    </p:animEffect>
                                  </p:childTnLst>
                                </p:cTn>
                              </p:par>
                            </p:childTnLst>
                          </p:cTn>
                        </p:par>
                        <p:par>
                          <p:cTn id="35" fill="hold">
                            <p:stCondLst>
                              <p:cond delay="3500"/>
                            </p:stCondLst>
                            <p:childTnLst>
                              <p:par>
                                <p:cTn id="36" presetID="31" presetClass="entr" presetSubtype="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p:cTn id="38" dur="250" fill="hold"/>
                                        <p:tgtEl>
                                          <p:spTgt spid="71"/>
                                        </p:tgtEl>
                                        <p:attrNameLst>
                                          <p:attrName>ppt_w</p:attrName>
                                        </p:attrNameLst>
                                      </p:cBhvr>
                                      <p:tavLst>
                                        <p:tav tm="0">
                                          <p:val>
                                            <p:fltVal val="0"/>
                                          </p:val>
                                        </p:tav>
                                        <p:tav tm="100000">
                                          <p:val>
                                            <p:strVal val="#ppt_w"/>
                                          </p:val>
                                        </p:tav>
                                      </p:tavLst>
                                    </p:anim>
                                    <p:anim calcmode="lin" valueType="num">
                                      <p:cBhvr>
                                        <p:cTn id="39" dur="250" fill="hold"/>
                                        <p:tgtEl>
                                          <p:spTgt spid="71"/>
                                        </p:tgtEl>
                                        <p:attrNameLst>
                                          <p:attrName>ppt_h</p:attrName>
                                        </p:attrNameLst>
                                      </p:cBhvr>
                                      <p:tavLst>
                                        <p:tav tm="0">
                                          <p:val>
                                            <p:fltVal val="0"/>
                                          </p:val>
                                        </p:tav>
                                        <p:tav tm="100000">
                                          <p:val>
                                            <p:strVal val="#ppt_h"/>
                                          </p:val>
                                        </p:tav>
                                      </p:tavLst>
                                    </p:anim>
                                    <p:anim calcmode="lin" valueType="num">
                                      <p:cBhvr>
                                        <p:cTn id="40" dur="250" fill="hold"/>
                                        <p:tgtEl>
                                          <p:spTgt spid="71"/>
                                        </p:tgtEl>
                                        <p:attrNameLst>
                                          <p:attrName>style.rotation</p:attrName>
                                        </p:attrNameLst>
                                      </p:cBhvr>
                                      <p:tavLst>
                                        <p:tav tm="0">
                                          <p:val>
                                            <p:fltVal val="90"/>
                                          </p:val>
                                        </p:tav>
                                        <p:tav tm="100000">
                                          <p:val>
                                            <p:fltVal val="0"/>
                                          </p:val>
                                        </p:tav>
                                      </p:tavLst>
                                    </p:anim>
                                    <p:animEffect transition="in" filter="fade">
                                      <p:cBhvr>
                                        <p:cTn id="41" dur="250"/>
                                        <p:tgtEl>
                                          <p:spTgt spid="71"/>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250"/>
                                        <p:tgtEl>
                                          <p:spTgt spid="34"/>
                                        </p:tgtEl>
                                      </p:cBhvr>
                                    </p:animEffect>
                                  </p:childTnLst>
                                </p:cTn>
                              </p:par>
                            </p:childTnLst>
                          </p:cTn>
                        </p:par>
                        <p:par>
                          <p:cTn id="46" fill="hold">
                            <p:stCondLst>
                              <p:cond delay="4500"/>
                            </p:stCondLst>
                            <p:childTnLst>
                              <p:par>
                                <p:cTn id="47" presetID="31" presetClass="entr" presetSubtype="0" fill="hold" nodeType="afterEffect">
                                  <p:stCondLst>
                                    <p:cond delay="0"/>
                                  </p:stCondLst>
                                  <p:childTnLst>
                                    <p:set>
                                      <p:cBhvr>
                                        <p:cTn id="48" dur="1" fill="hold">
                                          <p:stCondLst>
                                            <p:cond delay="0"/>
                                          </p:stCondLst>
                                        </p:cTn>
                                        <p:tgtEl>
                                          <p:spTgt spid="92"/>
                                        </p:tgtEl>
                                        <p:attrNameLst>
                                          <p:attrName>style.visibility</p:attrName>
                                        </p:attrNameLst>
                                      </p:cBhvr>
                                      <p:to>
                                        <p:strVal val="visible"/>
                                      </p:to>
                                    </p:set>
                                    <p:anim calcmode="lin" valueType="num">
                                      <p:cBhvr>
                                        <p:cTn id="49" dur="250" fill="hold"/>
                                        <p:tgtEl>
                                          <p:spTgt spid="92"/>
                                        </p:tgtEl>
                                        <p:attrNameLst>
                                          <p:attrName>ppt_w</p:attrName>
                                        </p:attrNameLst>
                                      </p:cBhvr>
                                      <p:tavLst>
                                        <p:tav tm="0">
                                          <p:val>
                                            <p:fltVal val="0"/>
                                          </p:val>
                                        </p:tav>
                                        <p:tav tm="100000">
                                          <p:val>
                                            <p:strVal val="#ppt_w"/>
                                          </p:val>
                                        </p:tav>
                                      </p:tavLst>
                                    </p:anim>
                                    <p:anim calcmode="lin" valueType="num">
                                      <p:cBhvr>
                                        <p:cTn id="50" dur="250" fill="hold"/>
                                        <p:tgtEl>
                                          <p:spTgt spid="92"/>
                                        </p:tgtEl>
                                        <p:attrNameLst>
                                          <p:attrName>ppt_h</p:attrName>
                                        </p:attrNameLst>
                                      </p:cBhvr>
                                      <p:tavLst>
                                        <p:tav tm="0">
                                          <p:val>
                                            <p:fltVal val="0"/>
                                          </p:val>
                                        </p:tav>
                                        <p:tav tm="100000">
                                          <p:val>
                                            <p:strVal val="#ppt_h"/>
                                          </p:val>
                                        </p:tav>
                                      </p:tavLst>
                                    </p:anim>
                                    <p:anim calcmode="lin" valueType="num">
                                      <p:cBhvr>
                                        <p:cTn id="51" dur="250" fill="hold"/>
                                        <p:tgtEl>
                                          <p:spTgt spid="92"/>
                                        </p:tgtEl>
                                        <p:attrNameLst>
                                          <p:attrName>style.rotation</p:attrName>
                                        </p:attrNameLst>
                                      </p:cBhvr>
                                      <p:tavLst>
                                        <p:tav tm="0">
                                          <p:val>
                                            <p:fltVal val="90"/>
                                          </p:val>
                                        </p:tav>
                                        <p:tav tm="100000">
                                          <p:val>
                                            <p:fltVal val="0"/>
                                          </p:val>
                                        </p:tav>
                                      </p:tavLst>
                                    </p:anim>
                                    <p:animEffect transition="in" filter="fade">
                                      <p:cBhvr>
                                        <p:cTn id="52" dur="250"/>
                                        <p:tgtEl>
                                          <p:spTgt spid="92"/>
                                        </p:tgtEl>
                                      </p:cBhvr>
                                    </p:animEffect>
                                  </p:childTnLst>
                                </p:cTn>
                              </p:par>
                            </p:childTnLst>
                          </p:cTn>
                        </p:par>
                        <p:par>
                          <p:cTn id="53" fill="hold">
                            <p:stCondLst>
                              <p:cond delay="5000"/>
                            </p:stCondLst>
                            <p:childTnLst>
                              <p:par>
                                <p:cTn id="54" presetID="22" presetClass="entr" presetSubtype="8" fill="hold"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wipe(left)">
                                      <p:cBhvr>
                                        <p:cTn id="56" dur="250"/>
                                        <p:tgtEl>
                                          <p:spTgt spid="65"/>
                                        </p:tgtEl>
                                      </p:cBhvr>
                                    </p:animEffect>
                                  </p:childTnLst>
                                </p:cTn>
                              </p:par>
                            </p:childTnLst>
                          </p:cTn>
                        </p:par>
                        <p:par>
                          <p:cTn id="57" fill="hold">
                            <p:stCondLst>
                              <p:cond delay="5500"/>
                            </p:stCondLst>
                            <p:childTnLst>
                              <p:par>
                                <p:cTn id="58" presetID="31" presetClass="entr" presetSubtype="0" fill="hold" nodeType="afterEffect">
                                  <p:stCondLst>
                                    <p:cond delay="0"/>
                                  </p:stCondLst>
                                  <p:childTnLst>
                                    <p:set>
                                      <p:cBhvr>
                                        <p:cTn id="59" dur="1" fill="hold">
                                          <p:stCondLst>
                                            <p:cond delay="0"/>
                                          </p:stCondLst>
                                        </p:cTn>
                                        <p:tgtEl>
                                          <p:spTgt spid="80"/>
                                        </p:tgtEl>
                                        <p:attrNameLst>
                                          <p:attrName>style.visibility</p:attrName>
                                        </p:attrNameLst>
                                      </p:cBhvr>
                                      <p:to>
                                        <p:strVal val="visible"/>
                                      </p:to>
                                    </p:set>
                                    <p:anim calcmode="lin" valueType="num">
                                      <p:cBhvr>
                                        <p:cTn id="60" dur="250" fill="hold"/>
                                        <p:tgtEl>
                                          <p:spTgt spid="80"/>
                                        </p:tgtEl>
                                        <p:attrNameLst>
                                          <p:attrName>ppt_w</p:attrName>
                                        </p:attrNameLst>
                                      </p:cBhvr>
                                      <p:tavLst>
                                        <p:tav tm="0">
                                          <p:val>
                                            <p:fltVal val="0"/>
                                          </p:val>
                                        </p:tav>
                                        <p:tav tm="100000">
                                          <p:val>
                                            <p:strVal val="#ppt_w"/>
                                          </p:val>
                                        </p:tav>
                                      </p:tavLst>
                                    </p:anim>
                                    <p:anim calcmode="lin" valueType="num">
                                      <p:cBhvr>
                                        <p:cTn id="61" dur="250" fill="hold"/>
                                        <p:tgtEl>
                                          <p:spTgt spid="80"/>
                                        </p:tgtEl>
                                        <p:attrNameLst>
                                          <p:attrName>ppt_h</p:attrName>
                                        </p:attrNameLst>
                                      </p:cBhvr>
                                      <p:tavLst>
                                        <p:tav tm="0">
                                          <p:val>
                                            <p:fltVal val="0"/>
                                          </p:val>
                                        </p:tav>
                                        <p:tav tm="100000">
                                          <p:val>
                                            <p:strVal val="#ppt_h"/>
                                          </p:val>
                                        </p:tav>
                                      </p:tavLst>
                                    </p:anim>
                                    <p:anim calcmode="lin" valueType="num">
                                      <p:cBhvr>
                                        <p:cTn id="62" dur="250" fill="hold"/>
                                        <p:tgtEl>
                                          <p:spTgt spid="80"/>
                                        </p:tgtEl>
                                        <p:attrNameLst>
                                          <p:attrName>style.rotation</p:attrName>
                                        </p:attrNameLst>
                                      </p:cBhvr>
                                      <p:tavLst>
                                        <p:tav tm="0">
                                          <p:val>
                                            <p:fltVal val="90"/>
                                          </p:val>
                                        </p:tav>
                                        <p:tav tm="100000">
                                          <p:val>
                                            <p:fltVal val="0"/>
                                          </p:val>
                                        </p:tav>
                                      </p:tavLst>
                                    </p:anim>
                                    <p:animEffect transition="in" filter="fade">
                                      <p:cBhvr>
                                        <p:cTn id="63" dur="250"/>
                                        <p:tgtEl>
                                          <p:spTgt spid="80"/>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ipe(left)">
                                      <p:cBhvr>
                                        <p:cTn id="67" dur="250"/>
                                        <p:tgtEl>
                                          <p:spTgt spid="59"/>
                                        </p:tgtEl>
                                      </p:cBhvr>
                                    </p:animEffect>
                                  </p:childTnLst>
                                </p:cTn>
                              </p:par>
                            </p:childTnLst>
                          </p:cTn>
                        </p:par>
                        <p:par>
                          <p:cTn id="68" fill="hold">
                            <p:stCondLst>
                              <p:cond delay="6500"/>
                            </p:stCondLst>
                            <p:childTnLst>
                              <p:par>
                                <p:cTn id="69" presetID="31" presetClass="entr" presetSubtype="0" fill="hold" nodeType="afterEffect">
                                  <p:stCondLst>
                                    <p:cond delay="0"/>
                                  </p:stCondLst>
                                  <p:childTnLst>
                                    <p:set>
                                      <p:cBhvr>
                                        <p:cTn id="70" dur="1" fill="hold">
                                          <p:stCondLst>
                                            <p:cond delay="0"/>
                                          </p:stCondLst>
                                        </p:cTn>
                                        <p:tgtEl>
                                          <p:spTgt spid="77"/>
                                        </p:tgtEl>
                                        <p:attrNameLst>
                                          <p:attrName>style.visibility</p:attrName>
                                        </p:attrNameLst>
                                      </p:cBhvr>
                                      <p:to>
                                        <p:strVal val="visible"/>
                                      </p:to>
                                    </p:set>
                                    <p:anim calcmode="lin" valueType="num">
                                      <p:cBhvr>
                                        <p:cTn id="71" dur="250" fill="hold"/>
                                        <p:tgtEl>
                                          <p:spTgt spid="77"/>
                                        </p:tgtEl>
                                        <p:attrNameLst>
                                          <p:attrName>ppt_w</p:attrName>
                                        </p:attrNameLst>
                                      </p:cBhvr>
                                      <p:tavLst>
                                        <p:tav tm="0">
                                          <p:val>
                                            <p:fltVal val="0"/>
                                          </p:val>
                                        </p:tav>
                                        <p:tav tm="100000">
                                          <p:val>
                                            <p:strVal val="#ppt_w"/>
                                          </p:val>
                                        </p:tav>
                                      </p:tavLst>
                                    </p:anim>
                                    <p:anim calcmode="lin" valueType="num">
                                      <p:cBhvr>
                                        <p:cTn id="72" dur="250" fill="hold"/>
                                        <p:tgtEl>
                                          <p:spTgt spid="77"/>
                                        </p:tgtEl>
                                        <p:attrNameLst>
                                          <p:attrName>ppt_h</p:attrName>
                                        </p:attrNameLst>
                                      </p:cBhvr>
                                      <p:tavLst>
                                        <p:tav tm="0">
                                          <p:val>
                                            <p:fltVal val="0"/>
                                          </p:val>
                                        </p:tav>
                                        <p:tav tm="100000">
                                          <p:val>
                                            <p:strVal val="#ppt_h"/>
                                          </p:val>
                                        </p:tav>
                                      </p:tavLst>
                                    </p:anim>
                                    <p:anim calcmode="lin" valueType="num">
                                      <p:cBhvr>
                                        <p:cTn id="73" dur="250" fill="hold"/>
                                        <p:tgtEl>
                                          <p:spTgt spid="77"/>
                                        </p:tgtEl>
                                        <p:attrNameLst>
                                          <p:attrName>style.rotation</p:attrName>
                                        </p:attrNameLst>
                                      </p:cBhvr>
                                      <p:tavLst>
                                        <p:tav tm="0">
                                          <p:val>
                                            <p:fltVal val="90"/>
                                          </p:val>
                                        </p:tav>
                                        <p:tav tm="100000">
                                          <p:val>
                                            <p:fltVal val="0"/>
                                          </p:val>
                                        </p:tav>
                                      </p:tavLst>
                                    </p:anim>
                                    <p:animEffect transition="in" filter="fade">
                                      <p:cBhvr>
                                        <p:cTn id="74" dur="250"/>
                                        <p:tgtEl>
                                          <p:spTgt spid="77"/>
                                        </p:tgtEl>
                                      </p:cBhvr>
                                    </p:animEffect>
                                  </p:childTnLst>
                                </p:cTn>
                              </p:par>
                            </p:childTnLst>
                          </p:cTn>
                        </p:par>
                        <p:par>
                          <p:cTn id="75" fill="hold">
                            <p:stCondLst>
                              <p:cond delay="7000"/>
                            </p:stCondLst>
                            <p:childTnLst>
                              <p:par>
                                <p:cTn id="76" presetID="22" presetClass="entr" presetSubtype="8" fill="hold" nodeType="afterEffect">
                                  <p:stCondLst>
                                    <p:cond delay="0"/>
                                  </p:stCondLst>
                                  <p:childTnLst>
                                    <p:set>
                                      <p:cBhvr>
                                        <p:cTn id="77" dur="1" fill="hold">
                                          <p:stCondLst>
                                            <p:cond delay="0"/>
                                          </p:stCondLst>
                                        </p:cTn>
                                        <p:tgtEl>
                                          <p:spTgt spid="62"/>
                                        </p:tgtEl>
                                        <p:attrNameLst>
                                          <p:attrName>style.visibility</p:attrName>
                                        </p:attrNameLst>
                                      </p:cBhvr>
                                      <p:to>
                                        <p:strVal val="visible"/>
                                      </p:to>
                                    </p:set>
                                    <p:animEffect transition="in" filter="wipe(left)">
                                      <p:cBhvr>
                                        <p:cTn id="78" dur="250"/>
                                        <p:tgtEl>
                                          <p:spTgt spid="62"/>
                                        </p:tgtEl>
                                      </p:cBhvr>
                                    </p:animEffect>
                                  </p:childTnLst>
                                </p:cTn>
                              </p:par>
                            </p:childTnLst>
                          </p:cTn>
                        </p:par>
                        <p:par>
                          <p:cTn id="79" fill="hold">
                            <p:stCondLst>
                              <p:cond delay="7500"/>
                            </p:stCondLst>
                            <p:childTnLst>
                              <p:par>
                                <p:cTn id="80" presetID="31" presetClass="entr" presetSubtype="0" fill="hold" nodeType="afterEffect">
                                  <p:stCondLst>
                                    <p:cond delay="0"/>
                                  </p:stCondLst>
                                  <p:childTnLst>
                                    <p:set>
                                      <p:cBhvr>
                                        <p:cTn id="81" dur="1" fill="hold">
                                          <p:stCondLst>
                                            <p:cond delay="0"/>
                                          </p:stCondLst>
                                        </p:cTn>
                                        <p:tgtEl>
                                          <p:spTgt spid="74"/>
                                        </p:tgtEl>
                                        <p:attrNameLst>
                                          <p:attrName>style.visibility</p:attrName>
                                        </p:attrNameLst>
                                      </p:cBhvr>
                                      <p:to>
                                        <p:strVal val="visible"/>
                                      </p:to>
                                    </p:set>
                                    <p:anim calcmode="lin" valueType="num">
                                      <p:cBhvr>
                                        <p:cTn id="82" dur="250" fill="hold"/>
                                        <p:tgtEl>
                                          <p:spTgt spid="74"/>
                                        </p:tgtEl>
                                        <p:attrNameLst>
                                          <p:attrName>ppt_w</p:attrName>
                                        </p:attrNameLst>
                                      </p:cBhvr>
                                      <p:tavLst>
                                        <p:tav tm="0">
                                          <p:val>
                                            <p:fltVal val="0"/>
                                          </p:val>
                                        </p:tav>
                                        <p:tav tm="100000">
                                          <p:val>
                                            <p:strVal val="#ppt_w"/>
                                          </p:val>
                                        </p:tav>
                                      </p:tavLst>
                                    </p:anim>
                                    <p:anim calcmode="lin" valueType="num">
                                      <p:cBhvr>
                                        <p:cTn id="83" dur="250" fill="hold"/>
                                        <p:tgtEl>
                                          <p:spTgt spid="74"/>
                                        </p:tgtEl>
                                        <p:attrNameLst>
                                          <p:attrName>ppt_h</p:attrName>
                                        </p:attrNameLst>
                                      </p:cBhvr>
                                      <p:tavLst>
                                        <p:tav tm="0">
                                          <p:val>
                                            <p:fltVal val="0"/>
                                          </p:val>
                                        </p:tav>
                                        <p:tav tm="100000">
                                          <p:val>
                                            <p:strVal val="#ppt_h"/>
                                          </p:val>
                                        </p:tav>
                                      </p:tavLst>
                                    </p:anim>
                                    <p:anim calcmode="lin" valueType="num">
                                      <p:cBhvr>
                                        <p:cTn id="84" dur="250" fill="hold"/>
                                        <p:tgtEl>
                                          <p:spTgt spid="74"/>
                                        </p:tgtEl>
                                        <p:attrNameLst>
                                          <p:attrName>style.rotation</p:attrName>
                                        </p:attrNameLst>
                                      </p:cBhvr>
                                      <p:tavLst>
                                        <p:tav tm="0">
                                          <p:val>
                                            <p:fltVal val="90"/>
                                          </p:val>
                                        </p:tav>
                                        <p:tav tm="100000">
                                          <p:val>
                                            <p:fltVal val="0"/>
                                          </p:val>
                                        </p:tav>
                                      </p:tavLst>
                                    </p:anim>
                                    <p:animEffect transition="in" filter="fade">
                                      <p:cBhvr>
                                        <p:cTn id="85" dur="250"/>
                                        <p:tgtEl>
                                          <p:spTgt spid="74"/>
                                        </p:tgtEl>
                                      </p:cBhvr>
                                    </p:animEffect>
                                  </p:childTnLst>
                                </p:cTn>
                              </p:par>
                            </p:childTnLst>
                          </p:cTn>
                        </p:par>
                        <p:par>
                          <p:cTn id="86" fill="hold">
                            <p:stCondLst>
                              <p:cond delay="8000"/>
                            </p:stCondLst>
                            <p:childTnLst>
                              <p:par>
                                <p:cTn id="87" presetID="22" presetClass="entr" presetSubtype="8" fill="hold" nodeType="after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wipe(left)">
                                      <p:cBhvr>
                                        <p:cTn id="89" dur="250"/>
                                        <p:tgtEl>
                                          <p:spTgt spid="35"/>
                                        </p:tgtEl>
                                      </p:cBhvr>
                                    </p:animEffect>
                                  </p:childTnLst>
                                </p:cTn>
                              </p:par>
                            </p:childTnLst>
                          </p:cTn>
                        </p:par>
                        <p:par>
                          <p:cTn id="90" fill="hold">
                            <p:stCondLst>
                              <p:cond delay="8500"/>
                            </p:stCondLst>
                            <p:childTnLst>
                              <p:par>
                                <p:cTn id="91" presetID="31" presetClass="entr" presetSubtype="0" fill="hold" nodeType="afterEffect">
                                  <p:stCondLst>
                                    <p:cond delay="0"/>
                                  </p:stCondLst>
                                  <p:childTnLst>
                                    <p:set>
                                      <p:cBhvr>
                                        <p:cTn id="92" dur="1" fill="hold">
                                          <p:stCondLst>
                                            <p:cond delay="0"/>
                                          </p:stCondLst>
                                        </p:cTn>
                                        <p:tgtEl>
                                          <p:spTgt spid="89"/>
                                        </p:tgtEl>
                                        <p:attrNameLst>
                                          <p:attrName>style.visibility</p:attrName>
                                        </p:attrNameLst>
                                      </p:cBhvr>
                                      <p:to>
                                        <p:strVal val="visible"/>
                                      </p:to>
                                    </p:set>
                                    <p:anim calcmode="lin" valueType="num">
                                      <p:cBhvr>
                                        <p:cTn id="93" dur="250" fill="hold"/>
                                        <p:tgtEl>
                                          <p:spTgt spid="89"/>
                                        </p:tgtEl>
                                        <p:attrNameLst>
                                          <p:attrName>ppt_w</p:attrName>
                                        </p:attrNameLst>
                                      </p:cBhvr>
                                      <p:tavLst>
                                        <p:tav tm="0">
                                          <p:val>
                                            <p:fltVal val="0"/>
                                          </p:val>
                                        </p:tav>
                                        <p:tav tm="100000">
                                          <p:val>
                                            <p:strVal val="#ppt_w"/>
                                          </p:val>
                                        </p:tav>
                                      </p:tavLst>
                                    </p:anim>
                                    <p:anim calcmode="lin" valueType="num">
                                      <p:cBhvr>
                                        <p:cTn id="94" dur="250" fill="hold"/>
                                        <p:tgtEl>
                                          <p:spTgt spid="89"/>
                                        </p:tgtEl>
                                        <p:attrNameLst>
                                          <p:attrName>ppt_h</p:attrName>
                                        </p:attrNameLst>
                                      </p:cBhvr>
                                      <p:tavLst>
                                        <p:tav tm="0">
                                          <p:val>
                                            <p:fltVal val="0"/>
                                          </p:val>
                                        </p:tav>
                                        <p:tav tm="100000">
                                          <p:val>
                                            <p:strVal val="#ppt_h"/>
                                          </p:val>
                                        </p:tav>
                                      </p:tavLst>
                                    </p:anim>
                                    <p:anim calcmode="lin" valueType="num">
                                      <p:cBhvr>
                                        <p:cTn id="95" dur="250" fill="hold"/>
                                        <p:tgtEl>
                                          <p:spTgt spid="89"/>
                                        </p:tgtEl>
                                        <p:attrNameLst>
                                          <p:attrName>style.rotation</p:attrName>
                                        </p:attrNameLst>
                                      </p:cBhvr>
                                      <p:tavLst>
                                        <p:tav tm="0">
                                          <p:val>
                                            <p:fltVal val="90"/>
                                          </p:val>
                                        </p:tav>
                                        <p:tav tm="100000">
                                          <p:val>
                                            <p:fltVal val="0"/>
                                          </p:val>
                                        </p:tav>
                                      </p:tavLst>
                                    </p:anim>
                                    <p:animEffect transition="in" filter="fade">
                                      <p:cBhvr>
                                        <p:cTn id="96" dur="250"/>
                                        <p:tgtEl>
                                          <p:spTgt spid="89"/>
                                        </p:tgtEl>
                                      </p:cBhvr>
                                    </p:animEffect>
                                  </p:childTnLst>
                                </p:cTn>
                              </p:par>
                            </p:childTnLst>
                          </p:cTn>
                        </p:par>
                        <p:par>
                          <p:cTn id="97" fill="hold">
                            <p:stCondLst>
                              <p:cond delay="9000"/>
                            </p:stCondLst>
                            <p:childTnLst>
                              <p:par>
                                <p:cTn id="98" presetID="22" presetClass="entr" presetSubtype="8" fill="hold" nodeType="afterEffect">
                                  <p:stCondLst>
                                    <p:cond delay="0"/>
                                  </p:stCondLst>
                                  <p:childTnLst>
                                    <p:set>
                                      <p:cBhvr>
                                        <p:cTn id="99" dur="1" fill="hold">
                                          <p:stCondLst>
                                            <p:cond delay="0"/>
                                          </p:stCondLst>
                                        </p:cTn>
                                        <p:tgtEl>
                                          <p:spTgt spid="41"/>
                                        </p:tgtEl>
                                        <p:attrNameLst>
                                          <p:attrName>style.visibility</p:attrName>
                                        </p:attrNameLst>
                                      </p:cBhvr>
                                      <p:to>
                                        <p:strVal val="visible"/>
                                      </p:to>
                                    </p:set>
                                    <p:animEffect transition="in" filter="wipe(left)">
                                      <p:cBhvr>
                                        <p:cTn id="100" dur="250"/>
                                        <p:tgtEl>
                                          <p:spTgt spid="41"/>
                                        </p:tgtEl>
                                      </p:cBhvr>
                                    </p:animEffect>
                                  </p:childTnLst>
                                </p:cTn>
                              </p:par>
                            </p:childTnLst>
                          </p:cTn>
                        </p:par>
                        <p:par>
                          <p:cTn id="101" fill="hold">
                            <p:stCondLst>
                              <p:cond delay="9500"/>
                            </p:stCondLst>
                            <p:childTnLst>
                              <p:par>
                                <p:cTn id="102" presetID="31" presetClass="entr" presetSubtype="0" fill="hold" nodeType="afterEffect">
                                  <p:stCondLst>
                                    <p:cond delay="0"/>
                                  </p:stCondLst>
                                  <p:childTnLst>
                                    <p:set>
                                      <p:cBhvr>
                                        <p:cTn id="103" dur="1" fill="hold">
                                          <p:stCondLst>
                                            <p:cond delay="0"/>
                                          </p:stCondLst>
                                        </p:cTn>
                                        <p:tgtEl>
                                          <p:spTgt spid="95"/>
                                        </p:tgtEl>
                                        <p:attrNameLst>
                                          <p:attrName>style.visibility</p:attrName>
                                        </p:attrNameLst>
                                      </p:cBhvr>
                                      <p:to>
                                        <p:strVal val="visible"/>
                                      </p:to>
                                    </p:set>
                                    <p:anim calcmode="lin" valueType="num">
                                      <p:cBhvr>
                                        <p:cTn id="104" dur="250" fill="hold"/>
                                        <p:tgtEl>
                                          <p:spTgt spid="95"/>
                                        </p:tgtEl>
                                        <p:attrNameLst>
                                          <p:attrName>ppt_w</p:attrName>
                                        </p:attrNameLst>
                                      </p:cBhvr>
                                      <p:tavLst>
                                        <p:tav tm="0">
                                          <p:val>
                                            <p:fltVal val="0"/>
                                          </p:val>
                                        </p:tav>
                                        <p:tav tm="100000">
                                          <p:val>
                                            <p:strVal val="#ppt_w"/>
                                          </p:val>
                                        </p:tav>
                                      </p:tavLst>
                                    </p:anim>
                                    <p:anim calcmode="lin" valueType="num">
                                      <p:cBhvr>
                                        <p:cTn id="105" dur="250" fill="hold"/>
                                        <p:tgtEl>
                                          <p:spTgt spid="95"/>
                                        </p:tgtEl>
                                        <p:attrNameLst>
                                          <p:attrName>ppt_h</p:attrName>
                                        </p:attrNameLst>
                                      </p:cBhvr>
                                      <p:tavLst>
                                        <p:tav tm="0">
                                          <p:val>
                                            <p:fltVal val="0"/>
                                          </p:val>
                                        </p:tav>
                                        <p:tav tm="100000">
                                          <p:val>
                                            <p:strVal val="#ppt_h"/>
                                          </p:val>
                                        </p:tav>
                                      </p:tavLst>
                                    </p:anim>
                                    <p:anim calcmode="lin" valueType="num">
                                      <p:cBhvr>
                                        <p:cTn id="106" dur="250" fill="hold"/>
                                        <p:tgtEl>
                                          <p:spTgt spid="95"/>
                                        </p:tgtEl>
                                        <p:attrNameLst>
                                          <p:attrName>style.rotation</p:attrName>
                                        </p:attrNameLst>
                                      </p:cBhvr>
                                      <p:tavLst>
                                        <p:tav tm="0">
                                          <p:val>
                                            <p:fltVal val="90"/>
                                          </p:val>
                                        </p:tav>
                                        <p:tav tm="100000">
                                          <p:val>
                                            <p:fltVal val="0"/>
                                          </p:val>
                                        </p:tav>
                                      </p:tavLst>
                                    </p:anim>
                                    <p:animEffect transition="in" filter="fade">
                                      <p:cBhvr>
                                        <p:cTn id="107" dur="250"/>
                                        <p:tgtEl>
                                          <p:spTgt spid="95"/>
                                        </p:tgtEl>
                                      </p:cBhvr>
                                    </p:animEffect>
                                  </p:childTnLst>
                                </p:cTn>
                              </p:par>
                            </p:childTnLst>
                          </p:cTn>
                        </p:par>
                        <p:par>
                          <p:cTn id="108" fill="hold">
                            <p:stCondLst>
                              <p:cond delay="10000"/>
                            </p:stCondLst>
                            <p:childTnLst>
                              <p:par>
                                <p:cTn id="109" presetID="22" presetClass="entr" presetSubtype="8" fill="hold" nodeType="after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wipe(left)">
                                      <p:cBhvr>
                                        <p:cTn id="111" dur="250"/>
                                        <p:tgtEl>
                                          <p:spTgt spid="40"/>
                                        </p:tgtEl>
                                      </p:cBhvr>
                                    </p:animEffect>
                                  </p:childTnLst>
                                </p:cTn>
                              </p:par>
                            </p:childTnLst>
                          </p:cTn>
                        </p:par>
                        <p:par>
                          <p:cTn id="112" fill="hold">
                            <p:stCondLst>
                              <p:cond delay="10500"/>
                            </p:stCondLst>
                            <p:childTnLst>
                              <p:par>
                                <p:cTn id="113" presetID="31" presetClass="entr" presetSubtype="0" fill="hold" nodeType="afterEffect">
                                  <p:stCondLst>
                                    <p:cond delay="0"/>
                                  </p:stCondLst>
                                  <p:childTnLst>
                                    <p:set>
                                      <p:cBhvr>
                                        <p:cTn id="114" dur="1" fill="hold">
                                          <p:stCondLst>
                                            <p:cond delay="0"/>
                                          </p:stCondLst>
                                        </p:cTn>
                                        <p:tgtEl>
                                          <p:spTgt spid="98"/>
                                        </p:tgtEl>
                                        <p:attrNameLst>
                                          <p:attrName>style.visibility</p:attrName>
                                        </p:attrNameLst>
                                      </p:cBhvr>
                                      <p:to>
                                        <p:strVal val="visible"/>
                                      </p:to>
                                    </p:set>
                                    <p:anim calcmode="lin" valueType="num">
                                      <p:cBhvr>
                                        <p:cTn id="115" dur="250" fill="hold"/>
                                        <p:tgtEl>
                                          <p:spTgt spid="98"/>
                                        </p:tgtEl>
                                        <p:attrNameLst>
                                          <p:attrName>ppt_w</p:attrName>
                                        </p:attrNameLst>
                                      </p:cBhvr>
                                      <p:tavLst>
                                        <p:tav tm="0">
                                          <p:val>
                                            <p:fltVal val="0"/>
                                          </p:val>
                                        </p:tav>
                                        <p:tav tm="100000">
                                          <p:val>
                                            <p:strVal val="#ppt_w"/>
                                          </p:val>
                                        </p:tav>
                                      </p:tavLst>
                                    </p:anim>
                                    <p:anim calcmode="lin" valueType="num">
                                      <p:cBhvr>
                                        <p:cTn id="116" dur="250" fill="hold"/>
                                        <p:tgtEl>
                                          <p:spTgt spid="98"/>
                                        </p:tgtEl>
                                        <p:attrNameLst>
                                          <p:attrName>ppt_h</p:attrName>
                                        </p:attrNameLst>
                                      </p:cBhvr>
                                      <p:tavLst>
                                        <p:tav tm="0">
                                          <p:val>
                                            <p:fltVal val="0"/>
                                          </p:val>
                                        </p:tav>
                                        <p:tav tm="100000">
                                          <p:val>
                                            <p:strVal val="#ppt_h"/>
                                          </p:val>
                                        </p:tav>
                                      </p:tavLst>
                                    </p:anim>
                                    <p:anim calcmode="lin" valueType="num">
                                      <p:cBhvr>
                                        <p:cTn id="117" dur="250" fill="hold"/>
                                        <p:tgtEl>
                                          <p:spTgt spid="98"/>
                                        </p:tgtEl>
                                        <p:attrNameLst>
                                          <p:attrName>style.rotation</p:attrName>
                                        </p:attrNameLst>
                                      </p:cBhvr>
                                      <p:tavLst>
                                        <p:tav tm="0">
                                          <p:val>
                                            <p:fltVal val="90"/>
                                          </p:val>
                                        </p:tav>
                                        <p:tav tm="100000">
                                          <p:val>
                                            <p:fltVal val="0"/>
                                          </p:val>
                                        </p:tav>
                                      </p:tavLst>
                                    </p:anim>
                                    <p:animEffect transition="in" filter="fade">
                                      <p:cBhvr>
                                        <p:cTn id="118" dur="250"/>
                                        <p:tgtEl>
                                          <p:spTgt spid="98"/>
                                        </p:tgtEl>
                                      </p:cBhvr>
                                    </p:animEffect>
                                  </p:childTnLst>
                                </p:cTn>
                              </p:par>
                            </p:childTnLst>
                          </p:cTn>
                        </p:par>
                        <p:par>
                          <p:cTn id="119" fill="hold">
                            <p:stCondLst>
                              <p:cond delay="11000"/>
                            </p:stCondLst>
                            <p:childTnLst>
                              <p:par>
                                <p:cTn id="120" presetID="22" presetClass="entr" presetSubtype="8" fill="hold" nodeType="afterEffect">
                                  <p:stCondLst>
                                    <p:cond delay="0"/>
                                  </p:stCondLst>
                                  <p:childTnLst>
                                    <p:set>
                                      <p:cBhvr>
                                        <p:cTn id="121" dur="1" fill="hold">
                                          <p:stCondLst>
                                            <p:cond delay="0"/>
                                          </p:stCondLst>
                                        </p:cTn>
                                        <p:tgtEl>
                                          <p:spTgt spid="37"/>
                                        </p:tgtEl>
                                        <p:attrNameLst>
                                          <p:attrName>style.visibility</p:attrName>
                                        </p:attrNameLst>
                                      </p:cBhvr>
                                      <p:to>
                                        <p:strVal val="visible"/>
                                      </p:to>
                                    </p:set>
                                    <p:animEffect transition="in" filter="wipe(left)">
                                      <p:cBhvr>
                                        <p:cTn id="122" dur="250"/>
                                        <p:tgtEl>
                                          <p:spTgt spid="37"/>
                                        </p:tgtEl>
                                      </p:cBhvr>
                                    </p:animEffect>
                                  </p:childTnLst>
                                </p:cTn>
                              </p:par>
                            </p:childTnLst>
                          </p:cTn>
                        </p:par>
                        <p:par>
                          <p:cTn id="123" fill="hold">
                            <p:stCondLst>
                              <p:cond delay="11500"/>
                            </p:stCondLst>
                            <p:childTnLst>
                              <p:par>
                                <p:cTn id="124" presetID="31" presetClass="entr" presetSubtype="0" fill="hold" nodeType="afterEffect">
                                  <p:stCondLst>
                                    <p:cond delay="0"/>
                                  </p:stCondLst>
                                  <p:childTnLst>
                                    <p:set>
                                      <p:cBhvr>
                                        <p:cTn id="125" dur="1" fill="hold">
                                          <p:stCondLst>
                                            <p:cond delay="0"/>
                                          </p:stCondLst>
                                        </p:cTn>
                                        <p:tgtEl>
                                          <p:spTgt spid="101"/>
                                        </p:tgtEl>
                                        <p:attrNameLst>
                                          <p:attrName>style.visibility</p:attrName>
                                        </p:attrNameLst>
                                      </p:cBhvr>
                                      <p:to>
                                        <p:strVal val="visible"/>
                                      </p:to>
                                    </p:set>
                                    <p:anim calcmode="lin" valueType="num">
                                      <p:cBhvr>
                                        <p:cTn id="126" dur="250" fill="hold"/>
                                        <p:tgtEl>
                                          <p:spTgt spid="101"/>
                                        </p:tgtEl>
                                        <p:attrNameLst>
                                          <p:attrName>ppt_w</p:attrName>
                                        </p:attrNameLst>
                                      </p:cBhvr>
                                      <p:tavLst>
                                        <p:tav tm="0">
                                          <p:val>
                                            <p:fltVal val="0"/>
                                          </p:val>
                                        </p:tav>
                                        <p:tav tm="100000">
                                          <p:val>
                                            <p:strVal val="#ppt_w"/>
                                          </p:val>
                                        </p:tav>
                                      </p:tavLst>
                                    </p:anim>
                                    <p:anim calcmode="lin" valueType="num">
                                      <p:cBhvr>
                                        <p:cTn id="127" dur="250" fill="hold"/>
                                        <p:tgtEl>
                                          <p:spTgt spid="101"/>
                                        </p:tgtEl>
                                        <p:attrNameLst>
                                          <p:attrName>ppt_h</p:attrName>
                                        </p:attrNameLst>
                                      </p:cBhvr>
                                      <p:tavLst>
                                        <p:tav tm="0">
                                          <p:val>
                                            <p:fltVal val="0"/>
                                          </p:val>
                                        </p:tav>
                                        <p:tav tm="100000">
                                          <p:val>
                                            <p:strVal val="#ppt_h"/>
                                          </p:val>
                                        </p:tav>
                                      </p:tavLst>
                                    </p:anim>
                                    <p:anim calcmode="lin" valueType="num">
                                      <p:cBhvr>
                                        <p:cTn id="128" dur="250" fill="hold"/>
                                        <p:tgtEl>
                                          <p:spTgt spid="101"/>
                                        </p:tgtEl>
                                        <p:attrNameLst>
                                          <p:attrName>style.rotation</p:attrName>
                                        </p:attrNameLst>
                                      </p:cBhvr>
                                      <p:tavLst>
                                        <p:tav tm="0">
                                          <p:val>
                                            <p:fltVal val="90"/>
                                          </p:val>
                                        </p:tav>
                                        <p:tav tm="100000">
                                          <p:val>
                                            <p:fltVal val="0"/>
                                          </p:val>
                                        </p:tav>
                                      </p:tavLst>
                                    </p:anim>
                                    <p:animEffect transition="in" filter="fade">
                                      <p:cBhvr>
                                        <p:cTn id="129" dur="250"/>
                                        <p:tgtEl>
                                          <p:spTgt spid="101"/>
                                        </p:tgtEl>
                                      </p:cBhvr>
                                    </p:animEffect>
                                  </p:childTnLst>
                                </p:cTn>
                              </p:par>
                            </p:childTnLst>
                          </p:cTn>
                        </p:par>
                        <p:par>
                          <p:cTn id="130" fill="hold">
                            <p:stCondLst>
                              <p:cond delay="12000"/>
                            </p:stCondLst>
                            <p:childTnLst>
                              <p:par>
                                <p:cTn id="131" presetID="22" presetClass="entr" presetSubtype="8" fill="hold" nodeType="afterEffect">
                                  <p:stCondLst>
                                    <p:cond delay="0"/>
                                  </p:stCondLst>
                                  <p:childTnLst>
                                    <p:set>
                                      <p:cBhvr>
                                        <p:cTn id="132" dur="1" fill="hold">
                                          <p:stCondLst>
                                            <p:cond delay="0"/>
                                          </p:stCondLst>
                                        </p:cTn>
                                        <p:tgtEl>
                                          <p:spTgt spid="44"/>
                                        </p:tgtEl>
                                        <p:attrNameLst>
                                          <p:attrName>style.visibility</p:attrName>
                                        </p:attrNameLst>
                                      </p:cBhvr>
                                      <p:to>
                                        <p:strVal val="visible"/>
                                      </p:to>
                                    </p:set>
                                    <p:animEffect transition="in" filter="wipe(left)">
                                      <p:cBhvr>
                                        <p:cTn id="133" dur="250"/>
                                        <p:tgtEl>
                                          <p:spTgt spid="44"/>
                                        </p:tgtEl>
                                      </p:cBhvr>
                                    </p:animEffect>
                                  </p:childTnLst>
                                </p:cTn>
                              </p:par>
                            </p:childTnLst>
                          </p:cTn>
                        </p:par>
                        <p:par>
                          <p:cTn id="134" fill="hold">
                            <p:stCondLst>
                              <p:cond delay="12500"/>
                            </p:stCondLst>
                            <p:childTnLst>
                              <p:par>
                                <p:cTn id="135" presetID="31" presetClass="entr" presetSubtype="0" fill="hold" nodeType="afterEffect">
                                  <p:stCondLst>
                                    <p:cond delay="0"/>
                                  </p:stCondLst>
                                  <p:childTnLst>
                                    <p:set>
                                      <p:cBhvr>
                                        <p:cTn id="136" dur="1" fill="hold">
                                          <p:stCondLst>
                                            <p:cond delay="0"/>
                                          </p:stCondLst>
                                        </p:cTn>
                                        <p:tgtEl>
                                          <p:spTgt spid="104"/>
                                        </p:tgtEl>
                                        <p:attrNameLst>
                                          <p:attrName>style.visibility</p:attrName>
                                        </p:attrNameLst>
                                      </p:cBhvr>
                                      <p:to>
                                        <p:strVal val="visible"/>
                                      </p:to>
                                    </p:set>
                                    <p:anim calcmode="lin" valueType="num">
                                      <p:cBhvr>
                                        <p:cTn id="137" dur="250" fill="hold"/>
                                        <p:tgtEl>
                                          <p:spTgt spid="104"/>
                                        </p:tgtEl>
                                        <p:attrNameLst>
                                          <p:attrName>ppt_w</p:attrName>
                                        </p:attrNameLst>
                                      </p:cBhvr>
                                      <p:tavLst>
                                        <p:tav tm="0">
                                          <p:val>
                                            <p:fltVal val="0"/>
                                          </p:val>
                                        </p:tav>
                                        <p:tav tm="100000">
                                          <p:val>
                                            <p:strVal val="#ppt_w"/>
                                          </p:val>
                                        </p:tav>
                                      </p:tavLst>
                                    </p:anim>
                                    <p:anim calcmode="lin" valueType="num">
                                      <p:cBhvr>
                                        <p:cTn id="138" dur="250" fill="hold"/>
                                        <p:tgtEl>
                                          <p:spTgt spid="104"/>
                                        </p:tgtEl>
                                        <p:attrNameLst>
                                          <p:attrName>ppt_h</p:attrName>
                                        </p:attrNameLst>
                                      </p:cBhvr>
                                      <p:tavLst>
                                        <p:tav tm="0">
                                          <p:val>
                                            <p:fltVal val="0"/>
                                          </p:val>
                                        </p:tav>
                                        <p:tav tm="100000">
                                          <p:val>
                                            <p:strVal val="#ppt_h"/>
                                          </p:val>
                                        </p:tav>
                                      </p:tavLst>
                                    </p:anim>
                                    <p:anim calcmode="lin" valueType="num">
                                      <p:cBhvr>
                                        <p:cTn id="139" dur="250" fill="hold"/>
                                        <p:tgtEl>
                                          <p:spTgt spid="104"/>
                                        </p:tgtEl>
                                        <p:attrNameLst>
                                          <p:attrName>style.rotation</p:attrName>
                                        </p:attrNameLst>
                                      </p:cBhvr>
                                      <p:tavLst>
                                        <p:tav tm="0">
                                          <p:val>
                                            <p:fltVal val="90"/>
                                          </p:val>
                                        </p:tav>
                                        <p:tav tm="100000">
                                          <p:val>
                                            <p:fltVal val="0"/>
                                          </p:val>
                                        </p:tav>
                                      </p:tavLst>
                                    </p:anim>
                                    <p:animEffect transition="in" filter="fade">
                                      <p:cBhvr>
                                        <p:cTn id="140" dur="250"/>
                                        <p:tgtEl>
                                          <p:spTgt spid="104"/>
                                        </p:tgtEl>
                                      </p:cBhvr>
                                    </p:animEffect>
                                  </p:childTnLst>
                                </p:cTn>
                              </p:par>
                            </p:childTnLst>
                          </p:cTn>
                        </p:par>
                        <p:par>
                          <p:cTn id="141" fill="hold">
                            <p:stCondLst>
                              <p:cond delay="13000"/>
                            </p:stCondLst>
                            <p:childTnLst>
                              <p:par>
                                <p:cTn id="142" presetID="22" presetClass="entr" presetSubtype="8" fill="hold" nodeType="afterEffect">
                                  <p:stCondLst>
                                    <p:cond delay="0"/>
                                  </p:stCondLst>
                                  <p:childTnLst>
                                    <p:set>
                                      <p:cBhvr>
                                        <p:cTn id="143" dur="1" fill="hold">
                                          <p:stCondLst>
                                            <p:cond delay="0"/>
                                          </p:stCondLst>
                                        </p:cTn>
                                        <p:tgtEl>
                                          <p:spTgt spid="47"/>
                                        </p:tgtEl>
                                        <p:attrNameLst>
                                          <p:attrName>style.visibility</p:attrName>
                                        </p:attrNameLst>
                                      </p:cBhvr>
                                      <p:to>
                                        <p:strVal val="visible"/>
                                      </p:to>
                                    </p:set>
                                    <p:animEffect transition="in" filter="wipe(left)">
                                      <p:cBhvr>
                                        <p:cTn id="144" dur="250"/>
                                        <p:tgtEl>
                                          <p:spTgt spid="47"/>
                                        </p:tgtEl>
                                      </p:cBhvr>
                                    </p:animEffect>
                                  </p:childTnLst>
                                </p:cTn>
                              </p:par>
                            </p:childTnLst>
                          </p:cTn>
                        </p:par>
                        <p:par>
                          <p:cTn id="145" fill="hold">
                            <p:stCondLst>
                              <p:cond delay="13500"/>
                            </p:stCondLst>
                            <p:childTnLst>
                              <p:par>
                                <p:cTn id="146" presetID="31" presetClass="entr" presetSubtype="0" fill="hold" nodeType="afterEffect">
                                  <p:stCondLst>
                                    <p:cond delay="0"/>
                                  </p:stCondLst>
                                  <p:childTnLst>
                                    <p:set>
                                      <p:cBhvr>
                                        <p:cTn id="147" dur="1" fill="hold">
                                          <p:stCondLst>
                                            <p:cond delay="0"/>
                                          </p:stCondLst>
                                        </p:cTn>
                                        <p:tgtEl>
                                          <p:spTgt spid="107"/>
                                        </p:tgtEl>
                                        <p:attrNameLst>
                                          <p:attrName>style.visibility</p:attrName>
                                        </p:attrNameLst>
                                      </p:cBhvr>
                                      <p:to>
                                        <p:strVal val="visible"/>
                                      </p:to>
                                    </p:set>
                                    <p:anim calcmode="lin" valueType="num">
                                      <p:cBhvr>
                                        <p:cTn id="148" dur="250" fill="hold"/>
                                        <p:tgtEl>
                                          <p:spTgt spid="107"/>
                                        </p:tgtEl>
                                        <p:attrNameLst>
                                          <p:attrName>ppt_w</p:attrName>
                                        </p:attrNameLst>
                                      </p:cBhvr>
                                      <p:tavLst>
                                        <p:tav tm="0">
                                          <p:val>
                                            <p:fltVal val="0"/>
                                          </p:val>
                                        </p:tav>
                                        <p:tav tm="100000">
                                          <p:val>
                                            <p:strVal val="#ppt_w"/>
                                          </p:val>
                                        </p:tav>
                                      </p:tavLst>
                                    </p:anim>
                                    <p:anim calcmode="lin" valueType="num">
                                      <p:cBhvr>
                                        <p:cTn id="149" dur="250" fill="hold"/>
                                        <p:tgtEl>
                                          <p:spTgt spid="107"/>
                                        </p:tgtEl>
                                        <p:attrNameLst>
                                          <p:attrName>ppt_h</p:attrName>
                                        </p:attrNameLst>
                                      </p:cBhvr>
                                      <p:tavLst>
                                        <p:tav tm="0">
                                          <p:val>
                                            <p:fltVal val="0"/>
                                          </p:val>
                                        </p:tav>
                                        <p:tav tm="100000">
                                          <p:val>
                                            <p:strVal val="#ppt_h"/>
                                          </p:val>
                                        </p:tav>
                                      </p:tavLst>
                                    </p:anim>
                                    <p:anim calcmode="lin" valueType="num">
                                      <p:cBhvr>
                                        <p:cTn id="150" dur="250" fill="hold"/>
                                        <p:tgtEl>
                                          <p:spTgt spid="107"/>
                                        </p:tgtEl>
                                        <p:attrNameLst>
                                          <p:attrName>style.rotation</p:attrName>
                                        </p:attrNameLst>
                                      </p:cBhvr>
                                      <p:tavLst>
                                        <p:tav tm="0">
                                          <p:val>
                                            <p:fltVal val="90"/>
                                          </p:val>
                                        </p:tav>
                                        <p:tav tm="100000">
                                          <p:val>
                                            <p:fltVal val="0"/>
                                          </p:val>
                                        </p:tav>
                                      </p:tavLst>
                                    </p:anim>
                                    <p:animEffect transition="in" filter="fade">
                                      <p:cBhvr>
                                        <p:cTn id="151" dur="250"/>
                                        <p:tgtEl>
                                          <p:spTgt spid="107"/>
                                        </p:tgtEl>
                                      </p:cBhvr>
                                    </p:animEffect>
                                  </p:childTnLst>
                                </p:cTn>
                              </p:par>
                            </p:childTnLst>
                          </p:cTn>
                        </p:par>
                        <p:par>
                          <p:cTn id="152" fill="hold">
                            <p:stCondLst>
                              <p:cond delay="14000"/>
                            </p:stCondLst>
                            <p:childTnLst>
                              <p:par>
                                <p:cTn id="153" presetID="22" presetClass="entr" presetSubtype="8" fill="hold" nodeType="afterEffect">
                                  <p:stCondLst>
                                    <p:cond delay="0"/>
                                  </p:stCondLst>
                                  <p:childTnLst>
                                    <p:set>
                                      <p:cBhvr>
                                        <p:cTn id="154" dur="1" fill="hold">
                                          <p:stCondLst>
                                            <p:cond delay="0"/>
                                          </p:stCondLst>
                                        </p:cTn>
                                        <p:tgtEl>
                                          <p:spTgt spid="50"/>
                                        </p:tgtEl>
                                        <p:attrNameLst>
                                          <p:attrName>style.visibility</p:attrName>
                                        </p:attrNameLst>
                                      </p:cBhvr>
                                      <p:to>
                                        <p:strVal val="visible"/>
                                      </p:to>
                                    </p:set>
                                    <p:animEffect transition="in" filter="wipe(left)">
                                      <p:cBhvr>
                                        <p:cTn id="155" dur="250"/>
                                        <p:tgtEl>
                                          <p:spTgt spid="50"/>
                                        </p:tgtEl>
                                      </p:cBhvr>
                                    </p:animEffect>
                                  </p:childTnLst>
                                </p:cTn>
                              </p:par>
                            </p:childTnLst>
                          </p:cTn>
                        </p:par>
                        <p:par>
                          <p:cTn id="156" fill="hold">
                            <p:stCondLst>
                              <p:cond delay="14500"/>
                            </p:stCondLst>
                            <p:childTnLst>
                              <p:par>
                                <p:cTn id="157" presetID="31" presetClass="entr" presetSubtype="0" fill="hold" nodeType="afterEffect">
                                  <p:stCondLst>
                                    <p:cond delay="0"/>
                                  </p:stCondLst>
                                  <p:childTnLst>
                                    <p:set>
                                      <p:cBhvr>
                                        <p:cTn id="158" dur="1" fill="hold">
                                          <p:stCondLst>
                                            <p:cond delay="0"/>
                                          </p:stCondLst>
                                        </p:cTn>
                                        <p:tgtEl>
                                          <p:spTgt spid="110"/>
                                        </p:tgtEl>
                                        <p:attrNameLst>
                                          <p:attrName>style.visibility</p:attrName>
                                        </p:attrNameLst>
                                      </p:cBhvr>
                                      <p:to>
                                        <p:strVal val="visible"/>
                                      </p:to>
                                    </p:set>
                                    <p:anim calcmode="lin" valueType="num">
                                      <p:cBhvr>
                                        <p:cTn id="159" dur="250" fill="hold"/>
                                        <p:tgtEl>
                                          <p:spTgt spid="110"/>
                                        </p:tgtEl>
                                        <p:attrNameLst>
                                          <p:attrName>ppt_w</p:attrName>
                                        </p:attrNameLst>
                                      </p:cBhvr>
                                      <p:tavLst>
                                        <p:tav tm="0">
                                          <p:val>
                                            <p:fltVal val="0"/>
                                          </p:val>
                                        </p:tav>
                                        <p:tav tm="100000">
                                          <p:val>
                                            <p:strVal val="#ppt_w"/>
                                          </p:val>
                                        </p:tav>
                                      </p:tavLst>
                                    </p:anim>
                                    <p:anim calcmode="lin" valueType="num">
                                      <p:cBhvr>
                                        <p:cTn id="160" dur="250" fill="hold"/>
                                        <p:tgtEl>
                                          <p:spTgt spid="110"/>
                                        </p:tgtEl>
                                        <p:attrNameLst>
                                          <p:attrName>ppt_h</p:attrName>
                                        </p:attrNameLst>
                                      </p:cBhvr>
                                      <p:tavLst>
                                        <p:tav tm="0">
                                          <p:val>
                                            <p:fltVal val="0"/>
                                          </p:val>
                                        </p:tav>
                                        <p:tav tm="100000">
                                          <p:val>
                                            <p:strVal val="#ppt_h"/>
                                          </p:val>
                                        </p:tav>
                                      </p:tavLst>
                                    </p:anim>
                                    <p:anim calcmode="lin" valueType="num">
                                      <p:cBhvr>
                                        <p:cTn id="161" dur="250" fill="hold"/>
                                        <p:tgtEl>
                                          <p:spTgt spid="110"/>
                                        </p:tgtEl>
                                        <p:attrNameLst>
                                          <p:attrName>style.rotation</p:attrName>
                                        </p:attrNameLst>
                                      </p:cBhvr>
                                      <p:tavLst>
                                        <p:tav tm="0">
                                          <p:val>
                                            <p:fltVal val="90"/>
                                          </p:val>
                                        </p:tav>
                                        <p:tav tm="100000">
                                          <p:val>
                                            <p:fltVal val="0"/>
                                          </p:val>
                                        </p:tav>
                                      </p:tavLst>
                                    </p:anim>
                                    <p:animEffect transition="in" filter="fade">
                                      <p:cBhvr>
                                        <p:cTn id="162" dur="250"/>
                                        <p:tgtEl>
                                          <p:spTgt spid="110"/>
                                        </p:tgtEl>
                                      </p:cBhvr>
                                    </p:animEffect>
                                  </p:childTnLst>
                                </p:cTn>
                              </p:par>
                            </p:childTnLst>
                          </p:cTn>
                        </p:par>
                        <p:par>
                          <p:cTn id="163" fill="hold">
                            <p:stCondLst>
                              <p:cond delay="15000"/>
                            </p:stCondLst>
                            <p:childTnLst>
                              <p:par>
                                <p:cTn id="164" presetID="22" presetClass="entr" presetSubtype="8" fill="hold" nodeType="afterEffect">
                                  <p:stCondLst>
                                    <p:cond delay="0"/>
                                  </p:stCondLst>
                                  <p:childTnLst>
                                    <p:set>
                                      <p:cBhvr>
                                        <p:cTn id="165" dur="1" fill="hold">
                                          <p:stCondLst>
                                            <p:cond delay="0"/>
                                          </p:stCondLst>
                                        </p:cTn>
                                        <p:tgtEl>
                                          <p:spTgt spid="36"/>
                                        </p:tgtEl>
                                        <p:attrNameLst>
                                          <p:attrName>style.visibility</p:attrName>
                                        </p:attrNameLst>
                                      </p:cBhvr>
                                      <p:to>
                                        <p:strVal val="visible"/>
                                      </p:to>
                                    </p:set>
                                    <p:animEffect transition="in" filter="wipe(left)">
                                      <p:cBhvr>
                                        <p:cTn id="166" dur="250"/>
                                        <p:tgtEl>
                                          <p:spTgt spid="36"/>
                                        </p:tgtEl>
                                      </p:cBhvr>
                                    </p:animEffect>
                                  </p:childTnLst>
                                </p:cTn>
                              </p:par>
                            </p:childTnLst>
                          </p:cTn>
                        </p:par>
                        <p:par>
                          <p:cTn id="167" fill="hold">
                            <p:stCondLst>
                              <p:cond delay="15500"/>
                            </p:stCondLst>
                            <p:childTnLst>
                              <p:par>
                                <p:cTn id="168" presetID="31" presetClass="entr" presetSubtype="0" fill="hold" nodeType="afterEffect">
                                  <p:stCondLst>
                                    <p:cond delay="0"/>
                                  </p:stCondLst>
                                  <p:childTnLst>
                                    <p:set>
                                      <p:cBhvr>
                                        <p:cTn id="169" dur="1" fill="hold">
                                          <p:stCondLst>
                                            <p:cond delay="0"/>
                                          </p:stCondLst>
                                        </p:cTn>
                                        <p:tgtEl>
                                          <p:spTgt spid="125"/>
                                        </p:tgtEl>
                                        <p:attrNameLst>
                                          <p:attrName>style.visibility</p:attrName>
                                        </p:attrNameLst>
                                      </p:cBhvr>
                                      <p:to>
                                        <p:strVal val="visible"/>
                                      </p:to>
                                    </p:set>
                                    <p:anim calcmode="lin" valueType="num">
                                      <p:cBhvr>
                                        <p:cTn id="170" dur="250" fill="hold"/>
                                        <p:tgtEl>
                                          <p:spTgt spid="125"/>
                                        </p:tgtEl>
                                        <p:attrNameLst>
                                          <p:attrName>ppt_w</p:attrName>
                                        </p:attrNameLst>
                                      </p:cBhvr>
                                      <p:tavLst>
                                        <p:tav tm="0">
                                          <p:val>
                                            <p:fltVal val="0"/>
                                          </p:val>
                                        </p:tav>
                                        <p:tav tm="100000">
                                          <p:val>
                                            <p:strVal val="#ppt_w"/>
                                          </p:val>
                                        </p:tav>
                                      </p:tavLst>
                                    </p:anim>
                                    <p:anim calcmode="lin" valueType="num">
                                      <p:cBhvr>
                                        <p:cTn id="171" dur="250" fill="hold"/>
                                        <p:tgtEl>
                                          <p:spTgt spid="125"/>
                                        </p:tgtEl>
                                        <p:attrNameLst>
                                          <p:attrName>ppt_h</p:attrName>
                                        </p:attrNameLst>
                                      </p:cBhvr>
                                      <p:tavLst>
                                        <p:tav tm="0">
                                          <p:val>
                                            <p:fltVal val="0"/>
                                          </p:val>
                                        </p:tav>
                                        <p:tav tm="100000">
                                          <p:val>
                                            <p:strVal val="#ppt_h"/>
                                          </p:val>
                                        </p:tav>
                                      </p:tavLst>
                                    </p:anim>
                                    <p:anim calcmode="lin" valueType="num">
                                      <p:cBhvr>
                                        <p:cTn id="172" dur="250" fill="hold"/>
                                        <p:tgtEl>
                                          <p:spTgt spid="125"/>
                                        </p:tgtEl>
                                        <p:attrNameLst>
                                          <p:attrName>style.rotation</p:attrName>
                                        </p:attrNameLst>
                                      </p:cBhvr>
                                      <p:tavLst>
                                        <p:tav tm="0">
                                          <p:val>
                                            <p:fltVal val="90"/>
                                          </p:val>
                                        </p:tav>
                                        <p:tav tm="100000">
                                          <p:val>
                                            <p:fltVal val="0"/>
                                          </p:val>
                                        </p:tav>
                                      </p:tavLst>
                                    </p:anim>
                                    <p:animEffect transition="in" filter="fade">
                                      <p:cBhvr>
                                        <p:cTn id="173" dur="250"/>
                                        <p:tgtEl>
                                          <p:spTgt spid="125"/>
                                        </p:tgtEl>
                                      </p:cBhvr>
                                    </p:animEffect>
                                  </p:childTnLst>
                                </p:cTn>
                              </p:par>
                            </p:childTnLst>
                          </p:cTn>
                        </p:par>
                        <p:par>
                          <p:cTn id="174" fill="hold">
                            <p:stCondLst>
                              <p:cond delay="16000"/>
                            </p:stCondLst>
                            <p:childTnLst>
                              <p:par>
                                <p:cTn id="175" presetID="22" presetClass="entr" presetSubtype="8" fill="hold" nodeType="afterEffect">
                                  <p:stCondLst>
                                    <p:cond delay="0"/>
                                  </p:stCondLst>
                                  <p:childTnLst>
                                    <p:set>
                                      <p:cBhvr>
                                        <p:cTn id="176" dur="1" fill="hold">
                                          <p:stCondLst>
                                            <p:cond delay="0"/>
                                          </p:stCondLst>
                                        </p:cTn>
                                        <p:tgtEl>
                                          <p:spTgt spid="53"/>
                                        </p:tgtEl>
                                        <p:attrNameLst>
                                          <p:attrName>style.visibility</p:attrName>
                                        </p:attrNameLst>
                                      </p:cBhvr>
                                      <p:to>
                                        <p:strVal val="visible"/>
                                      </p:to>
                                    </p:set>
                                    <p:animEffect transition="in" filter="wipe(left)">
                                      <p:cBhvr>
                                        <p:cTn id="177" dur="250"/>
                                        <p:tgtEl>
                                          <p:spTgt spid="53"/>
                                        </p:tgtEl>
                                      </p:cBhvr>
                                    </p:animEffect>
                                  </p:childTnLst>
                                </p:cTn>
                              </p:par>
                            </p:childTnLst>
                          </p:cTn>
                        </p:par>
                        <p:par>
                          <p:cTn id="178" fill="hold">
                            <p:stCondLst>
                              <p:cond delay="16500"/>
                            </p:stCondLst>
                            <p:childTnLst>
                              <p:par>
                                <p:cTn id="179" presetID="31" presetClass="entr" presetSubtype="0" fill="hold" nodeType="afterEffect">
                                  <p:stCondLst>
                                    <p:cond delay="0"/>
                                  </p:stCondLst>
                                  <p:childTnLst>
                                    <p:set>
                                      <p:cBhvr>
                                        <p:cTn id="180" dur="1" fill="hold">
                                          <p:stCondLst>
                                            <p:cond delay="0"/>
                                          </p:stCondLst>
                                        </p:cTn>
                                        <p:tgtEl>
                                          <p:spTgt spid="113"/>
                                        </p:tgtEl>
                                        <p:attrNameLst>
                                          <p:attrName>style.visibility</p:attrName>
                                        </p:attrNameLst>
                                      </p:cBhvr>
                                      <p:to>
                                        <p:strVal val="visible"/>
                                      </p:to>
                                    </p:set>
                                    <p:anim calcmode="lin" valueType="num">
                                      <p:cBhvr>
                                        <p:cTn id="181" dur="250" fill="hold"/>
                                        <p:tgtEl>
                                          <p:spTgt spid="113"/>
                                        </p:tgtEl>
                                        <p:attrNameLst>
                                          <p:attrName>ppt_w</p:attrName>
                                        </p:attrNameLst>
                                      </p:cBhvr>
                                      <p:tavLst>
                                        <p:tav tm="0">
                                          <p:val>
                                            <p:fltVal val="0"/>
                                          </p:val>
                                        </p:tav>
                                        <p:tav tm="100000">
                                          <p:val>
                                            <p:strVal val="#ppt_w"/>
                                          </p:val>
                                        </p:tav>
                                      </p:tavLst>
                                    </p:anim>
                                    <p:anim calcmode="lin" valueType="num">
                                      <p:cBhvr>
                                        <p:cTn id="182" dur="250" fill="hold"/>
                                        <p:tgtEl>
                                          <p:spTgt spid="113"/>
                                        </p:tgtEl>
                                        <p:attrNameLst>
                                          <p:attrName>ppt_h</p:attrName>
                                        </p:attrNameLst>
                                      </p:cBhvr>
                                      <p:tavLst>
                                        <p:tav tm="0">
                                          <p:val>
                                            <p:fltVal val="0"/>
                                          </p:val>
                                        </p:tav>
                                        <p:tav tm="100000">
                                          <p:val>
                                            <p:strVal val="#ppt_h"/>
                                          </p:val>
                                        </p:tav>
                                      </p:tavLst>
                                    </p:anim>
                                    <p:anim calcmode="lin" valueType="num">
                                      <p:cBhvr>
                                        <p:cTn id="183" dur="250" fill="hold"/>
                                        <p:tgtEl>
                                          <p:spTgt spid="113"/>
                                        </p:tgtEl>
                                        <p:attrNameLst>
                                          <p:attrName>style.rotation</p:attrName>
                                        </p:attrNameLst>
                                      </p:cBhvr>
                                      <p:tavLst>
                                        <p:tav tm="0">
                                          <p:val>
                                            <p:fltVal val="90"/>
                                          </p:val>
                                        </p:tav>
                                        <p:tav tm="100000">
                                          <p:val>
                                            <p:fltVal val="0"/>
                                          </p:val>
                                        </p:tav>
                                      </p:tavLst>
                                    </p:anim>
                                    <p:animEffect transition="in" filter="fade">
                                      <p:cBhvr>
                                        <p:cTn id="184" dur="250"/>
                                        <p:tgtEl>
                                          <p:spTgt spid="113"/>
                                        </p:tgtEl>
                                      </p:cBhvr>
                                    </p:animEffect>
                                  </p:childTnLst>
                                </p:cTn>
                              </p:par>
                            </p:childTnLst>
                          </p:cTn>
                        </p:par>
                        <p:par>
                          <p:cTn id="185" fill="hold">
                            <p:stCondLst>
                              <p:cond delay="17000"/>
                            </p:stCondLst>
                            <p:childTnLst>
                              <p:par>
                                <p:cTn id="186" presetID="22" presetClass="entr" presetSubtype="8" fill="hold" nodeType="afterEffect">
                                  <p:stCondLst>
                                    <p:cond delay="0"/>
                                  </p:stCondLst>
                                  <p:childTnLst>
                                    <p:set>
                                      <p:cBhvr>
                                        <p:cTn id="187" dur="1" fill="hold">
                                          <p:stCondLst>
                                            <p:cond delay="0"/>
                                          </p:stCondLst>
                                        </p:cTn>
                                        <p:tgtEl>
                                          <p:spTgt spid="56"/>
                                        </p:tgtEl>
                                        <p:attrNameLst>
                                          <p:attrName>style.visibility</p:attrName>
                                        </p:attrNameLst>
                                      </p:cBhvr>
                                      <p:to>
                                        <p:strVal val="visible"/>
                                      </p:to>
                                    </p:set>
                                    <p:animEffect transition="in" filter="wipe(left)">
                                      <p:cBhvr>
                                        <p:cTn id="188" dur="250"/>
                                        <p:tgtEl>
                                          <p:spTgt spid="56"/>
                                        </p:tgtEl>
                                      </p:cBhvr>
                                    </p:animEffect>
                                  </p:childTnLst>
                                </p:cTn>
                              </p:par>
                            </p:childTnLst>
                          </p:cTn>
                        </p:par>
                        <p:par>
                          <p:cTn id="189" fill="hold">
                            <p:stCondLst>
                              <p:cond delay="17500"/>
                            </p:stCondLst>
                            <p:childTnLst>
                              <p:par>
                                <p:cTn id="190" presetID="31" presetClass="entr" presetSubtype="0" fill="hold" nodeType="afterEffect">
                                  <p:stCondLst>
                                    <p:cond delay="0"/>
                                  </p:stCondLst>
                                  <p:childTnLst>
                                    <p:set>
                                      <p:cBhvr>
                                        <p:cTn id="191" dur="1" fill="hold">
                                          <p:stCondLst>
                                            <p:cond delay="0"/>
                                          </p:stCondLst>
                                        </p:cTn>
                                        <p:tgtEl>
                                          <p:spTgt spid="116"/>
                                        </p:tgtEl>
                                        <p:attrNameLst>
                                          <p:attrName>style.visibility</p:attrName>
                                        </p:attrNameLst>
                                      </p:cBhvr>
                                      <p:to>
                                        <p:strVal val="visible"/>
                                      </p:to>
                                    </p:set>
                                    <p:anim calcmode="lin" valueType="num">
                                      <p:cBhvr>
                                        <p:cTn id="192" dur="250" fill="hold"/>
                                        <p:tgtEl>
                                          <p:spTgt spid="116"/>
                                        </p:tgtEl>
                                        <p:attrNameLst>
                                          <p:attrName>ppt_w</p:attrName>
                                        </p:attrNameLst>
                                      </p:cBhvr>
                                      <p:tavLst>
                                        <p:tav tm="0">
                                          <p:val>
                                            <p:fltVal val="0"/>
                                          </p:val>
                                        </p:tav>
                                        <p:tav tm="100000">
                                          <p:val>
                                            <p:strVal val="#ppt_w"/>
                                          </p:val>
                                        </p:tav>
                                      </p:tavLst>
                                    </p:anim>
                                    <p:anim calcmode="lin" valueType="num">
                                      <p:cBhvr>
                                        <p:cTn id="193" dur="250" fill="hold"/>
                                        <p:tgtEl>
                                          <p:spTgt spid="116"/>
                                        </p:tgtEl>
                                        <p:attrNameLst>
                                          <p:attrName>ppt_h</p:attrName>
                                        </p:attrNameLst>
                                      </p:cBhvr>
                                      <p:tavLst>
                                        <p:tav tm="0">
                                          <p:val>
                                            <p:fltVal val="0"/>
                                          </p:val>
                                        </p:tav>
                                        <p:tav tm="100000">
                                          <p:val>
                                            <p:strVal val="#ppt_h"/>
                                          </p:val>
                                        </p:tav>
                                      </p:tavLst>
                                    </p:anim>
                                    <p:anim calcmode="lin" valueType="num">
                                      <p:cBhvr>
                                        <p:cTn id="194" dur="250" fill="hold"/>
                                        <p:tgtEl>
                                          <p:spTgt spid="116"/>
                                        </p:tgtEl>
                                        <p:attrNameLst>
                                          <p:attrName>style.rotation</p:attrName>
                                        </p:attrNameLst>
                                      </p:cBhvr>
                                      <p:tavLst>
                                        <p:tav tm="0">
                                          <p:val>
                                            <p:fltVal val="90"/>
                                          </p:val>
                                        </p:tav>
                                        <p:tav tm="100000">
                                          <p:val>
                                            <p:fltVal val="0"/>
                                          </p:val>
                                        </p:tav>
                                      </p:tavLst>
                                    </p:anim>
                                    <p:animEffect transition="in" filter="fade">
                                      <p:cBhvr>
                                        <p:cTn id="195" dur="250"/>
                                        <p:tgtEl>
                                          <p:spTgt spid="116"/>
                                        </p:tgtEl>
                                      </p:cBhvr>
                                    </p:animEffect>
                                  </p:childTnLst>
                                </p:cTn>
                              </p:par>
                            </p:childTnLst>
                          </p:cTn>
                        </p:par>
                        <p:par>
                          <p:cTn id="196" fill="hold">
                            <p:stCondLst>
                              <p:cond delay="18000"/>
                            </p:stCondLst>
                            <p:childTnLst>
                              <p:par>
                                <p:cTn id="197" presetID="22" presetClass="entr" presetSubtype="8" fill="hold" nodeType="afterEffect">
                                  <p:stCondLst>
                                    <p:cond delay="0"/>
                                  </p:stCondLst>
                                  <p:childTnLst>
                                    <p:set>
                                      <p:cBhvr>
                                        <p:cTn id="198" dur="1" fill="hold">
                                          <p:stCondLst>
                                            <p:cond delay="0"/>
                                          </p:stCondLst>
                                        </p:cTn>
                                        <p:tgtEl>
                                          <p:spTgt spid="84"/>
                                        </p:tgtEl>
                                        <p:attrNameLst>
                                          <p:attrName>style.visibility</p:attrName>
                                        </p:attrNameLst>
                                      </p:cBhvr>
                                      <p:to>
                                        <p:strVal val="visible"/>
                                      </p:to>
                                    </p:set>
                                    <p:animEffect transition="in" filter="wipe(left)">
                                      <p:cBhvr>
                                        <p:cTn id="199" dur="250"/>
                                        <p:tgtEl>
                                          <p:spTgt spid="84"/>
                                        </p:tgtEl>
                                      </p:cBhvr>
                                    </p:animEffect>
                                  </p:childTnLst>
                                </p:cTn>
                              </p:par>
                            </p:childTnLst>
                          </p:cTn>
                        </p:par>
                        <p:par>
                          <p:cTn id="200" fill="hold">
                            <p:stCondLst>
                              <p:cond delay="18500"/>
                            </p:stCondLst>
                            <p:childTnLst>
                              <p:par>
                                <p:cTn id="201" presetID="31" presetClass="entr" presetSubtype="0" fill="hold" nodeType="afterEffect">
                                  <p:stCondLst>
                                    <p:cond delay="0"/>
                                  </p:stCondLst>
                                  <p:childTnLst>
                                    <p:set>
                                      <p:cBhvr>
                                        <p:cTn id="202" dur="1" fill="hold">
                                          <p:stCondLst>
                                            <p:cond delay="0"/>
                                          </p:stCondLst>
                                        </p:cTn>
                                        <p:tgtEl>
                                          <p:spTgt spid="119"/>
                                        </p:tgtEl>
                                        <p:attrNameLst>
                                          <p:attrName>style.visibility</p:attrName>
                                        </p:attrNameLst>
                                      </p:cBhvr>
                                      <p:to>
                                        <p:strVal val="visible"/>
                                      </p:to>
                                    </p:set>
                                    <p:anim calcmode="lin" valueType="num">
                                      <p:cBhvr>
                                        <p:cTn id="203" dur="250" fill="hold"/>
                                        <p:tgtEl>
                                          <p:spTgt spid="119"/>
                                        </p:tgtEl>
                                        <p:attrNameLst>
                                          <p:attrName>ppt_w</p:attrName>
                                        </p:attrNameLst>
                                      </p:cBhvr>
                                      <p:tavLst>
                                        <p:tav tm="0">
                                          <p:val>
                                            <p:fltVal val="0"/>
                                          </p:val>
                                        </p:tav>
                                        <p:tav tm="100000">
                                          <p:val>
                                            <p:strVal val="#ppt_w"/>
                                          </p:val>
                                        </p:tav>
                                      </p:tavLst>
                                    </p:anim>
                                    <p:anim calcmode="lin" valueType="num">
                                      <p:cBhvr>
                                        <p:cTn id="204" dur="250" fill="hold"/>
                                        <p:tgtEl>
                                          <p:spTgt spid="119"/>
                                        </p:tgtEl>
                                        <p:attrNameLst>
                                          <p:attrName>ppt_h</p:attrName>
                                        </p:attrNameLst>
                                      </p:cBhvr>
                                      <p:tavLst>
                                        <p:tav tm="0">
                                          <p:val>
                                            <p:fltVal val="0"/>
                                          </p:val>
                                        </p:tav>
                                        <p:tav tm="100000">
                                          <p:val>
                                            <p:strVal val="#ppt_h"/>
                                          </p:val>
                                        </p:tav>
                                      </p:tavLst>
                                    </p:anim>
                                    <p:anim calcmode="lin" valueType="num">
                                      <p:cBhvr>
                                        <p:cTn id="205" dur="250" fill="hold"/>
                                        <p:tgtEl>
                                          <p:spTgt spid="119"/>
                                        </p:tgtEl>
                                        <p:attrNameLst>
                                          <p:attrName>style.rotation</p:attrName>
                                        </p:attrNameLst>
                                      </p:cBhvr>
                                      <p:tavLst>
                                        <p:tav tm="0">
                                          <p:val>
                                            <p:fltVal val="90"/>
                                          </p:val>
                                        </p:tav>
                                        <p:tav tm="100000">
                                          <p:val>
                                            <p:fltVal val="0"/>
                                          </p:val>
                                        </p:tav>
                                      </p:tavLst>
                                    </p:anim>
                                    <p:animEffect transition="in" filter="fade">
                                      <p:cBhvr>
                                        <p:cTn id="206" dur="250"/>
                                        <p:tgtEl>
                                          <p:spTgt spid="119"/>
                                        </p:tgtEl>
                                      </p:cBhvr>
                                    </p:animEffect>
                                  </p:childTnLst>
                                </p:cTn>
                              </p:par>
                            </p:childTnLst>
                          </p:cTn>
                        </p:par>
                        <p:par>
                          <p:cTn id="207" fill="hold">
                            <p:stCondLst>
                              <p:cond delay="19000"/>
                            </p:stCondLst>
                            <p:childTnLst>
                              <p:par>
                                <p:cTn id="208" presetID="22" presetClass="entr" presetSubtype="8" fill="hold" nodeType="afterEffect">
                                  <p:stCondLst>
                                    <p:cond delay="0"/>
                                  </p:stCondLst>
                                  <p:childTnLst>
                                    <p:set>
                                      <p:cBhvr>
                                        <p:cTn id="209" dur="1" fill="hold">
                                          <p:stCondLst>
                                            <p:cond delay="0"/>
                                          </p:stCondLst>
                                        </p:cTn>
                                        <p:tgtEl>
                                          <p:spTgt spid="86"/>
                                        </p:tgtEl>
                                        <p:attrNameLst>
                                          <p:attrName>style.visibility</p:attrName>
                                        </p:attrNameLst>
                                      </p:cBhvr>
                                      <p:to>
                                        <p:strVal val="visible"/>
                                      </p:to>
                                    </p:set>
                                    <p:animEffect transition="in" filter="wipe(left)">
                                      <p:cBhvr>
                                        <p:cTn id="210" dur="250"/>
                                        <p:tgtEl>
                                          <p:spTgt spid="86"/>
                                        </p:tgtEl>
                                      </p:cBhvr>
                                    </p:animEffect>
                                  </p:childTnLst>
                                </p:cTn>
                              </p:par>
                            </p:childTnLst>
                          </p:cTn>
                        </p:par>
                        <p:par>
                          <p:cTn id="211" fill="hold">
                            <p:stCondLst>
                              <p:cond delay="19500"/>
                            </p:stCondLst>
                            <p:childTnLst>
                              <p:par>
                                <p:cTn id="212" presetID="31" presetClass="entr" presetSubtype="0" fill="hold" nodeType="afterEffect">
                                  <p:stCondLst>
                                    <p:cond delay="0"/>
                                  </p:stCondLst>
                                  <p:childTnLst>
                                    <p:set>
                                      <p:cBhvr>
                                        <p:cTn id="213" dur="1" fill="hold">
                                          <p:stCondLst>
                                            <p:cond delay="0"/>
                                          </p:stCondLst>
                                        </p:cTn>
                                        <p:tgtEl>
                                          <p:spTgt spid="122"/>
                                        </p:tgtEl>
                                        <p:attrNameLst>
                                          <p:attrName>style.visibility</p:attrName>
                                        </p:attrNameLst>
                                      </p:cBhvr>
                                      <p:to>
                                        <p:strVal val="visible"/>
                                      </p:to>
                                    </p:set>
                                    <p:anim calcmode="lin" valueType="num">
                                      <p:cBhvr>
                                        <p:cTn id="214" dur="250" fill="hold"/>
                                        <p:tgtEl>
                                          <p:spTgt spid="122"/>
                                        </p:tgtEl>
                                        <p:attrNameLst>
                                          <p:attrName>ppt_w</p:attrName>
                                        </p:attrNameLst>
                                      </p:cBhvr>
                                      <p:tavLst>
                                        <p:tav tm="0">
                                          <p:val>
                                            <p:fltVal val="0"/>
                                          </p:val>
                                        </p:tav>
                                        <p:tav tm="100000">
                                          <p:val>
                                            <p:strVal val="#ppt_w"/>
                                          </p:val>
                                        </p:tav>
                                      </p:tavLst>
                                    </p:anim>
                                    <p:anim calcmode="lin" valueType="num">
                                      <p:cBhvr>
                                        <p:cTn id="215" dur="250" fill="hold"/>
                                        <p:tgtEl>
                                          <p:spTgt spid="122"/>
                                        </p:tgtEl>
                                        <p:attrNameLst>
                                          <p:attrName>ppt_h</p:attrName>
                                        </p:attrNameLst>
                                      </p:cBhvr>
                                      <p:tavLst>
                                        <p:tav tm="0">
                                          <p:val>
                                            <p:fltVal val="0"/>
                                          </p:val>
                                        </p:tav>
                                        <p:tav tm="100000">
                                          <p:val>
                                            <p:strVal val="#ppt_h"/>
                                          </p:val>
                                        </p:tav>
                                      </p:tavLst>
                                    </p:anim>
                                    <p:anim calcmode="lin" valueType="num">
                                      <p:cBhvr>
                                        <p:cTn id="216" dur="250" fill="hold"/>
                                        <p:tgtEl>
                                          <p:spTgt spid="122"/>
                                        </p:tgtEl>
                                        <p:attrNameLst>
                                          <p:attrName>style.rotation</p:attrName>
                                        </p:attrNameLst>
                                      </p:cBhvr>
                                      <p:tavLst>
                                        <p:tav tm="0">
                                          <p:val>
                                            <p:fltVal val="90"/>
                                          </p:val>
                                        </p:tav>
                                        <p:tav tm="100000">
                                          <p:val>
                                            <p:fltVal val="0"/>
                                          </p:val>
                                        </p:tav>
                                      </p:tavLst>
                                    </p:anim>
                                    <p:animEffect transition="in" filter="fade">
                                      <p:cBhvr>
                                        <p:cTn id="217" dur="250"/>
                                        <p:tgtEl>
                                          <p:spTgt spid="122"/>
                                        </p:tgtEl>
                                      </p:cBhvr>
                                    </p:animEffect>
                                  </p:childTnLst>
                                </p:cTn>
                              </p:par>
                            </p:childTnLst>
                          </p:cTn>
                        </p:par>
                        <p:par>
                          <p:cTn id="218" fill="hold">
                            <p:stCondLst>
                              <p:cond delay="20000"/>
                            </p:stCondLst>
                            <p:childTnLst>
                              <p:par>
                                <p:cTn id="219" presetID="31" presetClass="entr" presetSubtype="0" fill="hold" nodeType="afterEffect">
                                  <p:stCondLst>
                                    <p:cond delay="0"/>
                                  </p:stCondLst>
                                  <p:childTnLst>
                                    <p:set>
                                      <p:cBhvr>
                                        <p:cTn id="220" dur="1" fill="hold">
                                          <p:stCondLst>
                                            <p:cond delay="0"/>
                                          </p:stCondLst>
                                        </p:cTn>
                                        <p:tgtEl>
                                          <p:spTgt spid="128"/>
                                        </p:tgtEl>
                                        <p:attrNameLst>
                                          <p:attrName>style.visibility</p:attrName>
                                        </p:attrNameLst>
                                      </p:cBhvr>
                                      <p:to>
                                        <p:strVal val="visible"/>
                                      </p:to>
                                    </p:set>
                                    <p:anim calcmode="lin" valueType="num">
                                      <p:cBhvr>
                                        <p:cTn id="221" dur="500" fill="hold"/>
                                        <p:tgtEl>
                                          <p:spTgt spid="128"/>
                                        </p:tgtEl>
                                        <p:attrNameLst>
                                          <p:attrName>ppt_w</p:attrName>
                                        </p:attrNameLst>
                                      </p:cBhvr>
                                      <p:tavLst>
                                        <p:tav tm="0">
                                          <p:val>
                                            <p:fltVal val="0"/>
                                          </p:val>
                                        </p:tav>
                                        <p:tav tm="100000">
                                          <p:val>
                                            <p:strVal val="#ppt_w"/>
                                          </p:val>
                                        </p:tav>
                                      </p:tavLst>
                                    </p:anim>
                                    <p:anim calcmode="lin" valueType="num">
                                      <p:cBhvr>
                                        <p:cTn id="222" dur="500" fill="hold"/>
                                        <p:tgtEl>
                                          <p:spTgt spid="128"/>
                                        </p:tgtEl>
                                        <p:attrNameLst>
                                          <p:attrName>ppt_h</p:attrName>
                                        </p:attrNameLst>
                                      </p:cBhvr>
                                      <p:tavLst>
                                        <p:tav tm="0">
                                          <p:val>
                                            <p:fltVal val="0"/>
                                          </p:val>
                                        </p:tav>
                                        <p:tav tm="100000">
                                          <p:val>
                                            <p:strVal val="#ppt_h"/>
                                          </p:val>
                                        </p:tav>
                                      </p:tavLst>
                                    </p:anim>
                                    <p:anim calcmode="lin" valueType="num">
                                      <p:cBhvr>
                                        <p:cTn id="223" dur="500" fill="hold"/>
                                        <p:tgtEl>
                                          <p:spTgt spid="128"/>
                                        </p:tgtEl>
                                        <p:attrNameLst>
                                          <p:attrName>style.rotation</p:attrName>
                                        </p:attrNameLst>
                                      </p:cBhvr>
                                      <p:tavLst>
                                        <p:tav tm="0">
                                          <p:val>
                                            <p:fltVal val="90"/>
                                          </p:val>
                                        </p:tav>
                                        <p:tav tm="100000">
                                          <p:val>
                                            <p:fltVal val="0"/>
                                          </p:val>
                                        </p:tav>
                                      </p:tavLst>
                                    </p:anim>
                                    <p:animEffect transition="in" filter="fade">
                                      <p:cBhvr>
                                        <p:cTn id="22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892558" y="972607"/>
            <a:ext cx="2448272" cy="2448272"/>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808413" y="4406540"/>
            <a:ext cx="1436675" cy="215444"/>
            <a:chOff x="4369395" y="3284984"/>
            <a:chExt cx="1436675" cy="215444"/>
          </a:xfrm>
        </p:grpSpPr>
        <p:sp>
          <p:nvSpPr>
            <p:cNvPr id="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项目来源</a:t>
              </a:r>
              <a:endParaRPr lang="zh-CN" altLang="en-US" sz="14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4369395" y="3316401"/>
              <a:ext cx="168551" cy="168551"/>
              <a:chOff x="5005199" y="3717032"/>
              <a:chExt cx="168551" cy="168551"/>
            </a:xfrm>
          </p:grpSpPr>
          <p:sp>
            <p:nvSpPr>
              <p:cNvPr id="6" name="椭圆 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等腰三角形 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8" name="组合 7"/>
          <p:cNvGrpSpPr/>
          <p:nvPr/>
        </p:nvGrpSpPr>
        <p:grpSpPr>
          <a:xfrm>
            <a:off x="6461112" y="4406540"/>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需求分析</a:t>
              </a:r>
              <a:endParaRPr lang="zh-CN" altLang="en-US" sz="1400"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3" name="组合 12"/>
          <p:cNvGrpSpPr/>
          <p:nvPr/>
        </p:nvGrpSpPr>
        <p:grpSpPr>
          <a:xfrm>
            <a:off x="4808413" y="4797732"/>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解决问题</a:t>
              </a:r>
              <a:endParaRPr lang="zh-CN" altLang="en-US" sz="1400"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8" name="组合 17"/>
          <p:cNvGrpSpPr/>
          <p:nvPr/>
        </p:nvGrpSpPr>
        <p:grpSpPr>
          <a:xfrm>
            <a:off x="6461112" y="4797152"/>
            <a:ext cx="1436675" cy="215444"/>
            <a:chOff x="4369395" y="3284984"/>
            <a:chExt cx="1436675" cy="215444"/>
          </a:xfrm>
        </p:grpSpPr>
        <p:sp>
          <p:nvSpPr>
            <p:cNvPr id="1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行业前景</a:t>
              </a:r>
              <a:endParaRPr lang="zh-CN" altLang="en-US" sz="1400" dirty="0">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369395" y="3316401"/>
              <a:ext cx="168551" cy="168551"/>
              <a:chOff x="5005199" y="3717032"/>
              <a:chExt cx="168551" cy="168551"/>
            </a:xfrm>
          </p:grpSpPr>
          <p:sp>
            <p:nvSpPr>
              <p:cNvPr id="21" name="椭圆 2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等腰三角形 2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23" name="标题 4"/>
          <p:cNvSpPr txBox="1"/>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latin typeface="微软雅黑" panose="020B0503020204020204" pitchFamily="34" charset="-122"/>
                <a:ea typeface="微软雅黑" panose="020B0503020204020204" pitchFamily="34" charset="-122"/>
              </a:rPr>
              <a:t>我们要做什么</a:t>
            </a:r>
            <a:endParaRPr lang="zh-CN" altLang="en-US" sz="2400" b="1" dirty="0">
              <a:latin typeface="微软雅黑" panose="020B0503020204020204" pitchFamily="34" charset="-122"/>
              <a:ea typeface="微软雅黑" panose="020B0503020204020204" pitchFamily="34" charset="-122"/>
            </a:endParaRPr>
          </a:p>
        </p:txBody>
      </p:sp>
      <p:sp>
        <p:nvSpPr>
          <p:cNvPr id="24" name="椭圆 23"/>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标题 4"/>
          <p:cNvSpPr txBox="1"/>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第二章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6" name="椭圆 35"/>
          <p:cNvSpPr/>
          <p:nvPr/>
        </p:nvSpPr>
        <p:spPr>
          <a:xfrm>
            <a:off x="4996314" y="1076363"/>
            <a:ext cx="2240761" cy="2240761"/>
          </a:xfrm>
          <a:prstGeom prst="ellipse">
            <a:avLst/>
          </a:prstGeom>
          <a:noFill/>
          <a:ln w="317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a:off x="4808413" y="4293096"/>
            <a:ext cx="2477306" cy="0"/>
          </a:xfrm>
          <a:prstGeom prst="line">
            <a:avLst/>
          </a:prstGeom>
          <a:ln>
            <a:solidFill>
              <a:schemeClr val="tx1">
                <a:lumMod val="95000"/>
                <a:lumOff val="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4801443" y="5157772"/>
            <a:ext cx="1436675" cy="215444"/>
            <a:chOff x="4369395" y="3284984"/>
            <a:chExt cx="1436675" cy="215444"/>
          </a:xfrm>
        </p:grpSpPr>
        <p:sp>
          <p:nvSpPr>
            <p:cNvPr id="4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竞争对手</a:t>
              </a:r>
              <a:endParaRPr lang="zh-CN" altLang="en-US" sz="1400" dirty="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4369395" y="3316401"/>
              <a:ext cx="168551" cy="168551"/>
              <a:chOff x="5005199" y="3717032"/>
              <a:chExt cx="168551" cy="168551"/>
            </a:xfrm>
          </p:grpSpPr>
          <p:sp>
            <p:nvSpPr>
              <p:cNvPr id="42" name="椭圆 41"/>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等腰三角形 4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44" name="KSO_Shape"/>
          <p:cNvSpPr/>
          <p:nvPr/>
        </p:nvSpPr>
        <p:spPr bwMode="auto">
          <a:xfrm>
            <a:off x="5356820" y="1519958"/>
            <a:ext cx="1481536" cy="126177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5" name="组合 44"/>
          <p:cNvGrpSpPr/>
          <p:nvPr/>
        </p:nvGrpSpPr>
        <p:grpSpPr>
          <a:xfrm>
            <a:off x="6468158" y="5157192"/>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可行性分析</a:t>
              </a:r>
              <a:endParaRPr lang="zh-CN" altLang="en-US" sz="1400"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animEffect transition="in" filter="fade">
                                      <p:cBhvr>
                                        <p:cTn id="25" dur="500"/>
                                        <p:tgtEl>
                                          <p:spTgt spid="44"/>
                                        </p:tgtEl>
                                      </p:cBhvr>
                                    </p:animEffect>
                                    <p:anim calcmode="lin" valueType="num">
                                      <p:cBhvr>
                                        <p:cTn id="26" dur="500" fill="hold"/>
                                        <p:tgtEl>
                                          <p:spTgt spid="44"/>
                                        </p:tgtEl>
                                        <p:attrNameLst>
                                          <p:attrName>ppt_x</p:attrName>
                                        </p:attrNameLst>
                                      </p:cBhvr>
                                      <p:tavLst>
                                        <p:tav tm="0">
                                          <p:val>
                                            <p:fltVal val="0.5"/>
                                          </p:val>
                                        </p:tav>
                                        <p:tav tm="100000">
                                          <p:val>
                                            <p:strVal val="#ppt_x"/>
                                          </p:val>
                                        </p:tav>
                                      </p:tavLst>
                                    </p:anim>
                                    <p:anim calcmode="lin" valueType="num">
                                      <p:cBhvr>
                                        <p:cTn id="27" dur="500" fill="hold"/>
                                        <p:tgtEl>
                                          <p:spTgt spid="44"/>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38"/>
                                        </p:tgtEl>
                                        <p:attrNameLst>
                                          <p:attrName>style.visibility</p:attrName>
                                        </p:attrNameLst>
                                      </p:cBhvr>
                                      <p:to>
                                        <p:strVal val="visible"/>
                                      </p:to>
                                    </p:set>
                                    <p:animEffect transition="in" filter="barn(inVertical)">
                                      <p:cBhvr>
                                        <p:cTn id="35" dur="500"/>
                                        <p:tgtEl>
                                          <p:spTgt spid="38"/>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par>
                                <p:cTn id="41" presetID="53" presetClass="entr" presetSubtype="16" fill="hold" nodeType="withEffect">
                                  <p:stCondLst>
                                    <p:cond delay="250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par>
                                <p:cTn id="51" presetID="53" presetClass="entr" presetSubtype="16" fill="hold" nodeType="withEffect">
                                  <p:stCondLst>
                                    <p:cond delay="250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par>
                                <p:cTn id="61" presetID="53" presetClass="entr" presetSubtype="16" fill="hold" nodeType="withEffect">
                                  <p:stCondLst>
                                    <p:cond delay="250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
                                        </p:tgtEl>
                                        <p:attrNameLst>
                                          <p:attrName>r</p:attrName>
                                        </p:attrNameLst>
                                      </p:cBhvr>
                                    </p:animRot>
                                    <p:animRot by="-240000">
                                      <p:cBhvr>
                                        <p:cTn id="68" dur="200" fill="hold">
                                          <p:stCondLst>
                                            <p:cond delay="200"/>
                                          </p:stCondLst>
                                        </p:cTn>
                                        <p:tgtEl>
                                          <p:spTgt spid="3"/>
                                        </p:tgtEl>
                                        <p:attrNameLst>
                                          <p:attrName>r</p:attrName>
                                        </p:attrNameLst>
                                      </p:cBhvr>
                                    </p:animRot>
                                    <p:animRot by="240000">
                                      <p:cBhvr>
                                        <p:cTn id="69" dur="200" fill="hold">
                                          <p:stCondLst>
                                            <p:cond delay="400"/>
                                          </p:stCondLst>
                                        </p:cTn>
                                        <p:tgtEl>
                                          <p:spTgt spid="3"/>
                                        </p:tgtEl>
                                        <p:attrNameLst>
                                          <p:attrName>r</p:attrName>
                                        </p:attrNameLst>
                                      </p:cBhvr>
                                    </p:animRot>
                                    <p:animRot by="-240000">
                                      <p:cBhvr>
                                        <p:cTn id="70" dur="200" fill="hold">
                                          <p:stCondLst>
                                            <p:cond delay="600"/>
                                          </p:stCondLst>
                                        </p:cTn>
                                        <p:tgtEl>
                                          <p:spTgt spid="3"/>
                                        </p:tgtEl>
                                        <p:attrNameLst>
                                          <p:attrName>r</p:attrName>
                                        </p:attrNameLst>
                                      </p:cBhvr>
                                    </p:animRot>
                                    <p:animRot by="120000">
                                      <p:cBhvr>
                                        <p:cTn id="71" dur="200" fill="hold">
                                          <p:stCondLst>
                                            <p:cond delay="800"/>
                                          </p:stCondLst>
                                        </p:cTn>
                                        <p:tgtEl>
                                          <p:spTgt spid="3"/>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8"/>
                                        </p:tgtEl>
                                        <p:attrNameLst>
                                          <p:attrName>r</p:attrName>
                                        </p:attrNameLst>
                                      </p:cBhvr>
                                    </p:animRot>
                                    <p:animRot by="-240000">
                                      <p:cBhvr>
                                        <p:cTn id="74" dur="200" fill="hold">
                                          <p:stCondLst>
                                            <p:cond delay="200"/>
                                          </p:stCondLst>
                                        </p:cTn>
                                        <p:tgtEl>
                                          <p:spTgt spid="8"/>
                                        </p:tgtEl>
                                        <p:attrNameLst>
                                          <p:attrName>r</p:attrName>
                                        </p:attrNameLst>
                                      </p:cBhvr>
                                    </p:animRot>
                                    <p:animRot by="240000">
                                      <p:cBhvr>
                                        <p:cTn id="75" dur="200" fill="hold">
                                          <p:stCondLst>
                                            <p:cond delay="400"/>
                                          </p:stCondLst>
                                        </p:cTn>
                                        <p:tgtEl>
                                          <p:spTgt spid="8"/>
                                        </p:tgtEl>
                                        <p:attrNameLst>
                                          <p:attrName>r</p:attrName>
                                        </p:attrNameLst>
                                      </p:cBhvr>
                                    </p:animRot>
                                    <p:animRot by="-240000">
                                      <p:cBhvr>
                                        <p:cTn id="76" dur="200" fill="hold">
                                          <p:stCondLst>
                                            <p:cond delay="600"/>
                                          </p:stCondLst>
                                        </p:cTn>
                                        <p:tgtEl>
                                          <p:spTgt spid="8"/>
                                        </p:tgtEl>
                                        <p:attrNameLst>
                                          <p:attrName>r</p:attrName>
                                        </p:attrNameLst>
                                      </p:cBhvr>
                                    </p:animRot>
                                    <p:animRot by="120000">
                                      <p:cBhvr>
                                        <p:cTn id="77" dur="200" fill="hold">
                                          <p:stCondLst>
                                            <p:cond delay="800"/>
                                          </p:stCondLst>
                                        </p:cTn>
                                        <p:tgtEl>
                                          <p:spTgt spid="8"/>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13"/>
                                        </p:tgtEl>
                                        <p:attrNameLst>
                                          <p:attrName>r</p:attrName>
                                        </p:attrNameLst>
                                      </p:cBhvr>
                                    </p:animRot>
                                    <p:animRot by="-240000">
                                      <p:cBhvr>
                                        <p:cTn id="80" dur="200" fill="hold">
                                          <p:stCondLst>
                                            <p:cond delay="200"/>
                                          </p:stCondLst>
                                        </p:cTn>
                                        <p:tgtEl>
                                          <p:spTgt spid="13"/>
                                        </p:tgtEl>
                                        <p:attrNameLst>
                                          <p:attrName>r</p:attrName>
                                        </p:attrNameLst>
                                      </p:cBhvr>
                                    </p:animRot>
                                    <p:animRot by="240000">
                                      <p:cBhvr>
                                        <p:cTn id="81" dur="200" fill="hold">
                                          <p:stCondLst>
                                            <p:cond delay="400"/>
                                          </p:stCondLst>
                                        </p:cTn>
                                        <p:tgtEl>
                                          <p:spTgt spid="13"/>
                                        </p:tgtEl>
                                        <p:attrNameLst>
                                          <p:attrName>r</p:attrName>
                                        </p:attrNameLst>
                                      </p:cBhvr>
                                    </p:animRot>
                                    <p:animRot by="-240000">
                                      <p:cBhvr>
                                        <p:cTn id="82" dur="200" fill="hold">
                                          <p:stCondLst>
                                            <p:cond delay="600"/>
                                          </p:stCondLst>
                                        </p:cTn>
                                        <p:tgtEl>
                                          <p:spTgt spid="13"/>
                                        </p:tgtEl>
                                        <p:attrNameLst>
                                          <p:attrName>r</p:attrName>
                                        </p:attrNameLst>
                                      </p:cBhvr>
                                    </p:animRot>
                                    <p:animRot by="120000">
                                      <p:cBhvr>
                                        <p:cTn id="83" dur="200" fill="hold">
                                          <p:stCondLst>
                                            <p:cond delay="800"/>
                                          </p:stCondLst>
                                        </p:cTn>
                                        <p:tgtEl>
                                          <p:spTgt spid="13"/>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18"/>
                                        </p:tgtEl>
                                        <p:attrNameLst>
                                          <p:attrName>r</p:attrName>
                                        </p:attrNameLst>
                                      </p:cBhvr>
                                    </p:animRot>
                                    <p:animRot by="-240000">
                                      <p:cBhvr>
                                        <p:cTn id="86" dur="200" fill="hold">
                                          <p:stCondLst>
                                            <p:cond delay="200"/>
                                          </p:stCondLst>
                                        </p:cTn>
                                        <p:tgtEl>
                                          <p:spTgt spid="18"/>
                                        </p:tgtEl>
                                        <p:attrNameLst>
                                          <p:attrName>r</p:attrName>
                                        </p:attrNameLst>
                                      </p:cBhvr>
                                    </p:animRot>
                                    <p:animRot by="240000">
                                      <p:cBhvr>
                                        <p:cTn id="87" dur="200" fill="hold">
                                          <p:stCondLst>
                                            <p:cond delay="400"/>
                                          </p:stCondLst>
                                        </p:cTn>
                                        <p:tgtEl>
                                          <p:spTgt spid="18"/>
                                        </p:tgtEl>
                                        <p:attrNameLst>
                                          <p:attrName>r</p:attrName>
                                        </p:attrNameLst>
                                      </p:cBhvr>
                                    </p:animRot>
                                    <p:animRot by="-240000">
                                      <p:cBhvr>
                                        <p:cTn id="88" dur="200" fill="hold">
                                          <p:stCondLst>
                                            <p:cond delay="600"/>
                                          </p:stCondLst>
                                        </p:cTn>
                                        <p:tgtEl>
                                          <p:spTgt spid="18"/>
                                        </p:tgtEl>
                                        <p:attrNameLst>
                                          <p:attrName>r</p:attrName>
                                        </p:attrNameLst>
                                      </p:cBhvr>
                                    </p:animRot>
                                    <p:animRot by="120000">
                                      <p:cBhvr>
                                        <p:cTn id="89" dur="200" fill="hold">
                                          <p:stCondLst>
                                            <p:cond delay="800"/>
                                          </p:stCondLst>
                                        </p:cTn>
                                        <p:tgtEl>
                                          <p:spTgt spid="1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39"/>
                                        </p:tgtEl>
                                        <p:attrNameLst>
                                          <p:attrName>r</p:attrName>
                                        </p:attrNameLst>
                                      </p:cBhvr>
                                    </p:animRot>
                                    <p:animRot by="-240000">
                                      <p:cBhvr>
                                        <p:cTn id="92" dur="200" fill="hold">
                                          <p:stCondLst>
                                            <p:cond delay="200"/>
                                          </p:stCondLst>
                                        </p:cTn>
                                        <p:tgtEl>
                                          <p:spTgt spid="39"/>
                                        </p:tgtEl>
                                        <p:attrNameLst>
                                          <p:attrName>r</p:attrName>
                                        </p:attrNameLst>
                                      </p:cBhvr>
                                    </p:animRot>
                                    <p:animRot by="240000">
                                      <p:cBhvr>
                                        <p:cTn id="93" dur="200" fill="hold">
                                          <p:stCondLst>
                                            <p:cond delay="400"/>
                                          </p:stCondLst>
                                        </p:cTn>
                                        <p:tgtEl>
                                          <p:spTgt spid="39"/>
                                        </p:tgtEl>
                                        <p:attrNameLst>
                                          <p:attrName>r</p:attrName>
                                        </p:attrNameLst>
                                      </p:cBhvr>
                                    </p:animRot>
                                    <p:animRot by="-240000">
                                      <p:cBhvr>
                                        <p:cTn id="94" dur="200" fill="hold">
                                          <p:stCondLst>
                                            <p:cond delay="600"/>
                                          </p:stCondLst>
                                        </p:cTn>
                                        <p:tgtEl>
                                          <p:spTgt spid="39"/>
                                        </p:tgtEl>
                                        <p:attrNameLst>
                                          <p:attrName>r</p:attrName>
                                        </p:attrNameLst>
                                      </p:cBhvr>
                                    </p:animRot>
                                    <p:animRot by="120000">
                                      <p:cBhvr>
                                        <p:cTn id="95" dur="200" fill="hold">
                                          <p:stCondLst>
                                            <p:cond delay="800"/>
                                          </p:stCondLst>
                                        </p:cTn>
                                        <p:tgtEl>
                                          <p:spTgt spid="39"/>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45"/>
                                        </p:tgtEl>
                                        <p:attrNameLst>
                                          <p:attrName>r</p:attrName>
                                        </p:attrNameLst>
                                      </p:cBhvr>
                                    </p:animRot>
                                    <p:animRot by="-240000">
                                      <p:cBhvr>
                                        <p:cTn id="98" dur="200" fill="hold">
                                          <p:stCondLst>
                                            <p:cond delay="200"/>
                                          </p:stCondLst>
                                        </p:cTn>
                                        <p:tgtEl>
                                          <p:spTgt spid="45"/>
                                        </p:tgtEl>
                                        <p:attrNameLst>
                                          <p:attrName>r</p:attrName>
                                        </p:attrNameLst>
                                      </p:cBhvr>
                                    </p:animRot>
                                    <p:animRot by="240000">
                                      <p:cBhvr>
                                        <p:cTn id="99" dur="200" fill="hold">
                                          <p:stCondLst>
                                            <p:cond delay="400"/>
                                          </p:stCondLst>
                                        </p:cTn>
                                        <p:tgtEl>
                                          <p:spTgt spid="45"/>
                                        </p:tgtEl>
                                        <p:attrNameLst>
                                          <p:attrName>r</p:attrName>
                                        </p:attrNameLst>
                                      </p:cBhvr>
                                    </p:animRot>
                                    <p:animRot by="-240000">
                                      <p:cBhvr>
                                        <p:cTn id="100" dur="200" fill="hold">
                                          <p:stCondLst>
                                            <p:cond delay="600"/>
                                          </p:stCondLst>
                                        </p:cTn>
                                        <p:tgtEl>
                                          <p:spTgt spid="45"/>
                                        </p:tgtEl>
                                        <p:attrNameLst>
                                          <p:attrName>r</p:attrName>
                                        </p:attrNameLst>
                                      </p:cBhvr>
                                    </p:animRot>
                                    <p:animRot by="120000">
                                      <p:cBhvr>
                                        <p:cTn id="101" dur="200" fill="hold">
                                          <p:stCondLst>
                                            <p:cond delay="800"/>
                                          </p:stCondLst>
                                        </p:cTn>
                                        <p:tgtEl>
                                          <p:spTgt spid="45"/>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fade">
                                      <p:cBhvr>
                                        <p:cTn id="105" dur="500"/>
                                        <p:tgtEl>
                                          <p:spTgt spid="2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500"/>
                                        <p:tgtEl>
                                          <p:spTgt spid="2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500"/>
                                        <p:tgtEl>
                                          <p:spTgt spid="2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500"/>
                                        <p:tgtEl>
                                          <p:spTgt spid="2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fade">
                                      <p:cBhvr>
                                        <p:cTn id="120" dur="500"/>
                                        <p:tgtEl>
                                          <p:spTgt spid="2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500"/>
                                        <p:tgtEl>
                                          <p:spTgt spid="3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fade">
                                      <p:cBhvr>
                                        <p:cTn id="126" dur="500"/>
                                        <p:tgtEl>
                                          <p:spTgt spid="3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fade">
                                      <p:cBhvr>
                                        <p:cTn id="129" dur="500"/>
                                        <p:tgtEl>
                                          <p:spTgt spid="3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500"/>
                                        <p:tgtEl>
                                          <p:spTgt spid="3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2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2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2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2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2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2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3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3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3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3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P spid="36" grpId="0" animBg="1"/>
      <p:bldP spid="4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5"/>
          <p:cNvCxnSpPr/>
          <p:nvPr/>
        </p:nvCxnSpPr>
        <p:spPr>
          <a:xfrm>
            <a:off x="-163175" y="3584405"/>
            <a:ext cx="12484453" cy="0"/>
          </a:xfrm>
          <a:prstGeom prst="line">
            <a:avLst/>
          </a:prstGeom>
          <a:ln w="25400">
            <a:solidFill>
              <a:schemeClr val="tx1">
                <a:lumMod val="50000"/>
                <a:lumOff val="50000"/>
              </a:schemeClr>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1205455" y="2860415"/>
            <a:ext cx="1402651" cy="1399231"/>
            <a:chOff x="1201941" y="2518177"/>
            <a:chExt cx="1402976" cy="1399555"/>
          </a:xfrm>
        </p:grpSpPr>
        <p:sp>
          <p:nvSpPr>
            <p:cNvPr id="2" name="椭圆 1"/>
            <p:cNvSpPr/>
            <p:nvPr/>
          </p:nvSpPr>
          <p:spPr>
            <a:xfrm>
              <a:off x="1201941" y="2518177"/>
              <a:ext cx="1402976" cy="1399555"/>
            </a:xfrm>
            <a:prstGeom prst="ellipse">
              <a:avLst/>
            </a:prstGeom>
            <a:gradFill flip="none" rotWithShape="1">
              <a:gsLst>
                <a:gs pos="0">
                  <a:schemeClr val="bg1"/>
                </a:gs>
                <a:gs pos="100000">
                  <a:schemeClr val="bg1">
                    <a:lumMod val="50000"/>
                  </a:schemeClr>
                </a:gs>
              </a:gsLst>
              <a:lin ang="13500000" scaled="1"/>
              <a:tileRect/>
            </a:gradFill>
            <a:ln w="19050">
              <a:gradFill flip="none" rotWithShape="1">
                <a:gsLst>
                  <a:gs pos="0">
                    <a:schemeClr val="accent1">
                      <a:lumMod val="5000"/>
                      <a:lumOff val="95000"/>
                    </a:schemeClr>
                  </a:gs>
                  <a:gs pos="100000">
                    <a:schemeClr val="bg2">
                      <a:lumMod val="75000"/>
                    </a:schemeClr>
                  </a:gs>
                </a:gsLst>
                <a:lin ang="2700000" scaled="1"/>
                <a:tileRect/>
              </a:gradFill>
            </a:ln>
            <a:effectLst>
              <a:outerShdw blurRad="889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423738" y="2738264"/>
              <a:ext cx="959381" cy="959381"/>
            </a:xfrm>
            <a:prstGeom prst="ellipse">
              <a:avLst/>
            </a:prstGeom>
            <a:solidFill>
              <a:schemeClr val="accent2"/>
            </a:solidFill>
            <a:ln>
              <a:noFill/>
            </a:ln>
            <a:effectLst>
              <a:innerShdw blurRad="177800" dist="76200" dir="13500000">
                <a:schemeClr val="tx1">
                  <a:alpha val="2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2904183" y="2860415"/>
            <a:ext cx="1402651" cy="1399231"/>
            <a:chOff x="2901063" y="2518177"/>
            <a:chExt cx="1402976" cy="1399555"/>
          </a:xfrm>
        </p:grpSpPr>
        <p:sp>
          <p:nvSpPr>
            <p:cNvPr id="3" name="椭圆 2"/>
            <p:cNvSpPr/>
            <p:nvPr/>
          </p:nvSpPr>
          <p:spPr>
            <a:xfrm>
              <a:off x="2901063" y="2518177"/>
              <a:ext cx="1402976" cy="1399555"/>
            </a:xfrm>
            <a:prstGeom prst="ellipse">
              <a:avLst/>
            </a:prstGeom>
            <a:gradFill flip="none" rotWithShape="1">
              <a:gsLst>
                <a:gs pos="0">
                  <a:schemeClr val="bg1"/>
                </a:gs>
                <a:gs pos="100000">
                  <a:schemeClr val="bg1">
                    <a:lumMod val="50000"/>
                  </a:schemeClr>
                </a:gs>
              </a:gsLst>
              <a:lin ang="13500000" scaled="1"/>
              <a:tileRect/>
            </a:gradFill>
            <a:ln w="19050">
              <a:gradFill flip="none" rotWithShape="1">
                <a:gsLst>
                  <a:gs pos="0">
                    <a:schemeClr val="accent1">
                      <a:lumMod val="5000"/>
                      <a:lumOff val="95000"/>
                    </a:schemeClr>
                  </a:gs>
                  <a:gs pos="100000">
                    <a:schemeClr val="bg2">
                      <a:lumMod val="75000"/>
                    </a:schemeClr>
                  </a:gs>
                </a:gsLst>
                <a:lin ang="2700000" scaled="1"/>
                <a:tileRect/>
              </a:gradFill>
            </a:ln>
            <a:effectLst>
              <a:outerShdw blurRad="889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122860" y="2738264"/>
              <a:ext cx="959381" cy="959381"/>
            </a:xfrm>
            <a:prstGeom prst="ellipse">
              <a:avLst/>
            </a:prstGeom>
            <a:solidFill>
              <a:srgbClr val="0099CC"/>
            </a:solidFill>
            <a:ln>
              <a:noFill/>
            </a:ln>
            <a:effectLst>
              <a:innerShdw blurRad="177800" dist="76200" dir="13500000">
                <a:schemeClr val="tx1">
                  <a:alpha val="2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4587963" y="2860415"/>
            <a:ext cx="1402651" cy="1399231"/>
            <a:chOff x="4585232" y="2518177"/>
            <a:chExt cx="1402976" cy="1399555"/>
          </a:xfrm>
        </p:grpSpPr>
        <p:sp>
          <p:nvSpPr>
            <p:cNvPr id="4" name="椭圆 3"/>
            <p:cNvSpPr/>
            <p:nvPr/>
          </p:nvSpPr>
          <p:spPr>
            <a:xfrm>
              <a:off x="4585232" y="2518177"/>
              <a:ext cx="1402976" cy="1399555"/>
            </a:xfrm>
            <a:prstGeom prst="ellipse">
              <a:avLst/>
            </a:prstGeom>
            <a:gradFill flip="none" rotWithShape="1">
              <a:gsLst>
                <a:gs pos="0">
                  <a:schemeClr val="bg1"/>
                </a:gs>
                <a:gs pos="100000">
                  <a:schemeClr val="bg1">
                    <a:lumMod val="50000"/>
                  </a:schemeClr>
                </a:gs>
              </a:gsLst>
              <a:lin ang="13500000" scaled="1"/>
              <a:tileRect/>
            </a:gradFill>
            <a:ln w="19050">
              <a:gradFill flip="none" rotWithShape="1">
                <a:gsLst>
                  <a:gs pos="0">
                    <a:schemeClr val="accent1">
                      <a:lumMod val="5000"/>
                      <a:lumOff val="95000"/>
                    </a:schemeClr>
                  </a:gs>
                  <a:gs pos="100000">
                    <a:schemeClr val="bg2">
                      <a:lumMod val="75000"/>
                    </a:schemeClr>
                  </a:gs>
                </a:gsLst>
                <a:lin ang="2700000" scaled="1"/>
                <a:tileRect/>
              </a:gradFill>
            </a:ln>
            <a:effectLst>
              <a:outerShdw blurRad="889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807029" y="2738264"/>
              <a:ext cx="959381" cy="959381"/>
            </a:xfrm>
            <a:prstGeom prst="ellipse">
              <a:avLst/>
            </a:prstGeom>
            <a:solidFill>
              <a:srgbClr val="00B050"/>
            </a:solidFill>
            <a:ln>
              <a:noFill/>
            </a:ln>
            <a:effectLst>
              <a:innerShdw blurRad="177800" dist="76200" dir="13500000">
                <a:schemeClr val="tx1">
                  <a:alpha val="2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294165" y="2860415"/>
            <a:ext cx="1402651" cy="1399231"/>
            <a:chOff x="6291829" y="2518177"/>
            <a:chExt cx="1402976" cy="1399555"/>
          </a:xfrm>
        </p:grpSpPr>
        <p:sp>
          <p:nvSpPr>
            <p:cNvPr id="5" name="椭圆 4"/>
            <p:cNvSpPr/>
            <p:nvPr/>
          </p:nvSpPr>
          <p:spPr>
            <a:xfrm>
              <a:off x="6291829" y="2518177"/>
              <a:ext cx="1402976" cy="1399555"/>
            </a:xfrm>
            <a:prstGeom prst="ellipse">
              <a:avLst/>
            </a:prstGeom>
            <a:gradFill flip="none" rotWithShape="1">
              <a:gsLst>
                <a:gs pos="0">
                  <a:schemeClr val="bg1"/>
                </a:gs>
                <a:gs pos="100000">
                  <a:schemeClr val="bg1">
                    <a:lumMod val="50000"/>
                  </a:schemeClr>
                </a:gs>
              </a:gsLst>
              <a:lin ang="13500000" scaled="1"/>
              <a:tileRect/>
            </a:gradFill>
            <a:ln w="19050">
              <a:gradFill flip="none" rotWithShape="1">
                <a:gsLst>
                  <a:gs pos="0">
                    <a:schemeClr val="accent1">
                      <a:lumMod val="5000"/>
                      <a:lumOff val="95000"/>
                    </a:schemeClr>
                  </a:gs>
                  <a:gs pos="100000">
                    <a:schemeClr val="bg2">
                      <a:lumMod val="75000"/>
                    </a:schemeClr>
                  </a:gs>
                </a:gsLst>
                <a:lin ang="2700000" scaled="1"/>
                <a:tileRect/>
              </a:gradFill>
            </a:ln>
            <a:effectLst>
              <a:outerShdw blurRad="889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513626" y="2738264"/>
              <a:ext cx="959381" cy="959381"/>
            </a:xfrm>
            <a:prstGeom prst="ellipse">
              <a:avLst/>
            </a:prstGeom>
            <a:solidFill>
              <a:srgbClr val="7030A0"/>
            </a:solidFill>
            <a:ln>
              <a:noFill/>
            </a:ln>
            <a:effectLst>
              <a:innerShdw blurRad="177800" dist="76200" dir="13500000">
                <a:schemeClr val="tx1">
                  <a:alpha val="2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8008268" y="2860415"/>
            <a:ext cx="1402651" cy="1399231"/>
            <a:chOff x="8006329" y="2518177"/>
            <a:chExt cx="1402976" cy="1399555"/>
          </a:xfrm>
        </p:grpSpPr>
        <p:sp>
          <p:nvSpPr>
            <p:cNvPr id="30" name="椭圆 29"/>
            <p:cNvSpPr/>
            <p:nvPr/>
          </p:nvSpPr>
          <p:spPr>
            <a:xfrm>
              <a:off x="8006329" y="2518177"/>
              <a:ext cx="1402976" cy="1399555"/>
            </a:xfrm>
            <a:prstGeom prst="ellipse">
              <a:avLst/>
            </a:prstGeom>
            <a:gradFill flip="none" rotWithShape="1">
              <a:gsLst>
                <a:gs pos="0">
                  <a:schemeClr val="bg1"/>
                </a:gs>
                <a:gs pos="100000">
                  <a:schemeClr val="bg1">
                    <a:lumMod val="50000"/>
                  </a:schemeClr>
                </a:gs>
              </a:gsLst>
              <a:lin ang="13500000" scaled="1"/>
              <a:tileRect/>
            </a:gradFill>
            <a:ln w="19050">
              <a:gradFill flip="none" rotWithShape="1">
                <a:gsLst>
                  <a:gs pos="0">
                    <a:schemeClr val="accent1">
                      <a:lumMod val="5000"/>
                      <a:lumOff val="95000"/>
                    </a:schemeClr>
                  </a:gs>
                  <a:gs pos="100000">
                    <a:schemeClr val="bg2">
                      <a:lumMod val="75000"/>
                    </a:schemeClr>
                  </a:gs>
                </a:gsLst>
                <a:lin ang="2700000" scaled="1"/>
                <a:tileRect/>
              </a:gradFill>
            </a:ln>
            <a:effectLst>
              <a:outerShdw blurRad="889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8228126" y="2738264"/>
              <a:ext cx="959381" cy="959381"/>
            </a:xfrm>
            <a:prstGeom prst="ellipse">
              <a:avLst/>
            </a:prstGeom>
            <a:solidFill>
              <a:srgbClr val="C30D23"/>
            </a:solidFill>
            <a:ln>
              <a:noFill/>
            </a:ln>
            <a:effectLst>
              <a:innerShdw blurRad="177800" dist="76200" dir="13500000">
                <a:schemeClr val="tx1">
                  <a:alpha val="2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9741417" y="2860415"/>
            <a:ext cx="1402651" cy="1399231"/>
            <a:chOff x="9739879" y="2518177"/>
            <a:chExt cx="1402976" cy="1399555"/>
          </a:xfrm>
        </p:grpSpPr>
        <p:sp>
          <p:nvSpPr>
            <p:cNvPr id="33" name="椭圆 32"/>
            <p:cNvSpPr/>
            <p:nvPr/>
          </p:nvSpPr>
          <p:spPr>
            <a:xfrm>
              <a:off x="9739879" y="2518177"/>
              <a:ext cx="1402976" cy="1399555"/>
            </a:xfrm>
            <a:prstGeom prst="ellipse">
              <a:avLst/>
            </a:prstGeom>
            <a:gradFill flip="none" rotWithShape="1">
              <a:gsLst>
                <a:gs pos="0">
                  <a:schemeClr val="bg1"/>
                </a:gs>
                <a:gs pos="100000">
                  <a:schemeClr val="bg1">
                    <a:lumMod val="50000"/>
                  </a:schemeClr>
                </a:gs>
              </a:gsLst>
              <a:lin ang="13500000" scaled="1"/>
              <a:tileRect/>
            </a:gradFill>
            <a:ln w="19050">
              <a:gradFill flip="none" rotWithShape="1">
                <a:gsLst>
                  <a:gs pos="0">
                    <a:schemeClr val="accent1">
                      <a:lumMod val="5000"/>
                      <a:lumOff val="95000"/>
                    </a:schemeClr>
                  </a:gs>
                  <a:gs pos="100000">
                    <a:schemeClr val="bg2">
                      <a:lumMod val="75000"/>
                    </a:schemeClr>
                  </a:gs>
                </a:gsLst>
                <a:lin ang="2700000" scaled="1"/>
                <a:tileRect/>
              </a:gradFill>
            </a:ln>
            <a:effectLst>
              <a:outerShdw blurRad="889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961676" y="2738264"/>
              <a:ext cx="959381" cy="959381"/>
            </a:xfrm>
            <a:prstGeom prst="ellipse">
              <a:avLst/>
            </a:prstGeom>
            <a:solidFill>
              <a:schemeClr val="accent5"/>
            </a:solidFill>
            <a:ln>
              <a:noFill/>
            </a:ln>
            <a:effectLst>
              <a:innerShdw blurRad="177800" dist="76200" dir="13500000">
                <a:schemeClr val="tx1">
                  <a:alpha val="2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5"/>
          <p:cNvSpPr txBox="1"/>
          <p:nvPr/>
        </p:nvSpPr>
        <p:spPr>
          <a:xfrm>
            <a:off x="1431057" y="3360171"/>
            <a:ext cx="1016118" cy="461558"/>
          </a:xfrm>
          <a:prstGeom prst="rect">
            <a:avLst/>
          </a:prstGeom>
          <a:noFill/>
        </p:spPr>
        <p:txBody>
          <a:bodyPr wrap="square" rtlCol="0">
            <a:spAutoFit/>
          </a:bodyPr>
          <a:lstStyle>
            <a:defPPr>
              <a:defRPr lang="zh-CN"/>
            </a:defPPr>
            <a:lvl1pPr algn="ctr">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en-US" altLang="zh-CN" sz="2400" dirty="0">
                <a:solidFill>
                  <a:schemeClr val="bg1"/>
                </a:solidFill>
                <a:effectLst/>
              </a:rPr>
              <a:t>2000</a:t>
            </a:r>
            <a:endParaRPr lang="zh-CN" altLang="zh-CN" sz="2400" dirty="0">
              <a:solidFill>
                <a:schemeClr val="bg1"/>
              </a:solidFill>
              <a:effectLst/>
            </a:endParaRPr>
          </a:p>
        </p:txBody>
      </p:sp>
      <p:sp>
        <p:nvSpPr>
          <p:cNvPr id="44" name="文本框 5"/>
          <p:cNvSpPr txBox="1"/>
          <p:nvPr/>
        </p:nvSpPr>
        <p:spPr>
          <a:xfrm>
            <a:off x="3125929" y="3360171"/>
            <a:ext cx="1016118" cy="461558"/>
          </a:xfrm>
          <a:prstGeom prst="rect">
            <a:avLst/>
          </a:prstGeom>
          <a:noFill/>
        </p:spPr>
        <p:txBody>
          <a:bodyPr wrap="square" rtlCol="0">
            <a:spAutoFit/>
          </a:bodyPr>
          <a:lstStyle>
            <a:defPPr>
              <a:defRPr lang="zh-CN"/>
            </a:defPPr>
            <a:lvl1pPr algn="ctr">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en-US" altLang="zh-CN" sz="2400" dirty="0">
                <a:solidFill>
                  <a:schemeClr val="bg1"/>
                </a:solidFill>
                <a:effectLst/>
              </a:rPr>
              <a:t>2005</a:t>
            </a:r>
            <a:endParaRPr lang="zh-CN" altLang="zh-CN" sz="2400" dirty="0">
              <a:solidFill>
                <a:schemeClr val="bg1"/>
              </a:solidFill>
              <a:effectLst/>
            </a:endParaRPr>
          </a:p>
        </p:txBody>
      </p:sp>
      <p:sp>
        <p:nvSpPr>
          <p:cNvPr id="45" name="文本框 5"/>
          <p:cNvSpPr txBox="1"/>
          <p:nvPr/>
        </p:nvSpPr>
        <p:spPr>
          <a:xfrm>
            <a:off x="4781229" y="3360171"/>
            <a:ext cx="1016118" cy="461558"/>
          </a:xfrm>
          <a:prstGeom prst="rect">
            <a:avLst/>
          </a:prstGeom>
          <a:noFill/>
        </p:spPr>
        <p:txBody>
          <a:bodyPr wrap="square" rtlCol="0">
            <a:spAutoFit/>
          </a:bodyPr>
          <a:lstStyle>
            <a:defPPr>
              <a:defRPr lang="zh-CN"/>
            </a:defPPr>
            <a:lvl1pPr algn="ctr">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en-US" altLang="zh-CN" sz="2400" dirty="0">
                <a:solidFill>
                  <a:schemeClr val="bg1"/>
                </a:solidFill>
                <a:effectLst/>
              </a:rPr>
              <a:t>2010</a:t>
            </a:r>
            <a:endParaRPr lang="zh-CN" altLang="zh-CN" sz="2400" dirty="0">
              <a:solidFill>
                <a:schemeClr val="bg1"/>
              </a:solidFill>
              <a:effectLst/>
            </a:endParaRPr>
          </a:p>
        </p:txBody>
      </p:sp>
      <p:sp>
        <p:nvSpPr>
          <p:cNvPr id="46" name="文本框 5"/>
          <p:cNvSpPr txBox="1"/>
          <p:nvPr/>
        </p:nvSpPr>
        <p:spPr>
          <a:xfrm>
            <a:off x="6458952" y="3360171"/>
            <a:ext cx="1016118" cy="461558"/>
          </a:xfrm>
          <a:prstGeom prst="rect">
            <a:avLst/>
          </a:prstGeom>
          <a:noFill/>
        </p:spPr>
        <p:txBody>
          <a:bodyPr wrap="square" rtlCol="0">
            <a:spAutoFit/>
          </a:bodyPr>
          <a:lstStyle>
            <a:defPPr>
              <a:defRPr lang="zh-CN"/>
            </a:defPPr>
            <a:lvl1pPr algn="ctr">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en-US" altLang="zh-CN" sz="2400" dirty="0">
                <a:solidFill>
                  <a:schemeClr val="bg1"/>
                </a:solidFill>
                <a:effectLst/>
              </a:rPr>
              <a:t>2014</a:t>
            </a:r>
            <a:endParaRPr lang="zh-CN" altLang="zh-CN" sz="2400" dirty="0">
              <a:solidFill>
                <a:schemeClr val="bg1"/>
              </a:solidFill>
              <a:effectLst/>
            </a:endParaRPr>
          </a:p>
        </p:txBody>
      </p:sp>
      <p:sp>
        <p:nvSpPr>
          <p:cNvPr id="47" name="文本框 5"/>
          <p:cNvSpPr txBox="1"/>
          <p:nvPr/>
        </p:nvSpPr>
        <p:spPr>
          <a:xfrm>
            <a:off x="8201534" y="3360171"/>
            <a:ext cx="1016118" cy="461558"/>
          </a:xfrm>
          <a:prstGeom prst="rect">
            <a:avLst/>
          </a:prstGeom>
          <a:noFill/>
        </p:spPr>
        <p:txBody>
          <a:bodyPr wrap="square" rtlCol="0">
            <a:spAutoFit/>
          </a:bodyPr>
          <a:lstStyle>
            <a:defPPr>
              <a:defRPr lang="zh-CN"/>
            </a:defPPr>
            <a:lvl1pPr algn="ctr">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en-US" altLang="zh-CN" sz="2400" dirty="0">
                <a:solidFill>
                  <a:schemeClr val="bg1"/>
                </a:solidFill>
                <a:effectLst/>
              </a:rPr>
              <a:t>2015</a:t>
            </a:r>
            <a:endParaRPr lang="zh-CN" altLang="zh-CN" sz="2400" dirty="0">
              <a:solidFill>
                <a:schemeClr val="bg1"/>
              </a:solidFill>
              <a:effectLst/>
            </a:endParaRPr>
          </a:p>
        </p:txBody>
      </p:sp>
      <p:sp>
        <p:nvSpPr>
          <p:cNvPr id="48" name="文本框 5"/>
          <p:cNvSpPr txBox="1"/>
          <p:nvPr/>
        </p:nvSpPr>
        <p:spPr>
          <a:xfrm>
            <a:off x="9963163" y="3360171"/>
            <a:ext cx="1016118" cy="461558"/>
          </a:xfrm>
          <a:prstGeom prst="rect">
            <a:avLst/>
          </a:prstGeom>
          <a:noFill/>
        </p:spPr>
        <p:txBody>
          <a:bodyPr wrap="square" rtlCol="0">
            <a:spAutoFit/>
          </a:bodyPr>
          <a:lstStyle>
            <a:defPPr>
              <a:defRPr lang="zh-CN"/>
            </a:defPPr>
            <a:lvl1pPr algn="ctr">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en-US" altLang="zh-CN" sz="2400" dirty="0">
                <a:solidFill>
                  <a:schemeClr val="bg1"/>
                </a:solidFill>
                <a:effectLst/>
              </a:rPr>
              <a:t>2016</a:t>
            </a:r>
            <a:endParaRPr lang="zh-CN" altLang="zh-CN" sz="2400" dirty="0">
              <a:solidFill>
                <a:schemeClr val="bg1"/>
              </a:solidFill>
              <a:effectLst/>
            </a:endParaRPr>
          </a:p>
        </p:txBody>
      </p:sp>
      <p:sp>
        <p:nvSpPr>
          <p:cNvPr id="49" name="TextBox 48"/>
          <p:cNvSpPr txBox="1"/>
          <p:nvPr/>
        </p:nvSpPr>
        <p:spPr>
          <a:xfrm>
            <a:off x="1305730" y="4618893"/>
            <a:ext cx="1820199" cy="1753920"/>
          </a:xfrm>
          <a:prstGeom prst="rect">
            <a:avLst/>
          </a:prstGeom>
          <a:noFill/>
        </p:spPr>
        <p:txBody>
          <a:bodyPr wrap="square" rtlCol="0">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公司成立</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单击此处添加你的</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正文详细内容</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004167" y="1657944"/>
            <a:ext cx="1805541" cy="1753920"/>
          </a:xfrm>
          <a:prstGeom prst="rect">
            <a:avLst/>
          </a:prstGeom>
          <a:noFill/>
        </p:spPr>
        <p:txBody>
          <a:bodyPr wrap="square" rtlCol="0">
            <a:spAutoFit/>
          </a:bodyPr>
          <a:lstStyle>
            <a:defPPr>
              <a:defRPr lang="zh-CN"/>
            </a:defPPr>
            <a:lvl1pPr>
              <a:lnSpc>
                <a:spcPct val="150000"/>
              </a:lnSpc>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公司处于发展阶段单击此处添加你的</a:t>
            </a:r>
            <a:endParaRPr lang="en-US" altLang="zh-CN" dirty="0"/>
          </a:p>
          <a:p>
            <a:r>
              <a:rPr lang="zh-CN" altLang="en-US" dirty="0"/>
              <a:t>正文详细内容</a:t>
            </a:r>
            <a:endParaRPr lang="zh-CN" altLang="en-US" dirty="0"/>
          </a:p>
        </p:txBody>
      </p:sp>
      <p:sp>
        <p:nvSpPr>
          <p:cNvPr id="51" name="TextBox 50"/>
          <p:cNvSpPr txBox="1"/>
          <p:nvPr/>
        </p:nvSpPr>
        <p:spPr>
          <a:xfrm>
            <a:off x="4781228" y="4618893"/>
            <a:ext cx="1972320" cy="1753920"/>
          </a:xfrm>
          <a:prstGeom prst="rect">
            <a:avLst/>
          </a:prstGeom>
          <a:noFill/>
        </p:spPr>
        <p:txBody>
          <a:bodyPr wrap="square" rtlCol="0">
            <a:spAutoFit/>
          </a:bodyPr>
          <a:lstStyle>
            <a:defPPr>
              <a:defRPr lang="zh-CN"/>
            </a:defPPr>
            <a:lvl1pPr>
              <a:lnSpc>
                <a:spcPct val="150000"/>
              </a:lnSpc>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公司转型</a:t>
            </a:r>
            <a:endParaRPr lang="en-US" altLang="zh-CN" dirty="0"/>
          </a:p>
          <a:p>
            <a:r>
              <a:rPr lang="zh-CN" altLang="en-US" dirty="0"/>
              <a:t>单击此处添加你的</a:t>
            </a:r>
            <a:endParaRPr lang="en-US" altLang="zh-CN" dirty="0"/>
          </a:p>
          <a:p>
            <a:r>
              <a:rPr lang="zh-CN" altLang="en-US" dirty="0"/>
              <a:t>正文详细内容</a:t>
            </a:r>
            <a:endParaRPr lang="zh-CN" altLang="en-US" dirty="0"/>
          </a:p>
        </p:txBody>
      </p:sp>
      <p:sp>
        <p:nvSpPr>
          <p:cNvPr id="52" name="TextBox 51"/>
          <p:cNvSpPr txBox="1"/>
          <p:nvPr/>
        </p:nvSpPr>
        <p:spPr>
          <a:xfrm>
            <a:off x="6349023" y="1642707"/>
            <a:ext cx="2095775" cy="1753920"/>
          </a:xfrm>
          <a:prstGeom prst="rect">
            <a:avLst/>
          </a:prstGeom>
          <a:noFill/>
        </p:spPr>
        <p:txBody>
          <a:bodyPr wrap="square" rtlCol="0">
            <a:spAutoFit/>
          </a:bodyPr>
          <a:lstStyle>
            <a:defPPr>
              <a:defRPr lang="zh-CN"/>
            </a:defPPr>
            <a:lvl1pPr>
              <a:lnSpc>
                <a:spcPct val="150000"/>
              </a:lnSpc>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公司资产突破</a:t>
            </a:r>
            <a:r>
              <a:rPr lang="en-US" altLang="zh-CN" dirty="0"/>
              <a:t>1000</a:t>
            </a:r>
            <a:r>
              <a:rPr lang="zh-CN" altLang="en-US" dirty="0"/>
              <a:t>万单击此处添加你的</a:t>
            </a:r>
            <a:endParaRPr lang="en-US" altLang="zh-CN" dirty="0"/>
          </a:p>
          <a:p>
            <a:r>
              <a:rPr lang="zh-CN" altLang="en-US" dirty="0"/>
              <a:t>正文详细内容</a:t>
            </a:r>
            <a:endParaRPr lang="zh-CN" altLang="en-US" dirty="0"/>
          </a:p>
        </p:txBody>
      </p:sp>
      <p:sp>
        <p:nvSpPr>
          <p:cNvPr id="53" name="TextBox 52"/>
          <p:cNvSpPr txBox="1"/>
          <p:nvPr/>
        </p:nvSpPr>
        <p:spPr>
          <a:xfrm>
            <a:off x="8201534" y="4618893"/>
            <a:ext cx="1995458" cy="1753920"/>
          </a:xfrm>
          <a:prstGeom prst="rect">
            <a:avLst/>
          </a:prstGeom>
          <a:noFill/>
        </p:spPr>
        <p:txBody>
          <a:bodyPr wrap="square" rtlCol="0">
            <a:spAutoFit/>
          </a:bodyPr>
          <a:lstStyle>
            <a:defPPr>
              <a:defRPr lang="zh-CN"/>
            </a:defPPr>
            <a:lvl1pPr>
              <a:lnSpc>
                <a:spcPct val="150000"/>
              </a:lnSpc>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公司下设分公司单击此处添加你的</a:t>
            </a:r>
            <a:endParaRPr lang="en-US" altLang="zh-CN" dirty="0"/>
          </a:p>
          <a:p>
            <a:r>
              <a:rPr lang="zh-CN" altLang="en-US" dirty="0"/>
              <a:t>正文详细内容</a:t>
            </a:r>
            <a:endParaRPr lang="zh-CN" altLang="en-US" dirty="0"/>
          </a:p>
        </p:txBody>
      </p:sp>
      <p:sp>
        <p:nvSpPr>
          <p:cNvPr id="54" name="TextBox 53"/>
          <p:cNvSpPr txBox="1"/>
          <p:nvPr/>
        </p:nvSpPr>
        <p:spPr>
          <a:xfrm>
            <a:off x="9912170" y="1657944"/>
            <a:ext cx="1869415" cy="1753920"/>
          </a:xfrm>
          <a:prstGeom prst="rect">
            <a:avLst/>
          </a:prstGeom>
          <a:noFill/>
        </p:spPr>
        <p:txBody>
          <a:bodyPr wrap="square" rtlCol="0">
            <a:spAutoFit/>
          </a:bodyPr>
          <a:lstStyle>
            <a:defPPr>
              <a:defRPr lang="zh-CN"/>
            </a:defPPr>
            <a:lvl1pPr>
              <a:lnSpc>
                <a:spcPct val="150000"/>
              </a:lnSpc>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公司正式上市</a:t>
            </a:r>
            <a:endParaRPr lang="en-US" altLang="zh-CN" dirty="0"/>
          </a:p>
          <a:p>
            <a:r>
              <a:rPr lang="zh-CN" altLang="en-US" dirty="0"/>
              <a:t>单击此处添加你的</a:t>
            </a:r>
            <a:endParaRPr lang="en-US" altLang="zh-CN" dirty="0"/>
          </a:p>
          <a:p>
            <a:r>
              <a:rPr lang="zh-CN" altLang="en-US" dirty="0"/>
              <a:t>正文详细内容</a:t>
            </a:r>
            <a:endParaRPr lang="zh-CN" altLang="en-US" dirty="0"/>
          </a:p>
        </p:txBody>
      </p:sp>
      <p:sp>
        <p:nvSpPr>
          <p:cNvPr id="56" name="文本框 5"/>
          <p:cNvSpPr txBox="1"/>
          <p:nvPr/>
        </p:nvSpPr>
        <p:spPr>
          <a:xfrm>
            <a:off x="828094" y="168435"/>
            <a:ext cx="3313953"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公司大事记</a:t>
            </a:r>
            <a:endParaRPr lang="zh-CN" altLang="zh-CN" sz="3600" dirty="0"/>
          </a:p>
        </p:txBody>
      </p:sp>
      <p:sp>
        <p:nvSpPr>
          <p:cNvPr id="57" name="TextBox 56"/>
          <p:cNvSpPr txBox="1"/>
          <p:nvPr/>
        </p:nvSpPr>
        <p:spPr>
          <a:xfrm>
            <a:off x="3331383" y="354547"/>
            <a:ext cx="2407545" cy="33847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dirty="0"/>
              <a:t>Company events</a:t>
            </a:r>
            <a:endParaRPr lang="en-US" altLang="zh-CN" dirty="0"/>
          </a:p>
        </p:txBody>
      </p:sp>
      <p:grpSp>
        <p:nvGrpSpPr>
          <p:cNvPr id="58" name="组合 57"/>
          <p:cNvGrpSpPr/>
          <p:nvPr/>
        </p:nvGrpSpPr>
        <p:grpSpPr>
          <a:xfrm>
            <a:off x="3792" y="231784"/>
            <a:ext cx="758949" cy="693260"/>
            <a:chOff x="0" y="532828"/>
            <a:chExt cx="759125" cy="568897"/>
          </a:xfrm>
        </p:grpSpPr>
        <p:sp>
          <p:nvSpPr>
            <p:cNvPr id="59" name="矩形 5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TextBox 6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3792" y="921962"/>
            <a:ext cx="12187592" cy="45708"/>
            <a:chOff x="0" y="532828"/>
            <a:chExt cx="759125" cy="568897"/>
          </a:xfrm>
        </p:grpSpPr>
        <p:sp>
          <p:nvSpPr>
            <p:cNvPr id="65" name="矩形 6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56"/>
                                        </p:tgtEl>
                                        <p:attrNameLst>
                                          <p:attrName>style.visibility</p:attrName>
                                        </p:attrNameLst>
                                      </p:cBhvr>
                                      <p:to>
                                        <p:strVal val="visible"/>
                                      </p:to>
                                    </p:set>
                                    <p:anim calcmode="lin" valueType="num">
                                      <p:cBhvr>
                                        <p:cTn id="10" dur="4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11" dur="400" fill="hold"/>
                                        <p:tgtEl>
                                          <p:spTgt spid="56"/>
                                        </p:tgtEl>
                                        <p:attrNameLst>
                                          <p:attrName>ppt_y</p:attrName>
                                        </p:attrNameLst>
                                      </p:cBhvr>
                                      <p:tavLst>
                                        <p:tav tm="0">
                                          <p:val>
                                            <p:strVal val="#ppt_y"/>
                                          </p:val>
                                        </p:tav>
                                        <p:tav tm="100000">
                                          <p:val>
                                            <p:strVal val="#ppt_y"/>
                                          </p:val>
                                        </p:tav>
                                      </p:tavLst>
                                    </p:anim>
                                    <p:anim calcmode="lin" valueType="num">
                                      <p:cBhvr>
                                        <p:cTn id="12" dur="4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13" dur="4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14" dur="400" tmFilter="0,0; .5, 1; 1, 1"/>
                                        <p:tgtEl>
                                          <p:spTgt spid="56"/>
                                        </p:tgtEl>
                                      </p:cBhvr>
                                    </p:animEffect>
                                  </p:childTnLst>
                                </p:cTn>
                              </p:par>
                            </p:childTnLst>
                          </p:cTn>
                        </p:par>
                        <p:par>
                          <p:cTn id="15" fill="hold">
                            <p:stCondLst>
                              <p:cond delay="56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57"/>
                                        </p:tgtEl>
                                        <p:attrNameLst>
                                          <p:attrName>style.visibility</p:attrName>
                                        </p:attrNameLst>
                                      </p:cBhvr>
                                      <p:to>
                                        <p:strVal val="visible"/>
                                      </p:to>
                                    </p:set>
                                    <p:anim calcmode="lin" valueType="num">
                                      <p:cBhvr>
                                        <p:cTn id="18" dur="4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9" dur="400" fill="hold"/>
                                        <p:tgtEl>
                                          <p:spTgt spid="57"/>
                                        </p:tgtEl>
                                        <p:attrNameLst>
                                          <p:attrName>ppt_y</p:attrName>
                                        </p:attrNameLst>
                                      </p:cBhvr>
                                      <p:tavLst>
                                        <p:tav tm="0">
                                          <p:val>
                                            <p:strVal val="#ppt_y"/>
                                          </p:val>
                                        </p:tav>
                                        <p:tav tm="100000">
                                          <p:val>
                                            <p:strVal val="#ppt_y"/>
                                          </p:val>
                                        </p:tav>
                                      </p:tavLst>
                                    </p:anim>
                                    <p:anim calcmode="lin" valueType="num">
                                      <p:cBhvr>
                                        <p:cTn id="20" dur="4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21" dur="4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400" tmFilter="0,0; .5, 1; 1, 1"/>
                                        <p:tgtEl>
                                          <p:spTgt spid="57"/>
                                        </p:tgtEl>
                                      </p:cBhvr>
                                    </p:animEffect>
                                  </p:childTnLst>
                                </p:cTn>
                              </p:par>
                            </p:childTnLst>
                          </p:cTn>
                        </p:par>
                        <p:par>
                          <p:cTn id="23" fill="hold">
                            <p:stCondLst>
                              <p:cond delay="1480"/>
                            </p:stCondLst>
                            <p:childTnLst>
                              <p:par>
                                <p:cTn id="24" presetID="22" presetClass="entr" presetSubtype="8"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childTnLst>
                          </p:cTn>
                        </p:par>
                        <p:par>
                          <p:cTn id="27" fill="hold">
                            <p:stCondLst>
                              <p:cond delay="1980"/>
                            </p:stCondLst>
                            <p:childTnLst>
                              <p:par>
                                <p:cTn id="28" presetID="23" presetClass="entr" presetSubtype="16"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fltVal val="0"/>
                                          </p:val>
                                        </p:tav>
                                        <p:tav tm="100000">
                                          <p:val>
                                            <p:strVal val="#ppt_w"/>
                                          </p:val>
                                        </p:tav>
                                      </p:tavLst>
                                    </p:anim>
                                    <p:anim calcmode="lin" valueType="num">
                                      <p:cBhvr>
                                        <p:cTn id="31" dur="500" fill="hold"/>
                                        <p:tgtEl>
                                          <p:spTgt spid="37"/>
                                        </p:tgtEl>
                                        <p:attrNameLst>
                                          <p:attrName>ppt_h</p:attrName>
                                        </p:attrNameLst>
                                      </p:cBhvr>
                                      <p:tavLst>
                                        <p:tav tm="0">
                                          <p:val>
                                            <p:fltVal val="0"/>
                                          </p:val>
                                        </p:tav>
                                        <p:tav tm="100000">
                                          <p:val>
                                            <p:strVal val="#ppt_h"/>
                                          </p:val>
                                        </p:tav>
                                      </p:tavLst>
                                    </p:anim>
                                  </p:childTnLst>
                                </p:cTn>
                              </p:par>
                            </p:childTnLst>
                          </p:cTn>
                        </p:par>
                        <p:par>
                          <p:cTn id="32" fill="hold">
                            <p:stCondLst>
                              <p:cond delay="2480"/>
                            </p:stCondLst>
                            <p:childTnLst>
                              <p:par>
                                <p:cTn id="33" presetID="2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childTnLst>
                          </p:cTn>
                        </p:par>
                        <p:par>
                          <p:cTn id="36" fill="hold">
                            <p:stCondLst>
                              <p:cond delay="2980"/>
                            </p:stCondLst>
                            <p:childTnLst>
                              <p:par>
                                <p:cTn id="37" presetID="53" presetClass="entr" presetSubtype="16" fill="hold" grpId="0" nodeType="after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p:cTn id="39" dur="500" fill="hold"/>
                                        <p:tgtEl>
                                          <p:spTgt spid="49"/>
                                        </p:tgtEl>
                                        <p:attrNameLst>
                                          <p:attrName>ppt_w</p:attrName>
                                        </p:attrNameLst>
                                      </p:cBhvr>
                                      <p:tavLst>
                                        <p:tav tm="0">
                                          <p:val>
                                            <p:fltVal val="0"/>
                                          </p:val>
                                        </p:tav>
                                        <p:tav tm="100000">
                                          <p:val>
                                            <p:strVal val="#ppt_w"/>
                                          </p:val>
                                        </p:tav>
                                      </p:tavLst>
                                    </p:anim>
                                    <p:anim calcmode="lin" valueType="num">
                                      <p:cBhvr>
                                        <p:cTn id="40" dur="500" fill="hold"/>
                                        <p:tgtEl>
                                          <p:spTgt spid="49"/>
                                        </p:tgtEl>
                                        <p:attrNameLst>
                                          <p:attrName>ppt_h</p:attrName>
                                        </p:attrNameLst>
                                      </p:cBhvr>
                                      <p:tavLst>
                                        <p:tav tm="0">
                                          <p:val>
                                            <p:fltVal val="0"/>
                                          </p:val>
                                        </p:tav>
                                        <p:tav tm="100000">
                                          <p:val>
                                            <p:strVal val="#ppt_h"/>
                                          </p:val>
                                        </p:tav>
                                      </p:tavLst>
                                    </p:anim>
                                    <p:animEffect transition="in" filter="fade">
                                      <p:cBhvr>
                                        <p:cTn id="41" dur="500"/>
                                        <p:tgtEl>
                                          <p:spTgt spid="49"/>
                                        </p:tgtEl>
                                      </p:cBhvr>
                                    </p:animEffect>
                                  </p:childTnLst>
                                </p:cTn>
                              </p:par>
                            </p:childTnLst>
                          </p:cTn>
                        </p:par>
                        <p:par>
                          <p:cTn id="42" fill="hold">
                            <p:stCondLst>
                              <p:cond delay="3480"/>
                            </p:stCondLst>
                            <p:childTnLst>
                              <p:par>
                                <p:cTn id="43" presetID="23" presetClass="entr" presetSubtype="16"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childTnLst>
                                </p:cTn>
                              </p:par>
                            </p:childTnLst>
                          </p:cTn>
                        </p:par>
                        <p:par>
                          <p:cTn id="47" fill="hold">
                            <p:stCondLst>
                              <p:cond delay="3980"/>
                            </p:stCondLst>
                            <p:childTnLst>
                              <p:par>
                                <p:cTn id="48" presetID="22" presetClass="entr" presetSubtype="8"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left)">
                                      <p:cBhvr>
                                        <p:cTn id="50" dur="500"/>
                                        <p:tgtEl>
                                          <p:spTgt spid="44"/>
                                        </p:tgtEl>
                                      </p:cBhvr>
                                    </p:animEffect>
                                  </p:childTnLst>
                                </p:cTn>
                              </p:par>
                            </p:childTnLst>
                          </p:cTn>
                        </p:par>
                        <p:par>
                          <p:cTn id="51" fill="hold">
                            <p:stCondLst>
                              <p:cond delay="4480"/>
                            </p:stCondLst>
                            <p:childTnLst>
                              <p:par>
                                <p:cTn id="52" presetID="53" presetClass="entr" presetSubtype="16"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500" fill="hold"/>
                                        <p:tgtEl>
                                          <p:spTgt spid="50"/>
                                        </p:tgtEl>
                                        <p:attrNameLst>
                                          <p:attrName>ppt_w</p:attrName>
                                        </p:attrNameLst>
                                      </p:cBhvr>
                                      <p:tavLst>
                                        <p:tav tm="0">
                                          <p:val>
                                            <p:fltVal val="0"/>
                                          </p:val>
                                        </p:tav>
                                        <p:tav tm="100000">
                                          <p:val>
                                            <p:strVal val="#ppt_w"/>
                                          </p:val>
                                        </p:tav>
                                      </p:tavLst>
                                    </p:anim>
                                    <p:anim calcmode="lin" valueType="num">
                                      <p:cBhvr>
                                        <p:cTn id="55" dur="500" fill="hold"/>
                                        <p:tgtEl>
                                          <p:spTgt spid="50"/>
                                        </p:tgtEl>
                                        <p:attrNameLst>
                                          <p:attrName>ppt_h</p:attrName>
                                        </p:attrNameLst>
                                      </p:cBhvr>
                                      <p:tavLst>
                                        <p:tav tm="0">
                                          <p:val>
                                            <p:fltVal val="0"/>
                                          </p:val>
                                        </p:tav>
                                        <p:tav tm="100000">
                                          <p:val>
                                            <p:strVal val="#ppt_h"/>
                                          </p:val>
                                        </p:tav>
                                      </p:tavLst>
                                    </p:anim>
                                    <p:animEffect transition="in" filter="fade">
                                      <p:cBhvr>
                                        <p:cTn id="56" dur="500"/>
                                        <p:tgtEl>
                                          <p:spTgt spid="50"/>
                                        </p:tgtEl>
                                      </p:cBhvr>
                                    </p:animEffect>
                                  </p:childTnLst>
                                </p:cTn>
                              </p:par>
                            </p:childTnLst>
                          </p:cTn>
                        </p:par>
                        <p:par>
                          <p:cTn id="57" fill="hold">
                            <p:stCondLst>
                              <p:cond delay="4980"/>
                            </p:stCondLst>
                            <p:childTnLst>
                              <p:par>
                                <p:cTn id="58" presetID="23" presetClass="entr" presetSubtype="16"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p:cTn id="60" dur="500" fill="hold"/>
                                        <p:tgtEl>
                                          <p:spTgt spid="39"/>
                                        </p:tgtEl>
                                        <p:attrNameLst>
                                          <p:attrName>ppt_w</p:attrName>
                                        </p:attrNameLst>
                                      </p:cBhvr>
                                      <p:tavLst>
                                        <p:tav tm="0">
                                          <p:val>
                                            <p:fltVal val="0"/>
                                          </p:val>
                                        </p:tav>
                                        <p:tav tm="100000">
                                          <p:val>
                                            <p:strVal val="#ppt_w"/>
                                          </p:val>
                                        </p:tav>
                                      </p:tavLst>
                                    </p:anim>
                                    <p:anim calcmode="lin" valueType="num">
                                      <p:cBhvr>
                                        <p:cTn id="61" dur="500" fill="hold"/>
                                        <p:tgtEl>
                                          <p:spTgt spid="39"/>
                                        </p:tgtEl>
                                        <p:attrNameLst>
                                          <p:attrName>ppt_h</p:attrName>
                                        </p:attrNameLst>
                                      </p:cBhvr>
                                      <p:tavLst>
                                        <p:tav tm="0">
                                          <p:val>
                                            <p:fltVal val="0"/>
                                          </p:val>
                                        </p:tav>
                                        <p:tav tm="100000">
                                          <p:val>
                                            <p:strVal val="#ppt_h"/>
                                          </p:val>
                                        </p:tav>
                                      </p:tavLst>
                                    </p:anim>
                                  </p:childTnLst>
                                </p:cTn>
                              </p:par>
                            </p:childTnLst>
                          </p:cTn>
                        </p:par>
                        <p:par>
                          <p:cTn id="62" fill="hold">
                            <p:stCondLst>
                              <p:cond delay="5480"/>
                            </p:stCondLst>
                            <p:childTnLst>
                              <p:par>
                                <p:cTn id="63" presetID="22" presetClass="entr" presetSubtype="8"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5980"/>
                            </p:stCondLst>
                            <p:childTnLst>
                              <p:par>
                                <p:cTn id="67" presetID="53" presetClass="entr" presetSubtype="16"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 calcmode="lin" valueType="num">
                                      <p:cBhvr>
                                        <p:cTn id="69" dur="500" fill="hold"/>
                                        <p:tgtEl>
                                          <p:spTgt spid="51"/>
                                        </p:tgtEl>
                                        <p:attrNameLst>
                                          <p:attrName>ppt_w</p:attrName>
                                        </p:attrNameLst>
                                      </p:cBhvr>
                                      <p:tavLst>
                                        <p:tav tm="0">
                                          <p:val>
                                            <p:fltVal val="0"/>
                                          </p:val>
                                        </p:tav>
                                        <p:tav tm="100000">
                                          <p:val>
                                            <p:strVal val="#ppt_w"/>
                                          </p:val>
                                        </p:tav>
                                      </p:tavLst>
                                    </p:anim>
                                    <p:anim calcmode="lin" valueType="num">
                                      <p:cBhvr>
                                        <p:cTn id="70" dur="500" fill="hold"/>
                                        <p:tgtEl>
                                          <p:spTgt spid="51"/>
                                        </p:tgtEl>
                                        <p:attrNameLst>
                                          <p:attrName>ppt_h</p:attrName>
                                        </p:attrNameLst>
                                      </p:cBhvr>
                                      <p:tavLst>
                                        <p:tav tm="0">
                                          <p:val>
                                            <p:fltVal val="0"/>
                                          </p:val>
                                        </p:tav>
                                        <p:tav tm="100000">
                                          <p:val>
                                            <p:strVal val="#ppt_h"/>
                                          </p:val>
                                        </p:tav>
                                      </p:tavLst>
                                    </p:anim>
                                    <p:animEffect transition="in" filter="fade">
                                      <p:cBhvr>
                                        <p:cTn id="71" dur="500"/>
                                        <p:tgtEl>
                                          <p:spTgt spid="51"/>
                                        </p:tgtEl>
                                      </p:cBhvr>
                                    </p:animEffect>
                                  </p:childTnLst>
                                </p:cTn>
                              </p:par>
                            </p:childTnLst>
                          </p:cTn>
                        </p:par>
                        <p:par>
                          <p:cTn id="72" fill="hold">
                            <p:stCondLst>
                              <p:cond delay="6480"/>
                            </p:stCondLst>
                            <p:childTnLst>
                              <p:par>
                                <p:cTn id="73" presetID="23" presetClass="entr" presetSubtype="16" fill="hold" nodeType="after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p:cTn id="75" dur="500" fill="hold"/>
                                        <p:tgtEl>
                                          <p:spTgt spid="40"/>
                                        </p:tgtEl>
                                        <p:attrNameLst>
                                          <p:attrName>ppt_w</p:attrName>
                                        </p:attrNameLst>
                                      </p:cBhvr>
                                      <p:tavLst>
                                        <p:tav tm="0">
                                          <p:val>
                                            <p:fltVal val="0"/>
                                          </p:val>
                                        </p:tav>
                                        <p:tav tm="100000">
                                          <p:val>
                                            <p:strVal val="#ppt_w"/>
                                          </p:val>
                                        </p:tav>
                                      </p:tavLst>
                                    </p:anim>
                                    <p:anim calcmode="lin" valueType="num">
                                      <p:cBhvr>
                                        <p:cTn id="76" dur="500" fill="hold"/>
                                        <p:tgtEl>
                                          <p:spTgt spid="40"/>
                                        </p:tgtEl>
                                        <p:attrNameLst>
                                          <p:attrName>ppt_h</p:attrName>
                                        </p:attrNameLst>
                                      </p:cBhvr>
                                      <p:tavLst>
                                        <p:tav tm="0">
                                          <p:val>
                                            <p:fltVal val="0"/>
                                          </p:val>
                                        </p:tav>
                                        <p:tav tm="100000">
                                          <p:val>
                                            <p:strVal val="#ppt_h"/>
                                          </p:val>
                                        </p:tav>
                                      </p:tavLst>
                                    </p:anim>
                                  </p:childTnLst>
                                </p:cTn>
                              </p:par>
                            </p:childTnLst>
                          </p:cTn>
                        </p:par>
                        <p:par>
                          <p:cTn id="77" fill="hold">
                            <p:stCondLst>
                              <p:cond delay="6980"/>
                            </p:stCondLst>
                            <p:childTnLst>
                              <p:par>
                                <p:cTn id="78" presetID="22" presetClass="entr" presetSubtype="8" fill="hold" grpId="0" nodeType="after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left)">
                                      <p:cBhvr>
                                        <p:cTn id="80" dur="500"/>
                                        <p:tgtEl>
                                          <p:spTgt spid="46"/>
                                        </p:tgtEl>
                                      </p:cBhvr>
                                    </p:animEffect>
                                  </p:childTnLst>
                                </p:cTn>
                              </p:par>
                            </p:childTnLst>
                          </p:cTn>
                        </p:par>
                        <p:par>
                          <p:cTn id="81" fill="hold">
                            <p:stCondLst>
                              <p:cond delay="7480"/>
                            </p:stCondLst>
                            <p:childTnLst>
                              <p:par>
                                <p:cTn id="82" presetID="53" presetClass="entr" presetSubtype="16" fill="hold" grpId="0" nodeType="after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p:cTn id="84" dur="500" fill="hold"/>
                                        <p:tgtEl>
                                          <p:spTgt spid="52"/>
                                        </p:tgtEl>
                                        <p:attrNameLst>
                                          <p:attrName>ppt_w</p:attrName>
                                        </p:attrNameLst>
                                      </p:cBhvr>
                                      <p:tavLst>
                                        <p:tav tm="0">
                                          <p:val>
                                            <p:fltVal val="0"/>
                                          </p:val>
                                        </p:tav>
                                        <p:tav tm="100000">
                                          <p:val>
                                            <p:strVal val="#ppt_w"/>
                                          </p:val>
                                        </p:tav>
                                      </p:tavLst>
                                    </p:anim>
                                    <p:anim calcmode="lin" valueType="num">
                                      <p:cBhvr>
                                        <p:cTn id="85" dur="500" fill="hold"/>
                                        <p:tgtEl>
                                          <p:spTgt spid="52"/>
                                        </p:tgtEl>
                                        <p:attrNameLst>
                                          <p:attrName>ppt_h</p:attrName>
                                        </p:attrNameLst>
                                      </p:cBhvr>
                                      <p:tavLst>
                                        <p:tav tm="0">
                                          <p:val>
                                            <p:fltVal val="0"/>
                                          </p:val>
                                        </p:tav>
                                        <p:tav tm="100000">
                                          <p:val>
                                            <p:strVal val="#ppt_h"/>
                                          </p:val>
                                        </p:tav>
                                      </p:tavLst>
                                    </p:anim>
                                    <p:animEffect transition="in" filter="fade">
                                      <p:cBhvr>
                                        <p:cTn id="86" dur="500"/>
                                        <p:tgtEl>
                                          <p:spTgt spid="52"/>
                                        </p:tgtEl>
                                      </p:cBhvr>
                                    </p:animEffect>
                                  </p:childTnLst>
                                </p:cTn>
                              </p:par>
                            </p:childTnLst>
                          </p:cTn>
                        </p:par>
                        <p:par>
                          <p:cTn id="87" fill="hold">
                            <p:stCondLst>
                              <p:cond delay="7980"/>
                            </p:stCondLst>
                            <p:childTnLst>
                              <p:par>
                                <p:cTn id="88" presetID="23" presetClass="entr" presetSubtype="16" fill="hold"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p:cTn id="90" dur="500" fill="hold"/>
                                        <p:tgtEl>
                                          <p:spTgt spid="41"/>
                                        </p:tgtEl>
                                        <p:attrNameLst>
                                          <p:attrName>ppt_w</p:attrName>
                                        </p:attrNameLst>
                                      </p:cBhvr>
                                      <p:tavLst>
                                        <p:tav tm="0">
                                          <p:val>
                                            <p:fltVal val="0"/>
                                          </p:val>
                                        </p:tav>
                                        <p:tav tm="100000">
                                          <p:val>
                                            <p:strVal val="#ppt_w"/>
                                          </p:val>
                                        </p:tav>
                                      </p:tavLst>
                                    </p:anim>
                                    <p:anim calcmode="lin" valueType="num">
                                      <p:cBhvr>
                                        <p:cTn id="91" dur="500" fill="hold"/>
                                        <p:tgtEl>
                                          <p:spTgt spid="41"/>
                                        </p:tgtEl>
                                        <p:attrNameLst>
                                          <p:attrName>ppt_h</p:attrName>
                                        </p:attrNameLst>
                                      </p:cBhvr>
                                      <p:tavLst>
                                        <p:tav tm="0">
                                          <p:val>
                                            <p:fltVal val="0"/>
                                          </p:val>
                                        </p:tav>
                                        <p:tav tm="100000">
                                          <p:val>
                                            <p:strVal val="#ppt_h"/>
                                          </p:val>
                                        </p:tav>
                                      </p:tavLst>
                                    </p:anim>
                                  </p:childTnLst>
                                </p:cTn>
                              </p:par>
                            </p:childTnLst>
                          </p:cTn>
                        </p:par>
                        <p:par>
                          <p:cTn id="92" fill="hold">
                            <p:stCondLst>
                              <p:cond delay="8480"/>
                            </p:stCondLst>
                            <p:childTnLst>
                              <p:par>
                                <p:cTn id="93" presetID="22" presetClass="entr" presetSubtype="8" fill="hold" grpId="0"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wipe(left)">
                                      <p:cBhvr>
                                        <p:cTn id="95" dur="500"/>
                                        <p:tgtEl>
                                          <p:spTgt spid="47"/>
                                        </p:tgtEl>
                                      </p:cBhvr>
                                    </p:animEffect>
                                  </p:childTnLst>
                                </p:cTn>
                              </p:par>
                            </p:childTnLst>
                          </p:cTn>
                        </p:par>
                        <p:par>
                          <p:cTn id="96" fill="hold">
                            <p:stCondLst>
                              <p:cond delay="8980"/>
                            </p:stCondLst>
                            <p:childTnLst>
                              <p:par>
                                <p:cTn id="97" presetID="53" presetClass="entr" presetSubtype="16" fill="hold" grpId="0" nodeType="afterEffect">
                                  <p:stCondLst>
                                    <p:cond delay="0"/>
                                  </p:stCondLst>
                                  <p:childTnLst>
                                    <p:set>
                                      <p:cBhvr>
                                        <p:cTn id="98" dur="1" fill="hold">
                                          <p:stCondLst>
                                            <p:cond delay="0"/>
                                          </p:stCondLst>
                                        </p:cTn>
                                        <p:tgtEl>
                                          <p:spTgt spid="53"/>
                                        </p:tgtEl>
                                        <p:attrNameLst>
                                          <p:attrName>style.visibility</p:attrName>
                                        </p:attrNameLst>
                                      </p:cBhvr>
                                      <p:to>
                                        <p:strVal val="visible"/>
                                      </p:to>
                                    </p:set>
                                    <p:anim calcmode="lin" valueType="num">
                                      <p:cBhvr>
                                        <p:cTn id="99" dur="500" fill="hold"/>
                                        <p:tgtEl>
                                          <p:spTgt spid="53"/>
                                        </p:tgtEl>
                                        <p:attrNameLst>
                                          <p:attrName>ppt_w</p:attrName>
                                        </p:attrNameLst>
                                      </p:cBhvr>
                                      <p:tavLst>
                                        <p:tav tm="0">
                                          <p:val>
                                            <p:fltVal val="0"/>
                                          </p:val>
                                        </p:tav>
                                        <p:tav tm="100000">
                                          <p:val>
                                            <p:strVal val="#ppt_w"/>
                                          </p:val>
                                        </p:tav>
                                      </p:tavLst>
                                    </p:anim>
                                    <p:anim calcmode="lin" valueType="num">
                                      <p:cBhvr>
                                        <p:cTn id="100" dur="500" fill="hold"/>
                                        <p:tgtEl>
                                          <p:spTgt spid="53"/>
                                        </p:tgtEl>
                                        <p:attrNameLst>
                                          <p:attrName>ppt_h</p:attrName>
                                        </p:attrNameLst>
                                      </p:cBhvr>
                                      <p:tavLst>
                                        <p:tav tm="0">
                                          <p:val>
                                            <p:fltVal val="0"/>
                                          </p:val>
                                        </p:tav>
                                        <p:tav tm="100000">
                                          <p:val>
                                            <p:strVal val="#ppt_h"/>
                                          </p:val>
                                        </p:tav>
                                      </p:tavLst>
                                    </p:anim>
                                    <p:animEffect transition="in" filter="fade">
                                      <p:cBhvr>
                                        <p:cTn id="101" dur="500"/>
                                        <p:tgtEl>
                                          <p:spTgt spid="53"/>
                                        </p:tgtEl>
                                      </p:cBhvr>
                                    </p:animEffect>
                                  </p:childTnLst>
                                </p:cTn>
                              </p:par>
                            </p:childTnLst>
                          </p:cTn>
                        </p:par>
                        <p:par>
                          <p:cTn id="102" fill="hold">
                            <p:stCondLst>
                              <p:cond delay="9480"/>
                            </p:stCondLst>
                            <p:childTnLst>
                              <p:par>
                                <p:cTn id="103" presetID="23" presetClass="entr" presetSubtype="16" fill="hold" nodeType="afterEffect">
                                  <p:stCondLst>
                                    <p:cond delay="0"/>
                                  </p:stCondLst>
                                  <p:childTnLst>
                                    <p:set>
                                      <p:cBhvr>
                                        <p:cTn id="104" dur="1" fill="hold">
                                          <p:stCondLst>
                                            <p:cond delay="0"/>
                                          </p:stCondLst>
                                        </p:cTn>
                                        <p:tgtEl>
                                          <p:spTgt spid="42"/>
                                        </p:tgtEl>
                                        <p:attrNameLst>
                                          <p:attrName>style.visibility</p:attrName>
                                        </p:attrNameLst>
                                      </p:cBhvr>
                                      <p:to>
                                        <p:strVal val="visible"/>
                                      </p:to>
                                    </p:set>
                                    <p:anim calcmode="lin" valueType="num">
                                      <p:cBhvr>
                                        <p:cTn id="105" dur="500" fill="hold"/>
                                        <p:tgtEl>
                                          <p:spTgt spid="42"/>
                                        </p:tgtEl>
                                        <p:attrNameLst>
                                          <p:attrName>ppt_w</p:attrName>
                                        </p:attrNameLst>
                                      </p:cBhvr>
                                      <p:tavLst>
                                        <p:tav tm="0">
                                          <p:val>
                                            <p:fltVal val="0"/>
                                          </p:val>
                                        </p:tav>
                                        <p:tav tm="100000">
                                          <p:val>
                                            <p:strVal val="#ppt_w"/>
                                          </p:val>
                                        </p:tav>
                                      </p:tavLst>
                                    </p:anim>
                                    <p:anim calcmode="lin" valueType="num">
                                      <p:cBhvr>
                                        <p:cTn id="106" dur="500" fill="hold"/>
                                        <p:tgtEl>
                                          <p:spTgt spid="42"/>
                                        </p:tgtEl>
                                        <p:attrNameLst>
                                          <p:attrName>ppt_h</p:attrName>
                                        </p:attrNameLst>
                                      </p:cBhvr>
                                      <p:tavLst>
                                        <p:tav tm="0">
                                          <p:val>
                                            <p:fltVal val="0"/>
                                          </p:val>
                                        </p:tav>
                                        <p:tav tm="100000">
                                          <p:val>
                                            <p:strVal val="#ppt_h"/>
                                          </p:val>
                                        </p:tav>
                                      </p:tavLst>
                                    </p:anim>
                                  </p:childTnLst>
                                </p:cTn>
                              </p:par>
                            </p:childTnLst>
                          </p:cTn>
                        </p:par>
                        <p:par>
                          <p:cTn id="107" fill="hold">
                            <p:stCondLst>
                              <p:cond delay="9980"/>
                            </p:stCondLst>
                            <p:childTnLst>
                              <p:par>
                                <p:cTn id="108" presetID="22" presetClass="entr" presetSubtype="8" fill="hold" grpId="0" nodeType="afterEffect">
                                  <p:stCondLst>
                                    <p:cond delay="0"/>
                                  </p:stCondLst>
                                  <p:childTnLst>
                                    <p:set>
                                      <p:cBhvr>
                                        <p:cTn id="109" dur="1" fill="hold">
                                          <p:stCondLst>
                                            <p:cond delay="0"/>
                                          </p:stCondLst>
                                        </p:cTn>
                                        <p:tgtEl>
                                          <p:spTgt spid="48"/>
                                        </p:tgtEl>
                                        <p:attrNameLst>
                                          <p:attrName>style.visibility</p:attrName>
                                        </p:attrNameLst>
                                      </p:cBhvr>
                                      <p:to>
                                        <p:strVal val="visible"/>
                                      </p:to>
                                    </p:set>
                                    <p:animEffect transition="in" filter="wipe(left)">
                                      <p:cBhvr>
                                        <p:cTn id="110" dur="500"/>
                                        <p:tgtEl>
                                          <p:spTgt spid="48"/>
                                        </p:tgtEl>
                                      </p:cBhvr>
                                    </p:animEffect>
                                  </p:childTnLst>
                                </p:cTn>
                              </p:par>
                            </p:childTnLst>
                          </p:cTn>
                        </p:par>
                        <p:par>
                          <p:cTn id="111" fill="hold">
                            <p:stCondLst>
                              <p:cond delay="10480"/>
                            </p:stCondLst>
                            <p:childTnLst>
                              <p:par>
                                <p:cTn id="112" presetID="53" presetClass="entr" presetSubtype="16" fill="hold" grpId="0" nodeType="afterEffect">
                                  <p:stCondLst>
                                    <p:cond delay="0"/>
                                  </p:stCondLst>
                                  <p:childTnLst>
                                    <p:set>
                                      <p:cBhvr>
                                        <p:cTn id="113" dur="1" fill="hold">
                                          <p:stCondLst>
                                            <p:cond delay="0"/>
                                          </p:stCondLst>
                                        </p:cTn>
                                        <p:tgtEl>
                                          <p:spTgt spid="54"/>
                                        </p:tgtEl>
                                        <p:attrNameLst>
                                          <p:attrName>style.visibility</p:attrName>
                                        </p:attrNameLst>
                                      </p:cBhvr>
                                      <p:to>
                                        <p:strVal val="visible"/>
                                      </p:to>
                                    </p:set>
                                    <p:anim calcmode="lin" valueType="num">
                                      <p:cBhvr>
                                        <p:cTn id="114" dur="500" fill="hold"/>
                                        <p:tgtEl>
                                          <p:spTgt spid="54"/>
                                        </p:tgtEl>
                                        <p:attrNameLst>
                                          <p:attrName>ppt_w</p:attrName>
                                        </p:attrNameLst>
                                      </p:cBhvr>
                                      <p:tavLst>
                                        <p:tav tm="0">
                                          <p:val>
                                            <p:fltVal val="0"/>
                                          </p:val>
                                        </p:tav>
                                        <p:tav tm="100000">
                                          <p:val>
                                            <p:strVal val="#ppt_w"/>
                                          </p:val>
                                        </p:tav>
                                      </p:tavLst>
                                    </p:anim>
                                    <p:anim calcmode="lin" valueType="num">
                                      <p:cBhvr>
                                        <p:cTn id="115" dur="500" fill="hold"/>
                                        <p:tgtEl>
                                          <p:spTgt spid="54"/>
                                        </p:tgtEl>
                                        <p:attrNameLst>
                                          <p:attrName>ppt_h</p:attrName>
                                        </p:attrNameLst>
                                      </p:cBhvr>
                                      <p:tavLst>
                                        <p:tav tm="0">
                                          <p:val>
                                            <p:fltVal val="0"/>
                                          </p:val>
                                        </p:tav>
                                        <p:tav tm="100000">
                                          <p:val>
                                            <p:strVal val="#ppt_h"/>
                                          </p:val>
                                        </p:tav>
                                      </p:tavLst>
                                    </p:anim>
                                    <p:animEffect transition="in" filter="fade">
                                      <p:cBhvr>
                                        <p:cTn id="11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P spid="51" grpId="0"/>
      <p:bldP spid="52" grpId="0"/>
      <p:bldP spid="53" grpId="0"/>
      <p:bldP spid="54" grpId="0"/>
      <p:bldP spid="56" grpId="0"/>
      <p:bldP spid="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51131" y="2406185"/>
            <a:ext cx="2976383" cy="2976383"/>
            <a:chOff x="6848924" y="2406742"/>
            <a:chExt cx="2977072" cy="2977072"/>
          </a:xfrm>
        </p:grpSpPr>
        <p:grpSp>
          <p:nvGrpSpPr>
            <p:cNvPr id="2" name="组合 1"/>
            <p:cNvGrpSpPr/>
            <p:nvPr/>
          </p:nvGrpSpPr>
          <p:grpSpPr>
            <a:xfrm>
              <a:off x="6848924" y="2406742"/>
              <a:ext cx="2977072" cy="2977072"/>
              <a:chOff x="4005943" y="1516285"/>
              <a:chExt cx="3600001" cy="3600001"/>
            </a:xfrm>
          </p:grpSpPr>
          <p:sp>
            <p:nvSpPr>
              <p:cNvPr id="4" name="椭圆 3"/>
              <p:cNvSpPr/>
              <p:nvPr/>
            </p:nvSpPr>
            <p:spPr>
              <a:xfrm>
                <a:off x="4909458" y="2409372"/>
                <a:ext cx="1799770" cy="1799770"/>
              </a:xfrm>
              <a:prstGeom prst="ellipse">
                <a:avLst/>
              </a:prstGeom>
              <a:solidFill>
                <a:schemeClr val="bg1"/>
              </a:solidFill>
              <a:ln>
                <a:noFill/>
              </a:ln>
              <a:effectLst>
                <a:innerShdw blurRad="584200">
                  <a:prstClr val="black">
                    <a:alpha val="3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图表 4"/>
              <p:cNvGraphicFramePr/>
              <p:nvPr/>
            </p:nvGraphicFramePr>
            <p:xfrm>
              <a:off x="4005943" y="1516285"/>
              <a:ext cx="3600001" cy="3600001"/>
            </p:xfrm>
            <a:graphic>
              <a:graphicData uri="http://schemas.openxmlformats.org/drawingml/2006/chart">
                <c:chart xmlns:c="http://schemas.openxmlformats.org/drawingml/2006/chart" xmlns:r="http://schemas.openxmlformats.org/officeDocument/2006/relationships" r:id="rId1"/>
              </a:graphicData>
            </a:graphic>
          </p:graphicFrame>
        </p:grpSp>
        <p:grpSp>
          <p:nvGrpSpPr>
            <p:cNvPr id="6" name="组合 5"/>
            <p:cNvGrpSpPr/>
            <p:nvPr/>
          </p:nvGrpSpPr>
          <p:grpSpPr>
            <a:xfrm>
              <a:off x="7093857" y="3316989"/>
              <a:ext cx="273133" cy="263874"/>
              <a:chOff x="549275" y="533400"/>
              <a:chExt cx="561975" cy="542926"/>
            </a:xfrm>
          </p:grpSpPr>
          <p:sp>
            <p:nvSpPr>
              <p:cNvPr id="7"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 name="Freeform 17"/>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 name="Freeform 18"/>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 name="Freeform 19"/>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1" name="Freeform 20"/>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2" name="Freeform 21"/>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3" name="Freeform 22"/>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sp>
          <p:nvSpPr>
            <p:cNvPr id="14" name="Freeform 28"/>
            <p:cNvSpPr>
              <a:spLocks noEditPoints="1"/>
            </p:cNvSpPr>
            <p:nvPr/>
          </p:nvSpPr>
          <p:spPr bwMode="auto">
            <a:xfrm>
              <a:off x="9325124" y="3332990"/>
              <a:ext cx="245628" cy="245628"/>
            </a:xfrm>
            <a:custGeom>
              <a:avLst/>
              <a:gdLst>
                <a:gd name="T0" fmla="*/ 153 w 207"/>
                <a:gd name="T1" fmla="*/ 51 h 207"/>
                <a:gd name="T2" fmla="*/ 142 w 207"/>
                <a:gd name="T3" fmla="*/ 128 h 207"/>
                <a:gd name="T4" fmla="*/ 161 w 207"/>
                <a:gd name="T5" fmla="*/ 130 h 207"/>
                <a:gd name="T6" fmla="*/ 179 w 207"/>
                <a:gd name="T7" fmla="*/ 108 h 207"/>
                <a:gd name="T8" fmla="*/ 176 w 207"/>
                <a:gd name="T9" fmla="*/ 58 h 207"/>
                <a:gd name="T10" fmla="*/ 137 w 207"/>
                <a:gd name="T11" fmla="*/ 27 h 207"/>
                <a:gd name="T12" fmla="*/ 76 w 207"/>
                <a:gd name="T13" fmla="*/ 30 h 207"/>
                <a:gd name="T14" fmla="*/ 31 w 207"/>
                <a:gd name="T15" fmla="*/ 74 h 207"/>
                <a:gd name="T16" fmla="*/ 30 w 207"/>
                <a:gd name="T17" fmla="*/ 139 h 207"/>
                <a:gd name="T18" fmla="*/ 71 w 207"/>
                <a:gd name="T19" fmla="*/ 178 h 207"/>
                <a:gd name="T20" fmla="*/ 121 w 207"/>
                <a:gd name="T21" fmla="*/ 182 h 207"/>
                <a:gd name="T22" fmla="*/ 143 w 207"/>
                <a:gd name="T23" fmla="*/ 199 h 207"/>
                <a:gd name="T24" fmla="*/ 102 w 207"/>
                <a:gd name="T25" fmla="*/ 207 h 207"/>
                <a:gd name="T26" fmla="*/ 29 w 207"/>
                <a:gd name="T27" fmla="*/ 182 h 207"/>
                <a:gd name="T28" fmla="*/ 0 w 207"/>
                <a:gd name="T29" fmla="*/ 108 h 207"/>
                <a:gd name="T30" fmla="*/ 32 w 207"/>
                <a:gd name="T31" fmla="*/ 29 h 207"/>
                <a:gd name="T32" fmla="*/ 109 w 207"/>
                <a:gd name="T33" fmla="*/ 0 h 207"/>
                <a:gd name="T34" fmla="*/ 179 w 207"/>
                <a:gd name="T35" fmla="*/ 23 h 207"/>
                <a:gd name="T36" fmla="*/ 207 w 207"/>
                <a:gd name="T37" fmla="*/ 87 h 207"/>
                <a:gd name="T38" fmla="*/ 188 w 207"/>
                <a:gd name="T39" fmla="*/ 137 h 207"/>
                <a:gd name="T40" fmla="*/ 141 w 207"/>
                <a:gd name="T41" fmla="*/ 157 h 207"/>
                <a:gd name="T42" fmla="*/ 123 w 207"/>
                <a:gd name="T43" fmla="*/ 151 h 207"/>
                <a:gd name="T44" fmla="*/ 117 w 207"/>
                <a:gd name="T45" fmla="*/ 132 h 207"/>
                <a:gd name="T46" fmla="*/ 109 w 207"/>
                <a:gd name="T47" fmla="*/ 141 h 207"/>
                <a:gd name="T48" fmla="*/ 89 w 207"/>
                <a:gd name="T49" fmla="*/ 155 h 207"/>
                <a:gd name="T50" fmla="*/ 66 w 207"/>
                <a:gd name="T51" fmla="*/ 154 h 207"/>
                <a:gd name="T52" fmla="*/ 52 w 207"/>
                <a:gd name="T53" fmla="*/ 137 h 207"/>
                <a:gd name="T54" fmla="*/ 54 w 207"/>
                <a:gd name="T55" fmla="*/ 96 h 207"/>
                <a:gd name="T56" fmla="*/ 85 w 207"/>
                <a:gd name="T57" fmla="*/ 56 h 207"/>
                <a:gd name="T58" fmla="*/ 120 w 207"/>
                <a:gd name="T59" fmla="*/ 52 h 207"/>
                <a:gd name="T60" fmla="*/ 137 w 207"/>
                <a:gd name="T61" fmla="*/ 51 h 207"/>
                <a:gd name="T62" fmla="*/ 117 w 207"/>
                <a:gd name="T63" fmla="*/ 75 h 207"/>
                <a:gd name="T64" fmla="*/ 96 w 207"/>
                <a:gd name="T65" fmla="*/ 78 h 207"/>
                <a:gd name="T66" fmla="*/ 80 w 207"/>
                <a:gd name="T67" fmla="*/ 101 h 207"/>
                <a:gd name="T68" fmla="*/ 81 w 207"/>
                <a:gd name="T69" fmla="*/ 128 h 207"/>
                <a:gd name="T70" fmla="*/ 98 w 207"/>
                <a:gd name="T71" fmla="*/ 131 h 207"/>
                <a:gd name="T72" fmla="*/ 112 w 207"/>
                <a:gd name="T73" fmla="*/ 119 h 207"/>
                <a:gd name="T74" fmla="*/ 123 w 207"/>
                <a:gd name="T75" fmla="*/ 7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p:spPr>
          <p:txBody>
            <a:bodyPr vert="horz" wrap="square" lIns="91419" tIns="45709" rIns="91419" bIns="45709" numCol="1" anchor="t" anchorCtr="0" compatLnSpc="1"/>
            <a:lstStyle/>
            <a:p>
              <a:endParaRPr lang="zh-CN" altLang="en-US"/>
            </a:p>
          </p:txBody>
        </p:sp>
        <p:sp>
          <p:nvSpPr>
            <p:cNvPr id="15" name="Freeform 64"/>
            <p:cNvSpPr>
              <a:spLocks noEditPoints="1"/>
            </p:cNvSpPr>
            <p:nvPr/>
          </p:nvSpPr>
          <p:spPr bwMode="auto">
            <a:xfrm>
              <a:off x="7093857" y="4231545"/>
              <a:ext cx="261925" cy="260524"/>
            </a:xfrm>
            <a:custGeom>
              <a:avLst/>
              <a:gdLst>
                <a:gd name="T0" fmla="*/ 219 w 248"/>
                <a:gd name="T1" fmla="*/ 149 h 247"/>
                <a:gd name="T2" fmla="*/ 219 w 248"/>
                <a:gd name="T3" fmla="*/ 99 h 247"/>
                <a:gd name="T4" fmla="*/ 231 w 248"/>
                <a:gd name="T5" fmla="*/ 70 h 247"/>
                <a:gd name="T6" fmla="*/ 174 w 248"/>
                <a:gd name="T7" fmla="*/ 39 h 247"/>
                <a:gd name="T8" fmla="*/ 162 w 248"/>
                <a:gd name="T9" fmla="*/ 10 h 247"/>
                <a:gd name="T10" fmla="*/ 100 w 248"/>
                <a:gd name="T11" fmla="*/ 29 h 247"/>
                <a:gd name="T12" fmla="*/ 71 w 248"/>
                <a:gd name="T13" fmla="*/ 17 h 247"/>
                <a:gd name="T14" fmla="*/ 40 w 248"/>
                <a:gd name="T15" fmla="*/ 74 h 247"/>
                <a:gd name="T16" fmla="*/ 11 w 248"/>
                <a:gd name="T17" fmla="*/ 86 h 247"/>
                <a:gd name="T18" fmla="*/ 45 w 248"/>
                <a:gd name="T19" fmla="*/ 124 h 247"/>
                <a:gd name="T20" fmla="*/ 11 w 248"/>
                <a:gd name="T21" fmla="*/ 161 h 247"/>
                <a:gd name="T22" fmla="*/ 40 w 248"/>
                <a:gd name="T23" fmla="*/ 173 h 247"/>
                <a:gd name="T24" fmla="*/ 71 w 248"/>
                <a:gd name="T25" fmla="*/ 231 h 247"/>
                <a:gd name="T26" fmla="*/ 100 w 248"/>
                <a:gd name="T27" fmla="*/ 218 h 247"/>
                <a:gd name="T28" fmla="*/ 162 w 248"/>
                <a:gd name="T29" fmla="*/ 237 h 247"/>
                <a:gd name="T30" fmla="*/ 174 w 248"/>
                <a:gd name="T31" fmla="*/ 208 h 247"/>
                <a:gd name="T32" fmla="*/ 231 w 248"/>
                <a:gd name="T33" fmla="*/ 177 h 247"/>
                <a:gd name="T34" fmla="*/ 124 w 248"/>
                <a:gd name="T35" fmla="*/ 187 h 247"/>
                <a:gd name="T36" fmla="*/ 124 w 248"/>
                <a:gd name="T37" fmla="*/ 61 h 247"/>
                <a:gd name="T38" fmla="*/ 124 w 248"/>
                <a:gd name="T39" fmla="*/ 187 h 247"/>
                <a:gd name="T40" fmla="*/ 216 w 248"/>
                <a:gd name="T41" fmla="*/ 124 h 247"/>
                <a:gd name="T42" fmla="*/ 235 w 248"/>
                <a:gd name="T43" fmla="*/ 118 h 247"/>
                <a:gd name="T44" fmla="*/ 235 w 248"/>
                <a:gd name="T45" fmla="*/ 132 h 247"/>
                <a:gd name="T46" fmla="*/ 54 w 248"/>
                <a:gd name="T47" fmla="*/ 65 h 247"/>
                <a:gd name="T48" fmla="*/ 51 w 248"/>
                <a:gd name="T49" fmla="*/ 42 h 247"/>
                <a:gd name="T50" fmla="*/ 41 w 248"/>
                <a:gd name="T51" fmla="*/ 51 h 247"/>
                <a:gd name="T52" fmla="*/ 131 w 248"/>
                <a:gd name="T53" fmla="*/ 33 h 247"/>
                <a:gd name="T54" fmla="*/ 124 w 248"/>
                <a:gd name="T55" fmla="*/ 7 h 247"/>
                <a:gd name="T56" fmla="*/ 117 w 248"/>
                <a:gd name="T57" fmla="*/ 33 h 247"/>
                <a:gd name="T58" fmla="*/ 131 w 248"/>
                <a:gd name="T59" fmla="*/ 33 h 247"/>
                <a:gd name="T60" fmla="*/ 207 w 248"/>
                <a:gd name="T61" fmla="*/ 51 h 247"/>
                <a:gd name="T62" fmla="*/ 197 w 248"/>
                <a:gd name="T63" fmla="*/ 42 h 247"/>
                <a:gd name="T64" fmla="*/ 189 w 248"/>
                <a:gd name="T65" fmla="*/ 59 h 247"/>
                <a:gd name="T66" fmla="*/ 13 w 248"/>
                <a:gd name="T67" fmla="*/ 118 h 247"/>
                <a:gd name="T68" fmla="*/ 13 w 248"/>
                <a:gd name="T69" fmla="*/ 132 h 247"/>
                <a:gd name="T70" fmla="*/ 33 w 248"/>
                <a:gd name="T71" fmla="*/ 124 h 247"/>
                <a:gd name="T72" fmla="*/ 13 w 248"/>
                <a:gd name="T73" fmla="*/ 118 h 247"/>
                <a:gd name="T74" fmla="*/ 189 w 248"/>
                <a:gd name="T75" fmla="*/ 189 h 247"/>
                <a:gd name="T76" fmla="*/ 196 w 248"/>
                <a:gd name="T77" fmla="*/ 207 h 247"/>
                <a:gd name="T78" fmla="*/ 206 w 248"/>
                <a:gd name="T79" fmla="*/ 207 h 247"/>
                <a:gd name="T80" fmla="*/ 193 w 248"/>
                <a:gd name="T81" fmla="*/ 184 h 247"/>
                <a:gd name="T82" fmla="*/ 117 w 248"/>
                <a:gd name="T83" fmla="*/ 215 h 247"/>
                <a:gd name="T84" fmla="*/ 124 w 248"/>
                <a:gd name="T85" fmla="*/ 243 h 247"/>
                <a:gd name="T86" fmla="*/ 131 w 248"/>
                <a:gd name="T87" fmla="*/ 236 h 247"/>
                <a:gd name="T88" fmla="*/ 124 w 248"/>
                <a:gd name="T89" fmla="*/ 215 h 247"/>
                <a:gd name="T90" fmla="*/ 41 w 248"/>
                <a:gd name="T91" fmla="*/ 199 h 247"/>
                <a:gd name="T92" fmla="*/ 46 w 248"/>
                <a:gd name="T93" fmla="*/ 210 h 247"/>
                <a:gd name="T94" fmla="*/ 65 w 248"/>
                <a:gd name="T95" fmla="*/ 194 h 247"/>
                <a:gd name="T96" fmla="*/ 55 w 248"/>
                <a:gd name="T97" fmla="*/ 184 h 247"/>
                <a:gd name="T98" fmla="*/ 76 w 248"/>
                <a:gd name="T99" fmla="*/ 124 h 247"/>
                <a:gd name="T100" fmla="*/ 173 w 248"/>
                <a:gd name="T101" fmla="*/ 124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8" h="247">
                  <a:moveTo>
                    <a:pt x="238" y="161"/>
                  </a:moveTo>
                  <a:cubicBezTo>
                    <a:pt x="219" y="149"/>
                    <a:pt x="219" y="149"/>
                    <a:pt x="219" y="149"/>
                  </a:cubicBezTo>
                  <a:cubicBezTo>
                    <a:pt x="209" y="142"/>
                    <a:pt x="204" y="133"/>
                    <a:pt x="204" y="124"/>
                  </a:cubicBezTo>
                  <a:cubicBezTo>
                    <a:pt x="204" y="115"/>
                    <a:pt x="209" y="106"/>
                    <a:pt x="219" y="99"/>
                  </a:cubicBezTo>
                  <a:cubicBezTo>
                    <a:pt x="238" y="86"/>
                    <a:pt x="238" y="86"/>
                    <a:pt x="238" y="86"/>
                  </a:cubicBezTo>
                  <a:cubicBezTo>
                    <a:pt x="248" y="79"/>
                    <a:pt x="243" y="68"/>
                    <a:pt x="231" y="70"/>
                  </a:cubicBezTo>
                  <a:cubicBezTo>
                    <a:pt x="209" y="74"/>
                    <a:pt x="209" y="74"/>
                    <a:pt x="209" y="74"/>
                  </a:cubicBezTo>
                  <a:cubicBezTo>
                    <a:pt x="185" y="79"/>
                    <a:pt x="169" y="63"/>
                    <a:pt x="174" y="39"/>
                  </a:cubicBezTo>
                  <a:cubicBezTo>
                    <a:pt x="178" y="17"/>
                    <a:pt x="178" y="17"/>
                    <a:pt x="178" y="17"/>
                  </a:cubicBezTo>
                  <a:cubicBezTo>
                    <a:pt x="181" y="5"/>
                    <a:pt x="168" y="1"/>
                    <a:pt x="162" y="10"/>
                  </a:cubicBezTo>
                  <a:cubicBezTo>
                    <a:pt x="150" y="29"/>
                    <a:pt x="150" y="29"/>
                    <a:pt x="150" y="29"/>
                  </a:cubicBezTo>
                  <a:cubicBezTo>
                    <a:pt x="136" y="50"/>
                    <a:pt x="113" y="50"/>
                    <a:pt x="100" y="29"/>
                  </a:cubicBezTo>
                  <a:cubicBezTo>
                    <a:pt x="87" y="10"/>
                    <a:pt x="87" y="10"/>
                    <a:pt x="87" y="10"/>
                  </a:cubicBezTo>
                  <a:cubicBezTo>
                    <a:pt x="81" y="0"/>
                    <a:pt x="68" y="4"/>
                    <a:pt x="71" y="17"/>
                  </a:cubicBezTo>
                  <a:cubicBezTo>
                    <a:pt x="75" y="39"/>
                    <a:pt x="75" y="39"/>
                    <a:pt x="75" y="39"/>
                  </a:cubicBezTo>
                  <a:cubicBezTo>
                    <a:pt x="80" y="63"/>
                    <a:pt x="64" y="79"/>
                    <a:pt x="40" y="74"/>
                  </a:cubicBezTo>
                  <a:cubicBezTo>
                    <a:pt x="18" y="70"/>
                    <a:pt x="18" y="70"/>
                    <a:pt x="18" y="70"/>
                  </a:cubicBezTo>
                  <a:cubicBezTo>
                    <a:pt x="6" y="67"/>
                    <a:pt x="0" y="80"/>
                    <a:pt x="11" y="86"/>
                  </a:cubicBezTo>
                  <a:cubicBezTo>
                    <a:pt x="30" y="99"/>
                    <a:pt x="30" y="99"/>
                    <a:pt x="30" y="99"/>
                  </a:cubicBezTo>
                  <a:cubicBezTo>
                    <a:pt x="40" y="106"/>
                    <a:pt x="45" y="115"/>
                    <a:pt x="45" y="124"/>
                  </a:cubicBezTo>
                  <a:cubicBezTo>
                    <a:pt x="45" y="133"/>
                    <a:pt x="40" y="142"/>
                    <a:pt x="30" y="149"/>
                  </a:cubicBezTo>
                  <a:cubicBezTo>
                    <a:pt x="11" y="161"/>
                    <a:pt x="11" y="161"/>
                    <a:pt x="11" y="161"/>
                  </a:cubicBezTo>
                  <a:cubicBezTo>
                    <a:pt x="0" y="168"/>
                    <a:pt x="6" y="180"/>
                    <a:pt x="18" y="177"/>
                  </a:cubicBezTo>
                  <a:cubicBezTo>
                    <a:pt x="40" y="173"/>
                    <a:pt x="40" y="173"/>
                    <a:pt x="40" y="173"/>
                  </a:cubicBezTo>
                  <a:cubicBezTo>
                    <a:pt x="64" y="168"/>
                    <a:pt x="80" y="184"/>
                    <a:pt x="75" y="208"/>
                  </a:cubicBezTo>
                  <a:cubicBezTo>
                    <a:pt x="71" y="231"/>
                    <a:pt x="71" y="231"/>
                    <a:pt x="71" y="231"/>
                  </a:cubicBezTo>
                  <a:cubicBezTo>
                    <a:pt x="68" y="243"/>
                    <a:pt x="81" y="247"/>
                    <a:pt x="87" y="237"/>
                  </a:cubicBezTo>
                  <a:cubicBezTo>
                    <a:pt x="100" y="218"/>
                    <a:pt x="100" y="218"/>
                    <a:pt x="100" y="218"/>
                  </a:cubicBezTo>
                  <a:cubicBezTo>
                    <a:pt x="113" y="198"/>
                    <a:pt x="136" y="198"/>
                    <a:pt x="150" y="218"/>
                  </a:cubicBezTo>
                  <a:cubicBezTo>
                    <a:pt x="162" y="237"/>
                    <a:pt x="162" y="237"/>
                    <a:pt x="162" y="237"/>
                  </a:cubicBezTo>
                  <a:cubicBezTo>
                    <a:pt x="168" y="247"/>
                    <a:pt x="181" y="242"/>
                    <a:pt x="178" y="231"/>
                  </a:cubicBezTo>
                  <a:cubicBezTo>
                    <a:pt x="174" y="208"/>
                    <a:pt x="174" y="208"/>
                    <a:pt x="174" y="208"/>
                  </a:cubicBezTo>
                  <a:cubicBezTo>
                    <a:pt x="169" y="184"/>
                    <a:pt x="185" y="168"/>
                    <a:pt x="209" y="173"/>
                  </a:cubicBezTo>
                  <a:cubicBezTo>
                    <a:pt x="231" y="177"/>
                    <a:pt x="231" y="177"/>
                    <a:pt x="231" y="177"/>
                  </a:cubicBezTo>
                  <a:cubicBezTo>
                    <a:pt x="243" y="180"/>
                    <a:pt x="248" y="168"/>
                    <a:pt x="238" y="161"/>
                  </a:cubicBezTo>
                  <a:close/>
                  <a:moveTo>
                    <a:pt x="124" y="187"/>
                  </a:moveTo>
                  <a:cubicBezTo>
                    <a:pt x="89" y="187"/>
                    <a:pt x="61" y="159"/>
                    <a:pt x="61" y="124"/>
                  </a:cubicBezTo>
                  <a:cubicBezTo>
                    <a:pt x="61" y="89"/>
                    <a:pt x="89" y="61"/>
                    <a:pt x="124" y="61"/>
                  </a:cubicBezTo>
                  <a:cubicBezTo>
                    <a:pt x="159" y="61"/>
                    <a:pt x="187" y="89"/>
                    <a:pt x="187" y="124"/>
                  </a:cubicBezTo>
                  <a:cubicBezTo>
                    <a:pt x="187" y="159"/>
                    <a:pt x="159" y="187"/>
                    <a:pt x="124" y="187"/>
                  </a:cubicBezTo>
                  <a:close/>
                  <a:moveTo>
                    <a:pt x="215" y="132"/>
                  </a:moveTo>
                  <a:cubicBezTo>
                    <a:pt x="215" y="129"/>
                    <a:pt x="216" y="127"/>
                    <a:pt x="216" y="124"/>
                  </a:cubicBezTo>
                  <a:cubicBezTo>
                    <a:pt x="216" y="122"/>
                    <a:pt x="215" y="120"/>
                    <a:pt x="215" y="118"/>
                  </a:cubicBezTo>
                  <a:cubicBezTo>
                    <a:pt x="235" y="118"/>
                    <a:pt x="235" y="118"/>
                    <a:pt x="235" y="118"/>
                  </a:cubicBezTo>
                  <a:cubicBezTo>
                    <a:pt x="238" y="118"/>
                    <a:pt x="242" y="121"/>
                    <a:pt x="242" y="125"/>
                  </a:cubicBezTo>
                  <a:cubicBezTo>
                    <a:pt x="242" y="129"/>
                    <a:pt x="238" y="132"/>
                    <a:pt x="235" y="132"/>
                  </a:cubicBezTo>
                  <a:lnTo>
                    <a:pt x="215" y="132"/>
                  </a:lnTo>
                  <a:close/>
                  <a:moveTo>
                    <a:pt x="54" y="65"/>
                  </a:moveTo>
                  <a:cubicBezTo>
                    <a:pt x="57" y="61"/>
                    <a:pt x="60" y="58"/>
                    <a:pt x="64" y="55"/>
                  </a:cubicBezTo>
                  <a:cubicBezTo>
                    <a:pt x="51" y="42"/>
                    <a:pt x="51" y="42"/>
                    <a:pt x="51" y="42"/>
                  </a:cubicBezTo>
                  <a:cubicBezTo>
                    <a:pt x="48" y="39"/>
                    <a:pt x="44" y="39"/>
                    <a:pt x="41" y="42"/>
                  </a:cubicBezTo>
                  <a:cubicBezTo>
                    <a:pt x="38" y="44"/>
                    <a:pt x="38" y="49"/>
                    <a:pt x="41" y="51"/>
                  </a:cubicBezTo>
                  <a:lnTo>
                    <a:pt x="54" y="65"/>
                  </a:lnTo>
                  <a:close/>
                  <a:moveTo>
                    <a:pt x="131" y="33"/>
                  </a:moveTo>
                  <a:cubicBezTo>
                    <a:pt x="131" y="14"/>
                    <a:pt x="131" y="14"/>
                    <a:pt x="131" y="14"/>
                  </a:cubicBezTo>
                  <a:cubicBezTo>
                    <a:pt x="131" y="10"/>
                    <a:pt x="128" y="7"/>
                    <a:pt x="124" y="7"/>
                  </a:cubicBezTo>
                  <a:cubicBezTo>
                    <a:pt x="120" y="7"/>
                    <a:pt x="117" y="10"/>
                    <a:pt x="117" y="14"/>
                  </a:cubicBezTo>
                  <a:cubicBezTo>
                    <a:pt x="117" y="33"/>
                    <a:pt x="117" y="33"/>
                    <a:pt x="117" y="33"/>
                  </a:cubicBezTo>
                  <a:cubicBezTo>
                    <a:pt x="119" y="32"/>
                    <a:pt x="122" y="32"/>
                    <a:pt x="124" y="32"/>
                  </a:cubicBezTo>
                  <a:cubicBezTo>
                    <a:pt x="126" y="32"/>
                    <a:pt x="129" y="32"/>
                    <a:pt x="131" y="33"/>
                  </a:cubicBezTo>
                  <a:close/>
                  <a:moveTo>
                    <a:pt x="194" y="65"/>
                  </a:moveTo>
                  <a:cubicBezTo>
                    <a:pt x="207" y="51"/>
                    <a:pt x="207" y="51"/>
                    <a:pt x="207" y="51"/>
                  </a:cubicBezTo>
                  <a:cubicBezTo>
                    <a:pt x="210" y="49"/>
                    <a:pt x="210" y="44"/>
                    <a:pt x="207" y="42"/>
                  </a:cubicBezTo>
                  <a:cubicBezTo>
                    <a:pt x="204" y="39"/>
                    <a:pt x="200" y="39"/>
                    <a:pt x="197" y="42"/>
                  </a:cubicBezTo>
                  <a:cubicBezTo>
                    <a:pt x="184" y="55"/>
                    <a:pt x="184" y="55"/>
                    <a:pt x="184" y="55"/>
                  </a:cubicBezTo>
                  <a:cubicBezTo>
                    <a:pt x="186" y="56"/>
                    <a:pt x="187" y="58"/>
                    <a:pt x="189" y="59"/>
                  </a:cubicBezTo>
                  <a:cubicBezTo>
                    <a:pt x="191" y="61"/>
                    <a:pt x="192" y="63"/>
                    <a:pt x="194" y="65"/>
                  </a:cubicBezTo>
                  <a:close/>
                  <a:moveTo>
                    <a:pt x="13" y="118"/>
                  </a:moveTo>
                  <a:cubicBezTo>
                    <a:pt x="10" y="118"/>
                    <a:pt x="6" y="121"/>
                    <a:pt x="6" y="125"/>
                  </a:cubicBezTo>
                  <a:cubicBezTo>
                    <a:pt x="6" y="129"/>
                    <a:pt x="10" y="132"/>
                    <a:pt x="13" y="132"/>
                  </a:cubicBezTo>
                  <a:cubicBezTo>
                    <a:pt x="33" y="132"/>
                    <a:pt x="33" y="132"/>
                    <a:pt x="33" y="132"/>
                  </a:cubicBezTo>
                  <a:cubicBezTo>
                    <a:pt x="33" y="129"/>
                    <a:pt x="33" y="127"/>
                    <a:pt x="33" y="124"/>
                  </a:cubicBezTo>
                  <a:cubicBezTo>
                    <a:pt x="33" y="122"/>
                    <a:pt x="33" y="120"/>
                    <a:pt x="33" y="118"/>
                  </a:cubicBezTo>
                  <a:lnTo>
                    <a:pt x="13" y="118"/>
                  </a:lnTo>
                  <a:close/>
                  <a:moveTo>
                    <a:pt x="193" y="184"/>
                  </a:moveTo>
                  <a:cubicBezTo>
                    <a:pt x="191" y="186"/>
                    <a:pt x="190" y="187"/>
                    <a:pt x="189" y="189"/>
                  </a:cubicBezTo>
                  <a:cubicBezTo>
                    <a:pt x="187" y="190"/>
                    <a:pt x="185" y="192"/>
                    <a:pt x="183" y="194"/>
                  </a:cubicBezTo>
                  <a:cubicBezTo>
                    <a:pt x="196" y="207"/>
                    <a:pt x="196" y="207"/>
                    <a:pt x="196" y="207"/>
                  </a:cubicBezTo>
                  <a:cubicBezTo>
                    <a:pt x="197" y="208"/>
                    <a:pt x="199" y="209"/>
                    <a:pt x="201" y="209"/>
                  </a:cubicBezTo>
                  <a:cubicBezTo>
                    <a:pt x="202" y="209"/>
                    <a:pt x="204" y="208"/>
                    <a:pt x="206" y="207"/>
                  </a:cubicBezTo>
                  <a:cubicBezTo>
                    <a:pt x="208" y="204"/>
                    <a:pt x="208" y="200"/>
                    <a:pt x="206" y="197"/>
                  </a:cubicBezTo>
                  <a:lnTo>
                    <a:pt x="193" y="184"/>
                  </a:lnTo>
                  <a:close/>
                  <a:moveTo>
                    <a:pt x="124" y="215"/>
                  </a:moveTo>
                  <a:cubicBezTo>
                    <a:pt x="122" y="215"/>
                    <a:pt x="119" y="215"/>
                    <a:pt x="117" y="215"/>
                  </a:cubicBezTo>
                  <a:cubicBezTo>
                    <a:pt x="117" y="236"/>
                    <a:pt x="117" y="236"/>
                    <a:pt x="117" y="236"/>
                  </a:cubicBezTo>
                  <a:cubicBezTo>
                    <a:pt x="117" y="240"/>
                    <a:pt x="120" y="243"/>
                    <a:pt x="124" y="243"/>
                  </a:cubicBezTo>
                  <a:cubicBezTo>
                    <a:pt x="124" y="243"/>
                    <a:pt x="124" y="243"/>
                    <a:pt x="124" y="243"/>
                  </a:cubicBezTo>
                  <a:cubicBezTo>
                    <a:pt x="128" y="243"/>
                    <a:pt x="131" y="240"/>
                    <a:pt x="131" y="236"/>
                  </a:cubicBezTo>
                  <a:cubicBezTo>
                    <a:pt x="131" y="215"/>
                    <a:pt x="131" y="215"/>
                    <a:pt x="131" y="215"/>
                  </a:cubicBezTo>
                  <a:cubicBezTo>
                    <a:pt x="129" y="215"/>
                    <a:pt x="126" y="215"/>
                    <a:pt x="124" y="215"/>
                  </a:cubicBezTo>
                  <a:close/>
                  <a:moveTo>
                    <a:pt x="55" y="184"/>
                  </a:moveTo>
                  <a:cubicBezTo>
                    <a:pt x="41" y="199"/>
                    <a:pt x="41" y="199"/>
                    <a:pt x="41" y="199"/>
                  </a:cubicBezTo>
                  <a:cubicBezTo>
                    <a:pt x="38" y="201"/>
                    <a:pt x="38" y="206"/>
                    <a:pt x="41" y="208"/>
                  </a:cubicBezTo>
                  <a:cubicBezTo>
                    <a:pt x="42" y="210"/>
                    <a:pt x="44" y="210"/>
                    <a:pt x="46" y="210"/>
                  </a:cubicBezTo>
                  <a:cubicBezTo>
                    <a:pt x="48" y="210"/>
                    <a:pt x="49" y="210"/>
                    <a:pt x="51" y="208"/>
                  </a:cubicBezTo>
                  <a:cubicBezTo>
                    <a:pt x="65" y="194"/>
                    <a:pt x="65" y="194"/>
                    <a:pt x="65" y="194"/>
                  </a:cubicBezTo>
                  <a:cubicBezTo>
                    <a:pt x="63" y="192"/>
                    <a:pt x="61" y="190"/>
                    <a:pt x="59" y="188"/>
                  </a:cubicBezTo>
                  <a:cubicBezTo>
                    <a:pt x="58" y="187"/>
                    <a:pt x="57" y="186"/>
                    <a:pt x="55" y="184"/>
                  </a:cubicBezTo>
                  <a:close/>
                  <a:moveTo>
                    <a:pt x="124" y="75"/>
                  </a:moveTo>
                  <a:cubicBezTo>
                    <a:pt x="98" y="75"/>
                    <a:pt x="76" y="97"/>
                    <a:pt x="76" y="124"/>
                  </a:cubicBezTo>
                  <a:cubicBezTo>
                    <a:pt x="76" y="150"/>
                    <a:pt x="98" y="172"/>
                    <a:pt x="124" y="172"/>
                  </a:cubicBezTo>
                  <a:cubicBezTo>
                    <a:pt x="151" y="172"/>
                    <a:pt x="173" y="150"/>
                    <a:pt x="173" y="124"/>
                  </a:cubicBezTo>
                  <a:cubicBezTo>
                    <a:pt x="173" y="97"/>
                    <a:pt x="151" y="75"/>
                    <a:pt x="124" y="75"/>
                  </a:cubicBezTo>
                  <a:close/>
                </a:path>
              </a:pathLst>
            </a:custGeom>
            <a:solidFill>
              <a:schemeClr val="bg1"/>
            </a:solidFill>
            <a:ln>
              <a:noFill/>
            </a:ln>
          </p:spPr>
          <p:txBody>
            <a:bodyPr vert="horz" wrap="square" lIns="91419" tIns="45709" rIns="91419" bIns="45709" numCol="1" anchor="t" anchorCtr="0" compatLnSpc="1"/>
            <a:lstStyle/>
            <a:p>
              <a:endParaRPr lang="zh-CN" altLang="en-US"/>
            </a:p>
          </p:txBody>
        </p:sp>
        <p:sp>
          <p:nvSpPr>
            <p:cNvPr id="16" name="Freeform 135"/>
            <p:cNvSpPr>
              <a:spLocks noEditPoints="1"/>
            </p:cNvSpPr>
            <p:nvPr/>
          </p:nvSpPr>
          <p:spPr bwMode="auto">
            <a:xfrm>
              <a:off x="9305898" y="4231545"/>
              <a:ext cx="274530" cy="274530"/>
            </a:xfrm>
            <a:custGeom>
              <a:avLst/>
              <a:gdLst>
                <a:gd name="T0" fmla="*/ 121 w 260"/>
                <a:gd name="T1" fmla="*/ 109 h 261"/>
                <a:gd name="T2" fmla="*/ 120 w 260"/>
                <a:gd name="T3" fmla="*/ 133 h 261"/>
                <a:gd name="T4" fmla="*/ 107 w 260"/>
                <a:gd name="T5" fmla="*/ 133 h 261"/>
                <a:gd name="T6" fmla="*/ 121 w 260"/>
                <a:gd name="T7" fmla="*/ 109 h 261"/>
                <a:gd name="T8" fmla="*/ 125 w 260"/>
                <a:gd name="T9" fmla="*/ 0 h 261"/>
                <a:gd name="T10" fmla="*/ 51 w 260"/>
                <a:gd name="T11" fmla="*/ 44 h 261"/>
                <a:gd name="T12" fmla="*/ 41 w 260"/>
                <a:gd name="T13" fmla="*/ 226 h 261"/>
                <a:gd name="T14" fmla="*/ 125 w 260"/>
                <a:gd name="T15" fmla="*/ 248 h 261"/>
                <a:gd name="T16" fmla="*/ 41 w 260"/>
                <a:gd name="T17" fmla="*/ 226 h 261"/>
                <a:gd name="T18" fmla="*/ 0 w 260"/>
                <a:gd name="T19" fmla="*/ 136 h 261"/>
                <a:gd name="T20" fmla="*/ 43 w 260"/>
                <a:gd name="T21" fmla="*/ 210 h 261"/>
                <a:gd name="T22" fmla="*/ 43 w 260"/>
                <a:gd name="T23" fmla="*/ 51 h 261"/>
                <a:gd name="T24" fmla="*/ 0 w 260"/>
                <a:gd name="T25" fmla="*/ 126 h 261"/>
                <a:gd name="T26" fmla="*/ 43 w 260"/>
                <a:gd name="T27" fmla="*/ 51 h 261"/>
                <a:gd name="T28" fmla="*/ 260 w 260"/>
                <a:gd name="T29" fmla="*/ 126 h 261"/>
                <a:gd name="T30" fmla="*/ 217 w 260"/>
                <a:gd name="T31" fmla="*/ 51 h 261"/>
                <a:gd name="T32" fmla="*/ 218 w 260"/>
                <a:gd name="T33" fmla="*/ 35 h 261"/>
                <a:gd name="T34" fmla="*/ 135 w 260"/>
                <a:gd name="T35" fmla="*/ 13 h 261"/>
                <a:gd name="T36" fmla="*/ 218 w 260"/>
                <a:gd name="T37" fmla="*/ 35 h 261"/>
                <a:gd name="T38" fmla="*/ 135 w 260"/>
                <a:gd name="T39" fmla="*/ 261 h 261"/>
                <a:gd name="T40" fmla="*/ 209 w 260"/>
                <a:gd name="T41" fmla="*/ 217 h 261"/>
                <a:gd name="T42" fmla="*/ 130 w 260"/>
                <a:gd name="T43" fmla="*/ 238 h 261"/>
                <a:gd name="T44" fmla="*/ 130 w 260"/>
                <a:gd name="T45" fmla="*/ 23 h 261"/>
                <a:gd name="T46" fmla="*/ 130 w 260"/>
                <a:gd name="T47" fmla="*/ 238 h 261"/>
                <a:gd name="T48" fmla="*/ 65 w 260"/>
                <a:gd name="T49" fmla="*/ 146 h 261"/>
                <a:gd name="T50" fmla="*/ 71 w 260"/>
                <a:gd name="T51" fmla="*/ 141 h 261"/>
                <a:gd name="T52" fmla="*/ 66 w 260"/>
                <a:gd name="T53" fmla="*/ 97 h 261"/>
                <a:gd name="T54" fmla="*/ 50 w 260"/>
                <a:gd name="T55" fmla="*/ 113 h 261"/>
                <a:gd name="T56" fmla="*/ 73 w 260"/>
                <a:gd name="T57" fmla="*/ 117 h 261"/>
                <a:gd name="T58" fmla="*/ 46 w 260"/>
                <a:gd name="T59" fmla="*/ 149 h 261"/>
                <a:gd name="T60" fmla="*/ 88 w 260"/>
                <a:gd name="T61" fmla="*/ 157 h 261"/>
                <a:gd name="T62" fmla="*/ 141 w 260"/>
                <a:gd name="T63" fmla="*/ 133 h 261"/>
                <a:gd name="T64" fmla="*/ 134 w 260"/>
                <a:gd name="T65" fmla="*/ 98 h 261"/>
                <a:gd name="T66" fmla="*/ 94 w 260"/>
                <a:gd name="T67" fmla="*/ 134 h 261"/>
                <a:gd name="T68" fmla="*/ 120 w 260"/>
                <a:gd name="T69" fmla="*/ 143 h 261"/>
                <a:gd name="T70" fmla="*/ 134 w 260"/>
                <a:gd name="T71" fmla="*/ 157 h 261"/>
                <a:gd name="T72" fmla="*/ 141 w 260"/>
                <a:gd name="T73" fmla="*/ 143 h 261"/>
                <a:gd name="T74" fmla="*/ 160 w 260"/>
                <a:gd name="T75" fmla="*/ 89 h 261"/>
                <a:gd name="T76" fmla="*/ 151 w 260"/>
                <a:gd name="T77" fmla="*/ 180 h 261"/>
                <a:gd name="T78" fmla="*/ 160 w 260"/>
                <a:gd name="T79" fmla="*/ 89 h 261"/>
                <a:gd name="T80" fmla="*/ 215 w 260"/>
                <a:gd name="T81" fmla="*/ 107 h 261"/>
                <a:gd name="T82" fmla="*/ 173 w 260"/>
                <a:gd name="T83" fmla="*/ 98 h 261"/>
                <a:gd name="T84" fmla="*/ 200 w 260"/>
                <a:gd name="T85" fmla="*/ 110 h 261"/>
                <a:gd name="T86" fmla="*/ 176 w 260"/>
                <a:gd name="T87" fmla="*/ 157 h 261"/>
                <a:gd name="T88" fmla="*/ 217 w 260"/>
                <a:gd name="T89" fmla="*/ 210 h 261"/>
                <a:gd name="T90" fmla="*/ 260 w 260"/>
                <a:gd name="T91" fmla="*/ 136 h 261"/>
                <a:gd name="T92" fmla="*/ 217 w 260"/>
                <a:gd name="T93" fmla="*/ 21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0" h="261">
                  <a:moveTo>
                    <a:pt x="121" y="109"/>
                  </a:moveTo>
                  <a:cubicBezTo>
                    <a:pt x="121" y="109"/>
                    <a:pt x="121" y="109"/>
                    <a:pt x="121" y="109"/>
                  </a:cubicBezTo>
                  <a:cubicBezTo>
                    <a:pt x="121" y="113"/>
                    <a:pt x="120" y="116"/>
                    <a:pt x="120" y="120"/>
                  </a:cubicBezTo>
                  <a:cubicBezTo>
                    <a:pt x="120" y="133"/>
                    <a:pt x="120" y="133"/>
                    <a:pt x="120" y="133"/>
                  </a:cubicBezTo>
                  <a:cubicBezTo>
                    <a:pt x="107" y="133"/>
                    <a:pt x="107" y="133"/>
                    <a:pt x="107" y="133"/>
                  </a:cubicBezTo>
                  <a:cubicBezTo>
                    <a:pt x="107" y="133"/>
                    <a:pt x="107" y="133"/>
                    <a:pt x="107" y="133"/>
                  </a:cubicBezTo>
                  <a:cubicBezTo>
                    <a:pt x="115" y="120"/>
                    <a:pt x="115" y="120"/>
                    <a:pt x="115" y="120"/>
                  </a:cubicBezTo>
                  <a:cubicBezTo>
                    <a:pt x="117" y="116"/>
                    <a:pt x="119" y="113"/>
                    <a:pt x="121" y="109"/>
                  </a:cubicBezTo>
                  <a:close/>
                  <a:moveTo>
                    <a:pt x="125" y="13"/>
                  </a:moveTo>
                  <a:cubicBezTo>
                    <a:pt x="125" y="0"/>
                    <a:pt x="125" y="0"/>
                    <a:pt x="125" y="0"/>
                  </a:cubicBezTo>
                  <a:cubicBezTo>
                    <a:pt x="93" y="2"/>
                    <a:pt x="64" y="15"/>
                    <a:pt x="41" y="35"/>
                  </a:cubicBezTo>
                  <a:cubicBezTo>
                    <a:pt x="51" y="44"/>
                    <a:pt x="51" y="44"/>
                    <a:pt x="51" y="44"/>
                  </a:cubicBezTo>
                  <a:cubicBezTo>
                    <a:pt x="70" y="26"/>
                    <a:pt x="96" y="15"/>
                    <a:pt x="125" y="13"/>
                  </a:cubicBezTo>
                  <a:close/>
                  <a:moveTo>
                    <a:pt x="41" y="226"/>
                  </a:moveTo>
                  <a:cubicBezTo>
                    <a:pt x="64" y="247"/>
                    <a:pt x="93" y="260"/>
                    <a:pt x="125" y="261"/>
                  </a:cubicBezTo>
                  <a:cubicBezTo>
                    <a:pt x="125" y="248"/>
                    <a:pt x="125" y="248"/>
                    <a:pt x="125" y="248"/>
                  </a:cubicBezTo>
                  <a:cubicBezTo>
                    <a:pt x="96" y="247"/>
                    <a:pt x="70" y="235"/>
                    <a:pt x="51" y="217"/>
                  </a:cubicBezTo>
                  <a:lnTo>
                    <a:pt x="41" y="226"/>
                  </a:lnTo>
                  <a:close/>
                  <a:moveTo>
                    <a:pt x="13" y="136"/>
                  </a:moveTo>
                  <a:cubicBezTo>
                    <a:pt x="0" y="136"/>
                    <a:pt x="0" y="136"/>
                    <a:pt x="0" y="136"/>
                  </a:cubicBezTo>
                  <a:cubicBezTo>
                    <a:pt x="1" y="168"/>
                    <a:pt x="14" y="197"/>
                    <a:pt x="34" y="219"/>
                  </a:cubicBezTo>
                  <a:cubicBezTo>
                    <a:pt x="43" y="210"/>
                    <a:pt x="43" y="210"/>
                    <a:pt x="43" y="210"/>
                  </a:cubicBezTo>
                  <a:cubicBezTo>
                    <a:pt x="25" y="190"/>
                    <a:pt x="14" y="164"/>
                    <a:pt x="13" y="136"/>
                  </a:cubicBezTo>
                  <a:close/>
                  <a:moveTo>
                    <a:pt x="43" y="51"/>
                  </a:moveTo>
                  <a:cubicBezTo>
                    <a:pt x="34" y="42"/>
                    <a:pt x="34" y="42"/>
                    <a:pt x="34" y="42"/>
                  </a:cubicBezTo>
                  <a:cubicBezTo>
                    <a:pt x="14" y="64"/>
                    <a:pt x="1" y="94"/>
                    <a:pt x="0" y="126"/>
                  </a:cubicBezTo>
                  <a:cubicBezTo>
                    <a:pt x="13" y="126"/>
                    <a:pt x="13" y="126"/>
                    <a:pt x="13" y="126"/>
                  </a:cubicBezTo>
                  <a:cubicBezTo>
                    <a:pt x="14" y="97"/>
                    <a:pt x="25" y="71"/>
                    <a:pt x="43" y="51"/>
                  </a:cubicBezTo>
                  <a:close/>
                  <a:moveTo>
                    <a:pt x="248" y="126"/>
                  </a:moveTo>
                  <a:cubicBezTo>
                    <a:pt x="260" y="126"/>
                    <a:pt x="260" y="126"/>
                    <a:pt x="260" y="126"/>
                  </a:cubicBezTo>
                  <a:cubicBezTo>
                    <a:pt x="259" y="93"/>
                    <a:pt x="246" y="64"/>
                    <a:pt x="226" y="42"/>
                  </a:cubicBezTo>
                  <a:cubicBezTo>
                    <a:pt x="217" y="51"/>
                    <a:pt x="217" y="51"/>
                    <a:pt x="217" y="51"/>
                  </a:cubicBezTo>
                  <a:cubicBezTo>
                    <a:pt x="235" y="71"/>
                    <a:pt x="246" y="97"/>
                    <a:pt x="248" y="126"/>
                  </a:cubicBezTo>
                  <a:close/>
                  <a:moveTo>
                    <a:pt x="218" y="35"/>
                  </a:moveTo>
                  <a:cubicBezTo>
                    <a:pt x="196" y="14"/>
                    <a:pt x="167" y="2"/>
                    <a:pt x="135" y="0"/>
                  </a:cubicBezTo>
                  <a:cubicBezTo>
                    <a:pt x="135" y="13"/>
                    <a:pt x="135" y="13"/>
                    <a:pt x="135" y="13"/>
                  </a:cubicBezTo>
                  <a:cubicBezTo>
                    <a:pt x="164" y="14"/>
                    <a:pt x="190" y="26"/>
                    <a:pt x="209" y="44"/>
                  </a:cubicBezTo>
                  <a:lnTo>
                    <a:pt x="218" y="35"/>
                  </a:lnTo>
                  <a:close/>
                  <a:moveTo>
                    <a:pt x="135" y="248"/>
                  </a:moveTo>
                  <a:cubicBezTo>
                    <a:pt x="135" y="261"/>
                    <a:pt x="135" y="261"/>
                    <a:pt x="135" y="261"/>
                  </a:cubicBezTo>
                  <a:cubicBezTo>
                    <a:pt x="167" y="260"/>
                    <a:pt x="196" y="247"/>
                    <a:pt x="218" y="226"/>
                  </a:cubicBezTo>
                  <a:cubicBezTo>
                    <a:pt x="209" y="217"/>
                    <a:pt x="209" y="217"/>
                    <a:pt x="209" y="217"/>
                  </a:cubicBezTo>
                  <a:cubicBezTo>
                    <a:pt x="190" y="236"/>
                    <a:pt x="164" y="247"/>
                    <a:pt x="135" y="248"/>
                  </a:cubicBezTo>
                  <a:close/>
                  <a:moveTo>
                    <a:pt x="130" y="238"/>
                  </a:moveTo>
                  <a:cubicBezTo>
                    <a:pt x="71" y="238"/>
                    <a:pt x="23" y="190"/>
                    <a:pt x="23" y="131"/>
                  </a:cubicBezTo>
                  <a:cubicBezTo>
                    <a:pt x="23" y="71"/>
                    <a:pt x="71" y="23"/>
                    <a:pt x="130" y="23"/>
                  </a:cubicBezTo>
                  <a:cubicBezTo>
                    <a:pt x="189" y="23"/>
                    <a:pt x="238" y="71"/>
                    <a:pt x="238" y="131"/>
                  </a:cubicBezTo>
                  <a:cubicBezTo>
                    <a:pt x="238" y="190"/>
                    <a:pt x="189" y="238"/>
                    <a:pt x="130" y="238"/>
                  </a:cubicBezTo>
                  <a:close/>
                  <a:moveTo>
                    <a:pt x="88" y="146"/>
                  </a:moveTo>
                  <a:cubicBezTo>
                    <a:pt x="65" y="146"/>
                    <a:pt x="65" y="146"/>
                    <a:pt x="65" y="146"/>
                  </a:cubicBezTo>
                  <a:cubicBezTo>
                    <a:pt x="65" y="146"/>
                    <a:pt x="65" y="146"/>
                    <a:pt x="65" y="146"/>
                  </a:cubicBezTo>
                  <a:cubicBezTo>
                    <a:pt x="71" y="141"/>
                    <a:pt x="71" y="141"/>
                    <a:pt x="71" y="141"/>
                  </a:cubicBezTo>
                  <a:cubicBezTo>
                    <a:pt x="79" y="134"/>
                    <a:pt x="86" y="126"/>
                    <a:pt x="86" y="116"/>
                  </a:cubicBezTo>
                  <a:cubicBezTo>
                    <a:pt x="86" y="105"/>
                    <a:pt x="79" y="97"/>
                    <a:pt x="66" y="97"/>
                  </a:cubicBezTo>
                  <a:cubicBezTo>
                    <a:pt x="58" y="97"/>
                    <a:pt x="51" y="100"/>
                    <a:pt x="46" y="103"/>
                  </a:cubicBezTo>
                  <a:cubicBezTo>
                    <a:pt x="50" y="113"/>
                    <a:pt x="50" y="113"/>
                    <a:pt x="50" y="113"/>
                  </a:cubicBezTo>
                  <a:cubicBezTo>
                    <a:pt x="53" y="111"/>
                    <a:pt x="58" y="108"/>
                    <a:pt x="63" y="108"/>
                  </a:cubicBezTo>
                  <a:cubicBezTo>
                    <a:pt x="70" y="108"/>
                    <a:pt x="73" y="112"/>
                    <a:pt x="73" y="117"/>
                  </a:cubicBezTo>
                  <a:cubicBezTo>
                    <a:pt x="72" y="124"/>
                    <a:pt x="66" y="131"/>
                    <a:pt x="53" y="142"/>
                  </a:cubicBezTo>
                  <a:cubicBezTo>
                    <a:pt x="46" y="149"/>
                    <a:pt x="46" y="149"/>
                    <a:pt x="46" y="149"/>
                  </a:cubicBezTo>
                  <a:cubicBezTo>
                    <a:pt x="46" y="157"/>
                    <a:pt x="46" y="157"/>
                    <a:pt x="46" y="157"/>
                  </a:cubicBezTo>
                  <a:cubicBezTo>
                    <a:pt x="88" y="157"/>
                    <a:pt x="88" y="157"/>
                    <a:pt x="88" y="157"/>
                  </a:cubicBezTo>
                  <a:lnTo>
                    <a:pt x="88" y="146"/>
                  </a:lnTo>
                  <a:close/>
                  <a:moveTo>
                    <a:pt x="141" y="133"/>
                  </a:moveTo>
                  <a:cubicBezTo>
                    <a:pt x="134" y="133"/>
                    <a:pt x="134" y="133"/>
                    <a:pt x="134" y="133"/>
                  </a:cubicBezTo>
                  <a:cubicBezTo>
                    <a:pt x="134" y="98"/>
                    <a:pt x="134" y="98"/>
                    <a:pt x="134" y="98"/>
                  </a:cubicBezTo>
                  <a:cubicBezTo>
                    <a:pt x="117" y="98"/>
                    <a:pt x="117" y="98"/>
                    <a:pt x="117" y="98"/>
                  </a:cubicBezTo>
                  <a:cubicBezTo>
                    <a:pt x="94" y="134"/>
                    <a:pt x="94" y="134"/>
                    <a:pt x="94" y="134"/>
                  </a:cubicBezTo>
                  <a:cubicBezTo>
                    <a:pt x="94" y="143"/>
                    <a:pt x="94" y="143"/>
                    <a:pt x="94" y="143"/>
                  </a:cubicBezTo>
                  <a:cubicBezTo>
                    <a:pt x="120" y="143"/>
                    <a:pt x="120" y="143"/>
                    <a:pt x="120" y="143"/>
                  </a:cubicBezTo>
                  <a:cubicBezTo>
                    <a:pt x="120" y="157"/>
                    <a:pt x="120" y="157"/>
                    <a:pt x="120" y="157"/>
                  </a:cubicBezTo>
                  <a:cubicBezTo>
                    <a:pt x="134" y="157"/>
                    <a:pt x="134" y="157"/>
                    <a:pt x="134" y="157"/>
                  </a:cubicBezTo>
                  <a:cubicBezTo>
                    <a:pt x="134" y="143"/>
                    <a:pt x="134" y="143"/>
                    <a:pt x="134" y="143"/>
                  </a:cubicBezTo>
                  <a:cubicBezTo>
                    <a:pt x="141" y="143"/>
                    <a:pt x="141" y="143"/>
                    <a:pt x="141" y="143"/>
                  </a:cubicBezTo>
                  <a:lnTo>
                    <a:pt x="141" y="133"/>
                  </a:lnTo>
                  <a:close/>
                  <a:moveTo>
                    <a:pt x="160" y="89"/>
                  </a:moveTo>
                  <a:cubicBezTo>
                    <a:pt x="151" y="89"/>
                    <a:pt x="151" y="89"/>
                    <a:pt x="151" y="89"/>
                  </a:cubicBezTo>
                  <a:cubicBezTo>
                    <a:pt x="151" y="180"/>
                    <a:pt x="151" y="180"/>
                    <a:pt x="151" y="180"/>
                  </a:cubicBezTo>
                  <a:cubicBezTo>
                    <a:pt x="160" y="180"/>
                    <a:pt x="160" y="180"/>
                    <a:pt x="160" y="180"/>
                  </a:cubicBezTo>
                  <a:lnTo>
                    <a:pt x="160" y="89"/>
                  </a:lnTo>
                  <a:close/>
                  <a:moveTo>
                    <a:pt x="190" y="157"/>
                  </a:moveTo>
                  <a:cubicBezTo>
                    <a:pt x="215" y="107"/>
                    <a:pt x="215" y="107"/>
                    <a:pt x="215" y="107"/>
                  </a:cubicBezTo>
                  <a:cubicBezTo>
                    <a:pt x="215" y="98"/>
                    <a:pt x="215" y="98"/>
                    <a:pt x="215" y="98"/>
                  </a:cubicBezTo>
                  <a:cubicBezTo>
                    <a:pt x="173" y="98"/>
                    <a:pt x="173" y="98"/>
                    <a:pt x="173" y="98"/>
                  </a:cubicBezTo>
                  <a:cubicBezTo>
                    <a:pt x="173" y="110"/>
                    <a:pt x="173" y="110"/>
                    <a:pt x="173" y="110"/>
                  </a:cubicBezTo>
                  <a:cubicBezTo>
                    <a:pt x="200" y="110"/>
                    <a:pt x="200" y="110"/>
                    <a:pt x="200" y="110"/>
                  </a:cubicBezTo>
                  <a:cubicBezTo>
                    <a:pt x="200" y="110"/>
                    <a:pt x="200" y="110"/>
                    <a:pt x="200" y="110"/>
                  </a:cubicBezTo>
                  <a:cubicBezTo>
                    <a:pt x="176" y="157"/>
                    <a:pt x="176" y="157"/>
                    <a:pt x="176" y="157"/>
                  </a:cubicBezTo>
                  <a:lnTo>
                    <a:pt x="190" y="157"/>
                  </a:lnTo>
                  <a:close/>
                  <a:moveTo>
                    <a:pt x="217" y="210"/>
                  </a:moveTo>
                  <a:cubicBezTo>
                    <a:pt x="226" y="219"/>
                    <a:pt x="226" y="219"/>
                    <a:pt x="226" y="219"/>
                  </a:cubicBezTo>
                  <a:cubicBezTo>
                    <a:pt x="246" y="197"/>
                    <a:pt x="259" y="168"/>
                    <a:pt x="260" y="136"/>
                  </a:cubicBezTo>
                  <a:cubicBezTo>
                    <a:pt x="248" y="136"/>
                    <a:pt x="248" y="136"/>
                    <a:pt x="248" y="136"/>
                  </a:cubicBezTo>
                  <a:cubicBezTo>
                    <a:pt x="246" y="164"/>
                    <a:pt x="235" y="190"/>
                    <a:pt x="217" y="210"/>
                  </a:cubicBezTo>
                  <a:close/>
                </a:path>
              </a:pathLst>
            </a:custGeom>
            <a:solidFill>
              <a:schemeClr val="bg1"/>
            </a:solidFill>
            <a:ln>
              <a:noFill/>
            </a:ln>
          </p:spPr>
          <p:txBody>
            <a:bodyPr vert="horz" wrap="square" lIns="91419" tIns="45709" rIns="91419" bIns="45709" numCol="1" anchor="t" anchorCtr="0" compatLnSpc="1"/>
            <a:lstStyle/>
            <a:p>
              <a:endParaRPr lang="zh-CN" altLang="en-US"/>
            </a:p>
          </p:txBody>
        </p:sp>
      </p:grpSp>
      <p:sp>
        <p:nvSpPr>
          <p:cNvPr id="19" name="椭圆 18"/>
          <p:cNvSpPr/>
          <p:nvPr/>
        </p:nvSpPr>
        <p:spPr>
          <a:xfrm>
            <a:off x="10019959" y="2508213"/>
            <a:ext cx="179958" cy="179958"/>
          </a:xfrm>
          <a:prstGeom prst="ellipse">
            <a:avLst/>
          </a:prstGeom>
          <a:solidFill>
            <a:srgbClr val="DC6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0144346" y="4026815"/>
            <a:ext cx="179958" cy="179958"/>
          </a:xfrm>
          <a:prstGeom prst="ellipse">
            <a:avLst/>
          </a:prstGeom>
          <a:solidFill>
            <a:srgbClr val="F1AF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457559" y="2325376"/>
            <a:ext cx="179958" cy="179958"/>
          </a:xfrm>
          <a:prstGeom prst="ellipse">
            <a:avLst/>
          </a:prstGeom>
          <a:solidFill>
            <a:srgbClr val="56A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491196" y="4072524"/>
            <a:ext cx="179958" cy="17995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5"/>
          <p:cNvSpPr txBox="1"/>
          <p:nvPr/>
        </p:nvSpPr>
        <p:spPr>
          <a:xfrm>
            <a:off x="828094" y="168435"/>
            <a:ext cx="2222992" cy="646181"/>
          </a:xfrm>
          <a:prstGeom prst="rect">
            <a:avLst/>
          </a:prstGeom>
          <a:noFill/>
        </p:spPr>
        <p:txBody>
          <a:bodyPr wrap="square" rtlCol="0">
            <a:spAutoFit/>
          </a:bodyPr>
          <a:lstStyle/>
          <a:p>
            <a:pPr algn="ctr"/>
            <a:r>
              <a:rPr lang="zh-CN" altLang="en-US" sz="3600" dirty="0">
                <a:solidFill>
                  <a:schemeClr val="accent1">
                    <a:lumMod val="50000"/>
                  </a:schemeClr>
                </a:solidFill>
                <a:latin typeface="微软雅黑" panose="020B0503020204020204" pitchFamily="34" charset="-122"/>
                <a:ea typeface="微软雅黑" panose="020B0503020204020204" pitchFamily="34" charset="-122"/>
              </a:rPr>
              <a:t>企业理念</a:t>
            </a:r>
            <a:endParaRPr lang="zh-CN" altLang="en-US" sz="36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2988563" y="373592"/>
            <a:ext cx="2407545" cy="338476"/>
          </a:xfrm>
          <a:prstGeom prst="rect">
            <a:avLst/>
          </a:prstGeom>
          <a:noFill/>
        </p:spPr>
        <p:txBody>
          <a:bodyPr wrap="square" rtlCol="0">
            <a:spAutoFit/>
          </a:bodyPr>
          <a:lstStyle/>
          <a:p>
            <a:r>
              <a:rPr lang="en-US" altLang="zh-CN" sz="1600" dirty="0"/>
              <a:t>Enterprise idea</a:t>
            </a:r>
            <a:endParaRPr lang="en-US" altLang="zh-CN" sz="1600" dirty="0"/>
          </a:p>
        </p:txBody>
      </p:sp>
      <p:grpSp>
        <p:nvGrpSpPr>
          <p:cNvPr id="21" name="组合 20"/>
          <p:cNvGrpSpPr/>
          <p:nvPr/>
        </p:nvGrpSpPr>
        <p:grpSpPr>
          <a:xfrm>
            <a:off x="3792" y="231784"/>
            <a:ext cx="758949" cy="693260"/>
            <a:chOff x="0" y="532828"/>
            <a:chExt cx="759125" cy="568897"/>
          </a:xfrm>
        </p:grpSpPr>
        <p:sp>
          <p:nvSpPr>
            <p:cNvPr id="37" name="矩形 36"/>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5298706" y="2628127"/>
            <a:ext cx="2065080" cy="916065"/>
            <a:chOff x="929105" y="4234076"/>
            <a:chExt cx="2065558" cy="916277"/>
          </a:xfrm>
        </p:grpSpPr>
        <p:sp>
          <p:nvSpPr>
            <p:cNvPr id="42" name="文本框 5"/>
            <p:cNvSpPr txBox="1"/>
            <p:nvPr/>
          </p:nvSpPr>
          <p:spPr>
            <a:xfrm>
              <a:off x="929105" y="4234076"/>
              <a:ext cx="1512640" cy="584775"/>
            </a:xfrm>
            <a:prstGeom prst="rect">
              <a:avLst/>
            </a:prstGeom>
            <a:noFill/>
          </p:spPr>
          <p:txBody>
            <a:bodyPr wrap="square" rtlCol="0">
              <a:spAutoFit/>
            </a:bodyPr>
            <a:lstStyle/>
            <a:p>
              <a:pPr algn="ctr"/>
              <a:r>
                <a:rPr lang="zh-CN" altLang="en-US" sz="3200" dirty="0">
                  <a:solidFill>
                    <a:srgbClr val="0099CC"/>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rPr>
                <a:t>远见力</a:t>
              </a:r>
              <a:endParaRPr lang="zh-CN" altLang="en-US" sz="3200" dirty="0">
                <a:solidFill>
                  <a:srgbClr val="0099CC"/>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endParaRPr>
            </a:p>
          </p:txBody>
        </p:sp>
        <p:sp>
          <p:nvSpPr>
            <p:cNvPr id="43" name="TextBox 42"/>
            <p:cNvSpPr txBox="1"/>
            <p:nvPr/>
          </p:nvSpPr>
          <p:spPr>
            <a:xfrm>
              <a:off x="1016735" y="4734855"/>
              <a:ext cx="1977928" cy="415498"/>
            </a:xfrm>
            <a:prstGeom prst="rect">
              <a:avLst/>
            </a:prstGeom>
            <a:noFill/>
          </p:spPr>
          <p:txBody>
            <a:bodyPr wrap="square" rtlCol="0">
              <a:spAutoFit/>
            </a:bodyPr>
            <a:lstStyle/>
            <a:p>
              <a:pPr>
                <a:lnSpc>
                  <a:spcPct val="150000"/>
                </a:lnSpc>
              </a:pPr>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完成年底计划</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65%</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9928540" y="2738974"/>
            <a:ext cx="1731153" cy="862199"/>
            <a:chOff x="3580735" y="3336836"/>
            <a:chExt cx="1731554" cy="862399"/>
          </a:xfrm>
        </p:grpSpPr>
        <p:sp>
          <p:nvSpPr>
            <p:cNvPr id="45" name="文本框 5"/>
            <p:cNvSpPr txBox="1"/>
            <p:nvPr/>
          </p:nvSpPr>
          <p:spPr>
            <a:xfrm>
              <a:off x="3580735" y="3336836"/>
              <a:ext cx="1598204" cy="584775"/>
            </a:xfrm>
            <a:prstGeom prst="rect">
              <a:avLst/>
            </a:prstGeom>
            <a:noFill/>
          </p:spPr>
          <p:txBody>
            <a:bodyPr wrap="square" rtlCol="0">
              <a:spAutoFit/>
            </a:bodyPr>
            <a:lstStyle>
              <a:defPPr>
                <a:defRPr lang="zh-CN"/>
              </a:defPPr>
              <a:lvl1pPr algn="ctr">
                <a:defRPr sz="4000">
                  <a:solidFill>
                    <a:srgbClr val="0066CC"/>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pPr algn="l"/>
              <a:r>
                <a:rPr lang="zh-CN" altLang="en-US" sz="3200" dirty="0">
                  <a:solidFill>
                    <a:srgbClr val="FF6600"/>
                  </a:solidFill>
                </a:rPr>
                <a:t>决策力</a:t>
              </a:r>
              <a:endParaRPr lang="zh-CN" altLang="zh-CN" sz="3200" dirty="0">
                <a:solidFill>
                  <a:srgbClr val="FF6600"/>
                </a:solidFill>
              </a:endParaRPr>
            </a:p>
          </p:txBody>
        </p:sp>
        <p:sp>
          <p:nvSpPr>
            <p:cNvPr id="46" name="TextBox 45"/>
            <p:cNvSpPr txBox="1"/>
            <p:nvPr/>
          </p:nvSpPr>
          <p:spPr>
            <a:xfrm>
              <a:off x="3605021" y="3783737"/>
              <a:ext cx="1707268" cy="415498"/>
            </a:xfrm>
            <a:prstGeom prst="rect">
              <a:avLst/>
            </a:prstGeom>
            <a:noFill/>
          </p:spPr>
          <p:txBody>
            <a:bodyPr wrap="square" rtlCol="0">
              <a:spAutoFit/>
            </a:bodyPr>
            <a:lstStyle>
              <a:defPPr>
                <a:defRPr lang="zh-CN"/>
              </a:defPPr>
              <a:lvl1pPr>
                <a:lnSpc>
                  <a:spcPct val="15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zh-CN" dirty="0"/>
                <a:t>销售额突破</a:t>
              </a:r>
              <a:r>
                <a:rPr lang="en-US" altLang="zh-CN" dirty="0"/>
                <a:t>500</a:t>
              </a:r>
              <a:r>
                <a:rPr lang="zh-CN" altLang="zh-CN" dirty="0"/>
                <a:t>万 </a:t>
              </a:r>
              <a:endParaRPr lang="zh-CN" altLang="en-US" dirty="0"/>
            </a:p>
          </p:txBody>
        </p:sp>
      </p:grpSp>
      <p:grpSp>
        <p:nvGrpSpPr>
          <p:cNvPr id="47" name="组合 46"/>
          <p:cNvGrpSpPr/>
          <p:nvPr/>
        </p:nvGrpSpPr>
        <p:grpSpPr>
          <a:xfrm>
            <a:off x="5161811" y="4342038"/>
            <a:ext cx="1790590" cy="806194"/>
            <a:chOff x="5302543" y="5102364"/>
            <a:chExt cx="1791004" cy="806381"/>
          </a:xfrm>
        </p:grpSpPr>
        <p:sp>
          <p:nvSpPr>
            <p:cNvPr id="48" name="文本框 5"/>
            <p:cNvSpPr txBox="1"/>
            <p:nvPr/>
          </p:nvSpPr>
          <p:spPr>
            <a:xfrm>
              <a:off x="5515903" y="5102364"/>
              <a:ext cx="1417156" cy="584775"/>
            </a:xfrm>
            <a:prstGeom prst="rect">
              <a:avLst/>
            </a:prstGeom>
            <a:noFill/>
          </p:spPr>
          <p:txBody>
            <a:bodyPr wrap="square" rtlCol="0">
              <a:spAutoFit/>
            </a:bodyPr>
            <a:lstStyle>
              <a:defPPr>
                <a:defRPr lang="zh-CN"/>
              </a:defPPr>
              <a:lvl1pPr algn="ctr">
                <a:defRPr sz="4000">
                  <a:solidFill>
                    <a:srgbClr val="0066CC"/>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pPr algn="l"/>
              <a:r>
                <a:rPr lang="zh-CN" altLang="en-US" sz="3200" dirty="0">
                  <a:solidFill>
                    <a:srgbClr val="00B050"/>
                  </a:solidFill>
                </a:rPr>
                <a:t>执行力</a:t>
              </a:r>
              <a:endParaRPr lang="zh-CN" altLang="en-US" sz="3200" dirty="0">
                <a:solidFill>
                  <a:srgbClr val="00B050"/>
                </a:solidFill>
              </a:endParaRPr>
            </a:p>
          </p:txBody>
        </p:sp>
        <p:sp>
          <p:nvSpPr>
            <p:cNvPr id="49" name="TextBox 48"/>
            <p:cNvSpPr txBox="1"/>
            <p:nvPr/>
          </p:nvSpPr>
          <p:spPr>
            <a:xfrm>
              <a:off x="5302543" y="5600968"/>
              <a:ext cx="1791004" cy="307777"/>
            </a:xfrm>
            <a:prstGeom prst="rect">
              <a:avLst/>
            </a:prstGeom>
            <a:noFill/>
          </p:spPr>
          <p:txBody>
            <a:bodyPr wrap="square" rtlCol="0">
              <a:spAutoFit/>
            </a:bodyPr>
            <a:lstStyle>
              <a:defPPr>
                <a:defRPr lang="zh-CN"/>
              </a:defPPr>
              <a:lvl1pPr>
                <a:lnSpc>
                  <a:spcPct val="15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zh-CN" dirty="0"/>
                <a:t>完成了</a:t>
              </a:r>
              <a:r>
                <a:rPr lang="en-US" altLang="zh-CN" dirty="0"/>
                <a:t>3</a:t>
              </a:r>
              <a:r>
                <a:rPr lang="zh-CN" altLang="zh-CN" dirty="0"/>
                <a:t>件大事</a:t>
              </a:r>
              <a:endParaRPr lang="zh-CN" altLang="en-US" dirty="0"/>
            </a:p>
          </p:txBody>
        </p:sp>
      </p:grpSp>
      <p:grpSp>
        <p:nvGrpSpPr>
          <p:cNvPr id="50" name="组合 49"/>
          <p:cNvGrpSpPr/>
          <p:nvPr/>
        </p:nvGrpSpPr>
        <p:grpSpPr>
          <a:xfrm>
            <a:off x="10005652" y="4232576"/>
            <a:ext cx="1749269" cy="872486"/>
            <a:chOff x="7296289" y="4666124"/>
            <a:chExt cx="1749674" cy="872688"/>
          </a:xfrm>
        </p:grpSpPr>
        <p:sp>
          <p:nvSpPr>
            <p:cNvPr id="51" name="文本框 5"/>
            <p:cNvSpPr txBox="1"/>
            <p:nvPr/>
          </p:nvSpPr>
          <p:spPr>
            <a:xfrm>
              <a:off x="7296289" y="4666124"/>
              <a:ext cx="1749674" cy="584775"/>
            </a:xfrm>
            <a:prstGeom prst="rect">
              <a:avLst/>
            </a:prstGeom>
            <a:noFill/>
          </p:spPr>
          <p:txBody>
            <a:bodyPr wrap="square" rtlCol="0">
              <a:spAutoFit/>
            </a:bodyPr>
            <a:lstStyle>
              <a:defPPr>
                <a:defRPr lang="zh-CN"/>
              </a:defPPr>
              <a:lvl1pPr algn="ctr">
                <a:defRPr sz="4000">
                  <a:solidFill>
                    <a:srgbClr val="0066CC"/>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pPr algn="l"/>
              <a:r>
                <a:rPr lang="zh-CN" altLang="en-US" sz="3200" dirty="0">
                  <a:solidFill>
                    <a:srgbClr val="FFC000"/>
                  </a:solidFill>
                </a:rPr>
                <a:t>创新力</a:t>
              </a:r>
              <a:endParaRPr lang="zh-CN" altLang="en-US" sz="3200" dirty="0">
                <a:solidFill>
                  <a:srgbClr val="FFC000"/>
                </a:solidFill>
              </a:endParaRPr>
            </a:p>
          </p:txBody>
        </p:sp>
        <p:sp>
          <p:nvSpPr>
            <p:cNvPr id="52" name="TextBox 51"/>
            <p:cNvSpPr txBox="1"/>
            <p:nvPr/>
          </p:nvSpPr>
          <p:spPr>
            <a:xfrm>
              <a:off x="7325623" y="5123314"/>
              <a:ext cx="1625090" cy="415498"/>
            </a:xfrm>
            <a:prstGeom prst="rect">
              <a:avLst/>
            </a:prstGeom>
            <a:noFill/>
          </p:spPr>
          <p:txBody>
            <a:bodyPr wrap="square" rtlCol="0">
              <a:spAutoFit/>
            </a:bodyPr>
            <a:lstStyle>
              <a:defPPr>
                <a:defRPr lang="zh-CN"/>
              </a:defPPr>
              <a:lvl1pPr>
                <a:lnSpc>
                  <a:spcPct val="15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zh-CN" dirty="0"/>
                <a:t>首次获得某某奖</a:t>
              </a:r>
              <a:endParaRPr lang="zh-CN" altLang="en-US" dirty="0"/>
            </a:p>
          </p:txBody>
        </p:sp>
      </p:grpSp>
      <p:sp>
        <p:nvSpPr>
          <p:cNvPr id="54" name="Freeform 512"/>
          <p:cNvSpPr/>
          <p:nvPr/>
        </p:nvSpPr>
        <p:spPr bwMode="auto">
          <a:xfrm>
            <a:off x="946464" y="2466241"/>
            <a:ext cx="168236" cy="33329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solidFill>
                <a:srgbClr val="3399FF"/>
              </a:solidFill>
            </a:endParaRPr>
          </a:p>
        </p:txBody>
      </p:sp>
      <p:sp>
        <p:nvSpPr>
          <p:cNvPr id="55" name="TextBox 54"/>
          <p:cNvSpPr txBox="1"/>
          <p:nvPr/>
        </p:nvSpPr>
        <p:spPr>
          <a:xfrm>
            <a:off x="1165624" y="2371662"/>
            <a:ext cx="2836575" cy="523099"/>
          </a:xfrm>
          <a:prstGeom prst="rect">
            <a:avLst/>
          </a:prstGeom>
          <a:noFill/>
        </p:spPr>
        <p:txBody>
          <a:bodyPr wrap="square" rtlCol="0">
            <a:spAutoFit/>
          </a:bodyPr>
          <a:lstStyle/>
          <a:p>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企业理念</a:t>
            </a:r>
            <a:r>
              <a:rPr lang="zh-CN" altLang="zh-CN" sz="2800" dirty="0">
                <a:solidFill>
                  <a:schemeClr val="tx1">
                    <a:lumMod val="65000"/>
                    <a:lumOff val="35000"/>
                  </a:schemeClr>
                </a:solidFill>
                <a:latin typeface="微软雅黑" panose="020B0503020204020204" pitchFamily="34" charset="-122"/>
                <a:ea typeface="微软雅黑" panose="020B0503020204020204" pitchFamily="34" charset="-122"/>
              </a:rPr>
              <a:t>概述</a:t>
            </a:r>
            <a:endParaRPr lang="zh-CN" altLang="zh-CN"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177000" y="3027438"/>
            <a:ext cx="2925403" cy="2400101"/>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3000"/>
              </a:lnSpc>
            </a:pPr>
            <a:r>
              <a:rPr lang="zh-CN" altLang="zh-CN" sz="1600" dirty="0"/>
              <a:t>公司自成立以来，以“策略先行，经营致胜，管理为本”的商业推广理念，一步一个脚印发展成为东莞同类企业中经营范围最广、在行业内颇具影响力的企业。</a:t>
            </a:r>
            <a:endParaRPr lang="zh-CN" altLang="en-US" sz="1600" dirty="0"/>
          </a:p>
        </p:txBody>
      </p:sp>
      <p:sp>
        <p:nvSpPr>
          <p:cNvPr id="57" name="TextBox 56"/>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3792" y="921962"/>
            <a:ext cx="12187592" cy="45708"/>
            <a:chOff x="0" y="532828"/>
            <a:chExt cx="759125" cy="568897"/>
          </a:xfrm>
        </p:grpSpPr>
        <p:sp>
          <p:nvSpPr>
            <p:cNvPr id="59" name="矩形 5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5735241" y="3274354"/>
            <a:ext cx="184688" cy="369247"/>
          </a:xfrm>
          <a:prstGeom prst="rect">
            <a:avLst/>
          </a:prstGeom>
        </p:spPr>
        <p:txBody>
          <a:bodyPr wrap="none">
            <a:spAutoFit/>
          </a:bodyPr>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2"/>
                                        </p:tgtEl>
                                        <p:attrNameLst>
                                          <p:attrName>style.visibility</p:attrName>
                                        </p:attrNameLst>
                                      </p:cBhvr>
                                      <p:to>
                                        <p:strVal val="visible"/>
                                      </p:to>
                                    </p:set>
                                    <p:anim calcmode="lin" valueType="num">
                                      <p:cBhvr>
                                        <p:cTn id="11" dur="4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32"/>
                                        </p:tgtEl>
                                        <p:attrNameLst>
                                          <p:attrName>ppt_y</p:attrName>
                                        </p:attrNameLst>
                                      </p:cBhvr>
                                      <p:tavLst>
                                        <p:tav tm="0">
                                          <p:val>
                                            <p:strVal val="#ppt_y"/>
                                          </p:val>
                                        </p:tav>
                                        <p:tav tm="100000">
                                          <p:val>
                                            <p:strVal val="#ppt_y"/>
                                          </p:val>
                                        </p:tav>
                                      </p:tavLst>
                                    </p:anim>
                                    <p:anim calcmode="lin" valueType="num">
                                      <p:cBhvr>
                                        <p:cTn id="13" dur="4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32"/>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5385"/>
                                  </p:iterate>
                                  <p:childTnLst>
                                    <p:set>
                                      <p:cBhvr>
                                        <p:cTn id="18" dur="1" fill="hold">
                                          <p:stCondLst>
                                            <p:cond delay="0"/>
                                          </p:stCondLst>
                                        </p:cTn>
                                        <p:tgtEl>
                                          <p:spTgt spid="33"/>
                                        </p:tgtEl>
                                        <p:attrNameLst>
                                          <p:attrName>style.visibility</p:attrName>
                                        </p:attrNameLst>
                                      </p:cBhvr>
                                      <p:to>
                                        <p:strVal val="visible"/>
                                      </p:to>
                                    </p:set>
                                    <p:anim calcmode="lin" valueType="num">
                                      <p:cBhvr>
                                        <p:cTn id="19" dur="4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33"/>
                                        </p:tgtEl>
                                        <p:attrNameLst>
                                          <p:attrName>ppt_y</p:attrName>
                                        </p:attrNameLst>
                                      </p:cBhvr>
                                      <p:tavLst>
                                        <p:tav tm="0">
                                          <p:val>
                                            <p:strVal val="#ppt_y"/>
                                          </p:val>
                                        </p:tav>
                                        <p:tav tm="100000">
                                          <p:val>
                                            <p:strVal val="#ppt_y"/>
                                          </p:val>
                                        </p:tav>
                                      </p:tavLst>
                                    </p:anim>
                                    <p:anim calcmode="lin" valueType="num">
                                      <p:cBhvr>
                                        <p:cTn id="21" dur="4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33"/>
                                        </p:tgtEl>
                                      </p:cBhvr>
                                    </p:animEffect>
                                  </p:childTnLst>
                                </p:cTn>
                              </p:par>
                            </p:childTnLst>
                          </p:cTn>
                        </p:par>
                        <p:par>
                          <p:cTn id="24" fill="hold">
                            <p:stCondLst>
                              <p:cond delay="1721"/>
                            </p:stCondLst>
                            <p:childTnLst>
                              <p:par>
                                <p:cTn id="25" presetID="22" presetClass="entr" presetSubtype="8"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left)">
                                      <p:cBhvr>
                                        <p:cTn id="27" dur="250"/>
                                        <p:tgtEl>
                                          <p:spTgt spid="54"/>
                                        </p:tgtEl>
                                      </p:cBhvr>
                                    </p:animEffect>
                                  </p:childTnLst>
                                </p:cTn>
                              </p:par>
                            </p:childTnLst>
                          </p:cTn>
                        </p:par>
                        <p:par>
                          <p:cTn id="28" fill="hold">
                            <p:stCondLst>
                              <p:cond delay="2221"/>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55"/>
                                        </p:tgtEl>
                                        <p:attrNameLst>
                                          <p:attrName>ppt_y</p:attrName>
                                        </p:attrNameLst>
                                      </p:cBhvr>
                                      <p:tavLst>
                                        <p:tav tm="0">
                                          <p:val>
                                            <p:strVal val="#ppt_y"/>
                                          </p:val>
                                        </p:tav>
                                        <p:tav tm="100000">
                                          <p:val>
                                            <p:strVal val="#ppt_y"/>
                                          </p:val>
                                        </p:tav>
                                      </p:tavLst>
                                    </p:anim>
                                    <p:anim calcmode="lin" valueType="num">
                                      <p:cBhvr>
                                        <p:cTn id="33"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55"/>
                                        </p:tgtEl>
                                      </p:cBhvr>
                                    </p:animEffect>
                                  </p:childTnLst>
                                </p:cTn>
                              </p:par>
                            </p:childTnLst>
                          </p:cTn>
                        </p:par>
                        <p:par>
                          <p:cTn id="36" fill="hold">
                            <p:stCondLst>
                              <p:cond delay="2721"/>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56"/>
                                        </p:tgtEl>
                                        <p:attrNameLst>
                                          <p:attrName>style.visibility</p:attrName>
                                        </p:attrNameLst>
                                      </p:cBhvr>
                                      <p:to>
                                        <p:strVal val="visible"/>
                                      </p:to>
                                    </p:set>
                                    <p:anim calcmode="lin" valueType="num">
                                      <p:cBhvr>
                                        <p:cTn id="39"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6"/>
                                        </p:tgtEl>
                                        <p:attrNameLst>
                                          <p:attrName>ppt_y</p:attrName>
                                        </p:attrNameLst>
                                      </p:cBhvr>
                                      <p:tavLst>
                                        <p:tav tm="0">
                                          <p:val>
                                            <p:strVal val="#ppt_y"/>
                                          </p:val>
                                        </p:tav>
                                        <p:tav tm="100000">
                                          <p:val>
                                            <p:strVal val="#ppt_y"/>
                                          </p:val>
                                        </p:tav>
                                      </p:tavLst>
                                    </p:anim>
                                    <p:anim calcmode="lin" valueType="num">
                                      <p:cBhvr>
                                        <p:cTn id="41"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6"/>
                                        </p:tgtEl>
                                      </p:cBhvr>
                                    </p:animEffect>
                                  </p:childTnLst>
                                </p:cTn>
                              </p:par>
                            </p:childTnLst>
                          </p:cTn>
                        </p:par>
                        <p:par>
                          <p:cTn id="44" fill="hold">
                            <p:stCondLst>
                              <p:cond delay="6671"/>
                            </p:stCondLst>
                            <p:childTnLst>
                              <p:par>
                                <p:cTn id="45" presetID="31" presetClass="entr" presetSubtype="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750" fill="hold"/>
                                        <p:tgtEl>
                                          <p:spTgt spid="3"/>
                                        </p:tgtEl>
                                        <p:attrNameLst>
                                          <p:attrName>ppt_w</p:attrName>
                                        </p:attrNameLst>
                                      </p:cBhvr>
                                      <p:tavLst>
                                        <p:tav tm="0">
                                          <p:val>
                                            <p:fltVal val="0"/>
                                          </p:val>
                                        </p:tav>
                                        <p:tav tm="100000">
                                          <p:val>
                                            <p:strVal val="#ppt_w"/>
                                          </p:val>
                                        </p:tav>
                                      </p:tavLst>
                                    </p:anim>
                                    <p:anim calcmode="lin" valueType="num">
                                      <p:cBhvr>
                                        <p:cTn id="48" dur="750" fill="hold"/>
                                        <p:tgtEl>
                                          <p:spTgt spid="3"/>
                                        </p:tgtEl>
                                        <p:attrNameLst>
                                          <p:attrName>ppt_h</p:attrName>
                                        </p:attrNameLst>
                                      </p:cBhvr>
                                      <p:tavLst>
                                        <p:tav tm="0">
                                          <p:val>
                                            <p:fltVal val="0"/>
                                          </p:val>
                                        </p:tav>
                                        <p:tav tm="100000">
                                          <p:val>
                                            <p:strVal val="#ppt_h"/>
                                          </p:val>
                                        </p:tav>
                                      </p:tavLst>
                                    </p:anim>
                                    <p:anim calcmode="lin" valueType="num">
                                      <p:cBhvr>
                                        <p:cTn id="49" dur="750" fill="hold"/>
                                        <p:tgtEl>
                                          <p:spTgt spid="3"/>
                                        </p:tgtEl>
                                        <p:attrNameLst>
                                          <p:attrName>style.rotation</p:attrName>
                                        </p:attrNameLst>
                                      </p:cBhvr>
                                      <p:tavLst>
                                        <p:tav tm="0">
                                          <p:val>
                                            <p:fltVal val="90"/>
                                          </p:val>
                                        </p:tav>
                                        <p:tav tm="100000">
                                          <p:val>
                                            <p:fltVal val="0"/>
                                          </p:val>
                                        </p:tav>
                                      </p:tavLst>
                                    </p:anim>
                                    <p:animEffect transition="in" filter="fade">
                                      <p:cBhvr>
                                        <p:cTn id="50" dur="750"/>
                                        <p:tgtEl>
                                          <p:spTgt spid="3"/>
                                        </p:tgtEl>
                                      </p:cBhvr>
                                    </p:animEffect>
                                  </p:childTnLst>
                                </p:cTn>
                              </p:par>
                            </p:childTnLst>
                          </p:cTn>
                        </p:par>
                        <p:par>
                          <p:cTn id="51" fill="hold">
                            <p:stCondLst>
                              <p:cond delay="7671"/>
                            </p:stCondLst>
                            <p:childTnLst>
                              <p:par>
                                <p:cTn id="52" presetID="10" presetClass="entr" presetSubtype="0"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250"/>
                                        <p:tgtEl>
                                          <p:spTgt spid="25"/>
                                        </p:tgtEl>
                                      </p:cBhvr>
                                    </p:animEffect>
                                  </p:childTnLst>
                                </p:cTn>
                              </p:par>
                            </p:childTnLst>
                          </p:cTn>
                        </p:par>
                        <p:par>
                          <p:cTn id="55" fill="hold">
                            <p:stCondLst>
                              <p:cond delay="8171"/>
                            </p:stCondLst>
                            <p:childTnLst>
                              <p:par>
                                <p:cTn id="56" presetID="31" presetClass="entr" presetSubtype="0" fill="hold" nodeType="after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p:cTn id="58" dur="500" fill="hold"/>
                                        <p:tgtEl>
                                          <p:spTgt spid="41"/>
                                        </p:tgtEl>
                                        <p:attrNameLst>
                                          <p:attrName>ppt_w</p:attrName>
                                        </p:attrNameLst>
                                      </p:cBhvr>
                                      <p:tavLst>
                                        <p:tav tm="0">
                                          <p:val>
                                            <p:fltVal val="0"/>
                                          </p:val>
                                        </p:tav>
                                        <p:tav tm="100000">
                                          <p:val>
                                            <p:strVal val="#ppt_w"/>
                                          </p:val>
                                        </p:tav>
                                      </p:tavLst>
                                    </p:anim>
                                    <p:anim calcmode="lin" valueType="num">
                                      <p:cBhvr>
                                        <p:cTn id="59" dur="500" fill="hold"/>
                                        <p:tgtEl>
                                          <p:spTgt spid="41"/>
                                        </p:tgtEl>
                                        <p:attrNameLst>
                                          <p:attrName>ppt_h</p:attrName>
                                        </p:attrNameLst>
                                      </p:cBhvr>
                                      <p:tavLst>
                                        <p:tav tm="0">
                                          <p:val>
                                            <p:fltVal val="0"/>
                                          </p:val>
                                        </p:tav>
                                        <p:tav tm="100000">
                                          <p:val>
                                            <p:strVal val="#ppt_h"/>
                                          </p:val>
                                        </p:tav>
                                      </p:tavLst>
                                    </p:anim>
                                    <p:anim calcmode="lin" valueType="num">
                                      <p:cBhvr>
                                        <p:cTn id="60" dur="500" fill="hold"/>
                                        <p:tgtEl>
                                          <p:spTgt spid="41"/>
                                        </p:tgtEl>
                                        <p:attrNameLst>
                                          <p:attrName>style.rotation</p:attrName>
                                        </p:attrNameLst>
                                      </p:cBhvr>
                                      <p:tavLst>
                                        <p:tav tm="0">
                                          <p:val>
                                            <p:fltVal val="90"/>
                                          </p:val>
                                        </p:tav>
                                        <p:tav tm="100000">
                                          <p:val>
                                            <p:fltVal val="0"/>
                                          </p:val>
                                        </p:tav>
                                      </p:tavLst>
                                    </p:anim>
                                    <p:animEffect transition="in" filter="fade">
                                      <p:cBhvr>
                                        <p:cTn id="61" dur="500"/>
                                        <p:tgtEl>
                                          <p:spTgt spid="41"/>
                                        </p:tgtEl>
                                      </p:cBhvr>
                                    </p:animEffect>
                                  </p:childTnLst>
                                </p:cTn>
                              </p:par>
                            </p:childTnLst>
                          </p:cTn>
                        </p:par>
                        <p:par>
                          <p:cTn id="62" fill="hold">
                            <p:stCondLst>
                              <p:cond delay="8671"/>
                            </p:stCondLst>
                            <p:childTnLst>
                              <p:par>
                                <p:cTn id="63" presetID="26" presetClass="emph" presetSubtype="0" fill="hold" nodeType="afterEffect">
                                  <p:stCondLst>
                                    <p:cond delay="0"/>
                                  </p:stCondLst>
                                  <p:childTnLst>
                                    <p:animEffect transition="out" filter="fade">
                                      <p:cBhvr>
                                        <p:cTn id="64" dur="500" tmFilter="0, 0; .2, .5; .8, .5; 1, 0"/>
                                        <p:tgtEl>
                                          <p:spTgt spid="41"/>
                                        </p:tgtEl>
                                      </p:cBhvr>
                                    </p:animEffect>
                                    <p:animScale>
                                      <p:cBhvr>
                                        <p:cTn id="65" dur="250" autoRev="1" fill="hold"/>
                                        <p:tgtEl>
                                          <p:spTgt spid="41"/>
                                        </p:tgtEl>
                                      </p:cBhvr>
                                      <p:by x="105000" y="105000"/>
                                    </p:animScale>
                                  </p:childTnLst>
                                </p:cTn>
                              </p:par>
                            </p:childTnLst>
                          </p:cTn>
                        </p:par>
                        <p:par>
                          <p:cTn id="66" fill="hold">
                            <p:stCondLst>
                              <p:cond delay="9171"/>
                            </p:stCondLst>
                            <p:childTnLst>
                              <p:par>
                                <p:cTn id="67" presetID="10"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250"/>
                                        <p:tgtEl>
                                          <p:spTgt spid="19"/>
                                        </p:tgtEl>
                                      </p:cBhvr>
                                    </p:animEffect>
                                  </p:childTnLst>
                                </p:cTn>
                              </p:par>
                            </p:childTnLst>
                          </p:cTn>
                        </p:par>
                        <p:par>
                          <p:cTn id="70" fill="hold">
                            <p:stCondLst>
                              <p:cond delay="9671"/>
                            </p:stCondLst>
                            <p:childTnLst>
                              <p:par>
                                <p:cTn id="71" presetID="31" presetClass="entr" presetSubtype="0" fill="hold"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fltVal val="0"/>
                                          </p:val>
                                        </p:tav>
                                        <p:tav tm="100000">
                                          <p:val>
                                            <p:strVal val="#ppt_h"/>
                                          </p:val>
                                        </p:tav>
                                      </p:tavLst>
                                    </p:anim>
                                    <p:anim calcmode="lin" valueType="num">
                                      <p:cBhvr>
                                        <p:cTn id="75" dur="500" fill="hold"/>
                                        <p:tgtEl>
                                          <p:spTgt spid="44"/>
                                        </p:tgtEl>
                                        <p:attrNameLst>
                                          <p:attrName>style.rotation</p:attrName>
                                        </p:attrNameLst>
                                      </p:cBhvr>
                                      <p:tavLst>
                                        <p:tav tm="0">
                                          <p:val>
                                            <p:fltVal val="90"/>
                                          </p:val>
                                        </p:tav>
                                        <p:tav tm="100000">
                                          <p:val>
                                            <p:fltVal val="0"/>
                                          </p:val>
                                        </p:tav>
                                      </p:tavLst>
                                    </p:anim>
                                    <p:animEffect transition="in" filter="fade">
                                      <p:cBhvr>
                                        <p:cTn id="76" dur="500"/>
                                        <p:tgtEl>
                                          <p:spTgt spid="44"/>
                                        </p:tgtEl>
                                      </p:cBhvr>
                                    </p:animEffect>
                                  </p:childTnLst>
                                </p:cTn>
                              </p:par>
                            </p:childTnLst>
                          </p:cTn>
                        </p:par>
                        <p:par>
                          <p:cTn id="77" fill="hold">
                            <p:stCondLst>
                              <p:cond delay="10171"/>
                            </p:stCondLst>
                            <p:childTnLst>
                              <p:par>
                                <p:cTn id="78" presetID="26" presetClass="emph" presetSubtype="0" fill="hold" nodeType="afterEffect">
                                  <p:stCondLst>
                                    <p:cond delay="0"/>
                                  </p:stCondLst>
                                  <p:childTnLst>
                                    <p:animEffect transition="out" filter="fade">
                                      <p:cBhvr>
                                        <p:cTn id="79" dur="500" tmFilter="0, 0; .2, .5; .8, .5; 1, 0"/>
                                        <p:tgtEl>
                                          <p:spTgt spid="44"/>
                                        </p:tgtEl>
                                      </p:cBhvr>
                                    </p:animEffect>
                                    <p:animScale>
                                      <p:cBhvr>
                                        <p:cTn id="80" dur="250" autoRev="1" fill="hold"/>
                                        <p:tgtEl>
                                          <p:spTgt spid="44"/>
                                        </p:tgtEl>
                                      </p:cBhvr>
                                      <p:by x="105000" y="105000"/>
                                    </p:animScale>
                                  </p:childTnLst>
                                </p:cTn>
                              </p:par>
                            </p:childTnLst>
                          </p:cTn>
                        </p:par>
                        <p:par>
                          <p:cTn id="81" fill="hold">
                            <p:stCondLst>
                              <p:cond delay="10671"/>
                            </p:stCondLst>
                            <p:childTnLst>
                              <p:par>
                                <p:cTn id="82" presetID="10" presetClass="entr" presetSubtype="0"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250"/>
                                        <p:tgtEl>
                                          <p:spTgt spid="28"/>
                                        </p:tgtEl>
                                      </p:cBhvr>
                                    </p:animEffect>
                                  </p:childTnLst>
                                </p:cTn>
                              </p:par>
                            </p:childTnLst>
                          </p:cTn>
                        </p:par>
                        <p:par>
                          <p:cTn id="85" fill="hold">
                            <p:stCondLst>
                              <p:cond delay="11171"/>
                            </p:stCondLst>
                            <p:childTnLst>
                              <p:par>
                                <p:cTn id="86" presetID="31" presetClass="entr" presetSubtype="0" fill="hold" nodeType="afterEffect">
                                  <p:stCondLst>
                                    <p:cond delay="0"/>
                                  </p:stCondLst>
                                  <p:childTnLst>
                                    <p:set>
                                      <p:cBhvr>
                                        <p:cTn id="87" dur="1" fill="hold">
                                          <p:stCondLst>
                                            <p:cond delay="0"/>
                                          </p:stCondLst>
                                        </p:cTn>
                                        <p:tgtEl>
                                          <p:spTgt spid="47"/>
                                        </p:tgtEl>
                                        <p:attrNameLst>
                                          <p:attrName>style.visibility</p:attrName>
                                        </p:attrNameLst>
                                      </p:cBhvr>
                                      <p:to>
                                        <p:strVal val="visible"/>
                                      </p:to>
                                    </p:set>
                                    <p:anim calcmode="lin" valueType="num">
                                      <p:cBhvr>
                                        <p:cTn id="88" dur="500" fill="hold"/>
                                        <p:tgtEl>
                                          <p:spTgt spid="47"/>
                                        </p:tgtEl>
                                        <p:attrNameLst>
                                          <p:attrName>ppt_w</p:attrName>
                                        </p:attrNameLst>
                                      </p:cBhvr>
                                      <p:tavLst>
                                        <p:tav tm="0">
                                          <p:val>
                                            <p:fltVal val="0"/>
                                          </p:val>
                                        </p:tav>
                                        <p:tav tm="100000">
                                          <p:val>
                                            <p:strVal val="#ppt_w"/>
                                          </p:val>
                                        </p:tav>
                                      </p:tavLst>
                                    </p:anim>
                                    <p:anim calcmode="lin" valueType="num">
                                      <p:cBhvr>
                                        <p:cTn id="89" dur="500" fill="hold"/>
                                        <p:tgtEl>
                                          <p:spTgt spid="47"/>
                                        </p:tgtEl>
                                        <p:attrNameLst>
                                          <p:attrName>ppt_h</p:attrName>
                                        </p:attrNameLst>
                                      </p:cBhvr>
                                      <p:tavLst>
                                        <p:tav tm="0">
                                          <p:val>
                                            <p:fltVal val="0"/>
                                          </p:val>
                                        </p:tav>
                                        <p:tav tm="100000">
                                          <p:val>
                                            <p:strVal val="#ppt_h"/>
                                          </p:val>
                                        </p:tav>
                                      </p:tavLst>
                                    </p:anim>
                                    <p:anim calcmode="lin" valueType="num">
                                      <p:cBhvr>
                                        <p:cTn id="90" dur="500" fill="hold"/>
                                        <p:tgtEl>
                                          <p:spTgt spid="47"/>
                                        </p:tgtEl>
                                        <p:attrNameLst>
                                          <p:attrName>style.rotation</p:attrName>
                                        </p:attrNameLst>
                                      </p:cBhvr>
                                      <p:tavLst>
                                        <p:tav tm="0">
                                          <p:val>
                                            <p:fltVal val="90"/>
                                          </p:val>
                                        </p:tav>
                                        <p:tav tm="100000">
                                          <p:val>
                                            <p:fltVal val="0"/>
                                          </p:val>
                                        </p:tav>
                                      </p:tavLst>
                                    </p:anim>
                                    <p:animEffect transition="in" filter="fade">
                                      <p:cBhvr>
                                        <p:cTn id="91" dur="500"/>
                                        <p:tgtEl>
                                          <p:spTgt spid="47"/>
                                        </p:tgtEl>
                                      </p:cBhvr>
                                    </p:animEffect>
                                  </p:childTnLst>
                                </p:cTn>
                              </p:par>
                            </p:childTnLst>
                          </p:cTn>
                        </p:par>
                        <p:par>
                          <p:cTn id="92" fill="hold">
                            <p:stCondLst>
                              <p:cond delay="11671"/>
                            </p:stCondLst>
                            <p:childTnLst>
                              <p:par>
                                <p:cTn id="93" presetID="26" presetClass="emph" presetSubtype="0" fill="hold" nodeType="afterEffect">
                                  <p:stCondLst>
                                    <p:cond delay="0"/>
                                  </p:stCondLst>
                                  <p:childTnLst>
                                    <p:animEffect transition="out" filter="fade">
                                      <p:cBhvr>
                                        <p:cTn id="94" dur="500" tmFilter="0, 0; .2, .5; .8, .5; 1, 0"/>
                                        <p:tgtEl>
                                          <p:spTgt spid="47"/>
                                        </p:tgtEl>
                                      </p:cBhvr>
                                    </p:animEffect>
                                    <p:animScale>
                                      <p:cBhvr>
                                        <p:cTn id="95" dur="250" autoRev="1" fill="hold"/>
                                        <p:tgtEl>
                                          <p:spTgt spid="47"/>
                                        </p:tgtEl>
                                      </p:cBhvr>
                                      <p:by x="105000" y="105000"/>
                                    </p:animScale>
                                  </p:childTnLst>
                                </p:cTn>
                              </p:par>
                            </p:childTnLst>
                          </p:cTn>
                        </p:par>
                        <p:par>
                          <p:cTn id="96" fill="hold">
                            <p:stCondLst>
                              <p:cond delay="12171"/>
                            </p:stCondLst>
                            <p:childTnLst>
                              <p:par>
                                <p:cTn id="97" presetID="10" presetClass="entr" presetSubtype="0"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250"/>
                                        <p:tgtEl>
                                          <p:spTgt spid="22"/>
                                        </p:tgtEl>
                                      </p:cBhvr>
                                    </p:animEffect>
                                  </p:childTnLst>
                                </p:cTn>
                              </p:par>
                            </p:childTnLst>
                          </p:cTn>
                        </p:par>
                        <p:par>
                          <p:cTn id="100" fill="hold">
                            <p:stCondLst>
                              <p:cond delay="12671"/>
                            </p:stCondLst>
                            <p:childTnLst>
                              <p:par>
                                <p:cTn id="101" presetID="31" presetClass="entr" presetSubtype="0"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 calcmode="lin" valueType="num">
                                      <p:cBhvr>
                                        <p:cTn id="103" dur="500" fill="hold"/>
                                        <p:tgtEl>
                                          <p:spTgt spid="50"/>
                                        </p:tgtEl>
                                        <p:attrNameLst>
                                          <p:attrName>ppt_w</p:attrName>
                                        </p:attrNameLst>
                                      </p:cBhvr>
                                      <p:tavLst>
                                        <p:tav tm="0">
                                          <p:val>
                                            <p:fltVal val="0"/>
                                          </p:val>
                                        </p:tav>
                                        <p:tav tm="100000">
                                          <p:val>
                                            <p:strVal val="#ppt_w"/>
                                          </p:val>
                                        </p:tav>
                                      </p:tavLst>
                                    </p:anim>
                                    <p:anim calcmode="lin" valueType="num">
                                      <p:cBhvr>
                                        <p:cTn id="104" dur="500" fill="hold"/>
                                        <p:tgtEl>
                                          <p:spTgt spid="50"/>
                                        </p:tgtEl>
                                        <p:attrNameLst>
                                          <p:attrName>ppt_h</p:attrName>
                                        </p:attrNameLst>
                                      </p:cBhvr>
                                      <p:tavLst>
                                        <p:tav tm="0">
                                          <p:val>
                                            <p:fltVal val="0"/>
                                          </p:val>
                                        </p:tav>
                                        <p:tav tm="100000">
                                          <p:val>
                                            <p:strVal val="#ppt_h"/>
                                          </p:val>
                                        </p:tav>
                                      </p:tavLst>
                                    </p:anim>
                                    <p:anim calcmode="lin" valueType="num">
                                      <p:cBhvr>
                                        <p:cTn id="105" dur="500" fill="hold"/>
                                        <p:tgtEl>
                                          <p:spTgt spid="50"/>
                                        </p:tgtEl>
                                        <p:attrNameLst>
                                          <p:attrName>style.rotation</p:attrName>
                                        </p:attrNameLst>
                                      </p:cBhvr>
                                      <p:tavLst>
                                        <p:tav tm="0">
                                          <p:val>
                                            <p:fltVal val="90"/>
                                          </p:val>
                                        </p:tav>
                                        <p:tav tm="100000">
                                          <p:val>
                                            <p:fltVal val="0"/>
                                          </p:val>
                                        </p:tav>
                                      </p:tavLst>
                                    </p:anim>
                                    <p:animEffect transition="in" filter="fade">
                                      <p:cBhvr>
                                        <p:cTn id="106" dur="500"/>
                                        <p:tgtEl>
                                          <p:spTgt spid="50"/>
                                        </p:tgtEl>
                                      </p:cBhvr>
                                    </p:animEffect>
                                  </p:childTnLst>
                                </p:cTn>
                              </p:par>
                            </p:childTnLst>
                          </p:cTn>
                        </p:par>
                        <p:par>
                          <p:cTn id="107" fill="hold">
                            <p:stCondLst>
                              <p:cond delay="13171"/>
                            </p:stCondLst>
                            <p:childTnLst>
                              <p:par>
                                <p:cTn id="108" presetID="26" presetClass="emph" presetSubtype="0" fill="hold" nodeType="afterEffect">
                                  <p:stCondLst>
                                    <p:cond delay="0"/>
                                  </p:stCondLst>
                                  <p:childTnLst>
                                    <p:animEffect transition="out" filter="fade">
                                      <p:cBhvr>
                                        <p:cTn id="109" dur="500" tmFilter="0, 0; .2, .5; .8, .5; 1, 0"/>
                                        <p:tgtEl>
                                          <p:spTgt spid="50"/>
                                        </p:tgtEl>
                                      </p:cBhvr>
                                    </p:animEffect>
                                    <p:animScale>
                                      <p:cBhvr>
                                        <p:cTn id="110" dur="250" autoRev="1" fill="hold"/>
                                        <p:tgtEl>
                                          <p:spTgt spid="5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P spid="25" grpId="0" animBg="1"/>
      <p:bldP spid="28" grpId="0" animBg="1"/>
      <p:bldP spid="32" grpId="0"/>
      <p:bldP spid="33" grpId="0"/>
      <p:bldP spid="54" grpId="0" animBg="1"/>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4" y="187481"/>
            <a:ext cx="4732669"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需要解决的问题</a:t>
            </a:r>
            <a:endParaRPr lang="zh-CN" altLang="zh-CN" sz="3600" dirty="0"/>
          </a:p>
        </p:txBody>
      </p:sp>
      <p:sp>
        <p:nvSpPr>
          <p:cNvPr id="27" name="TextBox 26"/>
          <p:cNvSpPr txBox="1"/>
          <p:nvPr/>
        </p:nvSpPr>
        <p:spPr>
          <a:xfrm>
            <a:off x="4427160" y="261489"/>
            <a:ext cx="2343388" cy="523099"/>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Need to solve the problem</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7" name="图片 5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86021" y="2099128"/>
            <a:ext cx="5128746" cy="3511722"/>
          </a:xfrm>
          <a:prstGeom prst="rect">
            <a:avLst/>
          </a:prstGeom>
        </p:spPr>
      </p:pic>
      <p:cxnSp>
        <p:nvCxnSpPr>
          <p:cNvPr id="58" name="直接连接符 57"/>
          <p:cNvCxnSpPr/>
          <p:nvPr/>
        </p:nvCxnSpPr>
        <p:spPr>
          <a:xfrm>
            <a:off x="4883201" y="2194813"/>
            <a:ext cx="0" cy="686412"/>
          </a:xfrm>
          <a:prstGeom prst="line">
            <a:avLst/>
          </a:prstGeom>
          <a:noFill/>
          <a:ln w="19050" cap="flat" cmpd="sng" algn="ctr">
            <a:solidFill>
              <a:srgbClr val="0075CC"/>
            </a:solidFill>
            <a:prstDash val="solid"/>
          </a:ln>
          <a:effectLst>
            <a:outerShdw dist="12700" sx="101000" sy="101000" algn="l" rotWithShape="0">
              <a:srgbClr val="43CEFF"/>
            </a:outerShdw>
          </a:effectLst>
        </p:spPr>
      </p:cxnSp>
      <p:cxnSp>
        <p:nvCxnSpPr>
          <p:cNvPr id="59" name="直接连接符 58"/>
          <p:cNvCxnSpPr/>
          <p:nvPr/>
        </p:nvCxnSpPr>
        <p:spPr>
          <a:xfrm>
            <a:off x="4883201" y="3511783"/>
            <a:ext cx="0" cy="686412"/>
          </a:xfrm>
          <a:prstGeom prst="line">
            <a:avLst/>
          </a:prstGeom>
          <a:noFill/>
          <a:ln w="19050" cap="flat" cmpd="sng" algn="ctr">
            <a:solidFill>
              <a:srgbClr val="F79646">
                <a:lumMod val="50000"/>
              </a:srgbClr>
            </a:solidFill>
            <a:prstDash val="solid"/>
          </a:ln>
          <a:effectLst>
            <a:outerShdw dist="12700" sx="101000" sy="101000" algn="l" rotWithShape="0">
              <a:srgbClr val="FFC819"/>
            </a:outerShdw>
          </a:effectLst>
        </p:spPr>
      </p:cxnSp>
      <p:cxnSp>
        <p:nvCxnSpPr>
          <p:cNvPr id="60" name="直接连接符 59"/>
          <p:cNvCxnSpPr/>
          <p:nvPr/>
        </p:nvCxnSpPr>
        <p:spPr>
          <a:xfrm>
            <a:off x="4883201" y="4841709"/>
            <a:ext cx="0" cy="686412"/>
          </a:xfrm>
          <a:prstGeom prst="line">
            <a:avLst/>
          </a:prstGeom>
          <a:noFill/>
          <a:ln w="19050" cap="flat" cmpd="sng" algn="ctr">
            <a:solidFill>
              <a:srgbClr val="3A8A1E"/>
            </a:solidFill>
            <a:prstDash val="solid"/>
          </a:ln>
          <a:effectLst>
            <a:outerShdw dist="12700" sx="101000" sy="101000" algn="l" rotWithShape="0">
              <a:srgbClr val="C7EF85"/>
            </a:outerShdw>
          </a:effectLst>
        </p:spPr>
      </p:cxnSp>
      <p:sp>
        <p:nvSpPr>
          <p:cNvPr id="61" name="文本框 32"/>
          <p:cNvSpPr txBox="1"/>
          <p:nvPr/>
        </p:nvSpPr>
        <p:spPr>
          <a:xfrm>
            <a:off x="5148995" y="2318235"/>
            <a:ext cx="1789734" cy="522971"/>
          </a:xfrm>
          <a:prstGeom prst="rect">
            <a:avLst/>
          </a:prstGeom>
          <a:noFill/>
        </p:spPr>
        <p:txBody>
          <a:bodyPr wrap="square" rtlCol="0">
            <a:spAutoFit/>
          </a:bodyPr>
          <a:lstStyle>
            <a:defPPr>
              <a:defRPr lang="zh-CN"/>
            </a:defPPr>
            <a:lvl1pPr algn="ctr">
              <a:defRPr sz="24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zh-CN" altLang="zh-CN" sz="2800" dirty="0">
                <a:solidFill>
                  <a:schemeClr val="bg1"/>
                </a:solidFill>
                <a:effectLst/>
              </a:rPr>
              <a:t>存在问题</a:t>
            </a:r>
            <a:endParaRPr lang="en-US" altLang="zh-CN" sz="2800" dirty="0">
              <a:solidFill>
                <a:schemeClr val="bg1"/>
              </a:solidFill>
              <a:effectLst/>
            </a:endParaRPr>
          </a:p>
        </p:txBody>
      </p:sp>
      <p:sp>
        <p:nvSpPr>
          <p:cNvPr id="62" name="文本框 32"/>
          <p:cNvSpPr txBox="1"/>
          <p:nvPr/>
        </p:nvSpPr>
        <p:spPr>
          <a:xfrm>
            <a:off x="5148995" y="3635205"/>
            <a:ext cx="1789734" cy="522971"/>
          </a:xfrm>
          <a:prstGeom prst="rect">
            <a:avLst/>
          </a:prstGeom>
          <a:noFill/>
        </p:spPr>
        <p:txBody>
          <a:bodyPr wrap="square" rtlCol="0">
            <a:spAutoFit/>
          </a:bodyPr>
          <a:lstStyle>
            <a:defPPr>
              <a:defRPr lang="zh-CN"/>
            </a:defPPr>
            <a:lvl1pPr algn="ctr">
              <a:defRPr sz="24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zh-CN" altLang="en-US" sz="2800" dirty="0">
                <a:solidFill>
                  <a:schemeClr val="bg1"/>
                </a:solidFill>
                <a:effectLst/>
              </a:rPr>
              <a:t>如何解决</a:t>
            </a:r>
            <a:endParaRPr lang="en-US" altLang="zh-CN" sz="2800" dirty="0">
              <a:solidFill>
                <a:schemeClr val="bg1"/>
              </a:solidFill>
              <a:effectLst/>
            </a:endParaRPr>
          </a:p>
        </p:txBody>
      </p:sp>
      <p:sp>
        <p:nvSpPr>
          <p:cNvPr id="63" name="文本框 32"/>
          <p:cNvSpPr txBox="1"/>
          <p:nvPr/>
        </p:nvSpPr>
        <p:spPr>
          <a:xfrm>
            <a:off x="5148995" y="4965130"/>
            <a:ext cx="1789734" cy="522971"/>
          </a:xfrm>
          <a:prstGeom prst="rect">
            <a:avLst/>
          </a:prstGeom>
          <a:noFill/>
        </p:spPr>
        <p:txBody>
          <a:bodyPr wrap="square" rtlCol="0">
            <a:spAutoFit/>
          </a:bodyPr>
          <a:lstStyle>
            <a:defPPr>
              <a:defRPr lang="zh-CN"/>
            </a:defPPr>
            <a:lvl1pPr algn="ctr">
              <a:defRPr sz="24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zh-CN" altLang="en-US" sz="2800" dirty="0">
                <a:solidFill>
                  <a:schemeClr val="bg1"/>
                </a:solidFill>
                <a:effectLst/>
              </a:rPr>
              <a:t>采纳办法</a:t>
            </a:r>
            <a:endParaRPr lang="en-US" altLang="zh-CN" sz="2800" dirty="0">
              <a:solidFill>
                <a:schemeClr val="bg1"/>
              </a:solidFill>
              <a:effectLst/>
            </a:endParaRPr>
          </a:p>
        </p:txBody>
      </p:sp>
      <p:grpSp>
        <p:nvGrpSpPr>
          <p:cNvPr id="64" name="组合 63"/>
          <p:cNvGrpSpPr/>
          <p:nvPr/>
        </p:nvGrpSpPr>
        <p:grpSpPr>
          <a:xfrm>
            <a:off x="784816" y="2099128"/>
            <a:ext cx="2619825" cy="994820"/>
            <a:chOff x="8641357" y="2133650"/>
            <a:chExt cx="2620431" cy="995050"/>
          </a:xfrm>
        </p:grpSpPr>
        <p:sp>
          <p:nvSpPr>
            <p:cNvPr id="65" name="TextBox 64"/>
            <p:cNvSpPr txBox="1"/>
            <p:nvPr/>
          </p:nvSpPr>
          <p:spPr>
            <a:xfrm>
              <a:off x="8785373" y="2523406"/>
              <a:ext cx="2133944"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66"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1">
                <a:lumMod val="75000"/>
              </a:schemeClr>
            </a:solidFill>
            <a:ln>
              <a:noFill/>
            </a:ln>
          </p:spPr>
          <p:txBody>
            <a:bodyPr vert="horz" wrap="square" lIns="91419" tIns="45709" rIns="91419" bIns="45709" numCol="1" anchor="t" anchorCtr="0" compatLnSpc="1"/>
            <a:lstStyle/>
            <a:p>
              <a:endParaRPr lang="zh-CN" altLang="en-US"/>
            </a:p>
          </p:txBody>
        </p:sp>
        <p:sp>
          <p:nvSpPr>
            <p:cNvPr id="67" name="TextBox 66"/>
            <p:cNvSpPr txBox="1"/>
            <p:nvPr/>
          </p:nvSpPr>
          <p:spPr>
            <a:xfrm>
              <a:off x="8784483" y="2133650"/>
              <a:ext cx="2477305" cy="461665"/>
            </a:xfrm>
            <a:prstGeom prst="rect">
              <a:avLst/>
            </a:prstGeom>
            <a:noFill/>
          </p:spPr>
          <p:txBody>
            <a:bodyPr wrap="square" rtlCol="0">
              <a:spAutoFit/>
            </a:bodyPr>
            <a:lstStyle/>
            <a:p>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8897217" y="4796234"/>
            <a:ext cx="2619825" cy="994820"/>
            <a:chOff x="8641357" y="2133650"/>
            <a:chExt cx="2620431" cy="995050"/>
          </a:xfrm>
        </p:grpSpPr>
        <p:sp>
          <p:nvSpPr>
            <p:cNvPr id="69" name="TextBox 68"/>
            <p:cNvSpPr txBox="1"/>
            <p:nvPr/>
          </p:nvSpPr>
          <p:spPr>
            <a:xfrm>
              <a:off x="8785373" y="2523406"/>
              <a:ext cx="2133944"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70"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6">
                <a:lumMod val="75000"/>
              </a:schemeClr>
            </a:solidFill>
            <a:ln>
              <a:noFill/>
            </a:ln>
          </p:spPr>
          <p:txBody>
            <a:bodyPr vert="horz" wrap="square" lIns="91419" tIns="45709" rIns="91419" bIns="45709" numCol="1" anchor="t" anchorCtr="0" compatLnSpc="1"/>
            <a:lstStyle/>
            <a:p>
              <a:endParaRPr lang="zh-CN" altLang="en-US"/>
            </a:p>
          </p:txBody>
        </p:sp>
        <p:sp>
          <p:nvSpPr>
            <p:cNvPr id="71" name="TextBox 70"/>
            <p:cNvSpPr txBox="1"/>
            <p:nvPr/>
          </p:nvSpPr>
          <p:spPr>
            <a:xfrm>
              <a:off x="8784483" y="2133650"/>
              <a:ext cx="2477305" cy="461665"/>
            </a:xfrm>
            <a:prstGeom prst="rect">
              <a:avLst/>
            </a:prstGeom>
            <a:noFill/>
          </p:spPr>
          <p:txBody>
            <a:bodyPr wrap="square" rtlCol="0">
              <a:spAutoFit/>
            </a:bodyPr>
            <a:lstStyle/>
            <a:p>
              <a:r>
                <a:rPr lang="zh-CN" altLang="en-US" sz="2400" dirty="0">
                  <a:solidFill>
                    <a:schemeClr val="accent6">
                      <a:lumMod val="7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accent6">
                    <a:lumMod val="75000"/>
                  </a:schemeClr>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785245" y="4246081"/>
            <a:ext cx="2619825" cy="994820"/>
            <a:chOff x="8641357" y="2133650"/>
            <a:chExt cx="2620431" cy="995050"/>
          </a:xfrm>
        </p:grpSpPr>
        <p:sp>
          <p:nvSpPr>
            <p:cNvPr id="73" name="TextBox 72"/>
            <p:cNvSpPr txBox="1"/>
            <p:nvPr/>
          </p:nvSpPr>
          <p:spPr>
            <a:xfrm>
              <a:off x="8785373" y="2523406"/>
              <a:ext cx="2133944"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74"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E27100"/>
            </a:solidFill>
            <a:ln>
              <a:noFill/>
            </a:ln>
          </p:spPr>
          <p:txBody>
            <a:bodyPr vert="horz" wrap="square" lIns="91419" tIns="45709" rIns="91419" bIns="45709" numCol="1" anchor="t" anchorCtr="0" compatLnSpc="1"/>
            <a:lstStyle/>
            <a:p>
              <a:endParaRPr lang="zh-CN" altLang="en-US"/>
            </a:p>
          </p:txBody>
        </p:sp>
        <p:sp>
          <p:nvSpPr>
            <p:cNvPr id="75" name="TextBox 74"/>
            <p:cNvSpPr txBox="1"/>
            <p:nvPr/>
          </p:nvSpPr>
          <p:spPr>
            <a:xfrm>
              <a:off x="8784483" y="2133650"/>
              <a:ext cx="2477305" cy="461665"/>
            </a:xfrm>
            <a:prstGeom prst="rect">
              <a:avLst/>
            </a:prstGeom>
            <a:noFill/>
          </p:spPr>
          <p:txBody>
            <a:bodyPr wrap="square" rtlCol="0">
              <a:spAutoFit/>
            </a:bodyPr>
            <a:lstStyle/>
            <a:p>
              <a:r>
                <a:rPr lang="zh-CN" altLang="en-US" sz="2400" dirty="0">
                  <a:solidFill>
                    <a:srgbClr val="E27100"/>
                  </a:solidFill>
                  <a:latin typeface="微软雅黑" panose="020B0503020204020204" pitchFamily="34" charset="-122"/>
                  <a:ea typeface="微软雅黑" panose="020B0503020204020204" pitchFamily="34" charset="-122"/>
                </a:rPr>
                <a:t>点击输入小标题</a:t>
              </a:r>
              <a:endParaRPr lang="zh-CN" altLang="zh-CN" sz="2400" dirty="0">
                <a:solidFill>
                  <a:srgbClr val="E27100"/>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8858697" y="2814734"/>
            <a:ext cx="2619825" cy="994820"/>
            <a:chOff x="8641357" y="2133650"/>
            <a:chExt cx="2620431" cy="995050"/>
          </a:xfrm>
        </p:grpSpPr>
        <p:sp>
          <p:nvSpPr>
            <p:cNvPr id="77" name="TextBox 76"/>
            <p:cNvSpPr txBox="1"/>
            <p:nvPr/>
          </p:nvSpPr>
          <p:spPr>
            <a:xfrm>
              <a:off x="8785373" y="2523406"/>
              <a:ext cx="2133944"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78"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1">
                <a:lumMod val="75000"/>
              </a:schemeClr>
            </a:solidFill>
            <a:ln>
              <a:noFill/>
            </a:ln>
          </p:spPr>
          <p:txBody>
            <a:bodyPr vert="horz" wrap="square" lIns="91419" tIns="45709" rIns="91419" bIns="45709" numCol="1" anchor="t" anchorCtr="0" compatLnSpc="1"/>
            <a:lstStyle/>
            <a:p>
              <a:endParaRPr lang="zh-CN" altLang="en-US"/>
            </a:p>
          </p:txBody>
        </p:sp>
        <p:sp>
          <p:nvSpPr>
            <p:cNvPr id="79" name="TextBox 78"/>
            <p:cNvSpPr txBox="1"/>
            <p:nvPr/>
          </p:nvSpPr>
          <p:spPr>
            <a:xfrm>
              <a:off x="8784483" y="2133650"/>
              <a:ext cx="2477305" cy="461665"/>
            </a:xfrm>
            <a:prstGeom prst="rect">
              <a:avLst/>
            </a:prstGeom>
            <a:noFill/>
          </p:spPr>
          <p:txBody>
            <a:bodyPr wrap="square" rtlCol="0">
              <a:spAutoFit/>
            </a:bodyPr>
            <a:lstStyle/>
            <a:p>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accent1">
                    <a:lumMod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139"/>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2099"/>
                            </p:stCondLst>
                            <p:childTnLst>
                              <p:par>
                                <p:cTn id="25" presetID="31" presetClass="entr" presetSubtype="0" fill="hold" nodeType="after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p:cTn id="27" dur="500" fill="hold"/>
                                        <p:tgtEl>
                                          <p:spTgt spid="64"/>
                                        </p:tgtEl>
                                        <p:attrNameLst>
                                          <p:attrName>ppt_w</p:attrName>
                                        </p:attrNameLst>
                                      </p:cBhvr>
                                      <p:tavLst>
                                        <p:tav tm="0">
                                          <p:val>
                                            <p:fltVal val="0"/>
                                          </p:val>
                                        </p:tav>
                                        <p:tav tm="100000">
                                          <p:val>
                                            <p:strVal val="#ppt_w"/>
                                          </p:val>
                                        </p:tav>
                                      </p:tavLst>
                                    </p:anim>
                                    <p:anim calcmode="lin" valueType="num">
                                      <p:cBhvr>
                                        <p:cTn id="28" dur="500" fill="hold"/>
                                        <p:tgtEl>
                                          <p:spTgt spid="64"/>
                                        </p:tgtEl>
                                        <p:attrNameLst>
                                          <p:attrName>ppt_h</p:attrName>
                                        </p:attrNameLst>
                                      </p:cBhvr>
                                      <p:tavLst>
                                        <p:tav tm="0">
                                          <p:val>
                                            <p:fltVal val="0"/>
                                          </p:val>
                                        </p:tav>
                                        <p:tav tm="100000">
                                          <p:val>
                                            <p:strVal val="#ppt_h"/>
                                          </p:val>
                                        </p:tav>
                                      </p:tavLst>
                                    </p:anim>
                                    <p:anim calcmode="lin" valueType="num">
                                      <p:cBhvr>
                                        <p:cTn id="29" dur="500" fill="hold"/>
                                        <p:tgtEl>
                                          <p:spTgt spid="64"/>
                                        </p:tgtEl>
                                        <p:attrNameLst>
                                          <p:attrName>style.rotation</p:attrName>
                                        </p:attrNameLst>
                                      </p:cBhvr>
                                      <p:tavLst>
                                        <p:tav tm="0">
                                          <p:val>
                                            <p:fltVal val="90"/>
                                          </p:val>
                                        </p:tav>
                                        <p:tav tm="100000">
                                          <p:val>
                                            <p:fltVal val="0"/>
                                          </p:val>
                                        </p:tav>
                                      </p:tavLst>
                                    </p:anim>
                                    <p:animEffect transition="in" filter="fade">
                                      <p:cBhvr>
                                        <p:cTn id="30" dur="500"/>
                                        <p:tgtEl>
                                          <p:spTgt spid="64"/>
                                        </p:tgtEl>
                                      </p:cBhvr>
                                    </p:animEffect>
                                  </p:childTnLst>
                                </p:cTn>
                              </p:par>
                            </p:childTnLst>
                          </p:cTn>
                        </p:par>
                        <p:par>
                          <p:cTn id="31" fill="hold">
                            <p:stCondLst>
                              <p:cond delay="2599"/>
                            </p:stCondLst>
                            <p:childTnLst>
                              <p:par>
                                <p:cTn id="32" presetID="42" presetClass="entr" presetSubtype="0" fill="hold"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anim calcmode="lin" valueType="num">
                                      <p:cBhvr>
                                        <p:cTn id="35" dur="500" fill="hold"/>
                                        <p:tgtEl>
                                          <p:spTgt spid="57"/>
                                        </p:tgtEl>
                                        <p:attrNameLst>
                                          <p:attrName>ppt_x</p:attrName>
                                        </p:attrNameLst>
                                      </p:cBhvr>
                                      <p:tavLst>
                                        <p:tav tm="0">
                                          <p:val>
                                            <p:strVal val="#ppt_x"/>
                                          </p:val>
                                        </p:tav>
                                        <p:tav tm="100000">
                                          <p:val>
                                            <p:strVal val="#ppt_x"/>
                                          </p:val>
                                        </p:tav>
                                      </p:tavLst>
                                    </p:anim>
                                    <p:anim calcmode="lin" valueType="num">
                                      <p:cBhvr>
                                        <p:cTn id="36" dur="500" fill="hold"/>
                                        <p:tgtEl>
                                          <p:spTgt spid="57"/>
                                        </p:tgtEl>
                                        <p:attrNameLst>
                                          <p:attrName>ppt_y</p:attrName>
                                        </p:attrNameLst>
                                      </p:cBhvr>
                                      <p:tavLst>
                                        <p:tav tm="0">
                                          <p:val>
                                            <p:strVal val="#ppt_y+.1"/>
                                          </p:val>
                                        </p:tav>
                                        <p:tav tm="100000">
                                          <p:val>
                                            <p:strVal val="#ppt_y"/>
                                          </p:val>
                                        </p:tav>
                                      </p:tavLst>
                                    </p:anim>
                                  </p:childTnLst>
                                </p:cTn>
                              </p:par>
                            </p:childTnLst>
                          </p:cTn>
                        </p:par>
                        <p:par>
                          <p:cTn id="37" fill="hold">
                            <p:stCondLst>
                              <p:cond delay="3099"/>
                            </p:stCondLst>
                            <p:childTnLst>
                              <p:par>
                                <p:cTn id="38" presetID="22" presetClass="entr" presetSubtype="1"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up)">
                                      <p:cBhvr>
                                        <p:cTn id="40" dur="250"/>
                                        <p:tgtEl>
                                          <p:spTgt spid="58"/>
                                        </p:tgtEl>
                                      </p:cBhvr>
                                    </p:animEffect>
                                  </p:childTnLst>
                                </p:cTn>
                              </p:par>
                            </p:childTnLst>
                          </p:cTn>
                        </p:par>
                        <p:par>
                          <p:cTn id="41" fill="hold">
                            <p:stCondLst>
                              <p:cond delay="3599"/>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61"/>
                                        </p:tgtEl>
                                        <p:attrNameLst>
                                          <p:attrName>ppt_y</p:attrName>
                                        </p:attrNameLst>
                                      </p:cBhvr>
                                      <p:tavLst>
                                        <p:tav tm="0">
                                          <p:val>
                                            <p:strVal val="#ppt_y"/>
                                          </p:val>
                                        </p:tav>
                                        <p:tav tm="100000">
                                          <p:val>
                                            <p:strVal val="#ppt_y"/>
                                          </p:val>
                                        </p:tav>
                                      </p:tavLst>
                                    </p:anim>
                                    <p:anim calcmode="lin" valueType="num">
                                      <p:cBhvr>
                                        <p:cTn id="46"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61"/>
                                        </p:tgtEl>
                                      </p:cBhvr>
                                    </p:animEffect>
                                  </p:childTnLst>
                                </p:cTn>
                              </p:par>
                            </p:childTnLst>
                          </p:cTn>
                        </p:par>
                        <p:par>
                          <p:cTn id="49" fill="hold">
                            <p:stCondLst>
                              <p:cond delay="3999"/>
                            </p:stCondLst>
                            <p:childTnLst>
                              <p:par>
                                <p:cTn id="50" presetID="31" presetClass="entr" presetSubtype="0" fill="hold" nodeType="afterEffect">
                                  <p:stCondLst>
                                    <p:cond delay="0"/>
                                  </p:stCondLst>
                                  <p:childTnLst>
                                    <p:set>
                                      <p:cBhvr>
                                        <p:cTn id="51" dur="1" fill="hold">
                                          <p:stCondLst>
                                            <p:cond delay="0"/>
                                          </p:stCondLst>
                                        </p:cTn>
                                        <p:tgtEl>
                                          <p:spTgt spid="76"/>
                                        </p:tgtEl>
                                        <p:attrNameLst>
                                          <p:attrName>style.visibility</p:attrName>
                                        </p:attrNameLst>
                                      </p:cBhvr>
                                      <p:to>
                                        <p:strVal val="visible"/>
                                      </p:to>
                                    </p:set>
                                    <p:anim calcmode="lin" valueType="num">
                                      <p:cBhvr>
                                        <p:cTn id="52" dur="500" fill="hold"/>
                                        <p:tgtEl>
                                          <p:spTgt spid="76"/>
                                        </p:tgtEl>
                                        <p:attrNameLst>
                                          <p:attrName>ppt_w</p:attrName>
                                        </p:attrNameLst>
                                      </p:cBhvr>
                                      <p:tavLst>
                                        <p:tav tm="0">
                                          <p:val>
                                            <p:fltVal val="0"/>
                                          </p:val>
                                        </p:tav>
                                        <p:tav tm="100000">
                                          <p:val>
                                            <p:strVal val="#ppt_w"/>
                                          </p:val>
                                        </p:tav>
                                      </p:tavLst>
                                    </p:anim>
                                    <p:anim calcmode="lin" valueType="num">
                                      <p:cBhvr>
                                        <p:cTn id="53" dur="500" fill="hold"/>
                                        <p:tgtEl>
                                          <p:spTgt spid="76"/>
                                        </p:tgtEl>
                                        <p:attrNameLst>
                                          <p:attrName>ppt_h</p:attrName>
                                        </p:attrNameLst>
                                      </p:cBhvr>
                                      <p:tavLst>
                                        <p:tav tm="0">
                                          <p:val>
                                            <p:fltVal val="0"/>
                                          </p:val>
                                        </p:tav>
                                        <p:tav tm="100000">
                                          <p:val>
                                            <p:strVal val="#ppt_h"/>
                                          </p:val>
                                        </p:tav>
                                      </p:tavLst>
                                    </p:anim>
                                    <p:anim calcmode="lin" valueType="num">
                                      <p:cBhvr>
                                        <p:cTn id="54" dur="500" fill="hold"/>
                                        <p:tgtEl>
                                          <p:spTgt spid="76"/>
                                        </p:tgtEl>
                                        <p:attrNameLst>
                                          <p:attrName>style.rotation</p:attrName>
                                        </p:attrNameLst>
                                      </p:cBhvr>
                                      <p:tavLst>
                                        <p:tav tm="0">
                                          <p:val>
                                            <p:fltVal val="90"/>
                                          </p:val>
                                        </p:tav>
                                        <p:tav tm="100000">
                                          <p:val>
                                            <p:fltVal val="0"/>
                                          </p:val>
                                        </p:tav>
                                      </p:tavLst>
                                    </p:anim>
                                    <p:animEffect transition="in" filter="fade">
                                      <p:cBhvr>
                                        <p:cTn id="55" dur="500"/>
                                        <p:tgtEl>
                                          <p:spTgt spid="76"/>
                                        </p:tgtEl>
                                      </p:cBhvr>
                                    </p:animEffect>
                                  </p:childTnLst>
                                </p:cTn>
                              </p:par>
                            </p:childTnLst>
                          </p:cTn>
                        </p:par>
                        <p:par>
                          <p:cTn id="56" fill="hold">
                            <p:stCondLst>
                              <p:cond delay="4499"/>
                            </p:stCondLst>
                            <p:childTnLst>
                              <p:par>
                                <p:cTn id="57" presetID="22" presetClass="entr" presetSubtype="1"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up)">
                                      <p:cBhvr>
                                        <p:cTn id="59" dur="250"/>
                                        <p:tgtEl>
                                          <p:spTgt spid="59"/>
                                        </p:tgtEl>
                                      </p:cBhvr>
                                    </p:animEffect>
                                  </p:childTnLst>
                                </p:cTn>
                              </p:par>
                            </p:childTnLst>
                          </p:cTn>
                        </p:par>
                        <p:par>
                          <p:cTn id="60" fill="hold">
                            <p:stCondLst>
                              <p:cond delay="4999"/>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62"/>
                                        </p:tgtEl>
                                        <p:attrNameLst>
                                          <p:attrName>style.visibility</p:attrName>
                                        </p:attrNameLst>
                                      </p:cBhvr>
                                      <p:to>
                                        <p:strVal val="visible"/>
                                      </p:to>
                                    </p:set>
                                    <p:anim calcmode="lin" valueType="num">
                                      <p:cBhvr>
                                        <p:cTn id="63"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62"/>
                                        </p:tgtEl>
                                        <p:attrNameLst>
                                          <p:attrName>ppt_y</p:attrName>
                                        </p:attrNameLst>
                                      </p:cBhvr>
                                      <p:tavLst>
                                        <p:tav tm="0">
                                          <p:val>
                                            <p:strVal val="#ppt_y"/>
                                          </p:val>
                                        </p:tav>
                                        <p:tav tm="100000">
                                          <p:val>
                                            <p:strVal val="#ppt_y"/>
                                          </p:val>
                                        </p:tav>
                                      </p:tavLst>
                                    </p:anim>
                                    <p:anim calcmode="lin" valueType="num">
                                      <p:cBhvr>
                                        <p:cTn id="65"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62"/>
                                        </p:tgtEl>
                                      </p:cBhvr>
                                    </p:animEffect>
                                  </p:childTnLst>
                                </p:cTn>
                              </p:par>
                            </p:childTnLst>
                          </p:cTn>
                        </p:par>
                        <p:par>
                          <p:cTn id="68" fill="hold">
                            <p:stCondLst>
                              <p:cond delay="5399"/>
                            </p:stCondLst>
                            <p:childTnLst>
                              <p:par>
                                <p:cTn id="69" presetID="31" presetClass="entr" presetSubtype="0" fill="hold" nodeType="afterEffect">
                                  <p:stCondLst>
                                    <p:cond delay="0"/>
                                  </p:stCondLst>
                                  <p:childTnLst>
                                    <p:set>
                                      <p:cBhvr>
                                        <p:cTn id="70" dur="1" fill="hold">
                                          <p:stCondLst>
                                            <p:cond delay="0"/>
                                          </p:stCondLst>
                                        </p:cTn>
                                        <p:tgtEl>
                                          <p:spTgt spid="72"/>
                                        </p:tgtEl>
                                        <p:attrNameLst>
                                          <p:attrName>style.visibility</p:attrName>
                                        </p:attrNameLst>
                                      </p:cBhvr>
                                      <p:to>
                                        <p:strVal val="visible"/>
                                      </p:to>
                                    </p:set>
                                    <p:anim calcmode="lin" valueType="num">
                                      <p:cBhvr>
                                        <p:cTn id="71" dur="500" fill="hold"/>
                                        <p:tgtEl>
                                          <p:spTgt spid="72"/>
                                        </p:tgtEl>
                                        <p:attrNameLst>
                                          <p:attrName>ppt_w</p:attrName>
                                        </p:attrNameLst>
                                      </p:cBhvr>
                                      <p:tavLst>
                                        <p:tav tm="0">
                                          <p:val>
                                            <p:fltVal val="0"/>
                                          </p:val>
                                        </p:tav>
                                        <p:tav tm="100000">
                                          <p:val>
                                            <p:strVal val="#ppt_w"/>
                                          </p:val>
                                        </p:tav>
                                      </p:tavLst>
                                    </p:anim>
                                    <p:anim calcmode="lin" valueType="num">
                                      <p:cBhvr>
                                        <p:cTn id="72" dur="500" fill="hold"/>
                                        <p:tgtEl>
                                          <p:spTgt spid="72"/>
                                        </p:tgtEl>
                                        <p:attrNameLst>
                                          <p:attrName>ppt_h</p:attrName>
                                        </p:attrNameLst>
                                      </p:cBhvr>
                                      <p:tavLst>
                                        <p:tav tm="0">
                                          <p:val>
                                            <p:fltVal val="0"/>
                                          </p:val>
                                        </p:tav>
                                        <p:tav tm="100000">
                                          <p:val>
                                            <p:strVal val="#ppt_h"/>
                                          </p:val>
                                        </p:tav>
                                      </p:tavLst>
                                    </p:anim>
                                    <p:anim calcmode="lin" valueType="num">
                                      <p:cBhvr>
                                        <p:cTn id="73" dur="500" fill="hold"/>
                                        <p:tgtEl>
                                          <p:spTgt spid="72"/>
                                        </p:tgtEl>
                                        <p:attrNameLst>
                                          <p:attrName>style.rotation</p:attrName>
                                        </p:attrNameLst>
                                      </p:cBhvr>
                                      <p:tavLst>
                                        <p:tav tm="0">
                                          <p:val>
                                            <p:fltVal val="90"/>
                                          </p:val>
                                        </p:tav>
                                        <p:tav tm="100000">
                                          <p:val>
                                            <p:fltVal val="0"/>
                                          </p:val>
                                        </p:tav>
                                      </p:tavLst>
                                    </p:anim>
                                    <p:animEffect transition="in" filter="fade">
                                      <p:cBhvr>
                                        <p:cTn id="74" dur="500"/>
                                        <p:tgtEl>
                                          <p:spTgt spid="72"/>
                                        </p:tgtEl>
                                      </p:cBhvr>
                                    </p:animEffect>
                                  </p:childTnLst>
                                </p:cTn>
                              </p:par>
                            </p:childTnLst>
                          </p:cTn>
                        </p:par>
                        <p:par>
                          <p:cTn id="75" fill="hold">
                            <p:stCondLst>
                              <p:cond delay="5899"/>
                            </p:stCondLst>
                            <p:childTnLst>
                              <p:par>
                                <p:cTn id="76" presetID="22" presetClass="entr" presetSubtype="1" fill="hold" nodeType="after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wipe(up)">
                                      <p:cBhvr>
                                        <p:cTn id="78" dur="250"/>
                                        <p:tgtEl>
                                          <p:spTgt spid="60"/>
                                        </p:tgtEl>
                                      </p:cBhvr>
                                    </p:animEffect>
                                  </p:childTnLst>
                                </p:cTn>
                              </p:par>
                            </p:childTnLst>
                          </p:cTn>
                        </p:par>
                        <p:par>
                          <p:cTn id="79" fill="hold">
                            <p:stCondLst>
                              <p:cond delay="6399"/>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63"/>
                                        </p:tgtEl>
                                        <p:attrNameLst>
                                          <p:attrName>style.visibility</p:attrName>
                                        </p:attrNameLst>
                                      </p:cBhvr>
                                      <p:to>
                                        <p:strVal val="visible"/>
                                      </p:to>
                                    </p:set>
                                    <p:anim calcmode="lin" valueType="num">
                                      <p:cBhvr>
                                        <p:cTn id="82"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63"/>
                                        </p:tgtEl>
                                        <p:attrNameLst>
                                          <p:attrName>ppt_y</p:attrName>
                                        </p:attrNameLst>
                                      </p:cBhvr>
                                      <p:tavLst>
                                        <p:tav tm="0">
                                          <p:val>
                                            <p:strVal val="#ppt_y"/>
                                          </p:val>
                                        </p:tav>
                                        <p:tav tm="100000">
                                          <p:val>
                                            <p:strVal val="#ppt_y"/>
                                          </p:val>
                                        </p:tav>
                                      </p:tavLst>
                                    </p:anim>
                                    <p:anim calcmode="lin" valueType="num">
                                      <p:cBhvr>
                                        <p:cTn id="84"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63"/>
                                        </p:tgtEl>
                                      </p:cBhvr>
                                    </p:animEffect>
                                  </p:childTnLst>
                                </p:cTn>
                              </p:par>
                            </p:childTnLst>
                          </p:cTn>
                        </p:par>
                        <p:par>
                          <p:cTn id="87" fill="hold">
                            <p:stCondLst>
                              <p:cond delay="6799"/>
                            </p:stCondLst>
                            <p:childTnLst>
                              <p:par>
                                <p:cTn id="88" presetID="31"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 calcmode="lin" valueType="num">
                                      <p:cBhvr>
                                        <p:cTn id="92" dur="500" fill="hold"/>
                                        <p:tgtEl>
                                          <p:spTgt spid="68"/>
                                        </p:tgtEl>
                                        <p:attrNameLst>
                                          <p:attrName>style.rotation</p:attrName>
                                        </p:attrNameLst>
                                      </p:cBhvr>
                                      <p:tavLst>
                                        <p:tav tm="0">
                                          <p:val>
                                            <p:fltVal val="90"/>
                                          </p:val>
                                        </p:tav>
                                        <p:tav tm="100000">
                                          <p:val>
                                            <p:fltVal val="0"/>
                                          </p:val>
                                        </p:tav>
                                      </p:tavLst>
                                    </p:anim>
                                    <p:animEffect transition="in" filter="fade">
                                      <p:cBhvr>
                                        <p:cTn id="9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61" grpId="0"/>
      <p:bldP spid="62" grpId="0"/>
      <p:bldP spid="6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892558" y="972607"/>
            <a:ext cx="2448272" cy="2448272"/>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808413" y="4406540"/>
            <a:ext cx="1436675" cy="215444"/>
            <a:chOff x="4369395" y="3284984"/>
            <a:chExt cx="1436675" cy="215444"/>
          </a:xfrm>
        </p:grpSpPr>
        <p:sp>
          <p:nvSpPr>
            <p:cNvPr id="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公司战略目标</a:t>
              </a:r>
              <a:endParaRPr lang="zh-CN" altLang="en-US" sz="14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4369395" y="3316401"/>
              <a:ext cx="168551" cy="168551"/>
              <a:chOff x="5005199" y="3717032"/>
              <a:chExt cx="168551" cy="168551"/>
            </a:xfrm>
          </p:grpSpPr>
          <p:sp>
            <p:nvSpPr>
              <p:cNvPr id="6" name="椭圆 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等腰三角形 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8" name="组合 7"/>
          <p:cNvGrpSpPr/>
          <p:nvPr/>
        </p:nvGrpSpPr>
        <p:grpSpPr>
          <a:xfrm>
            <a:off x="6461112" y="4406540"/>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短期盈利计划</a:t>
              </a:r>
              <a:endParaRPr lang="zh-CN" altLang="en-US" sz="1400"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3" name="组合 12"/>
          <p:cNvGrpSpPr/>
          <p:nvPr/>
        </p:nvGrpSpPr>
        <p:grpSpPr>
          <a:xfrm>
            <a:off x="4808413" y="4797732"/>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五年发展计划</a:t>
              </a:r>
              <a:endParaRPr lang="zh-CN" altLang="en-US" sz="1400"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8" name="组合 17"/>
          <p:cNvGrpSpPr/>
          <p:nvPr/>
        </p:nvGrpSpPr>
        <p:grpSpPr>
          <a:xfrm>
            <a:off x="6461112" y="4797152"/>
            <a:ext cx="1436675" cy="215444"/>
            <a:chOff x="4369395" y="3284984"/>
            <a:chExt cx="1436675" cy="215444"/>
          </a:xfrm>
        </p:grpSpPr>
        <p:sp>
          <p:nvSpPr>
            <p:cNvPr id="1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产品衍生品</a:t>
              </a:r>
              <a:endParaRPr lang="zh-CN" altLang="en-US" sz="1400" dirty="0">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369395" y="3316401"/>
              <a:ext cx="168551" cy="168551"/>
              <a:chOff x="5005199" y="3717032"/>
              <a:chExt cx="168551" cy="168551"/>
            </a:xfrm>
          </p:grpSpPr>
          <p:sp>
            <p:nvSpPr>
              <p:cNvPr id="21" name="椭圆 2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等腰三角形 2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23" name="标题 4"/>
          <p:cNvSpPr txBox="1"/>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latin typeface="微软雅黑" panose="020B0503020204020204" pitchFamily="34" charset="-122"/>
                <a:ea typeface="微软雅黑" panose="020B0503020204020204" pitchFamily="34" charset="-122"/>
              </a:rPr>
              <a:t>发展计划</a:t>
            </a:r>
            <a:endParaRPr lang="zh-CN" altLang="en-US" sz="2400" b="1" dirty="0">
              <a:latin typeface="微软雅黑" panose="020B0503020204020204" pitchFamily="34" charset="-122"/>
              <a:ea typeface="微软雅黑" panose="020B0503020204020204" pitchFamily="34" charset="-122"/>
            </a:endParaRPr>
          </a:p>
        </p:txBody>
      </p:sp>
      <p:sp>
        <p:nvSpPr>
          <p:cNvPr id="24" name="椭圆 23"/>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标题 4"/>
          <p:cNvSpPr txBox="1"/>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第四章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6" name="椭圆 35"/>
          <p:cNvSpPr/>
          <p:nvPr/>
        </p:nvSpPr>
        <p:spPr>
          <a:xfrm>
            <a:off x="4996314" y="1076363"/>
            <a:ext cx="2240761" cy="2240761"/>
          </a:xfrm>
          <a:prstGeom prst="ellipse">
            <a:avLst/>
          </a:prstGeom>
          <a:noFill/>
          <a:ln w="317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a:off x="4808413" y="4293096"/>
            <a:ext cx="2477306" cy="0"/>
          </a:xfrm>
          <a:prstGeom prst="line">
            <a:avLst/>
          </a:prstGeom>
          <a:ln>
            <a:solidFill>
              <a:schemeClr val="tx1">
                <a:lumMod val="95000"/>
                <a:lumOff val="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4801443" y="5157772"/>
            <a:ext cx="1436675" cy="215444"/>
            <a:chOff x="4369395" y="3284984"/>
            <a:chExt cx="1436675" cy="215444"/>
          </a:xfrm>
        </p:grpSpPr>
        <p:sp>
          <p:nvSpPr>
            <p:cNvPr id="4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市场拓展计划</a:t>
              </a:r>
              <a:endParaRPr lang="zh-CN" altLang="en-US" sz="1400" dirty="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4369395" y="3316401"/>
              <a:ext cx="168551" cy="168551"/>
              <a:chOff x="5005199" y="3717032"/>
              <a:chExt cx="168551" cy="168551"/>
            </a:xfrm>
          </p:grpSpPr>
          <p:sp>
            <p:nvSpPr>
              <p:cNvPr id="42" name="椭圆 41"/>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等腰三角形 4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45" name="组合 44"/>
          <p:cNvGrpSpPr/>
          <p:nvPr/>
        </p:nvGrpSpPr>
        <p:grpSpPr>
          <a:xfrm>
            <a:off x="6468158" y="5157192"/>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未来发展预测</a:t>
              </a:r>
              <a:endParaRPr lang="zh-CN" altLang="en-US" sz="1400"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51" name="KSO_Shape"/>
          <p:cNvSpPr/>
          <p:nvPr/>
        </p:nvSpPr>
        <p:spPr bwMode="auto">
          <a:xfrm>
            <a:off x="5496161" y="1484784"/>
            <a:ext cx="1346868" cy="114483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anim calcmode="lin" valueType="num">
                                      <p:cBhvr>
                                        <p:cTn id="26" dur="500" fill="hold"/>
                                        <p:tgtEl>
                                          <p:spTgt spid="51"/>
                                        </p:tgtEl>
                                        <p:attrNameLst>
                                          <p:attrName>ppt_x</p:attrName>
                                        </p:attrNameLst>
                                      </p:cBhvr>
                                      <p:tavLst>
                                        <p:tav tm="0">
                                          <p:val>
                                            <p:fltVal val="0.5"/>
                                          </p:val>
                                        </p:tav>
                                        <p:tav tm="100000">
                                          <p:val>
                                            <p:strVal val="#ppt_x"/>
                                          </p:val>
                                        </p:tav>
                                      </p:tavLst>
                                    </p:anim>
                                    <p:anim calcmode="lin" valueType="num">
                                      <p:cBhvr>
                                        <p:cTn id="27" dur="500" fill="hold"/>
                                        <p:tgtEl>
                                          <p:spTgt spid="51"/>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38"/>
                                        </p:tgtEl>
                                        <p:attrNameLst>
                                          <p:attrName>style.visibility</p:attrName>
                                        </p:attrNameLst>
                                      </p:cBhvr>
                                      <p:to>
                                        <p:strVal val="visible"/>
                                      </p:to>
                                    </p:set>
                                    <p:animEffect transition="in" filter="barn(inVertical)">
                                      <p:cBhvr>
                                        <p:cTn id="35" dur="500"/>
                                        <p:tgtEl>
                                          <p:spTgt spid="38"/>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par>
                                <p:cTn id="41" presetID="53" presetClass="entr" presetSubtype="16" fill="hold" nodeType="withEffect">
                                  <p:stCondLst>
                                    <p:cond delay="250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par>
                                <p:cTn id="51" presetID="53" presetClass="entr" presetSubtype="16" fill="hold" nodeType="withEffect">
                                  <p:stCondLst>
                                    <p:cond delay="250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par>
                                <p:cTn id="61" presetID="53" presetClass="entr" presetSubtype="16" fill="hold" nodeType="withEffect">
                                  <p:stCondLst>
                                    <p:cond delay="250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
                                        </p:tgtEl>
                                        <p:attrNameLst>
                                          <p:attrName>r</p:attrName>
                                        </p:attrNameLst>
                                      </p:cBhvr>
                                    </p:animRot>
                                    <p:animRot by="-240000">
                                      <p:cBhvr>
                                        <p:cTn id="68" dur="200" fill="hold">
                                          <p:stCondLst>
                                            <p:cond delay="200"/>
                                          </p:stCondLst>
                                        </p:cTn>
                                        <p:tgtEl>
                                          <p:spTgt spid="3"/>
                                        </p:tgtEl>
                                        <p:attrNameLst>
                                          <p:attrName>r</p:attrName>
                                        </p:attrNameLst>
                                      </p:cBhvr>
                                    </p:animRot>
                                    <p:animRot by="240000">
                                      <p:cBhvr>
                                        <p:cTn id="69" dur="200" fill="hold">
                                          <p:stCondLst>
                                            <p:cond delay="400"/>
                                          </p:stCondLst>
                                        </p:cTn>
                                        <p:tgtEl>
                                          <p:spTgt spid="3"/>
                                        </p:tgtEl>
                                        <p:attrNameLst>
                                          <p:attrName>r</p:attrName>
                                        </p:attrNameLst>
                                      </p:cBhvr>
                                    </p:animRot>
                                    <p:animRot by="-240000">
                                      <p:cBhvr>
                                        <p:cTn id="70" dur="200" fill="hold">
                                          <p:stCondLst>
                                            <p:cond delay="600"/>
                                          </p:stCondLst>
                                        </p:cTn>
                                        <p:tgtEl>
                                          <p:spTgt spid="3"/>
                                        </p:tgtEl>
                                        <p:attrNameLst>
                                          <p:attrName>r</p:attrName>
                                        </p:attrNameLst>
                                      </p:cBhvr>
                                    </p:animRot>
                                    <p:animRot by="120000">
                                      <p:cBhvr>
                                        <p:cTn id="71" dur="200" fill="hold">
                                          <p:stCondLst>
                                            <p:cond delay="800"/>
                                          </p:stCondLst>
                                        </p:cTn>
                                        <p:tgtEl>
                                          <p:spTgt spid="3"/>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8"/>
                                        </p:tgtEl>
                                        <p:attrNameLst>
                                          <p:attrName>r</p:attrName>
                                        </p:attrNameLst>
                                      </p:cBhvr>
                                    </p:animRot>
                                    <p:animRot by="-240000">
                                      <p:cBhvr>
                                        <p:cTn id="74" dur="200" fill="hold">
                                          <p:stCondLst>
                                            <p:cond delay="200"/>
                                          </p:stCondLst>
                                        </p:cTn>
                                        <p:tgtEl>
                                          <p:spTgt spid="8"/>
                                        </p:tgtEl>
                                        <p:attrNameLst>
                                          <p:attrName>r</p:attrName>
                                        </p:attrNameLst>
                                      </p:cBhvr>
                                    </p:animRot>
                                    <p:animRot by="240000">
                                      <p:cBhvr>
                                        <p:cTn id="75" dur="200" fill="hold">
                                          <p:stCondLst>
                                            <p:cond delay="400"/>
                                          </p:stCondLst>
                                        </p:cTn>
                                        <p:tgtEl>
                                          <p:spTgt spid="8"/>
                                        </p:tgtEl>
                                        <p:attrNameLst>
                                          <p:attrName>r</p:attrName>
                                        </p:attrNameLst>
                                      </p:cBhvr>
                                    </p:animRot>
                                    <p:animRot by="-240000">
                                      <p:cBhvr>
                                        <p:cTn id="76" dur="200" fill="hold">
                                          <p:stCondLst>
                                            <p:cond delay="600"/>
                                          </p:stCondLst>
                                        </p:cTn>
                                        <p:tgtEl>
                                          <p:spTgt spid="8"/>
                                        </p:tgtEl>
                                        <p:attrNameLst>
                                          <p:attrName>r</p:attrName>
                                        </p:attrNameLst>
                                      </p:cBhvr>
                                    </p:animRot>
                                    <p:animRot by="120000">
                                      <p:cBhvr>
                                        <p:cTn id="77" dur="200" fill="hold">
                                          <p:stCondLst>
                                            <p:cond delay="800"/>
                                          </p:stCondLst>
                                        </p:cTn>
                                        <p:tgtEl>
                                          <p:spTgt spid="8"/>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13"/>
                                        </p:tgtEl>
                                        <p:attrNameLst>
                                          <p:attrName>r</p:attrName>
                                        </p:attrNameLst>
                                      </p:cBhvr>
                                    </p:animRot>
                                    <p:animRot by="-240000">
                                      <p:cBhvr>
                                        <p:cTn id="80" dur="200" fill="hold">
                                          <p:stCondLst>
                                            <p:cond delay="200"/>
                                          </p:stCondLst>
                                        </p:cTn>
                                        <p:tgtEl>
                                          <p:spTgt spid="13"/>
                                        </p:tgtEl>
                                        <p:attrNameLst>
                                          <p:attrName>r</p:attrName>
                                        </p:attrNameLst>
                                      </p:cBhvr>
                                    </p:animRot>
                                    <p:animRot by="240000">
                                      <p:cBhvr>
                                        <p:cTn id="81" dur="200" fill="hold">
                                          <p:stCondLst>
                                            <p:cond delay="400"/>
                                          </p:stCondLst>
                                        </p:cTn>
                                        <p:tgtEl>
                                          <p:spTgt spid="13"/>
                                        </p:tgtEl>
                                        <p:attrNameLst>
                                          <p:attrName>r</p:attrName>
                                        </p:attrNameLst>
                                      </p:cBhvr>
                                    </p:animRot>
                                    <p:animRot by="-240000">
                                      <p:cBhvr>
                                        <p:cTn id="82" dur="200" fill="hold">
                                          <p:stCondLst>
                                            <p:cond delay="600"/>
                                          </p:stCondLst>
                                        </p:cTn>
                                        <p:tgtEl>
                                          <p:spTgt spid="13"/>
                                        </p:tgtEl>
                                        <p:attrNameLst>
                                          <p:attrName>r</p:attrName>
                                        </p:attrNameLst>
                                      </p:cBhvr>
                                    </p:animRot>
                                    <p:animRot by="120000">
                                      <p:cBhvr>
                                        <p:cTn id="83" dur="200" fill="hold">
                                          <p:stCondLst>
                                            <p:cond delay="800"/>
                                          </p:stCondLst>
                                        </p:cTn>
                                        <p:tgtEl>
                                          <p:spTgt spid="13"/>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18"/>
                                        </p:tgtEl>
                                        <p:attrNameLst>
                                          <p:attrName>r</p:attrName>
                                        </p:attrNameLst>
                                      </p:cBhvr>
                                    </p:animRot>
                                    <p:animRot by="-240000">
                                      <p:cBhvr>
                                        <p:cTn id="86" dur="200" fill="hold">
                                          <p:stCondLst>
                                            <p:cond delay="200"/>
                                          </p:stCondLst>
                                        </p:cTn>
                                        <p:tgtEl>
                                          <p:spTgt spid="18"/>
                                        </p:tgtEl>
                                        <p:attrNameLst>
                                          <p:attrName>r</p:attrName>
                                        </p:attrNameLst>
                                      </p:cBhvr>
                                    </p:animRot>
                                    <p:animRot by="240000">
                                      <p:cBhvr>
                                        <p:cTn id="87" dur="200" fill="hold">
                                          <p:stCondLst>
                                            <p:cond delay="400"/>
                                          </p:stCondLst>
                                        </p:cTn>
                                        <p:tgtEl>
                                          <p:spTgt spid="18"/>
                                        </p:tgtEl>
                                        <p:attrNameLst>
                                          <p:attrName>r</p:attrName>
                                        </p:attrNameLst>
                                      </p:cBhvr>
                                    </p:animRot>
                                    <p:animRot by="-240000">
                                      <p:cBhvr>
                                        <p:cTn id="88" dur="200" fill="hold">
                                          <p:stCondLst>
                                            <p:cond delay="600"/>
                                          </p:stCondLst>
                                        </p:cTn>
                                        <p:tgtEl>
                                          <p:spTgt spid="18"/>
                                        </p:tgtEl>
                                        <p:attrNameLst>
                                          <p:attrName>r</p:attrName>
                                        </p:attrNameLst>
                                      </p:cBhvr>
                                    </p:animRot>
                                    <p:animRot by="120000">
                                      <p:cBhvr>
                                        <p:cTn id="89" dur="200" fill="hold">
                                          <p:stCondLst>
                                            <p:cond delay="800"/>
                                          </p:stCondLst>
                                        </p:cTn>
                                        <p:tgtEl>
                                          <p:spTgt spid="1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39"/>
                                        </p:tgtEl>
                                        <p:attrNameLst>
                                          <p:attrName>r</p:attrName>
                                        </p:attrNameLst>
                                      </p:cBhvr>
                                    </p:animRot>
                                    <p:animRot by="-240000">
                                      <p:cBhvr>
                                        <p:cTn id="92" dur="200" fill="hold">
                                          <p:stCondLst>
                                            <p:cond delay="200"/>
                                          </p:stCondLst>
                                        </p:cTn>
                                        <p:tgtEl>
                                          <p:spTgt spid="39"/>
                                        </p:tgtEl>
                                        <p:attrNameLst>
                                          <p:attrName>r</p:attrName>
                                        </p:attrNameLst>
                                      </p:cBhvr>
                                    </p:animRot>
                                    <p:animRot by="240000">
                                      <p:cBhvr>
                                        <p:cTn id="93" dur="200" fill="hold">
                                          <p:stCondLst>
                                            <p:cond delay="400"/>
                                          </p:stCondLst>
                                        </p:cTn>
                                        <p:tgtEl>
                                          <p:spTgt spid="39"/>
                                        </p:tgtEl>
                                        <p:attrNameLst>
                                          <p:attrName>r</p:attrName>
                                        </p:attrNameLst>
                                      </p:cBhvr>
                                    </p:animRot>
                                    <p:animRot by="-240000">
                                      <p:cBhvr>
                                        <p:cTn id="94" dur="200" fill="hold">
                                          <p:stCondLst>
                                            <p:cond delay="600"/>
                                          </p:stCondLst>
                                        </p:cTn>
                                        <p:tgtEl>
                                          <p:spTgt spid="39"/>
                                        </p:tgtEl>
                                        <p:attrNameLst>
                                          <p:attrName>r</p:attrName>
                                        </p:attrNameLst>
                                      </p:cBhvr>
                                    </p:animRot>
                                    <p:animRot by="120000">
                                      <p:cBhvr>
                                        <p:cTn id="95" dur="200" fill="hold">
                                          <p:stCondLst>
                                            <p:cond delay="800"/>
                                          </p:stCondLst>
                                        </p:cTn>
                                        <p:tgtEl>
                                          <p:spTgt spid="39"/>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45"/>
                                        </p:tgtEl>
                                        <p:attrNameLst>
                                          <p:attrName>r</p:attrName>
                                        </p:attrNameLst>
                                      </p:cBhvr>
                                    </p:animRot>
                                    <p:animRot by="-240000">
                                      <p:cBhvr>
                                        <p:cTn id="98" dur="200" fill="hold">
                                          <p:stCondLst>
                                            <p:cond delay="200"/>
                                          </p:stCondLst>
                                        </p:cTn>
                                        <p:tgtEl>
                                          <p:spTgt spid="45"/>
                                        </p:tgtEl>
                                        <p:attrNameLst>
                                          <p:attrName>r</p:attrName>
                                        </p:attrNameLst>
                                      </p:cBhvr>
                                    </p:animRot>
                                    <p:animRot by="240000">
                                      <p:cBhvr>
                                        <p:cTn id="99" dur="200" fill="hold">
                                          <p:stCondLst>
                                            <p:cond delay="400"/>
                                          </p:stCondLst>
                                        </p:cTn>
                                        <p:tgtEl>
                                          <p:spTgt spid="45"/>
                                        </p:tgtEl>
                                        <p:attrNameLst>
                                          <p:attrName>r</p:attrName>
                                        </p:attrNameLst>
                                      </p:cBhvr>
                                    </p:animRot>
                                    <p:animRot by="-240000">
                                      <p:cBhvr>
                                        <p:cTn id="100" dur="200" fill="hold">
                                          <p:stCondLst>
                                            <p:cond delay="600"/>
                                          </p:stCondLst>
                                        </p:cTn>
                                        <p:tgtEl>
                                          <p:spTgt spid="45"/>
                                        </p:tgtEl>
                                        <p:attrNameLst>
                                          <p:attrName>r</p:attrName>
                                        </p:attrNameLst>
                                      </p:cBhvr>
                                    </p:animRot>
                                    <p:animRot by="120000">
                                      <p:cBhvr>
                                        <p:cTn id="101" dur="200" fill="hold">
                                          <p:stCondLst>
                                            <p:cond delay="800"/>
                                          </p:stCondLst>
                                        </p:cTn>
                                        <p:tgtEl>
                                          <p:spTgt spid="45"/>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fade">
                                      <p:cBhvr>
                                        <p:cTn id="105" dur="500"/>
                                        <p:tgtEl>
                                          <p:spTgt spid="2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500"/>
                                        <p:tgtEl>
                                          <p:spTgt spid="2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500"/>
                                        <p:tgtEl>
                                          <p:spTgt spid="2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500"/>
                                        <p:tgtEl>
                                          <p:spTgt spid="2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fade">
                                      <p:cBhvr>
                                        <p:cTn id="120" dur="500"/>
                                        <p:tgtEl>
                                          <p:spTgt spid="2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500"/>
                                        <p:tgtEl>
                                          <p:spTgt spid="3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fade">
                                      <p:cBhvr>
                                        <p:cTn id="126" dur="500"/>
                                        <p:tgtEl>
                                          <p:spTgt spid="3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fade">
                                      <p:cBhvr>
                                        <p:cTn id="129" dur="500"/>
                                        <p:tgtEl>
                                          <p:spTgt spid="3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500"/>
                                        <p:tgtEl>
                                          <p:spTgt spid="3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2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2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2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2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2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2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3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3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3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3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P spid="36" grpId="0" animBg="1"/>
      <p:bldP spid="5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3" y="187481"/>
            <a:ext cx="318997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产品形式</a:t>
            </a:r>
            <a:endParaRPr lang="zh-CN" altLang="zh-CN" sz="3600" dirty="0"/>
          </a:p>
        </p:txBody>
      </p:sp>
      <p:sp>
        <p:nvSpPr>
          <p:cNvPr id="27" name="TextBox 26"/>
          <p:cNvSpPr txBox="1"/>
          <p:nvPr/>
        </p:nvSpPr>
        <p:spPr>
          <a:xfrm>
            <a:off x="2979696" y="375763"/>
            <a:ext cx="2343388"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Product form</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378140" y="2014947"/>
            <a:ext cx="1535486" cy="1474645"/>
            <a:chOff x="4375361" y="2015414"/>
            <a:chExt cx="1535841" cy="1474986"/>
          </a:xfrm>
        </p:grpSpPr>
        <p:sp>
          <p:nvSpPr>
            <p:cNvPr id="16" name="任意多边形 15"/>
            <p:cNvSpPr/>
            <p:nvPr/>
          </p:nvSpPr>
          <p:spPr>
            <a:xfrm>
              <a:off x="4375361" y="2015414"/>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rgbClr val="DC6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59"/>
            <p:cNvSpPr txBox="1"/>
            <p:nvPr/>
          </p:nvSpPr>
          <p:spPr>
            <a:xfrm rot="18900000">
              <a:off x="4740703" y="2566470"/>
              <a:ext cx="1170499" cy="811782"/>
            </a:xfrm>
            <a:prstGeom prst="rect">
              <a:avLst/>
            </a:prstGeom>
            <a:no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Business</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18" name="组合 17"/>
          <p:cNvGrpSpPr/>
          <p:nvPr/>
        </p:nvGrpSpPr>
        <p:grpSpPr>
          <a:xfrm>
            <a:off x="4378140" y="3489592"/>
            <a:ext cx="1500254" cy="1474645"/>
            <a:chOff x="4375361" y="3490400"/>
            <a:chExt cx="1500601" cy="1474986"/>
          </a:xfrm>
        </p:grpSpPr>
        <p:sp>
          <p:nvSpPr>
            <p:cNvPr id="19" name="任意多边形 18"/>
            <p:cNvSpPr/>
            <p:nvPr/>
          </p:nvSpPr>
          <p:spPr>
            <a:xfrm flipV="1">
              <a:off x="4375361" y="3490400"/>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61"/>
            <p:cNvSpPr txBox="1"/>
            <p:nvPr/>
          </p:nvSpPr>
          <p:spPr>
            <a:xfrm rot="13064296">
              <a:off x="4705463" y="3567532"/>
              <a:ext cx="1170499" cy="811782"/>
            </a:xfrm>
            <a:prstGeom prst="rect">
              <a:avLst/>
            </a:prstGeom>
            <a:no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Technology</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21" name="组合 20"/>
          <p:cNvGrpSpPr/>
          <p:nvPr/>
        </p:nvGrpSpPr>
        <p:grpSpPr>
          <a:xfrm>
            <a:off x="5816271" y="3489592"/>
            <a:ext cx="1528686" cy="1474645"/>
            <a:chOff x="5813825" y="3490400"/>
            <a:chExt cx="1529040" cy="1474986"/>
          </a:xfrm>
        </p:grpSpPr>
        <p:sp>
          <p:nvSpPr>
            <p:cNvPr id="22" name="任意多边形 21"/>
            <p:cNvSpPr/>
            <p:nvPr/>
          </p:nvSpPr>
          <p:spPr>
            <a:xfrm flipH="1" flipV="1">
              <a:off x="5859113" y="3490400"/>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rgbClr val="56A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62"/>
            <p:cNvSpPr txBox="1"/>
            <p:nvPr/>
          </p:nvSpPr>
          <p:spPr>
            <a:xfrm rot="8100000">
              <a:off x="5813825" y="3602548"/>
              <a:ext cx="1170499" cy="811782"/>
            </a:xfrm>
            <a:prstGeom prst="rect">
              <a:avLst/>
            </a:prstGeom>
            <a:no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Environment</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24" name="组合 23"/>
          <p:cNvGrpSpPr/>
          <p:nvPr/>
        </p:nvGrpSpPr>
        <p:grpSpPr>
          <a:xfrm>
            <a:off x="5861548" y="2014948"/>
            <a:ext cx="1483409" cy="1645348"/>
            <a:chOff x="5859113" y="2015414"/>
            <a:chExt cx="1483752" cy="1645729"/>
          </a:xfrm>
        </p:grpSpPr>
        <p:sp>
          <p:nvSpPr>
            <p:cNvPr id="25" name="任意多边形 24"/>
            <p:cNvSpPr/>
            <p:nvPr/>
          </p:nvSpPr>
          <p:spPr>
            <a:xfrm flipH="1">
              <a:off x="5859113" y="2015414"/>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rgbClr val="F1AF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60"/>
            <p:cNvSpPr txBox="1"/>
            <p:nvPr/>
          </p:nvSpPr>
          <p:spPr>
            <a:xfrm rot="3088311">
              <a:off x="5820624" y="2670003"/>
              <a:ext cx="1170499" cy="811782"/>
            </a:xfrm>
            <a:prstGeom prst="rect">
              <a:avLst/>
            </a:prstGeom>
            <a:no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Education</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40" name="组合 39"/>
          <p:cNvGrpSpPr/>
          <p:nvPr/>
        </p:nvGrpSpPr>
        <p:grpSpPr>
          <a:xfrm>
            <a:off x="3768162" y="1345580"/>
            <a:ext cx="4156426" cy="4252573"/>
            <a:chOff x="3765242" y="1345891"/>
            <a:chExt cx="4157388" cy="4253557"/>
          </a:xfrm>
        </p:grpSpPr>
        <p:grpSp>
          <p:nvGrpSpPr>
            <p:cNvPr id="41" name="组合 40"/>
            <p:cNvGrpSpPr/>
            <p:nvPr/>
          </p:nvGrpSpPr>
          <p:grpSpPr>
            <a:xfrm>
              <a:off x="5683546" y="1345891"/>
              <a:ext cx="320781" cy="4253557"/>
              <a:chOff x="5683546" y="1345891"/>
              <a:chExt cx="320781" cy="4253557"/>
            </a:xfrm>
          </p:grpSpPr>
          <p:sp>
            <p:nvSpPr>
              <p:cNvPr id="48" name="圆角矩形 47"/>
              <p:cNvSpPr/>
              <p:nvPr/>
            </p:nvSpPr>
            <p:spPr>
              <a:xfrm>
                <a:off x="5683546" y="1345891"/>
                <a:ext cx="320781" cy="425355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31"/>
              <p:cNvSpPr>
                <a:spLocks noEditPoints="1"/>
              </p:cNvSpPr>
              <p:nvPr/>
            </p:nvSpPr>
            <p:spPr bwMode="auto">
              <a:xfrm>
                <a:off x="5779477" y="1444943"/>
                <a:ext cx="159271" cy="18217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3A3A3A"/>
              </a:solidFill>
              <a:ln>
                <a:noFill/>
              </a:ln>
            </p:spPr>
            <p:txBody>
              <a:bodyPr vert="horz" wrap="square" lIns="91419" tIns="45709" rIns="91419" bIns="45709" numCol="1" anchor="t" anchorCtr="0" compatLnSpc="1"/>
              <a:lstStyle/>
              <a:p>
                <a:endParaRPr lang="zh-CN" altLang="en-US"/>
              </a:p>
            </p:txBody>
          </p:sp>
          <p:sp>
            <p:nvSpPr>
              <p:cNvPr id="50" name="Freeform 147"/>
              <p:cNvSpPr>
                <a:spLocks noEditPoints="1"/>
              </p:cNvSpPr>
              <p:nvPr/>
            </p:nvSpPr>
            <p:spPr bwMode="auto">
              <a:xfrm>
                <a:off x="5763006" y="5273346"/>
                <a:ext cx="150943" cy="23838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3A3A3A"/>
              </a:solidFill>
              <a:ln>
                <a:noFill/>
              </a:ln>
            </p:spPr>
            <p:txBody>
              <a:bodyPr vert="horz" wrap="square" lIns="91419" tIns="45709" rIns="91419" bIns="45709" numCol="1" anchor="t" anchorCtr="0" compatLnSpc="1"/>
              <a:lstStyle/>
              <a:p>
                <a:endParaRPr lang="zh-CN" altLang="en-US"/>
              </a:p>
            </p:txBody>
          </p:sp>
        </p:grpSp>
        <p:grpSp>
          <p:nvGrpSpPr>
            <p:cNvPr id="42" name="组合 41"/>
            <p:cNvGrpSpPr/>
            <p:nvPr/>
          </p:nvGrpSpPr>
          <p:grpSpPr>
            <a:xfrm>
              <a:off x="3765242" y="3331124"/>
              <a:ext cx="4157388" cy="320782"/>
              <a:chOff x="3765242" y="3331124"/>
              <a:chExt cx="4157388" cy="320782"/>
            </a:xfrm>
          </p:grpSpPr>
          <p:sp>
            <p:nvSpPr>
              <p:cNvPr id="43" name="圆角矩形 42"/>
              <p:cNvSpPr/>
              <p:nvPr/>
            </p:nvSpPr>
            <p:spPr>
              <a:xfrm rot="5400000">
                <a:off x="5683545" y="1412821"/>
                <a:ext cx="320782" cy="4157388"/>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7641574" y="3369375"/>
                <a:ext cx="187371" cy="206588"/>
                <a:chOff x="1917700" y="530225"/>
                <a:chExt cx="495300" cy="546100"/>
              </a:xfrm>
              <a:solidFill>
                <a:srgbClr val="3A3A3A"/>
              </a:solidFill>
            </p:grpSpPr>
            <p:sp>
              <p:nvSpPr>
                <p:cNvPr id="46"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7" name="Freeform 24"/>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sp>
            <p:nvSpPr>
              <p:cNvPr id="45" name="Freeform 163"/>
              <p:cNvSpPr>
                <a:spLocks noEditPoints="1"/>
              </p:cNvSpPr>
              <p:nvPr/>
            </p:nvSpPr>
            <p:spPr bwMode="auto">
              <a:xfrm>
                <a:off x="3884080" y="3381142"/>
                <a:ext cx="261289" cy="168641"/>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rgbClr val="3A3A3A"/>
              </a:solidFill>
              <a:ln>
                <a:noFill/>
              </a:ln>
            </p:spPr>
            <p:txBody>
              <a:bodyPr vert="horz" wrap="square" lIns="91419" tIns="45709" rIns="91419" bIns="45709" numCol="1" anchor="t" anchorCtr="0" compatLnSpc="1"/>
              <a:lstStyle/>
              <a:p>
                <a:endParaRPr lang="zh-CN" altLang="en-US"/>
              </a:p>
            </p:txBody>
          </p:sp>
        </p:grpSp>
      </p:grpSp>
      <p:sp>
        <p:nvSpPr>
          <p:cNvPr id="51" name="任意多边形 50"/>
          <p:cNvSpPr/>
          <p:nvPr/>
        </p:nvSpPr>
        <p:spPr>
          <a:xfrm rot="2700000">
            <a:off x="7205800" y="2023214"/>
            <a:ext cx="191297" cy="280094"/>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rgbClr val="F1AF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rot="18900000" flipH="1">
            <a:off x="4301447" y="2023215"/>
            <a:ext cx="191297" cy="280094"/>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rgbClr val="DC6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rot="18900000" flipV="1">
            <a:off x="7205800" y="4802889"/>
            <a:ext cx="191297" cy="280094"/>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rgbClr val="56A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p:nvPr/>
        </p:nvSpPr>
        <p:spPr>
          <a:xfrm>
            <a:off x="7797624" y="2687612"/>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55" name="TextBox 54"/>
          <p:cNvSpPr txBox="1"/>
          <p:nvPr/>
        </p:nvSpPr>
        <p:spPr>
          <a:xfrm>
            <a:off x="7796734" y="2297946"/>
            <a:ext cx="2476732" cy="461558"/>
          </a:xfrm>
          <a:prstGeom prst="rect">
            <a:avLst/>
          </a:prstGeom>
          <a:noFill/>
        </p:spPr>
        <p:txBody>
          <a:bodyPr wrap="square" rtlCol="0">
            <a:spAutoFit/>
          </a:bodyPr>
          <a:lstStyle/>
          <a:p>
            <a:r>
              <a:rPr lang="zh-CN" altLang="en-US" sz="2400" dirty="0">
                <a:solidFill>
                  <a:schemeClr val="accent4">
                    <a:lumMod val="75000"/>
                  </a:schemeClr>
                </a:solidFill>
                <a:latin typeface="微软雅黑" panose="020B0503020204020204" pitchFamily="34" charset="-122"/>
                <a:ea typeface="微软雅黑" panose="020B0503020204020204" pitchFamily="34" charset="-122"/>
              </a:rPr>
              <a:t>线下门店</a:t>
            </a:r>
            <a:endParaRPr lang="zh-CN" altLang="zh-CN" sz="2400" dirty="0">
              <a:solidFill>
                <a:schemeClr val="accent4">
                  <a:lumMod val="7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7816236" y="5481928"/>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57" name="TextBox 56"/>
          <p:cNvSpPr txBox="1"/>
          <p:nvPr/>
        </p:nvSpPr>
        <p:spPr>
          <a:xfrm>
            <a:off x="7815347" y="5092263"/>
            <a:ext cx="2476732" cy="461558"/>
          </a:xfrm>
          <a:prstGeom prst="rect">
            <a:avLst/>
          </a:prstGeom>
          <a:noFill/>
        </p:spPr>
        <p:txBody>
          <a:bodyPr wrap="square" rtlCol="0">
            <a:spAutoFit/>
          </a:bodyPr>
          <a:lstStyle/>
          <a:p>
            <a:r>
              <a:rPr lang="zh-CN" altLang="en-US" sz="2400" dirty="0">
                <a:solidFill>
                  <a:srgbClr val="009999"/>
                </a:solidFill>
                <a:latin typeface="微软雅黑" panose="020B0503020204020204" pitchFamily="34" charset="-122"/>
                <a:ea typeface="微软雅黑" panose="020B0503020204020204" pitchFamily="34" charset="-122"/>
              </a:rPr>
              <a:t>网站详情</a:t>
            </a:r>
            <a:endParaRPr lang="zh-CN" altLang="zh-CN" sz="2400" dirty="0">
              <a:solidFill>
                <a:srgbClr val="009999"/>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754486" y="5444923"/>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59" name="TextBox 58"/>
          <p:cNvSpPr txBox="1"/>
          <p:nvPr/>
        </p:nvSpPr>
        <p:spPr>
          <a:xfrm>
            <a:off x="1753597" y="5055258"/>
            <a:ext cx="2476732" cy="461558"/>
          </a:xfrm>
          <a:prstGeom prst="rect">
            <a:avLst/>
          </a:prstGeom>
          <a:noFill/>
        </p:spPr>
        <p:txBody>
          <a:bodyPr wrap="square" rtlCol="0">
            <a:spAutoFit/>
          </a:bodyPr>
          <a:lstStyle/>
          <a:p>
            <a:r>
              <a:rPr lang="zh-CN" altLang="en-US" sz="2400" dirty="0">
                <a:solidFill>
                  <a:schemeClr val="bg2">
                    <a:lumMod val="25000"/>
                  </a:schemeClr>
                </a:solidFill>
                <a:latin typeface="微软雅黑" panose="020B0503020204020204" pitchFamily="34" charset="-122"/>
                <a:ea typeface="微软雅黑" panose="020B0503020204020204" pitchFamily="34" charset="-122"/>
              </a:rPr>
              <a:t>手机店面</a:t>
            </a:r>
            <a:endParaRPr lang="zh-CN"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739418" y="2702280"/>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61" name="TextBox 60"/>
          <p:cNvSpPr txBox="1"/>
          <p:nvPr/>
        </p:nvSpPr>
        <p:spPr>
          <a:xfrm>
            <a:off x="1738528" y="2312615"/>
            <a:ext cx="2476732" cy="461558"/>
          </a:xfrm>
          <a:prstGeom prst="rect">
            <a:avLst/>
          </a:prstGeom>
          <a:noFill/>
        </p:spPr>
        <p:txBody>
          <a:bodyPr wrap="square" rtlCol="0">
            <a:spAutoFit/>
          </a:bodyPr>
          <a:lstStyle/>
          <a:p>
            <a:r>
              <a:rPr lang="zh-CN" altLang="en-US" sz="2400" dirty="0">
                <a:solidFill>
                  <a:srgbClr val="FF6600"/>
                </a:solidFill>
                <a:latin typeface="微软雅黑" panose="020B0503020204020204" pitchFamily="34" charset="-122"/>
                <a:ea typeface="微软雅黑" panose="020B0503020204020204" pitchFamily="34" charset="-122"/>
              </a:rPr>
              <a:t>电脑客户端</a:t>
            </a:r>
            <a:endParaRPr lang="zh-CN" altLang="zh-CN" sz="2400" dirty="0">
              <a:solidFill>
                <a:srgbClr val="FF6600"/>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5025318" y="2653360"/>
            <a:ext cx="1672462" cy="1672462"/>
            <a:chOff x="5022688" y="2653974"/>
            <a:chExt cx="1672849" cy="1672849"/>
          </a:xfrm>
        </p:grpSpPr>
        <p:sp>
          <p:nvSpPr>
            <p:cNvPr id="63" name="椭圆 62"/>
            <p:cNvSpPr/>
            <p:nvPr/>
          </p:nvSpPr>
          <p:spPr>
            <a:xfrm>
              <a:off x="5022688" y="2653974"/>
              <a:ext cx="1672849" cy="1672849"/>
            </a:xfrm>
            <a:prstGeom prst="ellipse">
              <a:avLst/>
            </a:prstGeom>
            <a:gradFill>
              <a:gsLst>
                <a:gs pos="0">
                  <a:schemeClr val="bg1"/>
                </a:gs>
                <a:gs pos="25000">
                  <a:srgbClr val="FBFBFB"/>
                </a:gs>
                <a:gs pos="41000">
                  <a:srgbClr val="F8F8F8"/>
                </a:gs>
                <a:gs pos="65000">
                  <a:srgbClr val="E7E7E7"/>
                </a:gs>
              </a:gsLst>
              <a:path path="circle">
                <a:fillToRect t="100000" r="100000"/>
              </a:path>
            </a:gradFill>
            <a:ln>
              <a:noFill/>
            </a:ln>
            <a:effectLst>
              <a:outerShdw blurRad="63500" sx="102000" sy="102000" algn="ctr" rotWithShape="0">
                <a:prstClr val="black">
                  <a:alpha val="40000"/>
                </a:prstClr>
              </a:outerShdw>
            </a:effectLst>
            <a:scene3d>
              <a:camera prst="orthographicFront"/>
              <a:lightRig rig="threePt" dir="t"/>
            </a:scene3d>
            <a:sp3d>
              <a:bevelT w="114300" h="1016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5103632" y="2734919"/>
              <a:ext cx="1510960" cy="1510961"/>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直角三角形 64"/>
          <p:cNvSpPr/>
          <p:nvPr/>
        </p:nvSpPr>
        <p:spPr>
          <a:xfrm rot="2700000">
            <a:off x="5874439" y="4486781"/>
            <a:ext cx="264581" cy="264581"/>
          </a:xfrm>
          <a:prstGeom prst="rtTriangle">
            <a:avLst/>
          </a:prstGeom>
          <a:solidFill>
            <a:srgbClr val="56A8BD"/>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直角三角形 65"/>
          <p:cNvSpPr/>
          <p:nvPr/>
        </p:nvSpPr>
        <p:spPr>
          <a:xfrm rot="18900000" flipH="1">
            <a:off x="5542170" y="2174742"/>
            <a:ext cx="264581" cy="264581"/>
          </a:xfrm>
          <a:prstGeom prst="rtTriangle">
            <a:avLst/>
          </a:prstGeom>
          <a:solidFill>
            <a:srgbClr val="DC6C7C"/>
          </a:solidFill>
          <a:ln>
            <a:noFill/>
          </a:ln>
          <a:effectLst>
            <a:outerShdw blurRad="101600" dist="50800" sx="91000" sy="91000" algn="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TextBox 66"/>
          <p:cNvSpPr txBox="1"/>
          <p:nvPr/>
        </p:nvSpPr>
        <p:spPr>
          <a:xfrm>
            <a:off x="5402377" y="2951105"/>
            <a:ext cx="999008" cy="1076969"/>
          </a:xfrm>
          <a:prstGeom prst="rect">
            <a:avLst/>
          </a:prstGeom>
          <a:noFill/>
        </p:spPr>
        <p:txBody>
          <a:bodyPr wrap="square" rtlCol="0">
            <a:spAutoFit/>
          </a:bodyPr>
          <a:lstStyle/>
          <a:p>
            <a:r>
              <a:rPr lang="zh-CN" altLang="en-US" sz="3200" dirty="0">
                <a:solidFill>
                  <a:srgbClr val="FF6600"/>
                </a:solidFill>
                <a:latin typeface="微软雅黑" panose="020B0503020204020204" pitchFamily="34" charset="-122"/>
                <a:ea typeface="微软雅黑" panose="020B0503020204020204" pitchFamily="34" charset="-122"/>
              </a:rPr>
              <a:t>产品形式</a:t>
            </a:r>
            <a:endParaRPr lang="zh-CN" altLang="zh-CN" sz="3200" dirty="0">
              <a:solidFill>
                <a:srgbClr val="FF6600"/>
              </a:solidFill>
              <a:latin typeface="微软雅黑" panose="020B0503020204020204" pitchFamily="34" charset="-122"/>
              <a:ea typeface="微软雅黑" panose="020B0503020204020204" pitchFamily="34" charset="-122"/>
            </a:endParaRPr>
          </a:p>
        </p:txBody>
      </p:sp>
      <p:sp>
        <p:nvSpPr>
          <p:cNvPr id="68" name="直角三角形 67"/>
          <p:cNvSpPr/>
          <p:nvPr/>
        </p:nvSpPr>
        <p:spPr>
          <a:xfrm rot="8100000">
            <a:off x="4596299" y="3532130"/>
            <a:ext cx="264581" cy="264581"/>
          </a:xfrm>
          <a:prstGeom prst="rtTriangle">
            <a:avLst/>
          </a:prstGeom>
          <a:solidFill>
            <a:srgbClr val="3A3A3A"/>
          </a:solidFill>
          <a:ln>
            <a:noFill/>
          </a:ln>
          <a:effectLst>
            <a:outerShdw blurRad="114300" dist="25400" dir="16200000" sx="97000" sy="97000"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rot="2700000" flipH="1" flipV="1">
            <a:off x="4301447" y="4802890"/>
            <a:ext cx="191297" cy="280094"/>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直角三角形 69"/>
          <p:cNvSpPr/>
          <p:nvPr/>
        </p:nvSpPr>
        <p:spPr>
          <a:xfrm rot="18900000">
            <a:off x="6889078" y="3193628"/>
            <a:ext cx="264581" cy="264581"/>
          </a:xfrm>
          <a:prstGeom prst="rtTriangle">
            <a:avLst/>
          </a:prstGeom>
          <a:solidFill>
            <a:srgbClr val="F1AF59"/>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676"/>
                            </p:stCondLst>
                            <p:childTnLst>
                              <p:par>
                                <p:cTn id="25" presetID="16" presetClass="entr" presetSubtype="21"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arn(inVertical)">
                                      <p:cBhvr>
                                        <p:cTn id="27" dur="500"/>
                                        <p:tgtEl>
                                          <p:spTgt spid="40"/>
                                        </p:tgtEl>
                                      </p:cBhvr>
                                    </p:animEffect>
                                  </p:childTnLst>
                                </p:cTn>
                              </p:par>
                            </p:childTnLst>
                          </p:cTn>
                        </p:par>
                        <p:par>
                          <p:cTn id="28" fill="hold">
                            <p:stCondLst>
                              <p:cond delay="2176"/>
                            </p:stCondLst>
                            <p:childTnLst>
                              <p:par>
                                <p:cTn id="29" presetID="53" presetClass="entr" presetSubtype="16"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p:cTn id="31" dur="500" fill="hold"/>
                                        <p:tgtEl>
                                          <p:spTgt spid="62"/>
                                        </p:tgtEl>
                                        <p:attrNameLst>
                                          <p:attrName>ppt_w</p:attrName>
                                        </p:attrNameLst>
                                      </p:cBhvr>
                                      <p:tavLst>
                                        <p:tav tm="0">
                                          <p:val>
                                            <p:fltVal val="0"/>
                                          </p:val>
                                        </p:tav>
                                        <p:tav tm="100000">
                                          <p:val>
                                            <p:strVal val="#ppt_w"/>
                                          </p:val>
                                        </p:tav>
                                      </p:tavLst>
                                    </p:anim>
                                    <p:anim calcmode="lin" valueType="num">
                                      <p:cBhvr>
                                        <p:cTn id="32" dur="500" fill="hold"/>
                                        <p:tgtEl>
                                          <p:spTgt spid="62"/>
                                        </p:tgtEl>
                                        <p:attrNameLst>
                                          <p:attrName>ppt_h</p:attrName>
                                        </p:attrNameLst>
                                      </p:cBhvr>
                                      <p:tavLst>
                                        <p:tav tm="0">
                                          <p:val>
                                            <p:fltVal val="0"/>
                                          </p:val>
                                        </p:tav>
                                        <p:tav tm="100000">
                                          <p:val>
                                            <p:strVal val="#ppt_h"/>
                                          </p:val>
                                        </p:tav>
                                      </p:tavLst>
                                    </p:anim>
                                    <p:animEffect transition="in" filter="fade">
                                      <p:cBhvr>
                                        <p:cTn id="33" dur="500"/>
                                        <p:tgtEl>
                                          <p:spTgt spid="62"/>
                                        </p:tgtEl>
                                      </p:cBhvr>
                                    </p:animEffect>
                                  </p:childTnLst>
                                </p:cTn>
                              </p:par>
                            </p:childTnLst>
                          </p:cTn>
                        </p:par>
                        <p:par>
                          <p:cTn id="34" fill="hold">
                            <p:stCondLst>
                              <p:cond delay="2676"/>
                            </p:stCondLst>
                            <p:childTnLst>
                              <p:par>
                                <p:cTn id="35" presetID="10" presetClass="entr" presetSubtype="0"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500"/>
                                        <p:tgtEl>
                                          <p:spTgt spid="67"/>
                                        </p:tgtEl>
                                      </p:cBhvr>
                                    </p:animEffect>
                                  </p:childTnLst>
                                </p:cTn>
                              </p:par>
                            </p:childTnLst>
                          </p:cTn>
                        </p:par>
                        <p:par>
                          <p:cTn id="38" fill="hold">
                            <p:stCondLst>
                              <p:cond delay="3176"/>
                            </p:stCondLst>
                            <p:childTnLst>
                              <p:par>
                                <p:cTn id="39" presetID="22" presetClass="entr" presetSubtype="8"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3676"/>
                            </p:stCondLst>
                            <p:childTnLst>
                              <p:par>
                                <p:cTn id="43" presetID="53" presetClass="entr" presetSubtype="16"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p:cTn id="45" dur="250" fill="hold"/>
                                        <p:tgtEl>
                                          <p:spTgt spid="52"/>
                                        </p:tgtEl>
                                        <p:attrNameLst>
                                          <p:attrName>ppt_w</p:attrName>
                                        </p:attrNameLst>
                                      </p:cBhvr>
                                      <p:tavLst>
                                        <p:tav tm="0">
                                          <p:val>
                                            <p:fltVal val="0"/>
                                          </p:val>
                                        </p:tav>
                                        <p:tav tm="100000">
                                          <p:val>
                                            <p:strVal val="#ppt_w"/>
                                          </p:val>
                                        </p:tav>
                                      </p:tavLst>
                                    </p:anim>
                                    <p:anim calcmode="lin" valueType="num">
                                      <p:cBhvr>
                                        <p:cTn id="46" dur="250" fill="hold"/>
                                        <p:tgtEl>
                                          <p:spTgt spid="52"/>
                                        </p:tgtEl>
                                        <p:attrNameLst>
                                          <p:attrName>ppt_h</p:attrName>
                                        </p:attrNameLst>
                                      </p:cBhvr>
                                      <p:tavLst>
                                        <p:tav tm="0">
                                          <p:val>
                                            <p:fltVal val="0"/>
                                          </p:val>
                                        </p:tav>
                                        <p:tav tm="100000">
                                          <p:val>
                                            <p:strVal val="#ppt_h"/>
                                          </p:val>
                                        </p:tav>
                                      </p:tavLst>
                                    </p:anim>
                                    <p:animEffect transition="in" filter="fade">
                                      <p:cBhvr>
                                        <p:cTn id="47" dur="250"/>
                                        <p:tgtEl>
                                          <p:spTgt spid="52"/>
                                        </p:tgtEl>
                                      </p:cBhvr>
                                    </p:animEffect>
                                  </p:childTnLst>
                                </p:cTn>
                              </p:par>
                            </p:childTnLst>
                          </p:cTn>
                        </p:par>
                        <p:par>
                          <p:cTn id="48" fill="hold">
                            <p:stCondLst>
                              <p:cond delay="4176"/>
                            </p:stCondLst>
                            <p:childTnLst>
                              <p:par>
                                <p:cTn id="49" presetID="41" presetClass="entr" presetSubtype="0" fill="hold" grpId="0" nodeType="afterEffect">
                                  <p:stCondLst>
                                    <p:cond delay="0"/>
                                  </p:stCondLst>
                                  <p:iterate type="lt">
                                    <p:tmPct val="5000"/>
                                  </p:iterate>
                                  <p:childTnLst>
                                    <p:set>
                                      <p:cBhvr>
                                        <p:cTn id="50" dur="1" fill="hold">
                                          <p:stCondLst>
                                            <p:cond delay="0"/>
                                          </p:stCondLst>
                                        </p:cTn>
                                        <p:tgtEl>
                                          <p:spTgt spid="61"/>
                                        </p:tgtEl>
                                        <p:attrNameLst>
                                          <p:attrName>style.visibility</p:attrName>
                                        </p:attrNameLst>
                                      </p:cBhvr>
                                      <p:to>
                                        <p:strVal val="visible"/>
                                      </p:to>
                                    </p:set>
                                    <p:anim calcmode="lin" valueType="num">
                                      <p:cBhvr>
                                        <p:cTn id="51"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61"/>
                                        </p:tgtEl>
                                        <p:attrNameLst>
                                          <p:attrName>ppt_y</p:attrName>
                                        </p:attrNameLst>
                                      </p:cBhvr>
                                      <p:tavLst>
                                        <p:tav tm="0">
                                          <p:val>
                                            <p:strVal val="#ppt_y"/>
                                          </p:val>
                                        </p:tav>
                                        <p:tav tm="100000">
                                          <p:val>
                                            <p:strVal val="#ppt_y"/>
                                          </p:val>
                                        </p:tav>
                                      </p:tavLst>
                                    </p:anim>
                                    <p:anim calcmode="lin" valueType="num">
                                      <p:cBhvr>
                                        <p:cTn id="53"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61"/>
                                        </p:tgtEl>
                                      </p:cBhvr>
                                    </p:animEffect>
                                  </p:childTnLst>
                                </p:cTn>
                              </p:par>
                            </p:childTnLst>
                          </p:cTn>
                        </p:par>
                        <p:par>
                          <p:cTn id="56" fill="hold">
                            <p:stCondLst>
                              <p:cond delay="4526"/>
                            </p:stCondLst>
                            <p:childTnLst>
                              <p:par>
                                <p:cTn id="57" presetID="41" presetClass="entr" presetSubtype="0" fill="hold" grpId="0" nodeType="afterEffect">
                                  <p:stCondLst>
                                    <p:cond delay="0"/>
                                  </p:stCondLst>
                                  <p:iterate type="lt">
                                    <p:tmPct val="5000"/>
                                  </p:iterate>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60"/>
                                        </p:tgtEl>
                                        <p:attrNameLst>
                                          <p:attrName>ppt_y</p:attrName>
                                        </p:attrNameLst>
                                      </p:cBhvr>
                                      <p:tavLst>
                                        <p:tav tm="0">
                                          <p:val>
                                            <p:strVal val="#ppt_y"/>
                                          </p:val>
                                        </p:tav>
                                        <p:tav tm="100000">
                                          <p:val>
                                            <p:strVal val="#ppt_y"/>
                                          </p:val>
                                        </p:tav>
                                      </p:tavLst>
                                    </p:anim>
                                    <p:anim calcmode="lin" valueType="num">
                                      <p:cBhvr>
                                        <p:cTn id="61"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60"/>
                                        </p:tgtEl>
                                      </p:cBhvr>
                                    </p:animEffect>
                                  </p:childTnLst>
                                </p:cTn>
                              </p:par>
                            </p:childTnLst>
                          </p:cTn>
                        </p:par>
                        <p:par>
                          <p:cTn id="64" fill="hold">
                            <p:stCondLst>
                              <p:cond delay="5401"/>
                            </p:stCondLst>
                            <p:childTnLst>
                              <p:par>
                                <p:cTn id="65" presetID="22" presetClass="entr" presetSubtype="8"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wipe(left)">
                                      <p:cBhvr>
                                        <p:cTn id="67" dur="250"/>
                                        <p:tgtEl>
                                          <p:spTgt spid="66"/>
                                        </p:tgtEl>
                                      </p:cBhvr>
                                    </p:animEffect>
                                  </p:childTnLst>
                                </p:cTn>
                              </p:par>
                            </p:childTnLst>
                          </p:cTn>
                        </p:par>
                        <p:par>
                          <p:cTn id="68" fill="hold">
                            <p:stCondLst>
                              <p:cond delay="5901"/>
                            </p:stCondLst>
                            <p:childTnLst>
                              <p:par>
                                <p:cTn id="69" presetID="22" presetClass="entr" presetSubtype="8"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par>
                          <p:cTn id="72" fill="hold">
                            <p:stCondLst>
                              <p:cond delay="6401"/>
                            </p:stCondLst>
                            <p:childTnLst>
                              <p:par>
                                <p:cTn id="73" presetID="53" presetClass="entr" presetSubtype="16"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250" fill="hold"/>
                                        <p:tgtEl>
                                          <p:spTgt spid="51"/>
                                        </p:tgtEl>
                                        <p:attrNameLst>
                                          <p:attrName>ppt_w</p:attrName>
                                        </p:attrNameLst>
                                      </p:cBhvr>
                                      <p:tavLst>
                                        <p:tav tm="0">
                                          <p:val>
                                            <p:fltVal val="0"/>
                                          </p:val>
                                        </p:tav>
                                        <p:tav tm="100000">
                                          <p:val>
                                            <p:strVal val="#ppt_w"/>
                                          </p:val>
                                        </p:tav>
                                      </p:tavLst>
                                    </p:anim>
                                    <p:anim calcmode="lin" valueType="num">
                                      <p:cBhvr>
                                        <p:cTn id="76" dur="250" fill="hold"/>
                                        <p:tgtEl>
                                          <p:spTgt spid="51"/>
                                        </p:tgtEl>
                                        <p:attrNameLst>
                                          <p:attrName>ppt_h</p:attrName>
                                        </p:attrNameLst>
                                      </p:cBhvr>
                                      <p:tavLst>
                                        <p:tav tm="0">
                                          <p:val>
                                            <p:fltVal val="0"/>
                                          </p:val>
                                        </p:tav>
                                        <p:tav tm="100000">
                                          <p:val>
                                            <p:strVal val="#ppt_h"/>
                                          </p:val>
                                        </p:tav>
                                      </p:tavLst>
                                    </p:anim>
                                    <p:animEffect transition="in" filter="fade">
                                      <p:cBhvr>
                                        <p:cTn id="77" dur="250"/>
                                        <p:tgtEl>
                                          <p:spTgt spid="51"/>
                                        </p:tgtEl>
                                      </p:cBhvr>
                                    </p:animEffect>
                                  </p:childTnLst>
                                </p:cTn>
                              </p:par>
                            </p:childTnLst>
                          </p:cTn>
                        </p:par>
                        <p:par>
                          <p:cTn id="78" fill="hold">
                            <p:stCondLst>
                              <p:cond delay="6901"/>
                            </p:stCondLst>
                            <p:childTnLst>
                              <p:par>
                                <p:cTn id="79" presetID="41" presetClass="entr" presetSubtype="0" fill="hold" grpId="0" nodeType="afterEffect">
                                  <p:stCondLst>
                                    <p:cond delay="0"/>
                                  </p:stCondLst>
                                  <p:iterate type="lt">
                                    <p:tmPct val="5000"/>
                                  </p:iterate>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55"/>
                                        </p:tgtEl>
                                        <p:attrNameLst>
                                          <p:attrName>ppt_y</p:attrName>
                                        </p:attrNameLst>
                                      </p:cBhvr>
                                      <p:tavLst>
                                        <p:tav tm="0">
                                          <p:val>
                                            <p:strVal val="#ppt_y"/>
                                          </p:val>
                                        </p:tav>
                                        <p:tav tm="100000">
                                          <p:val>
                                            <p:strVal val="#ppt_y"/>
                                          </p:val>
                                        </p:tav>
                                      </p:tavLst>
                                    </p:anim>
                                    <p:anim calcmode="lin" valueType="num">
                                      <p:cBhvr>
                                        <p:cTn id="83"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55"/>
                                        </p:tgtEl>
                                      </p:cBhvr>
                                    </p:animEffect>
                                  </p:childTnLst>
                                </p:cTn>
                              </p:par>
                            </p:childTnLst>
                          </p:cTn>
                        </p:par>
                        <p:par>
                          <p:cTn id="86" fill="hold">
                            <p:stCondLst>
                              <p:cond delay="6976"/>
                            </p:stCondLst>
                            <p:childTnLst>
                              <p:par>
                                <p:cTn id="87" presetID="41" presetClass="entr" presetSubtype="0" fill="hold" grpId="0" nodeType="afterEffect">
                                  <p:stCondLst>
                                    <p:cond delay="0"/>
                                  </p:stCondLst>
                                  <p:iterate type="lt">
                                    <p:tmPct val="5000"/>
                                  </p:iterate>
                                  <p:childTnLst>
                                    <p:set>
                                      <p:cBhvr>
                                        <p:cTn id="88" dur="1" fill="hold">
                                          <p:stCondLst>
                                            <p:cond delay="0"/>
                                          </p:stCondLst>
                                        </p:cTn>
                                        <p:tgtEl>
                                          <p:spTgt spid="54"/>
                                        </p:tgtEl>
                                        <p:attrNameLst>
                                          <p:attrName>style.visibility</p:attrName>
                                        </p:attrNameLst>
                                      </p:cBhvr>
                                      <p:to>
                                        <p:strVal val="visible"/>
                                      </p:to>
                                    </p:set>
                                    <p:anim calcmode="lin" valueType="num">
                                      <p:cBhvr>
                                        <p:cTn id="89"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90" dur="500" fill="hold"/>
                                        <p:tgtEl>
                                          <p:spTgt spid="54"/>
                                        </p:tgtEl>
                                        <p:attrNameLst>
                                          <p:attrName>ppt_y</p:attrName>
                                        </p:attrNameLst>
                                      </p:cBhvr>
                                      <p:tavLst>
                                        <p:tav tm="0">
                                          <p:val>
                                            <p:strVal val="#ppt_y"/>
                                          </p:val>
                                        </p:tav>
                                        <p:tav tm="100000">
                                          <p:val>
                                            <p:strVal val="#ppt_y"/>
                                          </p:val>
                                        </p:tav>
                                      </p:tavLst>
                                    </p:anim>
                                    <p:anim calcmode="lin" valueType="num">
                                      <p:cBhvr>
                                        <p:cTn id="91"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92"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93" dur="500" tmFilter="0,0; .5, 1; 1, 1"/>
                                        <p:tgtEl>
                                          <p:spTgt spid="54"/>
                                        </p:tgtEl>
                                      </p:cBhvr>
                                    </p:animEffect>
                                  </p:childTnLst>
                                </p:cTn>
                              </p:par>
                            </p:childTnLst>
                          </p:cTn>
                        </p:par>
                        <p:par>
                          <p:cTn id="94" fill="hold">
                            <p:stCondLst>
                              <p:cond delay="7851"/>
                            </p:stCondLst>
                            <p:childTnLst>
                              <p:par>
                                <p:cTn id="95" presetID="22" presetClass="entr" presetSubtype="8" fill="hold" grpId="0" nodeType="afterEffect">
                                  <p:stCondLst>
                                    <p:cond delay="0"/>
                                  </p:stCondLst>
                                  <p:childTnLst>
                                    <p:set>
                                      <p:cBhvr>
                                        <p:cTn id="96" dur="1" fill="hold">
                                          <p:stCondLst>
                                            <p:cond delay="0"/>
                                          </p:stCondLst>
                                        </p:cTn>
                                        <p:tgtEl>
                                          <p:spTgt spid="70"/>
                                        </p:tgtEl>
                                        <p:attrNameLst>
                                          <p:attrName>style.visibility</p:attrName>
                                        </p:attrNameLst>
                                      </p:cBhvr>
                                      <p:to>
                                        <p:strVal val="visible"/>
                                      </p:to>
                                    </p:set>
                                    <p:animEffect transition="in" filter="wipe(left)">
                                      <p:cBhvr>
                                        <p:cTn id="97" dur="250"/>
                                        <p:tgtEl>
                                          <p:spTgt spid="70"/>
                                        </p:tgtEl>
                                      </p:cBhvr>
                                    </p:animEffect>
                                  </p:childTnLst>
                                </p:cTn>
                              </p:par>
                            </p:childTnLst>
                          </p:cTn>
                        </p:par>
                        <p:par>
                          <p:cTn id="98" fill="hold">
                            <p:stCondLst>
                              <p:cond delay="8351"/>
                            </p:stCondLst>
                            <p:childTnLst>
                              <p:par>
                                <p:cTn id="99" presetID="22" presetClass="entr" presetSubtype="2" fill="hold" nodeType="after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par>
                          <p:cTn id="102" fill="hold">
                            <p:stCondLst>
                              <p:cond delay="8851"/>
                            </p:stCondLst>
                            <p:childTnLst>
                              <p:par>
                                <p:cTn id="103" presetID="53" presetClass="entr" presetSubtype="16" fill="hold" grpId="0" nodeType="after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p:cTn id="105" dur="250" fill="hold"/>
                                        <p:tgtEl>
                                          <p:spTgt spid="53"/>
                                        </p:tgtEl>
                                        <p:attrNameLst>
                                          <p:attrName>ppt_w</p:attrName>
                                        </p:attrNameLst>
                                      </p:cBhvr>
                                      <p:tavLst>
                                        <p:tav tm="0">
                                          <p:val>
                                            <p:fltVal val="0"/>
                                          </p:val>
                                        </p:tav>
                                        <p:tav tm="100000">
                                          <p:val>
                                            <p:strVal val="#ppt_w"/>
                                          </p:val>
                                        </p:tav>
                                      </p:tavLst>
                                    </p:anim>
                                    <p:anim calcmode="lin" valueType="num">
                                      <p:cBhvr>
                                        <p:cTn id="106" dur="250" fill="hold"/>
                                        <p:tgtEl>
                                          <p:spTgt spid="53"/>
                                        </p:tgtEl>
                                        <p:attrNameLst>
                                          <p:attrName>ppt_h</p:attrName>
                                        </p:attrNameLst>
                                      </p:cBhvr>
                                      <p:tavLst>
                                        <p:tav tm="0">
                                          <p:val>
                                            <p:fltVal val="0"/>
                                          </p:val>
                                        </p:tav>
                                        <p:tav tm="100000">
                                          <p:val>
                                            <p:strVal val="#ppt_h"/>
                                          </p:val>
                                        </p:tav>
                                      </p:tavLst>
                                    </p:anim>
                                    <p:animEffect transition="in" filter="fade">
                                      <p:cBhvr>
                                        <p:cTn id="107" dur="250"/>
                                        <p:tgtEl>
                                          <p:spTgt spid="53"/>
                                        </p:tgtEl>
                                      </p:cBhvr>
                                    </p:animEffect>
                                  </p:childTnLst>
                                </p:cTn>
                              </p:par>
                            </p:childTnLst>
                          </p:cTn>
                        </p:par>
                        <p:par>
                          <p:cTn id="108" fill="hold">
                            <p:stCondLst>
                              <p:cond delay="9351"/>
                            </p:stCondLst>
                            <p:childTnLst>
                              <p:par>
                                <p:cTn id="109" presetID="41" presetClass="entr" presetSubtype="0" fill="hold" grpId="0" nodeType="afterEffect">
                                  <p:stCondLst>
                                    <p:cond delay="0"/>
                                  </p:stCondLst>
                                  <p:iterate type="lt">
                                    <p:tmPct val="5000"/>
                                  </p:iterate>
                                  <p:childTnLst>
                                    <p:set>
                                      <p:cBhvr>
                                        <p:cTn id="110" dur="1" fill="hold">
                                          <p:stCondLst>
                                            <p:cond delay="0"/>
                                          </p:stCondLst>
                                        </p:cTn>
                                        <p:tgtEl>
                                          <p:spTgt spid="57"/>
                                        </p:tgtEl>
                                        <p:attrNameLst>
                                          <p:attrName>style.visibility</p:attrName>
                                        </p:attrNameLst>
                                      </p:cBhvr>
                                      <p:to>
                                        <p:strVal val="visible"/>
                                      </p:to>
                                    </p:set>
                                    <p:anim calcmode="lin" valueType="num">
                                      <p:cBhvr>
                                        <p:cTn id="1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57"/>
                                        </p:tgtEl>
                                        <p:attrNameLst>
                                          <p:attrName>ppt_y</p:attrName>
                                        </p:attrNameLst>
                                      </p:cBhvr>
                                      <p:tavLst>
                                        <p:tav tm="0">
                                          <p:val>
                                            <p:strVal val="#ppt_y"/>
                                          </p:val>
                                        </p:tav>
                                        <p:tav tm="100000">
                                          <p:val>
                                            <p:strVal val="#ppt_y"/>
                                          </p:val>
                                        </p:tav>
                                      </p:tavLst>
                                    </p:anim>
                                    <p:anim calcmode="lin" valueType="num">
                                      <p:cBhvr>
                                        <p:cTn id="1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57"/>
                                        </p:tgtEl>
                                      </p:cBhvr>
                                    </p:animEffect>
                                  </p:childTnLst>
                                </p:cTn>
                              </p:par>
                            </p:childTnLst>
                          </p:cTn>
                        </p:par>
                        <p:par>
                          <p:cTn id="116" fill="hold">
                            <p:stCondLst>
                              <p:cond delay="9426"/>
                            </p:stCondLst>
                            <p:childTnLst>
                              <p:par>
                                <p:cTn id="117" presetID="41" presetClass="entr" presetSubtype="0" fill="hold" grpId="0" nodeType="afterEffect">
                                  <p:stCondLst>
                                    <p:cond delay="0"/>
                                  </p:stCondLst>
                                  <p:iterate type="lt">
                                    <p:tmPct val="5000"/>
                                  </p:iterate>
                                  <p:childTnLst>
                                    <p:set>
                                      <p:cBhvr>
                                        <p:cTn id="118" dur="1" fill="hold">
                                          <p:stCondLst>
                                            <p:cond delay="0"/>
                                          </p:stCondLst>
                                        </p:cTn>
                                        <p:tgtEl>
                                          <p:spTgt spid="56"/>
                                        </p:tgtEl>
                                        <p:attrNameLst>
                                          <p:attrName>style.visibility</p:attrName>
                                        </p:attrNameLst>
                                      </p:cBhvr>
                                      <p:to>
                                        <p:strVal val="visible"/>
                                      </p:to>
                                    </p:set>
                                    <p:anim calcmode="lin" valueType="num">
                                      <p:cBhvr>
                                        <p:cTn id="119"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120" dur="500" fill="hold"/>
                                        <p:tgtEl>
                                          <p:spTgt spid="56"/>
                                        </p:tgtEl>
                                        <p:attrNameLst>
                                          <p:attrName>ppt_y</p:attrName>
                                        </p:attrNameLst>
                                      </p:cBhvr>
                                      <p:tavLst>
                                        <p:tav tm="0">
                                          <p:val>
                                            <p:strVal val="#ppt_y"/>
                                          </p:val>
                                        </p:tav>
                                        <p:tav tm="100000">
                                          <p:val>
                                            <p:strVal val="#ppt_y"/>
                                          </p:val>
                                        </p:tav>
                                      </p:tavLst>
                                    </p:anim>
                                    <p:anim calcmode="lin" valueType="num">
                                      <p:cBhvr>
                                        <p:cTn id="121"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122"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123" dur="500" tmFilter="0,0; .5, 1; 1, 1"/>
                                        <p:tgtEl>
                                          <p:spTgt spid="56"/>
                                        </p:tgtEl>
                                      </p:cBhvr>
                                    </p:animEffect>
                                  </p:childTnLst>
                                </p:cTn>
                              </p:par>
                            </p:childTnLst>
                          </p:cTn>
                        </p:par>
                        <p:par>
                          <p:cTn id="124" fill="hold">
                            <p:stCondLst>
                              <p:cond delay="10301"/>
                            </p:stCondLst>
                            <p:childTnLst>
                              <p:par>
                                <p:cTn id="125" presetID="22" presetClass="entr" presetSubtype="8" fill="hold" grpId="0" nodeType="afterEffect">
                                  <p:stCondLst>
                                    <p:cond delay="0"/>
                                  </p:stCondLst>
                                  <p:childTnLst>
                                    <p:set>
                                      <p:cBhvr>
                                        <p:cTn id="126" dur="1" fill="hold">
                                          <p:stCondLst>
                                            <p:cond delay="0"/>
                                          </p:stCondLst>
                                        </p:cTn>
                                        <p:tgtEl>
                                          <p:spTgt spid="65"/>
                                        </p:tgtEl>
                                        <p:attrNameLst>
                                          <p:attrName>style.visibility</p:attrName>
                                        </p:attrNameLst>
                                      </p:cBhvr>
                                      <p:to>
                                        <p:strVal val="visible"/>
                                      </p:to>
                                    </p:set>
                                    <p:animEffect transition="in" filter="wipe(left)">
                                      <p:cBhvr>
                                        <p:cTn id="127" dur="250"/>
                                        <p:tgtEl>
                                          <p:spTgt spid="65"/>
                                        </p:tgtEl>
                                      </p:cBhvr>
                                    </p:animEffect>
                                  </p:childTnLst>
                                </p:cTn>
                              </p:par>
                            </p:childTnLst>
                          </p:cTn>
                        </p:par>
                        <p:par>
                          <p:cTn id="128" fill="hold">
                            <p:stCondLst>
                              <p:cond delay="10801"/>
                            </p:stCondLst>
                            <p:childTnLst>
                              <p:par>
                                <p:cTn id="129" presetID="22" presetClass="entr" presetSubtype="8" fill="hold" nodeType="afterEffect">
                                  <p:stCondLst>
                                    <p:cond delay="0"/>
                                  </p:stCondLst>
                                  <p:childTnLst>
                                    <p:set>
                                      <p:cBhvr>
                                        <p:cTn id="130" dur="1" fill="hold">
                                          <p:stCondLst>
                                            <p:cond delay="0"/>
                                          </p:stCondLst>
                                        </p:cTn>
                                        <p:tgtEl>
                                          <p:spTgt spid="18"/>
                                        </p:tgtEl>
                                        <p:attrNameLst>
                                          <p:attrName>style.visibility</p:attrName>
                                        </p:attrNameLst>
                                      </p:cBhvr>
                                      <p:to>
                                        <p:strVal val="visible"/>
                                      </p:to>
                                    </p:set>
                                    <p:animEffect transition="in" filter="wipe(left)">
                                      <p:cBhvr>
                                        <p:cTn id="131" dur="500"/>
                                        <p:tgtEl>
                                          <p:spTgt spid="18"/>
                                        </p:tgtEl>
                                      </p:cBhvr>
                                    </p:animEffect>
                                  </p:childTnLst>
                                </p:cTn>
                              </p:par>
                            </p:childTnLst>
                          </p:cTn>
                        </p:par>
                        <p:par>
                          <p:cTn id="132" fill="hold">
                            <p:stCondLst>
                              <p:cond delay="11301"/>
                            </p:stCondLst>
                            <p:childTnLst>
                              <p:par>
                                <p:cTn id="133" presetID="53" presetClass="entr" presetSubtype="16" fill="hold" grpId="0" nodeType="afterEffect">
                                  <p:stCondLst>
                                    <p:cond delay="0"/>
                                  </p:stCondLst>
                                  <p:childTnLst>
                                    <p:set>
                                      <p:cBhvr>
                                        <p:cTn id="134" dur="1" fill="hold">
                                          <p:stCondLst>
                                            <p:cond delay="0"/>
                                          </p:stCondLst>
                                        </p:cTn>
                                        <p:tgtEl>
                                          <p:spTgt spid="69"/>
                                        </p:tgtEl>
                                        <p:attrNameLst>
                                          <p:attrName>style.visibility</p:attrName>
                                        </p:attrNameLst>
                                      </p:cBhvr>
                                      <p:to>
                                        <p:strVal val="visible"/>
                                      </p:to>
                                    </p:set>
                                    <p:anim calcmode="lin" valueType="num">
                                      <p:cBhvr>
                                        <p:cTn id="135" dur="250" fill="hold"/>
                                        <p:tgtEl>
                                          <p:spTgt spid="69"/>
                                        </p:tgtEl>
                                        <p:attrNameLst>
                                          <p:attrName>ppt_w</p:attrName>
                                        </p:attrNameLst>
                                      </p:cBhvr>
                                      <p:tavLst>
                                        <p:tav tm="0">
                                          <p:val>
                                            <p:fltVal val="0"/>
                                          </p:val>
                                        </p:tav>
                                        <p:tav tm="100000">
                                          <p:val>
                                            <p:strVal val="#ppt_w"/>
                                          </p:val>
                                        </p:tav>
                                      </p:tavLst>
                                    </p:anim>
                                    <p:anim calcmode="lin" valueType="num">
                                      <p:cBhvr>
                                        <p:cTn id="136" dur="250" fill="hold"/>
                                        <p:tgtEl>
                                          <p:spTgt spid="69"/>
                                        </p:tgtEl>
                                        <p:attrNameLst>
                                          <p:attrName>ppt_h</p:attrName>
                                        </p:attrNameLst>
                                      </p:cBhvr>
                                      <p:tavLst>
                                        <p:tav tm="0">
                                          <p:val>
                                            <p:fltVal val="0"/>
                                          </p:val>
                                        </p:tav>
                                        <p:tav tm="100000">
                                          <p:val>
                                            <p:strVal val="#ppt_h"/>
                                          </p:val>
                                        </p:tav>
                                      </p:tavLst>
                                    </p:anim>
                                    <p:animEffect transition="in" filter="fade">
                                      <p:cBhvr>
                                        <p:cTn id="137" dur="250"/>
                                        <p:tgtEl>
                                          <p:spTgt spid="69"/>
                                        </p:tgtEl>
                                      </p:cBhvr>
                                    </p:animEffect>
                                  </p:childTnLst>
                                </p:cTn>
                              </p:par>
                            </p:childTnLst>
                          </p:cTn>
                        </p:par>
                        <p:par>
                          <p:cTn id="138" fill="hold">
                            <p:stCondLst>
                              <p:cond delay="11801"/>
                            </p:stCondLst>
                            <p:childTnLst>
                              <p:par>
                                <p:cTn id="139" presetID="41" presetClass="entr" presetSubtype="0" fill="hold" grpId="0" nodeType="afterEffect">
                                  <p:stCondLst>
                                    <p:cond delay="0"/>
                                  </p:stCondLst>
                                  <p:iterate type="lt">
                                    <p:tmPct val="5000"/>
                                  </p:iterate>
                                  <p:childTnLst>
                                    <p:set>
                                      <p:cBhvr>
                                        <p:cTn id="140" dur="1" fill="hold">
                                          <p:stCondLst>
                                            <p:cond delay="0"/>
                                          </p:stCondLst>
                                        </p:cTn>
                                        <p:tgtEl>
                                          <p:spTgt spid="59"/>
                                        </p:tgtEl>
                                        <p:attrNameLst>
                                          <p:attrName>style.visibility</p:attrName>
                                        </p:attrNameLst>
                                      </p:cBhvr>
                                      <p:to>
                                        <p:strVal val="visible"/>
                                      </p:to>
                                    </p:set>
                                    <p:anim calcmode="lin" valueType="num">
                                      <p:cBhvr>
                                        <p:cTn id="141"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142" dur="500" fill="hold"/>
                                        <p:tgtEl>
                                          <p:spTgt spid="59"/>
                                        </p:tgtEl>
                                        <p:attrNameLst>
                                          <p:attrName>ppt_y</p:attrName>
                                        </p:attrNameLst>
                                      </p:cBhvr>
                                      <p:tavLst>
                                        <p:tav tm="0">
                                          <p:val>
                                            <p:strVal val="#ppt_y"/>
                                          </p:val>
                                        </p:tav>
                                        <p:tav tm="100000">
                                          <p:val>
                                            <p:strVal val="#ppt_y"/>
                                          </p:val>
                                        </p:tav>
                                      </p:tavLst>
                                    </p:anim>
                                    <p:anim calcmode="lin" valueType="num">
                                      <p:cBhvr>
                                        <p:cTn id="143"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144"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145" dur="500" tmFilter="0,0; .5, 1; 1, 1"/>
                                        <p:tgtEl>
                                          <p:spTgt spid="59"/>
                                        </p:tgtEl>
                                      </p:cBhvr>
                                    </p:animEffect>
                                  </p:childTnLst>
                                </p:cTn>
                              </p:par>
                            </p:childTnLst>
                          </p:cTn>
                        </p:par>
                        <p:par>
                          <p:cTn id="146" fill="hold">
                            <p:stCondLst>
                              <p:cond delay="11876"/>
                            </p:stCondLst>
                            <p:childTnLst>
                              <p:par>
                                <p:cTn id="147" presetID="41" presetClass="entr" presetSubtype="0" fill="hold" grpId="0" nodeType="afterEffect">
                                  <p:stCondLst>
                                    <p:cond delay="0"/>
                                  </p:stCondLst>
                                  <p:iterate type="lt">
                                    <p:tmPct val="5000"/>
                                  </p:iterate>
                                  <p:childTnLst>
                                    <p:set>
                                      <p:cBhvr>
                                        <p:cTn id="148" dur="1" fill="hold">
                                          <p:stCondLst>
                                            <p:cond delay="0"/>
                                          </p:stCondLst>
                                        </p:cTn>
                                        <p:tgtEl>
                                          <p:spTgt spid="58"/>
                                        </p:tgtEl>
                                        <p:attrNameLst>
                                          <p:attrName>style.visibility</p:attrName>
                                        </p:attrNameLst>
                                      </p:cBhvr>
                                      <p:to>
                                        <p:strVal val="visible"/>
                                      </p:to>
                                    </p:set>
                                    <p:anim calcmode="lin" valueType="num">
                                      <p:cBhvr>
                                        <p:cTn id="14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58"/>
                                        </p:tgtEl>
                                        <p:attrNameLst>
                                          <p:attrName>ppt_y</p:attrName>
                                        </p:attrNameLst>
                                      </p:cBhvr>
                                      <p:tavLst>
                                        <p:tav tm="0">
                                          <p:val>
                                            <p:strVal val="#ppt_y"/>
                                          </p:val>
                                        </p:tav>
                                        <p:tav tm="100000">
                                          <p:val>
                                            <p:strVal val="#ppt_y"/>
                                          </p:val>
                                        </p:tav>
                                      </p:tavLst>
                                    </p:anim>
                                    <p:anim calcmode="lin" valueType="num">
                                      <p:cBhvr>
                                        <p:cTn id="15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58"/>
                                        </p:tgtEl>
                                      </p:cBhvr>
                                    </p:animEffect>
                                  </p:childTnLst>
                                </p:cTn>
                              </p:par>
                            </p:childTnLst>
                          </p:cTn>
                        </p:par>
                        <p:par>
                          <p:cTn id="154" fill="hold">
                            <p:stCondLst>
                              <p:cond delay="12751"/>
                            </p:stCondLst>
                            <p:childTnLst>
                              <p:par>
                                <p:cTn id="155" presetID="22" presetClass="entr" presetSubtype="8" fill="hold" grpId="0" nodeType="afterEffect">
                                  <p:stCondLst>
                                    <p:cond delay="0"/>
                                  </p:stCondLst>
                                  <p:childTnLst>
                                    <p:set>
                                      <p:cBhvr>
                                        <p:cTn id="156" dur="1" fill="hold">
                                          <p:stCondLst>
                                            <p:cond delay="0"/>
                                          </p:stCondLst>
                                        </p:cTn>
                                        <p:tgtEl>
                                          <p:spTgt spid="68"/>
                                        </p:tgtEl>
                                        <p:attrNameLst>
                                          <p:attrName>style.visibility</p:attrName>
                                        </p:attrNameLst>
                                      </p:cBhvr>
                                      <p:to>
                                        <p:strVal val="visible"/>
                                      </p:to>
                                    </p:set>
                                    <p:animEffect transition="in" filter="wipe(left)">
                                      <p:cBhvr>
                                        <p:cTn id="157" dur="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51" grpId="0" animBg="1"/>
      <p:bldP spid="52" grpId="0" animBg="1"/>
      <p:bldP spid="53" grpId="0" animBg="1"/>
      <p:bldP spid="54" grpId="0"/>
      <p:bldP spid="55" grpId="0"/>
      <p:bldP spid="56" grpId="0"/>
      <p:bldP spid="57" grpId="0"/>
      <p:bldP spid="58" grpId="0"/>
      <p:bldP spid="59" grpId="0"/>
      <p:bldP spid="60" grpId="0"/>
      <p:bldP spid="61" grpId="0"/>
      <p:bldP spid="65" grpId="0" animBg="1"/>
      <p:bldP spid="66" grpId="0" animBg="1"/>
      <p:bldP spid="67" grpId="0"/>
      <p:bldP spid="68" grpId="0" animBg="1"/>
      <p:bldP spid="69" grpId="0" animBg="1"/>
      <p:bldP spid="7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4" y="187481"/>
            <a:ext cx="324789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zh-CN" sz="3600" dirty="0"/>
              <a:t>资金预算</a:t>
            </a:r>
            <a:endParaRPr lang="zh-CN" altLang="zh-CN" sz="3600" dirty="0"/>
          </a:p>
        </p:txBody>
      </p:sp>
      <p:sp>
        <p:nvSpPr>
          <p:cNvPr id="27" name="TextBox 26"/>
          <p:cNvSpPr txBox="1"/>
          <p:nvPr/>
        </p:nvSpPr>
        <p:spPr>
          <a:xfrm>
            <a:off x="3075707" y="356718"/>
            <a:ext cx="2603670"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Fund budget</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339701" y="1658506"/>
            <a:ext cx="2384196" cy="2384195"/>
            <a:chOff x="1480341" y="924151"/>
            <a:chExt cx="2504849" cy="2504849"/>
          </a:xfrm>
        </p:grpSpPr>
        <p:sp>
          <p:nvSpPr>
            <p:cNvPr id="16" name="泪滴形 15"/>
            <p:cNvSpPr/>
            <p:nvPr/>
          </p:nvSpPr>
          <p:spPr>
            <a:xfrm rot="8297680">
              <a:off x="1480341" y="924151"/>
              <a:ext cx="2504849" cy="2504849"/>
            </a:xfrm>
            <a:prstGeom prst="teardrop">
              <a:avLst>
                <a:gd name="adj" fmla="val 118789"/>
              </a:avLst>
            </a:prstGeom>
            <a:solidFill>
              <a:srgbClr val="F79646"/>
            </a:solidFill>
            <a:ln w="25400" cap="flat" cmpd="sng" algn="ctr">
              <a:solidFill>
                <a:srgbClr val="F79646"/>
              </a:solidFill>
              <a:prstDash val="solid"/>
            </a:ln>
            <a:effectLst>
              <a:outerShdw dist="114300" dir="8100000" algn="tr" rotWithShape="0">
                <a:prstClr val="black">
                  <a:alpha val="13000"/>
                </a:prstClr>
              </a:outerShdw>
            </a:effectLst>
          </p:spPr>
          <p:txBody>
            <a:bodyPr rtlCol="0" anchor="ctr"/>
            <a:lstStyle/>
            <a:p>
              <a:pPr algn="ctr" defTabSz="914400">
                <a:defRPr/>
              </a:pPr>
              <a:endParaRPr lang="en-US" kern="0">
                <a:solidFill>
                  <a:sysClr val="window" lastClr="FFFFFF"/>
                </a:solidFill>
                <a:latin typeface="Calibri" panose="020F0502020204030204"/>
              </a:endParaRPr>
            </a:p>
          </p:txBody>
        </p:sp>
        <p:sp>
          <p:nvSpPr>
            <p:cNvPr id="17" name="椭圆 16"/>
            <p:cNvSpPr/>
            <p:nvPr/>
          </p:nvSpPr>
          <p:spPr>
            <a:xfrm>
              <a:off x="1632227" y="1076037"/>
              <a:ext cx="2201075" cy="2201075"/>
            </a:xfrm>
            <a:prstGeom prst="ellipse">
              <a:avLst/>
            </a:prstGeom>
            <a:solidFill>
              <a:sysClr val="window" lastClr="FFFFFF"/>
            </a:solidFill>
            <a:ln w="25400" cap="flat" cmpd="sng" algn="ctr">
              <a:noFill/>
              <a:prstDash val="solid"/>
            </a:ln>
            <a:effectLst>
              <a:innerShdw blurRad="152400" dist="203200" dir="13500000">
                <a:srgbClr val="F79646">
                  <a:lumMod val="50000"/>
                </a:srgbClr>
              </a:innerShdw>
            </a:effectLst>
          </p:spPr>
          <p:txBody>
            <a:bodyPr rtlCol="0" anchor="ctr"/>
            <a:lstStyle/>
            <a:p>
              <a:pPr algn="ctr" defTabSz="914400">
                <a:defRPr/>
              </a:pPr>
              <a:endParaRPr lang="en-US" kern="0">
                <a:solidFill>
                  <a:sysClr val="window" lastClr="FFFFFF"/>
                </a:solidFill>
                <a:latin typeface="Calibri" panose="020F0502020204030204"/>
              </a:endParaRPr>
            </a:p>
          </p:txBody>
        </p:sp>
        <p:cxnSp>
          <p:nvCxnSpPr>
            <p:cNvPr id="18" name="直接连接符 17"/>
            <p:cNvCxnSpPr/>
            <p:nvPr/>
          </p:nvCxnSpPr>
          <p:spPr>
            <a:xfrm flipV="1">
              <a:off x="1973761" y="2176575"/>
              <a:ext cx="1518008" cy="244314"/>
            </a:xfrm>
            <a:prstGeom prst="line">
              <a:avLst/>
            </a:prstGeom>
            <a:noFill/>
            <a:ln w="57150" cap="flat" cmpd="sng" algn="ctr">
              <a:solidFill>
                <a:sysClr val="window" lastClr="FFFFFF"/>
              </a:solidFill>
              <a:prstDash val="solid"/>
            </a:ln>
            <a:effectLst/>
          </p:spPr>
        </p:cxnSp>
        <p:sp>
          <p:nvSpPr>
            <p:cNvPr id="19" name="矩形 18"/>
            <p:cNvSpPr/>
            <p:nvPr/>
          </p:nvSpPr>
          <p:spPr>
            <a:xfrm rot="21090047">
              <a:off x="2005331" y="2291746"/>
              <a:ext cx="1595967" cy="504055"/>
            </a:xfrm>
            <a:prstGeom prst="rect">
              <a:avLst/>
            </a:prstGeom>
            <a:solidFill>
              <a:srgbClr val="FFFFFF">
                <a:alpha val="67843"/>
              </a:srgbClr>
            </a:solidFill>
            <a:ln w="25400" cap="flat" cmpd="sng" algn="ctr">
              <a:noFill/>
              <a:prstDash val="solid"/>
            </a:ln>
            <a:effectLst/>
          </p:spPr>
          <p:txBody>
            <a:bodyPr rtlCol="0" anchor="ctr"/>
            <a:lstStyle/>
            <a:p>
              <a:pPr algn="ctr" defTabSz="914400">
                <a:defRPr/>
              </a:pPr>
              <a:endParaRPr lang="en-US" kern="0">
                <a:solidFill>
                  <a:sysClr val="window" lastClr="FFFFFF"/>
                </a:solidFill>
                <a:latin typeface="Calibri" panose="020F0502020204030204"/>
              </a:endParaRPr>
            </a:p>
          </p:txBody>
        </p:sp>
      </p:grpSp>
      <p:grpSp>
        <p:nvGrpSpPr>
          <p:cNvPr id="20" name="组合 19"/>
          <p:cNvGrpSpPr/>
          <p:nvPr/>
        </p:nvGrpSpPr>
        <p:grpSpPr>
          <a:xfrm>
            <a:off x="2239013" y="1621277"/>
            <a:ext cx="2389457" cy="2389454"/>
            <a:chOff x="1480341" y="877841"/>
            <a:chExt cx="2504849" cy="2504849"/>
          </a:xfrm>
        </p:grpSpPr>
        <p:sp>
          <p:nvSpPr>
            <p:cNvPr id="21" name="泪滴形 20"/>
            <p:cNvSpPr/>
            <p:nvPr/>
          </p:nvSpPr>
          <p:spPr>
            <a:xfrm rot="8297680">
              <a:off x="1480341" y="877841"/>
              <a:ext cx="2504849" cy="2504849"/>
            </a:xfrm>
            <a:prstGeom prst="teardrop">
              <a:avLst>
                <a:gd name="adj" fmla="val 118789"/>
              </a:avLst>
            </a:prstGeom>
            <a:solidFill>
              <a:srgbClr val="4BACC6"/>
            </a:solidFill>
            <a:ln w="25400" cap="flat" cmpd="sng" algn="ctr">
              <a:solidFill>
                <a:srgbClr val="4BACC6"/>
              </a:solidFill>
              <a:prstDash val="solid"/>
            </a:ln>
            <a:effectLst>
              <a:outerShdw dist="114300" dir="8100000" algn="tr" rotWithShape="0">
                <a:prstClr val="black">
                  <a:alpha val="13000"/>
                </a:prstClr>
              </a:outerShdw>
            </a:effectLst>
          </p:spPr>
          <p:txBody>
            <a:bodyPr rtlCol="0" anchor="ctr"/>
            <a:lstStyle/>
            <a:p>
              <a:pPr algn="ctr" defTabSz="914400">
                <a:defRPr/>
              </a:pPr>
              <a:endParaRPr lang="en-US" kern="0">
                <a:solidFill>
                  <a:sysClr val="window" lastClr="FFFFFF"/>
                </a:solidFill>
                <a:latin typeface="Calibri" panose="020F0502020204030204"/>
              </a:endParaRPr>
            </a:p>
          </p:txBody>
        </p:sp>
        <p:sp>
          <p:nvSpPr>
            <p:cNvPr id="22" name="椭圆 21"/>
            <p:cNvSpPr/>
            <p:nvPr/>
          </p:nvSpPr>
          <p:spPr>
            <a:xfrm>
              <a:off x="1632228" y="1029726"/>
              <a:ext cx="2201074" cy="2201074"/>
            </a:xfrm>
            <a:prstGeom prst="ellipse">
              <a:avLst/>
            </a:prstGeom>
            <a:solidFill>
              <a:sysClr val="window" lastClr="FFFFFF"/>
            </a:solidFill>
            <a:ln w="25400" cap="flat" cmpd="sng" algn="ctr">
              <a:noFill/>
              <a:prstDash val="solid"/>
            </a:ln>
            <a:effectLst>
              <a:innerShdw blurRad="152400" dist="203200" dir="13500000">
                <a:srgbClr val="4BACC6">
                  <a:lumMod val="50000"/>
                </a:srgbClr>
              </a:innerShdw>
            </a:effectLst>
          </p:spPr>
          <p:txBody>
            <a:bodyPr rtlCol="0" anchor="ctr"/>
            <a:lstStyle/>
            <a:p>
              <a:pPr algn="ctr" defTabSz="914400">
                <a:defRPr/>
              </a:pPr>
              <a:endParaRPr lang="en-US" kern="0">
                <a:solidFill>
                  <a:sysClr val="window" lastClr="FFFFFF"/>
                </a:solidFill>
                <a:latin typeface="Calibri" panose="020F0502020204030204"/>
              </a:endParaRPr>
            </a:p>
          </p:txBody>
        </p:sp>
        <p:cxnSp>
          <p:nvCxnSpPr>
            <p:cNvPr id="23" name="直接连接符 22"/>
            <p:cNvCxnSpPr/>
            <p:nvPr/>
          </p:nvCxnSpPr>
          <p:spPr>
            <a:xfrm flipV="1">
              <a:off x="1973761" y="2176575"/>
              <a:ext cx="1518008" cy="244314"/>
            </a:xfrm>
            <a:prstGeom prst="line">
              <a:avLst/>
            </a:prstGeom>
            <a:noFill/>
            <a:ln w="57150" cap="flat" cmpd="sng" algn="ctr">
              <a:solidFill>
                <a:sysClr val="window" lastClr="FFFFFF"/>
              </a:solidFill>
              <a:prstDash val="solid"/>
            </a:ln>
            <a:effectLst/>
          </p:spPr>
        </p:cxnSp>
        <p:sp>
          <p:nvSpPr>
            <p:cNvPr id="24" name="矩形 23"/>
            <p:cNvSpPr/>
            <p:nvPr/>
          </p:nvSpPr>
          <p:spPr>
            <a:xfrm rot="21090047">
              <a:off x="2005331" y="2291746"/>
              <a:ext cx="1595967" cy="504055"/>
            </a:xfrm>
            <a:prstGeom prst="rect">
              <a:avLst/>
            </a:prstGeom>
            <a:solidFill>
              <a:srgbClr val="FFFFFF">
                <a:alpha val="67843"/>
              </a:srgbClr>
            </a:solidFill>
            <a:ln w="25400" cap="flat" cmpd="sng" algn="ctr">
              <a:noFill/>
              <a:prstDash val="solid"/>
            </a:ln>
            <a:effectLst/>
          </p:spPr>
          <p:txBody>
            <a:bodyPr rtlCol="0" anchor="ctr"/>
            <a:lstStyle/>
            <a:p>
              <a:pPr algn="ctr" defTabSz="914400">
                <a:defRPr/>
              </a:pPr>
              <a:endParaRPr lang="en-US" kern="0">
                <a:solidFill>
                  <a:sysClr val="window" lastClr="FFFFFF"/>
                </a:solidFill>
                <a:latin typeface="Calibri" panose="020F0502020204030204"/>
              </a:endParaRPr>
            </a:p>
          </p:txBody>
        </p:sp>
      </p:grpSp>
      <p:sp>
        <p:nvSpPr>
          <p:cNvPr id="25" name="TextBox 24"/>
          <p:cNvSpPr txBox="1"/>
          <p:nvPr/>
        </p:nvSpPr>
        <p:spPr>
          <a:xfrm>
            <a:off x="2062636" y="5076757"/>
            <a:ext cx="2663679" cy="1200051"/>
          </a:xfrm>
          <a:prstGeom prst="rect">
            <a:avLst/>
          </a:prstGeom>
          <a:noFill/>
        </p:spPr>
        <p:txBody>
          <a:bodyPr wrap="square" rtlCol="0">
            <a:spAutoFit/>
          </a:bodyPr>
          <a:lstStyle>
            <a:defPPr>
              <a:defRPr lang="zh-CN"/>
            </a:defPPr>
            <a:lvl1pPr>
              <a:defRPr sz="2400">
                <a:solidFill>
                  <a:schemeClr val="bg1"/>
                </a:solidFill>
                <a:effectLst/>
                <a:latin typeface="微软雅黑" panose="020B0503020204020204" pitchFamily="34" charset="-122"/>
                <a:ea typeface="微软雅黑" panose="020B0503020204020204" pitchFamily="34" charset="-122"/>
              </a:defRPr>
            </a:lvl1pPr>
          </a:lstStyle>
          <a:p>
            <a:pPr algn="ctr">
              <a:lnSpc>
                <a:spcPct val="150000"/>
              </a:lnSpc>
            </a:pPr>
            <a:r>
              <a:rPr lang="zh-CN" altLang="zh-CN" sz="1600" dirty="0">
                <a:solidFill>
                  <a:schemeClr val="tx1">
                    <a:lumMod val="75000"/>
                    <a:lumOff val="25000"/>
                  </a:schemeClr>
                </a:solidFill>
              </a:rPr>
              <a:t>计划</a:t>
            </a:r>
            <a:r>
              <a:rPr lang="zh-CN" altLang="en-US" sz="1600" dirty="0">
                <a:solidFill>
                  <a:schemeClr val="tx1">
                    <a:lumMod val="75000"/>
                    <a:lumOff val="25000"/>
                  </a:schemeClr>
                </a:solidFill>
              </a:rPr>
              <a:t>资金比例</a:t>
            </a:r>
            <a:r>
              <a:rPr lang="zh-CN" altLang="zh-CN" sz="1600" dirty="0">
                <a:solidFill>
                  <a:schemeClr val="tx1">
                    <a:lumMod val="75000"/>
                    <a:lumOff val="25000"/>
                  </a:schemeClr>
                </a:solidFill>
              </a:rPr>
              <a:t>：</a:t>
            </a:r>
            <a:r>
              <a:rPr lang="en-US" altLang="zh-CN" sz="1600" dirty="0">
                <a:solidFill>
                  <a:schemeClr val="tx1">
                    <a:lumMod val="75000"/>
                    <a:lumOff val="25000"/>
                  </a:schemeClr>
                </a:solidFill>
              </a:rPr>
              <a:t>65%</a:t>
            </a:r>
            <a:endParaRPr lang="zh-CN" altLang="zh-CN" sz="1600" dirty="0">
              <a:solidFill>
                <a:schemeClr val="tx1">
                  <a:lumMod val="75000"/>
                  <a:lumOff val="25000"/>
                </a:schemeClr>
              </a:solidFill>
            </a:endParaRPr>
          </a:p>
          <a:p>
            <a:pPr algn="ctr">
              <a:lnSpc>
                <a:spcPct val="150000"/>
              </a:lnSpc>
            </a:pPr>
            <a:r>
              <a:rPr lang="zh-CN" altLang="zh-CN" sz="1600" dirty="0">
                <a:solidFill>
                  <a:schemeClr val="tx1">
                    <a:lumMod val="75000"/>
                    <a:lumOff val="25000"/>
                  </a:schemeClr>
                </a:solidFill>
              </a:rPr>
              <a:t>实际</a:t>
            </a:r>
            <a:r>
              <a:rPr lang="zh-CN" altLang="en-US" sz="1600" dirty="0">
                <a:solidFill>
                  <a:schemeClr val="tx1">
                    <a:lumMod val="75000"/>
                    <a:lumOff val="25000"/>
                  </a:schemeClr>
                </a:solidFill>
              </a:rPr>
              <a:t>需要资金</a:t>
            </a:r>
            <a:r>
              <a:rPr lang="zh-CN" altLang="zh-CN" sz="1600" dirty="0">
                <a:solidFill>
                  <a:schemeClr val="tx1">
                    <a:lumMod val="75000"/>
                    <a:lumOff val="25000"/>
                  </a:schemeClr>
                </a:solidFill>
              </a:rPr>
              <a:t>：</a:t>
            </a:r>
            <a:r>
              <a:rPr lang="en-US" altLang="zh-CN" sz="1600" dirty="0">
                <a:solidFill>
                  <a:schemeClr val="tx1">
                    <a:lumMod val="75000"/>
                    <a:lumOff val="25000"/>
                  </a:schemeClr>
                </a:solidFill>
              </a:rPr>
              <a:t>800</a:t>
            </a:r>
            <a:r>
              <a:rPr lang="zh-CN" altLang="zh-CN" sz="1600" dirty="0">
                <a:solidFill>
                  <a:schemeClr val="tx1">
                    <a:lumMod val="75000"/>
                    <a:lumOff val="25000"/>
                  </a:schemeClr>
                </a:solidFill>
              </a:rPr>
              <a:t>万</a:t>
            </a:r>
            <a:r>
              <a:rPr lang="en-US" altLang="zh-CN" sz="1600" dirty="0">
                <a:solidFill>
                  <a:schemeClr val="tx1">
                    <a:lumMod val="75000"/>
                    <a:lumOff val="25000"/>
                  </a:schemeClr>
                </a:solidFill>
              </a:rPr>
              <a:t> </a:t>
            </a:r>
            <a:endParaRPr lang="en-US" altLang="zh-CN" sz="1600" dirty="0">
              <a:solidFill>
                <a:schemeClr val="tx1">
                  <a:lumMod val="75000"/>
                  <a:lumOff val="25000"/>
                </a:schemeClr>
              </a:solidFill>
            </a:endParaRPr>
          </a:p>
          <a:p>
            <a:pPr algn="ctr">
              <a:lnSpc>
                <a:spcPct val="150000"/>
              </a:lnSpc>
            </a:pPr>
            <a:r>
              <a:rPr lang="zh-CN" altLang="zh-CN" sz="1600" dirty="0">
                <a:solidFill>
                  <a:schemeClr val="tx1">
                    <a:lumMod val="75000"/>
                    <a:lumOff val="25000"/>
                  </a:schemeClr>
                </a:solidFill>
              </a:rPr>
              <a:t>回款数：</a:t>
            </a:r>
            <a:r>
              <a:rPr lang="en-US" altLang="zh-CN" sz="1600" dirty="0">
                <a:solidFill>
                  <a:schemeClr val="tx1">
                    <a:lumMod val="75000"/>
                    <a:lumOff val="25000"/>
                  </a:schemeClr>
                </a:solidFill>
              </a:rPr>
              <a:t>750</a:t>
            </a:r>
            <a:r>
              <a:rPr lang="zh-CN" altLang="zh-CN" sz="1600" dirty="0">
                <a:solidFill>
                  <a:schemeClr val="tx1">
                    <a:lumMod val="75000"/>
                    <a:lumOff val="25000"/>
                  </a:schemeClr>
                </a:solidFill>
              </a:rPr>
              <a:t>万</a:t>
            </a:r>
            <a:r>
              <a:rPr lang="en-US" altLang="zh-CN" sz="1600" dirty="0">
                <a:solidFill>
                  <a:schemeClr val="tx1">
                    <a:lumMod val="75000"/>
                    <a:lumOff val="25000"/>
                  </a:schemeClr>
                </a:solidFill>
              </a:rPr>
              <a:t> </a:t>
            </a:r>
            <a:endParaRPr lang="en-US" altLang="zh-CN" sz="1600" dirty="0">
              <a:solidFill>
                <a:schemeClr val="tx1">
                  <a:lumMod val="75000"/>
                  <a:lumOff val="25000"/>
                </a:schemeClr>
              </a:solidFill>
            </a:endParaRPr>
          </a:p>
        </p:txBody>
      </p:sp>
      <p:sp>
        <p:nvSpPr>
          <p:cNvPr id="39" name="TextBox 38"/>
          <p:cNvSpPr txBox="1"/>
          <p:nvPr/>
        </p:nvSpPr>
        <p:spPr>
          <a:xfrm>
            <a:off x="7210152" y="5133893"/>
            <a:ext cx="2663679" cy="1200051"/>
          </a:xfrm>
          <a:prstGeom prst="rect">
            <a:avLst/>
          </a:prstGeom>
          <a:noFill/>
        </p:spPr>
        <p:txBody>
          <a:bodyPr wrap="square" rtlCol="0">
            <a:spAutoFit/>
          </a:bodyPr>
          <a:lstStyle>
            <a:defPPr>
              <a:defRPr lang="zh-CN"/>
            </a:defPPr>
            <a:lvl1pPr>
              <a:defRPr sz="2400">
                <a:solidFill>
                  <a:schemeClr val="bg1"/>
                </a:solidFill>
                <a:effectLst/>
                <a:latin typeface="微软雅黑" panose="020B0503020204020204" pitchFamily="34" charset="-122"/>
                <a:ea typeface="微软雅黑" panose="020B0503020204020204" pitchFamily="34" charset="-122"/>
              </a:defRPr>
            </a:lvl1pPr>
          </a:lstStyle>
          <a:p>
            <a:pPr algn="ctr">
              <a:lnSpc>
                <a:spcPct val="150000"/>
              </a:lnSpc>
            </a:pPr>
            <a:r>
              <a:rPr lang="zh-CN" altLang="zh-CN" sz="1600" dirty="0">
                <a:solidFill>
                  <a:schemeClr val="tx1">
                    <a:lumMod val="75000"/>
                    <a:lumOff val="25000"/>
                  </a:schemeClr>
                </a:solidFill>
              </a:rPr>
              <a:t>计划</a:t>
            </a:r>
            <a:r>
              <a:rPr lang="zh-CN" altLang="en-US" sz="1600" dirty="0">
                <a:solidFill>
                  <a:schemeClr val="tx1">
                    <a:lumMod val="75000"/>
                    <a:lumOff val="25000"/>
                  </a:schemeClr>
                </a:solidFill>
              </a:rPr>
              <a:t>资金比例</a:t>
            </a:r>
            <a:r>
              <a:rPr lang="zh-CN" altLang="zh-CN" sz="1600" dirty="0">
                <a:solidFill>
                  <a:schemeClr val="tx1">
                    <a:lumMod val="75000"/>
                    <a:lumOff val="25000"/>
                  </a:schemeClr>
                </a:solidFill>
              </a:rPr>
              <a:t>：</a:t>
            </a:r>
            <a:r>
              <a:rPr lang="en-US" altLang="zh-CN" sz="1600" dirty="0">
                <a:solidFill>
                  <a:schemeClr val="tx1">
                    <a:lumMod val="75000"/>
                    <a:lumOff val="25000"/>
                  </a:schemeClr>
                </a:solidFill>
              </a:rPr>
              <a:t>70%</a:t>
            </a:r>
            <a:endParaRPr lang="zh-CN" altLang="zh-CN" sz="1600" dirty="0">
              <a:solidFill>
                <a:schemeClr val="tx1">
                  <a:lumMod val="75000"/>
                  <a:lumOff val="25000"/>
                </a:schemeClr>
              </a:solidFill>
            </a:endParaRPr>
          </a:p>
          <a:p>
            <a:pPr algn="ctr">
              <a:lnSpc>
                <a:spcPct val="150000"/>
              </a:lnSpc>
            </a:pPr>
            <a:r>
              <a:rPr lang="zh-CN" altLang="zh-CN" sz="1600" dirty="0">
                <a:solidFill>
                  <a:schemeClr val="tx1">
                    <a:lumMod val="75000"/>
                    <a:lumOff val="25000"/>
                  </a:schemeClr>
                </a:solidFill>
              </a:rPr>
              <a:t>实际</a:t>
            </a:r>
            <a:r>
              <a:rPr lang="zh-CN" altLang="en-US" sz="1600" dirty="0">
                <a:solidFill>
                  <a:schemeClr val="tx1">
                    <a:lumMod val="75000"/>
                    <a:lumOff val="25000"/>
                  </a:schemeClr>
                </a:solidFill>
              </a:rPr>
              <a:t>需要资金</a:t>
            </a:r>
            <a:r>
              <a:rPr lang="zh-CN" altLang="zh-CN" sz="1600" dirty="0">
                <a:solidFill>
                  <a:schemeClr val="tx1">
                    <a:lumMod val="75000"/>
                    <a:lumOff val="25000"/>
                  </a:schemeClr>
                </a:solidFill>
              </a:rPr>
              <a:t>：</a:t>
            </a:r>
            <a:r>
              <a:rPr lang="en-US" altLang="zh-CN" sz="1600" dirty="0">
                <a:solidFill>
                  <a:schemeClr val="tx1">
                    <a:lumMod val="75000"/>
                    <a:lumOff val="25000"/>
                  </a:schemeClr>
                </a:solidFill>
              </a:rPr>
              <a:t>1000</a:t>
            </a:r>
            <a:r>
              <a:rPr lang="zh-CN" altLang="zh-CN" sz="1600" dirty="0">
                <a:solidFill>
                  <a:schemeClr val="tx1">
                    <a:lumMod val="75000"/>
                    <a:lumOff val="25000"/>
                  </a:schemeClr>
                </a:solidFill>
              </a:rPr>
              <a:t>万</a:t>
            </a:r>
            <a:r>
              <a:rPr lang="en-US" altLang="zh-CN" sz="1600" dirty="0">
                <a:solidFill>
                  <a:schemeClr val="tx1">
                    <a:lumMod val="75000"/>
                    <a:lumOff val="25000"/>
                  </a:schemeClr>
                </a:solidFill>
              </a:rPr>
              <a:t> </a:t>
            </a:r>
            <a:endParaRPr lang="en-US" altLang="zh-CN" sz="1600" dirty="0">
              <a:solidFill>
                <a:schemeClr val="tx1">
                  <a:lumMod val="75000"/>
                  <a:lumOff val="25000"/>
                </a:schemeClr>
              </a:solidFill>
            </a:endParaRPr>
          </a:p>
          <a:p>
            <a:pPr algn="ctr">
              <a:lnSpc>
                <a:spcPct val="150000"/>
              </a:lnSpc>
            </a:pPr>
            <a:r>
              <a:rPr lang="zh-CN" altLang="zh-CN" sz="1600" dirty="0">
                <a:solidFill>
                  <a:schemeClr val="tx1">
                    <a:lumMod val="75000"/>
                    <a:lumOff val="25000"/>
                  </a:schemeClr>
                </a:solidFill>
              </a:rPr>
              <a:t>回款数：</a:t>
            </a:r>
            <a:r>
              <a:rPr lang="en-US" altLang="zh-CN" sz="1600" dirty="0">
                <a:solidFill>
                  <a:schemeClr val="tx1">
                    <a:lumMod val="75000"/>
                    <a:lumOff val="25000"/>
                  </a:schemeClr>
                </a:solidFill>
              </a:rPr>
              <a:t>900 </a:t>
            </a:r>
            <a:r>
              <a:rPr lang="zh-CN" altLang="zh-CN" sz="1600" dirty="0">
                <a:solidFill>
                  <a:schemeClr val="tx1">
                    <a:lumMod val="75000"/>
                    <a:lumOff val="25000"/>
                  </a:schemeClr>
                </a:solidFill>
              </a:rPr>
              <a:t>万</a:t>
            </a:r>
            <a:r>
              <a:rPr lang="en-US" altLang="zh-CN" sz="1600" dirty="0">
                <a:solidFill>
                  <a:schemeClr val="tx1">
                    <a:lumMod val="75000"/>
                    <a:lumOff val="25000"/>
                  </a:schemeClr>
                </a:solidFill>
              </a:rPr>
              <a:t> </a:t>
            </a:r>
            <a:endParaRPr lang="en-US" altLang="zh-CN" sz="1600" dirty="0">
              <a:solidFill>
                <a:schemeClr val="tx1">
                  <a:lumMod val="75000"/>
                  <a:lumOff val="25000"/>
                </a:schemeClr>
              </a:solidFill>
            </a:endParaRPr>
          </a:p>
        </p:txBody>
      </p:sp>
      <p:sp>
        <p:nvSpPr>
          <p:cNvPr id="41" name="文本框 29"/>
          <p:cNvSpPr txBox="1">
            <a:spLocks noChangeArrowheads="1"/>
          </p:cNvSpPr>
          <p:nvPr/>
        </p:nvSpPr>
        <p:spPr bwMode="auto">
          <a:xfrm>
            <a:off x="2770266" y="2410287"/>
            <a:ext cx="1415444" cy="46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400" b="1" dirty="0">
                <a:solidFill>
                  <a:srgbClr val="0099CC"/>
                </a:solidFill>
                <a:latin typeface="微软雅黑" panose="020B0503020204020204" pitchFamily="34" charset="-122"/>
                <a:ea typeface="微软雅黑" panose="020B0503020204020204" pitchFamily="34" charset="-122"/>
              </a:rPr>
              <a:t>所需资金</a:t>
            </a:r>
            <a:endParaRPr lang="zh-CN" altLang="en-US" sz="2400" b="1" dirty="0">
              <a:solidFill>
                <a:srgbClr val="0099CC"/>
              </a:solidFill>
              <a:latin typeface="微软雅黑" panose="020B0503020204020204" pitchFamily="34" charset="-122"/>
              <a:ea typeface="微软雅黑" panose="020B0503020204020204" pitchFamily="34" charset="-122"/>
            </a:endParaRPr>
          </a:p>
        </p:txBody>
      </p:sp>
      <p:sp>
        <p:nvSpPr>
          <p:cNvPr id="42" name="文本框 33"/>
          <p:cNvSpPr txBox="1"/>
          <p:nvPr/>
        </p:nvSpPr>
        <p:spPr>
          <a:xfrm>
            <a:off x="2198794" y="2854326"/>
            <a:ext cx="2604487" cy="492329"/>
          </a:xfrm>
          <a:prstGeom prst="rect">
            <a:avLst/>
          </a:prstGeom>
          <a:noFill/>
        </p:spPr>
        <p:txBody>
          <a:bodyPr wrap="square" rtlCol="0">
            <a:spAutoFit/>
          </a:bodyPr>
          <a:lstStyle/>
          <a:p>
            <a:pPr algn="ctr"/>
            <a:r>
              <a:rPr lang="en-US" altLang="zh-CN" sz="2600" dirty="0">
                <a:solidFill>
                  <a:srgbClr val="0099CC"/>
                </a:solidFill>
                <a:latin typeface="微软雅黑" panose="020B0503020204020204" pitchFamily="34" charset="-122"/>
                <a:ea typeface="微软雅黑" panose="020B0503020204020204" pitchFamily="34" charset="-122"/>
              </a:rPr>
              <a:t>1000</a:t>
            </a:r>
            <a:r>
              <a:rPr lang="zh-CN" altLang="en-US" sz="2600" dirty="0">
                <a:solidFill>
                  <a:srgbClr val="0099CC"/>
                </a:solidFill>
                <a:latin typeface="微软雅黑" panose="020B0503020204020204" pitchFamily="34" charset="-122"/>
                <a:ea typeface="微软雅黑" panose="020B0503020204020204" pitchFamily="34" charset="-122"/>
              </a:rPr>
              <a:t>万</a:t>
            </a:r>
            <a:endParaRPr lang="zh-CN" altLang="en-US" sz="2600" dirty="0">
              <a:solidFill>
                <a:srgbClr val="0099CC"/>
              </a:solidFill>
              <a:latin typeface="微软雅黑" panose="020B0503020204020204" pitchFamily="34" charset="-122"/>
              <a:ea typeface="微软雅黑" panose="020B0503020204020204" pitchFamily="34" charset="-122"/>
            </a:endParaRPr>
          </a:p>
        </p:txBody>
      </p:sp>
      <p:sp>
        <p:nvSpPr>
          <p:cNvPr id="45" name="文本框 29"/>
          <p:cNvSpPr txBox="1">
            <a:spLocks noChangeArrowheads="1"/>
          </p:cNvSpPr>
          <p:nvPr/>
        </p:nvSpPr>
        <p:spPr bwMode="auto">
          <a:xfrm>
            <a:off x="7889171" y="2433610"/>
            <a:ext cx="1415444" cy="46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zh-CN" altLang="en-US" sz="2400" b="1" dirty="0">
                <a:solidFill>
                  <a:srgbClr val="E27100"/>
                </a:solidFill>
                <a:latin typeface="微软雅黑" panose="020B0503020204020204" pitchFamily="34" charset="-122"/>
                <a:ea typeface="微软雅黑" panose="020B0503020204020204" pitchFamily="34" charset="-122"/>
              </a:rPr>
              <a:t>现有资金</a:t>
            </a:r>
            <a:endParaRPr lang="zh-CN" altLang="en-US" sz="2400" b="1" dirty="0">
              <a:solidFill>
                <a:srgbClr val="E27100"/>
              </a:solidFill>
              <a:latin typeface="微软雅黑" panose="020B0503020204020204" pitchFamily="34" charset="-122"/>
              <a:ea typeface="微软雅黑" panose="020B0503020204020204" pitchFamily="34" charset="-122"/>
            </a:endParaRPr>
          </a:p>
        </p:txBody>
      </p:sp>
      <p:sp>
        <p:nvSpPr>
          <p:cNvPr id="46" name="文本框 33"/>
          <p:cNvSpPr txBox="1"/>
          <p:nvPr/>
        </p:nvSpPr>
        <p:spPr>
          <a:xfrm>
            <a:off x="7275603" y="2854326"/>
            <a:ext cx="2604487" cy="492329"/>
          </a:xfrm>
          <a:prstGeom prst="rect">
            <a:avLst/>
          </a:prstGeom>
          <a:noFill/>
        </p:spPr>
        <p:txBody>
          <a:bodyPr wrap="square" rtlCol="0">
            <a:spAutoFit/>
          </a:bodyPr>
          <a:lstStyle/>
          <a:p>
            <a:pPr algn="ctr"/>
            <a:r>
              <a:rPr lang="en-US" altLang="zh-CN" sz="2600" dirty="0">
                <a:solidFill>
                  <a:srgbClr val="E27100"/>
                </a:solidFill>
                <a:latin typeface="微软雅黑" panose="020B0503020204020204" pitchFamily="34" charset="-122"/>
                <a:ea typeface="微软雅黑" panose="020B0503020204020204" pitchFamily="34" charset="-122"/>
              </a:rPr>
              <a:t>800</a:t>
            </a:r>
            <a:r>
              <a:rPr lang="zh-CN" altLang="en-US" sz="2600" dirty="0">
                <a:solidFill>
                  <a:srgbClr val="E27100"/>
                </a:solidFill>
                <a:latin typeface="微软雅黑" panose="020B0503020204020204" pitchFamily="34" charset="-122"/>
                <a:ea typeface="微软雅黑" panose="020B0503020204020204" pitchFamily="34" charset="-122"/>
              </a:rPr>
              <a:t>万</a:t>
            </a:r>
            <a:endParaRPr lang="zh-CN" altLang="en-US" sz="2600" dirty="0">
              <a:solidFill>
                <a:srgbClr val="E27100"/>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6061752" y="1654735"/>
            <a:ext cx="0" cy="3815541"/>
          </a:xfrm>
          <a:prstGeom prst="line">
            <a:avLst/>
          </a:prstGeom>
          <a:solidFill>
            <a:schemeClr val="tx1">
              <a:lumMod val="65000"/>
              <a:lumOff val="35000"/>
            </a:schemeClr>
          </a:solidFill>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656530" y="2966877"/>
            <a:ext cx="828334" cy="646181"/>
          </a:xfrm>
          <a:prstGeom prst="rect">
            <a:avLst/>
          </a:prstGeom>
          <a:solidFill>
            <a:schemeClr val="tx1">
              <a:lumMod val="65000"/>
              <a:lumOff val="35000"/>
            </a:schemeClr>
          </a:solidFill>
        </p:spPr>
        <p:txBody>
          <a:bodyPr wrap="squar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VS</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653"/>
                            </p:stCondLst>
                            <p:childTnLst>
                              <p:par>
                                <p:cTn id="25" presetID="42"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anim calcmode="lin" valueType="num">
                                      <p:cBhvr>
                                        <p:cTn id="28" dur="500" fill="hold"/>
                                        <p:tgtEl>
                                          <p:spTgt spid="20"/>
                                        </p:tgtEl>
                                        <p:attrNameLst>
                                          <p:attrName>ppt_x</p:attrName>
                                        </p:attrNameLst>
                                      </p:cBhvr>
                                      <p:tavLst>
                                        <p:tav tm="0">
                                          <p:val>
                                            <p:strVal val="#ppt_x"/>
                                          </p:val>
                                        </p:tav>
                                        <p:tav tm="100000">
                                          <p:val>
                                            <p:strVal val="#ppt_x"/>
                                          </p:val>
                                        </p:tav>
                                      </p:tavLst>
                                    </p:anim>
                                    <p:anim calcmode="lin" valueType="num">
                                      <p:cBhvr>
                                        <p:cTn id="29" dur="5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2153"/>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1"/>
                                        </p:tgtEl>
                                        <p:attrNameLst>
                                          <p:attrName>style.visibility</p:attrName>
                                        </p:attrNameLst>
                                      </p:cBhvr>
                                      <p:to>
                                        <p:strVal val="visible"/>
                                      </p:to>
                                    </p:set>
                                    <p:anim by="(-#ppt_w*2)" calcmode="lin" valueType="num">
                                      <p:cBhvr rctx="PPT">
                                        <p:cTn id="33" dur="250" autoRev="1" fill="hold">
                                          <p:stCondLst>
                                            <p:cond delay="0"/>
                                          </p:stCondLst>
                                        </p:cTn>
                                        <p:tgtEl>
                                          <p:spTgt spid="41"/>
                                        </p:tgtEl>
                                        <p:attrNameLst>
                                          <p:attrName>ppt_w</p:attrName>
                                        </p:attrNameLst>
                                      </p:cBhvr>
                                    </p:anim>
                                    <p:anim by="(#ppt_w*0.50)" calcmode="lin" valueType="num">
                                      <p:cBhvr>
                                        <p:cTn id="34" dur="250" decel="50000" autoRev="1" fill="hold">
                                          <p:stCondLst>
                                            <p:cond delay="0"/>
                                          </p:stCondLst>
                                        </p:cTn>
                                        <p:tgtEl>
                                          <p:spTgt spid="41"/>
                                        </p:tgtEl>
                                        <p:attrNameLst>
                                          <p:attrName>ppt_x</p:attrName>
                                        </p:attrNameLst>
                                      </p:cBhvr>
                                    </p:anim>
                                    <p:anim from="(-#ppt_h/2)" to="(#ppt_y)" calcmode="lin" valueType="num">
                                      <p:cBhvr>
                                        <p:cTn id="35" dur="500" fill="hold">
                                          <p:stCondLst>
                                            <p:cond delay="0"/>
                                          </p:stCondLst>
                                        </p:cTn>
                                        <p:tgtEl>
                                          <p:spTgt spid="41"/>
                                        </p:tgtEl>
                                        <p:attrNameLst>
                                          <p:attrName>ppt_y</p:attrName>
                                        </p:attrNameLst>
                                      </p:cBhvr>
                                    </p:anim>
                                    <p:animRot by="21600000">
                                      <p:cBhvr>
                                        <p:cTn id="36" dur="500" fill="hold">
                                          <p:stCondLst>
                                            <p:cond delay="0"/>
                                          </p:stCondLst>
                                        </p:cTn>
                                        <p:tgtEl>
                                          <p:spTgt spid="41"/>
                                        </p:tgtEl>
                                        <p:attrNameLst>
                                          <p:attrName>r</p:attrName>
                                        </p:attrNameLst>
                                      </p:cBhvr>
                                    </p:animRot>
                                  </p:childTnLst>
                                </p:cTn>
                              </p:par>
                            </p:childTnLst>
                          </p:cTn>
                        </p:par>
                        <p:par>
                          <p:cTn id="37" fill="hold">
                            <p:stCondLst>
                              <p:cond delay="2803"/>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42"/>
                                        </p:tgtEl>
                                        <p:attrNameLst>
                                          <p:attrName>style.visibility</p:attrName>
                                        </p:attrNameLst>
                                      </p:cBhvr>
                                      <p:to>
                                        <p:strVal val="visible"/>
                                      </p:to>
                                    </p:set>
                                    <p:anim by="(-#ppt_w*2)" calcmode="lin" valueType="num">
                                      <p:cBhvr rctx="PPT">
                                        <p:cTn id="40" dur="250" autoRev="1" fill="hold">
                                          <p:stCondLst>
                                            <p:cond delay="0"/>
                                          </p:stCondLst>
                                        </p:cTn>
                                        <p:tgtEl>
                                          <p:spTgt spid="42"/>
                                        </p:tgtEl>
                                        <p:attrNameLst>
                                          <p:attrName>ppt_w</p:attrName>
                                        </p:attrNameLst>
                                      </p:cBhvr>
                                    </p:anim>
                                    <p:anim by="(#ppt_w*0.50)" calcmode="lin" valueType="num">
                                      <p:cBhvr>
                                        <p:cTn id="41" dur="250" decel="50000" autoRev="1" fill="hold">
                                          <p:stCondLst>
                                            <p:cond delay="0"/>
                                          </p:stCondLst>
                                        </p:cTn>
                                        <p:tgtEl>
                                          <p:spTgt spid="42"/>
                                        </p:tgtEl>
                                        <p:attrNameLst>
                                          <p:attrName>ppt_x</p:attrName>
                                        </p:attrNameLst>
                                      </p:cBhvr>
                                    </p:anim>
                                    <p:anim from="(-#ppt_h/2)" to="(#ppt_y)" calcmode="lin" valueType="num">
                                      <p:cBhvr>
                                        <p:cTn id="42" dur="500" fill="hold">
                                          <p:stCondLst>
                                            <p:cond delay="0"/>
                                          </p:stCondLst>
                                        </p:cTn>
                                        <p:tgtEl>
                                          <p:spTgt spid="42"/>
                                        </p:tgtEl>
                                        <p:attrNameLst>
                                          <p:attrName>ppt_y</p:attrName>
                                        </p:attrNameLst>
                                      </p:cBhvr>
                                    </p:anim>
                                    <p:animRot by="21600000">
                                      <p:cBhvr>
                                        <p:cTn id="43" dur="500" fill="hold">
                                          <p:stCondLst>
                                            <p:cond delay="0"/>
                                          </p:stCondLst>
                                        </p:cTn>
                                        <p:tgtEl>
                                          <p:spTgt spid="42"/>
                                        </p:tgtEl>
                                        <p:attrNameLst>
                                          <p:attrName>r</p:attrName>
                                        </p:attrNameLst>
                                      </p:cBhvr>
                                    </p:animRot>
                                  </p:childTnLst>
                                </p:cTn>
                              </p:par>
                            </p:childTnLst>
                          </p:cTn>
                        </p:par>
                        <p:par>
                          <p:cTn id="44" fill="hold">
                            <p:stCondLst>
                              <p:cond delay="3503"/>
                            </p:stCondLst>
                            <p:childTnLst>
                              <p:par>
                                <p:cTn id="45" presetID="31"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 calcmode="lin" valueType="num">
                                      <p:cBhvr>
                                        <p:cTn id="49" dur="500" fill="hold"/>
                                        <p:tgtEl>
                                          <p:spTgt spid="25"/>
                                        </p:tgtEl>
                                        <p:attrNameLst>
                                          <p:attrName>style.rotation</p:attrName>
                                        </p:attrNameLst>
                                      </p:cBhvr>
                                      <p:tavLst>
                                        <p:tav tm="0">
                                          <p:val>
                                            <p:fltVal val="90"/>
                                          </p:val>
                                        </p:tav>
                                        <p:tav tm="100000">
                                          <p:val>
                                            <p:fltVal val="0"/>
                                          </p:val>
                                        </p:tav>
                                      </p:tavLst>
                                    </p:anim>
                                    <p:animEffect transition="in" filter="fade">
                                      <p:cBhvr>
                                        <p:cTn id="50" dur="500"/>
                                        <p:tgtEl>
                                          <p:spTgt spid="25"/>
                                        </p:tgtEl>
                                      </p:cBhvr>
                                    </p:animEffect>
                                  </p:childTnLst>
                                </p:cTn>
                              </p:par>
                            </p:childTnLst>
                          </p:cTn>
                        </p:par>
                        <p:par>
                          <p:cTn id="51" fill="hold">
                            <p:stCondLst>
                              <p:cond delay="4003"/>
                            </p:stCondLst>
                            <p:childTnLst>
                              <p:par>
                                <p:cTn id="52" presetID="53" presetClass="entr" presetSubtype="16" fill="hold" nodeType="afterEffect">
                                  <p:stCondLst>
                                    <p:cond delay="0"/>
                                  </p:stCondLst>
                                  <p:childTnLst>
                                    <p:set>
                                      <p:cBhvr>
                                        <p:cTn id="53" dur="1" fill="hold">
                                          <p:stCondLst>
                                            <p:cond delay="0"/>
                                          </p:stCondLst>
                                        </p:cTn>
                                        <p:tgtEl>
                                          <p:spTgt spid="48"/>
                                        </p:tgtEl>
                                        <p:attrNameLst>
                                          <p:attrName>style.visibility</p:attrName>
                                        </p:attrNameLst>
                                      </p:cBhvr>
                                      <p:to>
                                        <p:strVal val="visible"/>
                                      </p:to>
                                    </p:set>
                                    <p:anim calcmode="lin" valueType="num">
                                      <p:cBhvr>
                                        <p:cTn id="54" dur="500" fill="hold"/>
                                        <p:tgtEl>
                                          <p:spTgt spid="48"/>
                                        </p:tgtEl>
                                        <p:attrNameLst>
                                          <p:attrName>ppt_w</p:attrName>
                                        </p:attrNameLst>
                                      </p:cBhvr>
                                      <p:tavLst>
                                        <p:tav tm="0">
                                          <p:val>
                                            <p:fltVal val="0"/>
                                          </p:val>
                                        </p:tav>
                                        <p:tav tm="100000">
                                          <p:val>
                                            <p:strVal val="#ppt_w"/>
                                          </p:val>
                                        </p:tav>
                                      </p:tavLst>
                                    </p:anim>
                                    <p:anim calcmode="lin" valueType="num">
                                      <p:cBhvr>
                                        <p:cTn id="55" dur="500" fill="hold"/>
                                        <p:tgtEl>
                                          <p:spTgt spid="48"/>
                                        </p:tgtEl>
                                        <p:attrNameLst>
                                          <p:attrName>ppt_h</p:attrName>
                                        </p:attrNameLst>
                                      </p:cBhvr>
                                      <p:tavLst>
                                        <p:tav tm="0">
                                          <p:val>
                                            <p:fltVal val="0"/>
                                          </p:val>
                                        </p:tav>
                                        <p:tav tm="100000">
                                          <p:val>
                                            <p:strVal val="#ppt_h"/>
                                          </p:val>
                                        </p:tav>
                                      </p:tavLst>
                                    </p:anim>
                                    <p:animEffect transition="in" filter="fade">
                                      <p:cBhvr>
                                        <p:cTn id="56" dur="500"/>
                                        <p:tgtEl>
                                          <p:spTgt spid="48"/>
                                        </p:tgtEl>
                                      </p:cBhvr>
                                    </p:animEffect>
                                  </p:childTnLst>
                                </p:cTn>
                              </p:par>
                            </p:childTnLst>
                          </p:cTn>
                        </p:par>
                        <p:par>
                          <p:cTn id="57" fill="hold">
                            <p:stCondLst>
                              <p:cond delay="4503"/>
                            </p:stCondLst>
                            <p:childTnLst>
                              <p:par>
                                <p:cTn id="58" presetID="53" presetClass="entr" presetSubtype="16"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animEffect transition="in" filter="fade">
                                      <p:cBhvr>
                                        <p:cTn id="62" dur="500"/>
                                        <p:tgtEl>
                                          <p:spTgt spid="49"/>
                                        </p:tgtEl>
                                      </p:cBhvr>
                                    </p:animEffect>
                                  </p:childTnLst>
                                </p:cTn>
                              </p:par>
                            </p:childTnLst>
                          </p:cTn>
                        </p:par>
                        <p:par>
                          <p:cTn id="63" fill="hold">
                            <p:stCondLst>
                              <p:cond delay="5003"/>
                            </p:stCondLst>
                            <p:childTnLst>
                              <p:par>
                                <p:cTn id="64" presetID="42" presetClass="entr" presetSubtype="0" fill="hold"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500"/>
                                        <p:tgtEl>
                                          <p:spTgt spid="15"/>
                                        </p:tgtEl>
                                      </p:cBhvr>
                                    </p:animEffect>
                                    <p:anim calcmode="lin" valueType="num">
                                      <p:cBhvr>
                                        <p:cTn id="67" dur="500" fill="hold"/>
                                        <p:tgtEl>
                                          <p:spTgt spid="15"/>
                                        </p:tgtEl>
                                        <p:attrNameLst>
                                          <p:attrName>ppt_x</p:attrName>
                                        </p:attrNameLst>
                                      </p:cBhvr>
                                      <p:tavLst>
                                        <p:tav tm="0">
                                          <p:val>
                                            <p:strVal val="#ppt_x"/>
                                          </p:val>
                                        </p:tav>
                                        <p:tav tm="100000">
                                          <p:val>
                                            <p:strVal val="#ppt_x"/>
                                          </p:val>
                                        </p:tav>
                                      </p:tavLst>
                                    </p:anim>
                                    <p:anim calcmode="lin" valueType="num">
                                      <p:cBhvr>
                                        <p:cTn id="68" dur="500" fill="hold"/>
                                        <p:tgtEl>
                                          <p:spTgt spid="15"/>
                                        </p:tgtEl>
                                        <p:attrNameLst>
                                          <p:attrName>ppt_y</p:attrName>
                                        </p:attrNameLst>
                                      </p:cBhvr>
                                      <p:tavLst>
                                        <p:tav tm="0">
                                          <p:val>
                                            <p:strVal val="#ppt_y+.1"/>
                                          </p:val>
                                        </p:tav>
                                        <p:tav tm="100000">
                                          <p:val>
                                            <p:strVal val="#ppt_y"/>
                                          </p:val>
                                        </p:tav>
                                      </p:tavLst>
                                    </p:anim>
                                  </p:childTnLst>
                                </p:cTn>
                              </p:par>
                            </p:childTnLst>
                          </p:cTn>
                        </p:par>
                        <p:par>
                          <p:cTn id="69" fill="hold">
                            <p:stCondLst>
                              <p:cond delay="5503"/>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45"/>
                                        </p:tgtEl>
                                        <p:attrNameLst>
                                          <p:attrName>style.visibility</p:attrName>
                                        </p:attrNameLst>
                                      </p:cBhvr>
                                      <p:to>
                                        <p:strVal val="visible"/>
                                      </p:to>
                                    </p:set>
                                    <p:anim by="(-#ppt_w*2)" calcmode="lin" valueType="num">
                                      <p:cBhvr rctx="PPT">
                                        <p:cTn id="72" dur="250" autoRev="1" fill="hold">
                                          <p:stCondLst>
                                            <p:cond delay="0"/>
                                          </p:stCondLst>
                                        </p:cTn>
                                        <p:tgtEl>
                                          <p:spTgt spid="45"/>
                                        </p:tgtEl>
                                        <p:attrNameLst>
                                          <p:attrName>ppt_w</p:attrName>
                                        </p:attrNameLst>
                                      </p:cBhvr>
                                    </p:anim>
                                    <p:anim by="(#ppt_w*0.50)" calcmode="lin" valueType="num">
                                      <p:cBhvr>
                                        <p:cTn id="73" dur="250" decel="50000" autoRev="1" fill="hold">
                                          <p:stCondLst>
                                            <p:cond delay="0"/>
                                          </p:stCondLst>
                                        </p:cTn>
                                        <p:tgtEl>
                                          <p:spTgt spid="45"/>
                                        </p:tgtEl>
                                        <p:attrNameLst>
                                          <p:attrName>ppt_x</p:attrName>
                                        </p:attrNameLst>
                                      </p:cBhvr>
                                    </p:anim>
                                    <p:anim from="(-#ppt_h/2)" to="(#ppt_y)" calcmode="lin" valueType="num">
                                      <p:cBhvr>
                                        <p:cTn id="74" dur="500" fill="hold">
                                          <p:stCondLst>
                                            <p:cond delay="0"/>
                                          </p:stCondLst>
                                        </p:cTn>
                                        <p:tgtEl>
                                          <p:spTgt spid="45"/>
                                        </p:tgtEl>
                                        <p:attrNameLst>
                                          <p:attrName>ppt_y</p:attrName>
                                        </p:attrNameLst>
                                      </p:cBhvr>
                                    </p:anim>
                                    <p:animRot by="21600000">
                                      <p:cBhvr>
                                        <p:cTn id="75" dur="500" fill="hold">
                                          <p:stCondLst>
                                            <p:cond delay="0"/>
                                          </p:stCondLst>
                                        </p:cTn>
                                        <p:tgtEl>
                                          <p:spTgt spid="45"/>
                                        </p:tgtEl>
                                        <p:attrNameLst>
                                          <p:attrName>r</p:attrName>
                                        </p:attrNameLst>
                                      </p:cBhvr>
                                    </p:animRot>
                                  </p:childTnLst>
                                </p:cTn>
                              </p:par>
                            </p:childTnLst>
                          </p:cTn>
                        </p:par>
                        <p:par>
                          <p:cTn id="76" fill="hold">
                            <p:stCondLst>
                              <p:cond delay="6153"/>
                            </p:stCondLst>
                            <p:childTnLst>
                              <p:par>
                                <p:cTn id="77" presetID="56" presetClass="entr" presetSubtype="0" fill="hold" grpId="0" nodeType="afterEffect">
                                  <p:stCondLst>
                                    <p:cond delay="0"/>
                                  </p:stCondLst>
                                  <p:iterate type="lt">
                                    <p:tmPct val="10000"/>
                                  </p:iterate>
                                  <p:childTnLst>
                                    <p:set>
                                      <p:cBhvr>
                                        <p:cTn id="78" dur="1" fill="hold">
                                          <p:stCondLst>
                                            <p:cond delay="0"/>
                                          </p:stCondLst>
                                        </p:cTn>
                                        <p:tgtEl>
                                          <p:spTgt spid="46"/>
                                        </p:tgtEl>
                                        <p:attrNameLst>
                                          <p:attrName>style.visibility</p:attrName>
                                        </p:attrNameLst>
                                      </p:cBhvr>
                                      <p:to>
                                        <p:strVal val="visible"/>
                                      </p:to>
                                    </p:set>
                                    <p:anim by="(-#ppt_w*2)" calcmode="lin" valueType="num">
                                      <p:cBhvr rctx="PPT">
                                        <p:cTn id="79" dur="250" autoRev="1" fill="hold">
                                          <p:stCondLst>
                                            <p:cond delay="0"/>
                                          </p:stCondLst>
                                        </p:cTn>
                                        <p:tgtEl>
                                          <p:spTgt spid="46"/>
                                        </p:tgtEl>
                                        <p:attrNameLst>
                                          <p:attrName>ppt_w</p:attrName>
                                        </p:attrNameLst>
                                      </p:cBhvr>
                                    </p:anim>
                                    <p:anim by="(#ppt_w*0.50)" calcmode="lin" valueType="num">
                                      <p:cBhvr>
                                        <p:cTn id="80" dur="250" decel="50000" autoRev="1" fill="hold">
                                          <p:stCondLst>
                                            <p:cond delay="0"/>
                                          </p:stCondLst>
                                        </p:cTn>
                                        <p:tgtEl>
                                          <p:spTgt spid="46"/>
                                        </p:tgtEl>
                                        <p:attrNameLst>
                                          <p:attrName>ppt_x</p:attrName>
                                        </p:attrNameLst>
                                      </p:cBhvr>
                                    </p:anim>
                                    <p:anim from="(-#ppt_h/2)" to="(#ppt_y)" calcmode="lin" valueType="num">
                                      <p:cBhvr>
                                        <p:cTn id="81" dur="500" fill="hold">
                                          <p:stCondLst>
                                            <p:cond delay="0"/>
                                          </p:stCondLst>
                                        </p:cTn>
                                        <p:tgtEl>
                                          <p:spTgt spid="46"/>
                                        </p:tgtEl>
                                        <p:attrNameLst>
                                          <p:attrName>ppt_y</p:attrName>
                                        </p:attrNameLst>
                                      </p:cBhvr>
                                    </p:anim>
                                    <p:animRot by="21600000">
                                      <p:cBhvr>
                                        <p:cTn id="82" dur="500" fill="hold">
                                          <p:stCondLst>
                                            <p:cond delay="0"/>
                                          </p:stCondLst>
                                        </p:cTn>
                                        <p:tgtEl>
                                          <p:spTgt spid="46"/>
                                        </p:tgtEl>
                                        <p:attrNameLst>
                                          <p:attrName>r</p:attrName>
                                        </p:attrNameLst>
                                      </p:cBhvr>
                                    </p:animRot>
                                  </p:childTnLst>
                                </p:cTn>
                              </p:par>
                            </p:childTnLst>
                          </p:cTn>
                        </p:par>
                        <p:par>
                          <p:cTn id="83" fill="hold">
                            <p:stCondLst>
                              <p:cond delay="6803"/>
                            </p:stCondLst>
                            <p:childTnLst>
                              <p:par>
                                <p:cTn id="84" presetID="31" presetClass="entr" presetSubtype="0" fill="hold" grpId="0" nodeType="afterEffect">
                                  <p:stCondLst>
                                    <p:cond delay="0"/>
                                  </p:stCondLst>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anim calcmode="lin" valueType="num">
                                      <p:cBhvr>
                                        <p:cTn id="88" dur="500" fill="hold"/>
                                        <p:tgtEl>
                                          <p:spTgt spid="39"/>
                                        </p:tgtEl>
                                        <p:attrNameLst>
                                          <p:attrName>style.rotation</p:attrName>
                                        </p:attrNameLst>
                                      </p:cBhvr>
                                      <p:tavLst>
                                        <p:tav tm="0">
                                          <p:val>
                                            <p:fltVal val="90"/>
                                          </p:val>
                                        </p:tav>
                                        <p:tav tm="100000">
                                          <p:val>
                                            <p:fltVal val="0"/>
                                          </p:val>
                                        </p:tav>
                                      </p:tavLst>
                                    </p:anim>
                                    <p:animEffect transition="in" filter="fade">
                                      <p:cBhvr>
                                        <p:cTn id="8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5" grpId="0"/>
      <p:bldP spid="39" grpId="0"/>
      <p:bldP spid="41" grpId="0"/>
      <p:bldP spid="42" grpId="0"/>
      <p:bldP spid="45" grpId="0"/>
      <p:bldP spid="46" grpId="0"/>
      <p:bldP spid="4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4" y="187481"/>
            <a:ext cx="2222992"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行业前景</a:t>
            </a:r>
            <a:endParaRPr lang="zh-CN" altLang="zh-CN" sz="3600" dirty="0"/>
          </a:p>
        </p:txBody>
      </p:sp>
      <p:sp>
        <p:nvSpPr>
          <p:cNvPr id="27" name="TextBox 26"/>
          <p:cNvSpPr txBox="1"/>
          <p:nvPr/>
        </p:nvSpPr>
        <p:spPr>
          <a:xfrm>
            <a:off x="2979696" y="375763"/>
            <a:ext cx="2343388"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Industry outlook</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5" name="图表 14"/>
          <p:cNvGraphicFramePr/>
          <p:nvPr/>
        </p:nvGraphicFramePr>
        <p:xfrm>
          <a:off x="4479506" y="1656966"/>
          <a:ext cx="6893723" cy="4151939"/>
        </p:xfrm>
        <a:graphic>
          <a:graphicData uri="http://schemas.openxmlformats.org/drawingml/2006/chart">
            <c:chart xmlns:c="http://schemas.openxmlformats.org/drawingml/2006/chart" xmlns:r="http://schemas.openxmlformats.org/officeDocument/2006/relationships" r:id="rId1"/>
          </a:graphicData>
        </a:graphic>
      </p:graphicFrame>
      <p:grpSp>
        <p:nvGrpSpPr>
          <p:cNvPr id="16" name="组合 15"/>
          <p:cNvGrpSpPr/>
          <p:nvPr/>
        </p:nvGrpSpPr>
        <p:grpSpPr>
          <a:xfrm>
            <a:off x="1097203" y="1797335"/>
            <a:ext cx="2217567" cy="881896"/>
            <a:chOff x="374605" y="2088644"/>
            <a:chExt cx="2218080" cy="882100"/>
          </a:xfrm>
        </p:grpSpPr>
        <p:sp>
          <p:nvSpPr>
            <p:cNvPr id="17" name="TextBox 16"/>
            <p:cNvSpPr txBox="1"/>
            <p:nvPr/>
          </p:nvSpPr>
          <p:spPr>
            <a:xfrm>
              <a:off x="458740" y="2088644"/>
              <a:ext cx="1374899" cy="4770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3000"/>
                </a:lnSpc>
              </a:pPr>
              <a:r>
                <a:rPr lang="zh-CN" altLang="en-US" sz="1600" dirty="0">
                  <a:solidFill>
                    <a:schemeClr val="tx1">
                      <a:lumMod val="65000"/>
                      <a:lumOff val="35000"/>
                    </a:schemeClr>
                  </a:solidFill>
                </a:rPr>
                <a:t>发展趋势</a:t>
              </a:r>
              <a:endParaRPr lang="zh-CN" altLang="en-US" sz="1600" dirty="0">
                <a:solidFill>
                  <a:schemeClr val="tx1">
                    <a:lumMod val="65000"/>
                    <a:lumOff val="35000"/>
                  </a:schemeClr>
                </a:solidFill>
              </a:endParaRPr>
            </a:p>
          </p:txBody>
        </p:sp>
        <p:sp>
          <p:nvSpPr>
            <p:cNvPr id="18" name="TextBox 17"/>
            <p:cNvSpPr txBox="1"/>
            <p:nvPr/>
          </p:nvSpPr>
          <p:spPr>
            <a:xfrm>
              <a:off x="458741" y="2493690"/>
              <a:ext cx="2133944" cy="4770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1000" dirty="0">
                  <a:solidFill>
                    <a:schemeClr val="tx1">
                      <a:lumMod val="65000"/>
                      <a:lumOff val="35000"/>
                    </a:schemeClr>
                  </a:solidFill>
                </a:rPr>
                <a:t>点击此处添加完成情况</a:t>
              </a:r>
              <a:endParaRPr lang="en-US" altLang="zh-CN" sz="1000" dirty="0">
                <a:solidFill>
                  <a:schemeClr val="tx1">
                    <a:lumMod val="65000"/>
                    <a:lumOff val="35000"/>
                  </a:schemeClr>
                </a:solidFill>
              </a:endParaRPr>
            </a:p>
            <a:p>
              <a:pPr>
                <a:lnSpc>
                  <a:spcPts val="1500"/>
                </a:lnSpc>
              </a:pPr>
              <a:r>
                <a:rPr lang="zh-CN" altLang="en-US" sz="1000" dirty="0">
                  <a:solidFill>
                    <a:schemeClr val="tx1">
                      <a:lumMod val="65000"/>
                      <a:lumOff val="35000"/>
                    </a:schemeClr>
                  </a:solidFill>
                </a:rPr>
                <a:t>点击此处添加完成情况具体内容</a:t>
              </a:r>
              <a:endParaRPr lang="zh-CN" altLang="en-US" sz="1000" dirty="0">
                <a:solidFill>
                  <a:schemeClr val="tx1">
                    <a:lumMod val="65000"/>
                    <a:lumOff val="35000"/>
                  </a:schemeClr>
                </a:solidFill>
              </a:endParaRPr>
            </a:p>
          </p:txBody>
        </p:sp>
        <p:sp>
          <p:nvSpPr>
            <p:cNvPr id="19" name="Freeform 512"/>
            <p:cNvSpPr/>
            <p:nvPr/>
          </p:nvSpPr>
          <p:spPr bwMode="auto">
            <a:xfrm>
              <a:off x="374605" y="2255331"/>
              <a:ext cx="84138" cy="16668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50000"/>
                <a:lumOff val="50000"/>
              </a:schemeClr>
            </a:solidFill>
            <a:ln>
              <a:noFill/>
            </a:ln>
          </p:spPr>
          <p:txBody>
            <a:bodyPr vert="horz" wrap="square" lIns="91419" tIns="45709" rIns="91419" bIns="45709" numCol="1" anchor="t" anchorCtr="0" compatLnSpc="1"/>
            <a:lstStyle/>
            <a:p>
              <a:endParaRPr lang="zh-CN" altLang="en-US">
                <a:solidFill>
                  <a:schemeClr val="tx1">
                    <a:lumMod val="65000"/>
                    <a:lumOff val="35000"/>
                  </a:schemeClr>
                </a:solidFill>
              </a:endParaRPr>
            </a:p>
          </p:txBody>
        </p:sp>
      </p:grpSp>
      <p:grpSp>
        <p:nvGrpSpPr>
          <p:cNvPr id="20" name="组合 19"/>
          <p:cNvGrpSpPr/>
          <p:nvPr/>
        </p:nvGrpSpPr>
        <p:grpSpPr>
          <a:xfrm>
            <a:off x="1097203" y="2679230"/>
            <a:ext cx="2217567" cy="881896"/>
            <a:chOff x="374605" y="2088644"/>
            <a:chExt cx="2218080" cy="882100"/>
          </a:xfrm>
        </p:grpSpPr>
        <p:sp>
          <p:nvSpPr>
            <p:cNvPr id="21" name="TextBox 20"/>
            <p:cNvSpPr txBox="1"/>
            <p:nvPr/>
          </p:nvSpPr>
          <p:spPr>
            <a:xfrm>
              <a:off x="458741" y="2088644"/>
              <a:ext cx="1374898" cy="4770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3000"/>
                </a:lnSpc>
              </a:pPr>
              <a:r>
                <a:rPr lang="zh-CN" altLang="en-US" sz="1600" dirty="0">
                  <a:solidFill>
                    <a:schemeClr val="tx1">
                      <a:lumMod val="65000"/>
                      <a:lumOff val="35000"/>
                    </a:schemeClr>
                  </a:solidFill>
                </a:rPr>
                <a:t>消费习惯</a:t>
              </a:r>
              <a:endParaRPr lang="zh-CN" altLang="en-US" sz="1600" dirty="0">
                <a:solidFill>
                  <a:schemeClr val="tx1">
                    <a:lumMod val="65000"/>
                    <a:lumOff val="35000"/>
                  </a:schemeClr>
                </a:solidFill>
              </a:endParaRPr>
            </a:p>
          </p:txBody>
        </p:sp>
        <p:sp>
          <p:nvSpPr>
            <p:cNvPr id="22" name="TextBox 21"/>
            <p:cNvSpPr txBox="1"/>
            <p:nvPr/>
          </p:nvSpPr>
          <p:spPr>
            <a:xfrm>
              <a:off x="458741" y="2493690"/>
              <a:ext cx="2133944" cy="4770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1000" dirty="0">
                  <a:solidFill>
                    <a:schemeClr val="tx1">
                      <a:lumMod val="65000"/>
                      <a:lumOff val="35000"/>
                    </a:schemeClr>
                  </a:solidFill>
                </a:rPr>
                <a:t>点击此处添加完成情况</a:t>
              </a:r>
              <a:endParaRPr lang="en-US" altLang="zh-CN" sz="1000" dirty="0">
                <a:solidFill>
                  <a:schemeClr val="tx1">
                    <a:lumMod val="65000"/>
                    <a:lumOff val="35000"/>
                  </a:schemeClr>
                </a:solidFill>
              </a:endParaRPr>
            </a:p>
            <a:p>
              <a:pPr>
                <a:lnSpc>
                  <a:spcPts val="1500"/>
                </a:lnSpc>
              </a:pPr>
              <a:r>
                <a:rPr lang="zh-CN" altLang="en-US" sz="1000" dirty="0">
                  <a:solidFill>
                    <a:schemeClr val="tx1">
                      <a:lumMod val="65000"/>
                      <a:lumOff val="35000"/>
                    </a:schemeClr>
                  </a:solidFill>
                </a:rPr>
                <a:t>点击此处添加完成情况具体内容</a:t>
              </a:r>
              <a:endParaRPr lang="zh-CN" altLang="en-US" sz="1000" dirty="0">
                <a:solidFill>
                  <a:schemeClr val="tx1">
                    <a:lumMod val="65000"/>
                    <a:lumOff val="35000"/>
                  </a:schemeClr>
                </a:solidFill>
              </a:endParaRPr>
            </a:p>
          </p:txBody>
        </p:sp>
        <p:sp>
          <p:nvSpPr>
            <p:cNvPr id="23" name="Freeform 512"/>
            <p:cNvSpPr/>
            <p:nvPr/>
          </p:nvSpPr>
          <p:spPr bwMode="auto">
            <a:xfrm>
              <a:off x="374605" y="2255331"/>
              <a:ext cx="84138" cy="16668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solidFill>
                  <a:schemeClr val="tx1">
                    <a:lumMod val="65000"/>
                    <a:lumOff val="35000"/>
                  </a:schemeClr>
                </a:solidFill>
              </a:endParaRPr>
            </a:p>
          </p:txBody>
        </p:sp>
      </p:grpSp>
      <p:grpSp>
        <p:nvGrpSpPr>
          <p:cNvPr id="24" name="组合 23"/>
          <p:cNvGrpSpPr/>
          <p:nvPr/>
        </p:nvGrpSpPr>
        <p:grpSpPr>
          <a:xfrm>
            <a:off x="1097203" y="3615119"/>
            <a:ext cx="2217567" cy="881895"/>
            <a:chOff x="374605" y="2088645"/>
            <a:chExt cx="2218080" cy="882099"/>
          </a:xfrm>
        </p:grpSpPr>
        <p:sp>
          <p:nvSpPr>
            <p:cNvPr id="25" name="TextBox 24"/>
            <p:cNvSpPr txBox="1"/>
            <p:nvPr/>
          </p:nvSpPr>
          <p:spPr>
            <a:xfrm>
              <a:off x="458741" y="2088645"/>
              <a:ext cx="1374898" cy="4770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3000"/>
                </a:lnSpc>
              </a:pPr>
              <a:r>
                <a:rPr lang="zh-CN" altLang="en-US" sz="1600" dirty="0">
                  <a:solidFill>
                    <a:schemeClr val="tx1">
                      <a:lumMod val="65000"/>
                      <a:lumOff val="35000"/>
                    </a:schemeClr>
                  </a:solidFill>
                </a:rPr>
                <a:t>政策扶持</a:t>
              </a:r>
              <a:endParaRPr lang="zh-CN" altLang="en-US" sz="1600" dirty="0">
                <a:solidFill>
                  <a:schemeClr val="tx1">
                    <a:lumMod val="65000"/>
                    <a:lumOff val="35000"/>
                  </a:schemeClr>
                </a:solidFill>
              </a:endParaRPr>
            </a:p>
          </p:txBody>
        </p:sp>
        <p:sp>
          <p:nvSpPr>
            <p:cNvPr id="39" name="TextBox 38"/>
            <p:cNvSpPr txBox="1"/>
            <p:nvPr/>
          </p:nvSpPr>
          <p:spPr>
            <a:xfrm>
              <a:off x="458741" y="2493690"/>
              <a:ext cx="2133944" cy="4770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1000" dirty="0">
                  <a:solidFill>
                    <a:schemeClr val="tx1">
                      <a:lumMod val="65000"/>
                      <a:lumOff val="35000"/>
                    </a:schemeClr>
                  </a:solidFill>
                </a:rPr>
                <a:t>点击此处添加完成情况</a:t>
              </a:r>
              <a:endParaRPr lang="en-US" altLang="zh-CN" sz="1000" dirty="0">
                <a:solidFill>
                  <a:schemeClr val="tx1">
                    <a:lumMod val="65000"/>
                    <a:lumOff val="35000"/>
                  </a:schemeClr>
                </a:solidFill>
              </a:endParaRPr>
            </a:p>
            <a:p>
              <a:pPr>
                <a:lnSpc>
                  <a:spcPts val="1500"/>
                </a:lnSpc>
              </a:pPr>
              <a:r>
                <a:rPr lang="zh-CN" altLang="en-US" sz="1000" dirty="0">
                  <a:solidFill>
                    <a:schemeClr val="tx1">
                      <a:lumMod val="65000"/>
                      <a:lumOff val="35000"/>
                    </a:schemeClr>
                  </a:solidFill>
                </a:rPr>
                <a:t>点击此处添加完成情况具体内容</a:t>
              </a:r>
              <a:endParaRPr lang="zh-CN" altLang="en-US" sz="1000" dirty="0">
                <a:solidFill>
                  <a:schemeClr val="tx1">
                    <a:lumMod val="65000"/>
                    <a:lumOff val="35000"/>
                  </a:schemeClr>
                </a:solidFill>
              </a:endParaRPr>
            </a:p>
          </p:txBody>
        </p:sp>
        <p:sp>
          <p:nvSpPr>
            <p:cNvPr id="40" name="Freeform 512"/>
            <p:cNvSpPr/>
            <p:nvPr/>
          </p:nvSpPr>
          <p:spPr bwMode="auto">
            <a:xfrm>
              <a:off x="374605" y="2255331"/>
              <a:ext cx="84138" cy="16668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solidFill>
                  <a:schemeClr val="tx1">
                    <a:lumMod val="65000"/>
                    <a:lumOff val="35000"/>
                  </a:schemeClr>
                </a:solidFill>
              </a:endParaRPr>
            </a:p>
          </p:txBody>
        </p:sp>
      </p:grpSp>
      <p:grpSp>
        <p:nvGrpSpPr>
          <p:cNvPr id="41" name="组合 40"/>
          <p:cNvGrpSpPr/>
          <p:nvPr/>
        </p:nvGrpSpPr>
        <p:grpSpPr>
          <a:xfrm>
            <a:off x="1097203" y="4533005"/>
            <a:ext cx="2217567" cy="881896"/>
            <a:chOff x="374605" y="2088644"/>
            <a:chExt cx="2218080" cy="882100"/>
          </a:xfrm>
        </p:grpSpPr>
        <p:sp>
          <p:nvSpPr>
            <p:cNvPr id="42" name="TextBox 41"/>
            <p:cNvSpPr txBox="1"/>
            <p:nvPr/>
          </p:nvSpPr>
          <p:spPr>
            <a:xfrm>
              <a:off x="458741" y="2088644"/>
              <a:ext cx="1374898" cy="4770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3000"/>
                </a:lnSpc>
              </a:pPr>
              <a:r>
                <a:rPr lang="zh-CN" altLang="en-US" sz="1600" dirty="0">
                  <a:solidFill>
                    <a:schemeClr val="tx1">
                      <a:lumMod val="65000"/>
                      <a:lumOff val="35000"/>
                    </a:schemeClr>
                  </a:solidFill>
                </a:rPr>
                <a:t>其他行业</a:t>
              </a:r>
              <a:endParaRPr lang="zh-CN" altLang="en-US" sz="1600" dirty="0">
                <a:solidFill>
                  <a:schemeClr val="tx1">
                    <a:lumMod val="65000"/>
                    <a:lumOff val="35000"/>
                  </a:schemeClr>
                </a:solidFill>
              </a:endParaRPr>
            </a:p>
          </p:txBody>
        </p:sp>
        <p:sp>
          <p:nvSpPr>
            <p:cNvPr id="43" name="TextBox 42"/>
            <p:cNvSpPr txBox="1"/>
            <p:nvPr/>
          </p:nvSpPr>
          <p:spPr>
            <a:xfrm>
              <a:off x="458741" y="2493690"/>
              <a:ext cx="2133944" cy="4770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1000" dirty="0">
                  <a:solidFill>
                    <a:schemeClr val="tx1">
                      <a:lumMod val="65000"/>
                      <a:lumOff val="35000"/>
                    </a:schemeClr>
                  </a:solidFill>
                </a:rPr>
                <a:t>点击此处添加完成情况</a:t>
              </a:r>
              <a:endParaRPr lang="en-US" altLang="zh-CN" sz="1000" dirty="0">
                <a:solidFill>
                  <a:schemeClr val="tx1">
                    <a:lumMod val="65000"/>
                    <a:lumOff val="35000"/>
                  </a:schemeClr>
                </a:solidFill>
              </a:endParaRPr>
            </a:p>
            <a:p>
              <a:pPr>
                <a:lnSpc>
                  <a:spcPts val="1500"/>
                </a:lnSpc>
              </a:pPr>
              <a:r>
                <a:rPr lang="zh-CN" altLang="en-US" sz="1000" dirty="0">
                  <a:solidFill>
                    <a:schemeClr val="tx1">
                      <a:lumMod val="65000"/>
                      <a:lumOff val="35000"/>
                    </a:schemeClr>
                  </a:solidFill>
                </a:rPr>
                <a:t>点击此处添加完成情况具体内容</a:t>
              </a:r>
              <a:endParaRPr lang="zh-CN" altLang="en-US" sz="1000" dirty="0">
                <a:solidFill>
                  <a:schemeClr val="tx1">
                    <a:lumMod val="65000"/>
                    <a:lumOff val="35000"/>
                  </a:schemeClr>
                </a:solidFill>
              </a:endParaRPr>
            </a:p>
          </p:txBody>
        </p:sp>
        <p:sp>
          <p:nvSpPr>
            <p:cNvPr id="44" name="Freeform 512"/>
            <p:cNvSpPr/>
            <p:nvPr/>
          </p:nvSpPr>
          <p:spPr bwMode="auto">
            <a:xfrm>
              <a:off x="374605" y="2255331"/>
              <a:ext cx="84138" cy="16668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769"/>
                            </p:stCondLst>
                            <p:childTnLst>
                              <p:par>
                                <p:cTn id="25" presetID="53" presetClass="entr" presetSubtype="16"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par>
                          <p:cTn id="30" fill="hold">
                            <p:stCondLst>
                              <p:cond delay="2269"/>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2769"/>
                            </p:stCondLst>
                            <p:childTnLst>
                              <p:par>
                                <p:cTn id="37" presetID="53" presetClass="entr" presetSubtype="16"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par>
                          <p:cTn id="42" fill="hold">
                            <p:stCondLst>
                              <p:cond delay="3269"/>
                            </p:stCondLst>
                            <p:childTnLst>
                              <p:par>
                                <p:cTn id="43" presetID="53" presetClass="entr" presetSubtype="16"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fltVal val="0"/>
                                          </p:val>
                                        </p:tav>
                                        <p:tav tm="100000">
                                          <p:val>
                                            <p:strVal val="#ppt_w"/>
                                          </p:val>
                                        </p:tav>
                                      </p:tavLst>
                                    </p:anim>
                                    <p:anim calcmode="lin" valueType="num">
                                      <p:cBhvr>
                                        <p:cTn id="46" dur="500" fill="hold"/>
                                        <p:tgtEl>
                                          <p:spTgt spid="41"/>
                                        </p:tgtEl>
                                        <p:attrNameLst>
                                          <p:attrName>ppt_h</p:attrName>
                                        </p:attrNameLst>
                                      </p:cBhvr>
                                      <p:tavLst>
                                        <p:tav tm="0">
                                          <p:val>
                                            <p:fltVal val="0"/>
                                          </p:val>
                                        </p:tav>
                                        <p:tav tm="100000">
                                          <p:val>
                                            <p:strVal val="#ppt_h"/>
                                          </p:val>
                                        </p:tav>
                                      </p:tavLst>
                                    </p:anim>
                                    <p:animEffect transition="in" filter="fade">
                                      <p:cBhvr>
                                        <p:cTn id="47" dur="500"/>
                                        <p:tgtEl>
                                          <p:spTgt spid="41"/>
                                        </p:tgtEl>
                                      </p:cBhvr>
                                    </p:animEffect>
                                  </p:childTnLst>
                                </p:cTn>
                              </p:par>
                            </p:childTnLst>
                          </p:cTn>
                        </p:par>
                        <p:par>
                          <p:cTn id="48" fill="hold">
                            <p:stCondLst>
                              <p:cond delay="3769"/>
                            </p:stCondLst>
                            <p:childTnLst>
                              <p:par>
                                <p:cTn id="49" presetID="21"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heel(1)">
                                      <p:cBhvr>
                                        <p:cTn id="5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Graphic spid="1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3" y="187481"/>
            <a:ext cx="318997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可行性分析</a:t>
            </a:r>
            <a:endParaRPr lang="zh-CN" altLang="zh-CN" sz="3600" dirty="0"/>
          </a:p>
        </p:txBody>
      </p:sp>
      <p:sp>
        <p:nvSpPr>
          <p:cNvPr id="27" name="TextBox 26"/>
          <p:cNvSpPr txBox="1"/>
          <p:nvPr/>
        </p:nvSpPr>
        <p:spPr>
          <a:xfrm>
            <a:off x="3503839" y="375763"/>
            <a:ext cx="2343388"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Feasibility analysis</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2897455" y="2054897"/>
            <a:ext cx="2206634" cy="3591036"/>
            <a:chOff x="2894333" y="2055373"/>
            <a:chExt cx="2207145" cy="3591867"/>
          </a:xfrm>
        </p:grpSpPr>
        <p:sp>
          <p:nvSpPr>
            <p:cNvPr id="16" name="椭圆 15"/>
            <p:cNvSpPr/>
            <p:nvPr/>
          </p:nvSpPr>
          <p:spPr>
            <a:xfrm>
              <a:off x="2894333" y="5313335"/>
              <a:ext cx="2207145" cy="333905"/>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2975120" y="2077799"/>
              <a:ext cx="2031445" cy="3405635"/>
              <a:chOff x="3546995" y="2016281"/>
              <a:chExt cx="1616382" cy="2709799"/>
            </a:xfrm>
          </p:grpSpPr>
          <p:sp>
            <p:nvSpPr>
              <p:cNvPr id="149" name="Freeform 33"/>
              <p:cNvSpPr/>
              <p:nvPr/>
            </p:nvSpPr>
            <p:spPr bwMode="auto">
              <a:xfrm>
                <a:off x="3546995" y="2016281"/>
                <a:ext cx="1616382" cy="20287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vert="horz" wrap="square" lIns="91419" tIns="45709" rIns="91419" bIns="45709" numCol="1" anchor="t" anchorCtr="0" compatLnSpc="1"/>
              <a:lstStyle/>
              <a:p>
                <a:endParaRPr lang="zh-CN" altLang="en-US"/>
              </a:p>
            </p:txBody>
          </p:sp>
          <p:sp>
            <p:nvSpPr>
              <p:cNvPr id="150" name="Freeform 33"/>
              <p:cNvSpPr/>
              <p:nvPr/>
            </p:nvSpPr>
            <p:spPr bwMode="auto">
              <a:xfrm>
                <a:off x="3587885" y="2067602"/>
                <a:ext cx="1534601" cy="1926082"/>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vert="horz" wrap="square" lIns="91419" tIns="45709" rIns="91419" bIns="45709" numCol="1" anchor="t" anchorCtr="0" compatLnSpc="1"/>
              <a:lstStyle/>
              <a:p>
                <a:endParaRPr lang="zh-CN" altLang="en-US"/>
              </a:p>
            </p:txBody>
          </p:sp>
          <p:grpSp>
            <p:nvGrpSpPr>
              <p:cNvPr id="151" name="组合 150"/>
              <p:cNvGrpSpPr/>
              <p:nvPr/>
            </p:nvGrpSpPr>
            <p:grpSpPr>
              <a:xfrm>
                <a:off x="3999883" y="4025097"/>
                <a:ext cx="716912" cy="700983"/>
                <a:chOff x="3759201" y="3508375"/>
                <a:chExt cx="828024" cy="809626"/>
              </a:xfrm>
            </p:grpSpPr>
            <p:sp>
              <p:nvSpPr>
                <p:cNvPr id="152" name="Freeform 6"/>
                <p:cNvSpPr/>
                <p:nvPr/>
              </p:nvSpPr>
              <p:spPr bwMode="auto">
                <a:xfrm>
                  <a:off x="3764900" y="3508375"/>
                  <a:ext cx="822325" cy="75723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53" name="Freeform 7"/>
                <p:cNvSpPr/>
                <p:nvPr/>
              </p:nvSpPr>
              <p:spPr bwMode="auto">
                <a:xfrm>
                  <a:off x="3996676" y="4268788"/>
                  <a:ext cx="350838" cy="49213"/>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54" name="Freeform 8"/>
                <p:cNvSpPr/>
                <p:nvPr/>
              </p:nvSpPr>
              <p:spPr bwMode="auto">
                <a:xfrm>
                  <a:off x="4173538" y="3527425"/>
                  <a:ext cx="247650" cy="333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55" name="Freeform 9"/>
                <p:cNvSpPr/>
                <p:nvPr/>
              </p:nvSpPr>
              <p:spPr bwMode="auto">
                <a:xfrm>
                  <a:off x="4173538" y="3571875"/>
                  <a:ext cx="242888" cy="936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56" name="Freeform 10"/>
                <p:cNvSpPr/>
                <p:nvPr/>
              </p:nvSpPr>
              <p:spPr bwMode="auto">
                <a:xfrm>
                  <a:off x="4106863" y="3698875"/>
                  <a:ext cx="303213" cy="34925"/>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57" name="Freeform 11"/>
                <p:cNvSpPr/>
                <p:nvPr/>
              </p:nvSpPr>
              <p:spPr bwMode="auto">
                <a:xfrm>
                  <a:off x="4140201" y="3756025"/>
                  <a:ext cx="269875" cy="25400"/>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58" name="Freeform 12"/>
                <p:cNvSpPr/>
                <p:nvPr/>
              </p:nvSpPr>
              <p:spPr bwMode="auto">
                <a:xfrm>
                  <a:off x="4125913" y="3811588"/>
                  <a:ext cx="287338" cy="38100"/>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59" name="Freeform 13"/>
                <p:cNvSpPr/>
                <p:nvPr/>
              </p:nvSpPr>
              <p:spPr bwMode="auto">
                <a:xfrm>
                  <a:off x="4195763" y="3868738"/>
                  <a:ext cx="217488" cy="33338"/>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0" name="Freeform 14"/>
                <p:cNvSpPr/>
                <p:nvPr/>
              </p:nvSpPr>
              <p:spPr bwMode="auto">
                <a:xfrm>
                  <a:off x="4117976" y="3935413"/>
                  <a:ext cx="280988" cy="30163"/>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1" name="Freeform 15"/>
                <p:cNvSpPr/>
                <p:nvPr/>
              </p:nvSpPr>
              <p:spPr bwMode="auto">
                <a:xfrm>
                  <a:off x="4206876" y="3984625"/>
                  <a:ext cx="206375" cy="25400"/>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2" name="Freeform 16"/>
                <p:cNvSpPr/>
                <p:nvPr/>
              </p:nvSpPr>
              <p:spPr bwMode="auto">
                <a:xfrm>
                  <a:off x="4222751" y="4044949"/>
                  <a:ext cx="160338" cy="28576"/>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3" name="Freeform 17"/>
                <p:cNvSpPr/>
                <p:nvPr/>
              </p:nvSpPr>
              <p:spPr bwMode="auto">
                <a:xfrm>
                  <a:off x="4151313" y="4070350"/>
                  <a:ext cx="314325" cy="30163"/>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4" name="Freeform 18"/>
                <p:cNvSpPr/>
                <p:nvPr/>
              </p:nvSpPr>
              <p:spPr bwMode="auto">
                <a:xfrm>
                  <a:off x="4514851" y="3703638"/>
                  <a:ext cx="36513" cy="22225"/>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5" name="Freeform 19"/>
                <p:cNvSpPr/>
                <p:nvPr/>
              </p:nvSpPr>
              <p:spPr bwMode="auto">
                <a:xfrm>
                  <a:off x="4510088" y="3579813"/>
                  <a:ext cx="41275" cy="19050"/>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6" name="Freeform 20"/>
                <p:cNvSpPr/>
                <p:nvPr/>
              </p:nvSpPr>
              <p:spPr bwMode="auto">
                <a:xfrm>
                  <a:off x="4495801" y="3819525"/>
                  <a:ext cx="55563" cy="19050"/>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7" name="Freeform 21"/>
                <p:cNvSpPr/>
                <p:nvPr/>
              </p:nvSpPr>
              <p:spPr bwMode="auto">
                <a:xfrm>
                  <a:off x="4498976" y="3894138"/>
                  <a:ext cx="46038" cy="57150"/>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8" name="Freeform 22"/>
                <p:cNvSpPr/>
                <p:nvPr/>
              </p:nvSpPr>
              <p:spPr bwMode="auto">
                <a:xfrm>
                  <a:off x="4518026" y="4037013"/>
                  <a:ext cx="22225" cy="19050"/>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9" name="Freeform 23"/>
                <p:cNvSpPr/>
                <p:nvPr/>
              </p:nvSpPr>
              <p:spPr bwMode="auto">
                <a:xfrm>
                  <a:off x="3814763" y="3557588"/>
                  <a:ext cx="206375" cy="22225"/>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70" name="Freeform 24"/>
                <p:cNvSpPr/>
                <p:nvPr/>
              </p:nvSpPr>
              <p:spPr bwMode="auto">
                <a:xfrm>
                  <a:off x="3762376" y="3744913"/>
                  <a:ext cx="71438" cy="17463"/>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71" name="Freeform 25"/>
                <p:cNvSpPr/>
                <p:nvPr/>
              </p:nvSpPr>
              <p:spPr bwMode="auto">
                <a:xfrm>
                  <a:off x="3762376" y="3857625"/>
                  <a:ext cx="74613" cy="14288"/>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72" name="Freeform 26"/>
                <p:cNvSpPr/>
                <p:nvPr/>
              </p:nvSpPr>
              <p:spPr bwMode="auto">
                <a:xfrm>
                  <a:off x="3759201" y="3979863"/>
                  <a:ext cx="74613" cy="19050"/>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73" name="Freeform 27"/>
                <p:cNvSpPr/>
                <p:nvPr/>
              </p:nvSpPr>
              <p:spPr bwMode="auto">
                <a:xfrm>
                  <a:off x="3822701" y="4086225"/>
                  <a:ext cx="268288" cy="33338"/>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74" name="Freeform 28"/>
                <p:cNvSpPr/>
                <p:nvPr/>
              </p:nvSpPr>
              <p:spPr bwMode="auto">
                <a:xfrm>
                  <a:off x="4300538" y="4114800"/>
                  <a:ext cx="134938" cy="120650"/>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grpSp>
        <p:grpSp>
          <p:nvGrpSpPr>
            <p:cNvPr id="18" name="Group 37"/>
            <p:cNvGrpSpPr>
              <a:grpSpLocks noChangeAspect="1"/>
            </p:cNvGrpSpPr>
            <p:nvPr/>
          </p:nvGrpSpPr>
          <p:grpSpPr bwMode="auto">
            <a:xfrm>
              <a:off x="2950075" y="2055373"/>
              <a:ext cx="2081532" cy="2518581"/>
              <a:chOff x="2250" y="790"/>
              <a:chExt cx="1205" cy="1458"/>
            </a:xfrm>
          </p:grpSpPr>
          <p:sp>
            <p:nvSpPr>
              <p:cNvPr id="19" name="Rectangle 38"/>
              <p:cNvSpPr>
                <a:spLocks noChangeArrowheads="1"/>
              </p:cNvSpPr>
              <p:nvPr/>
            </p:nvSpPr>
            <p:spPr bwMode="auto">
              <a:xfrm>
                <a:off x="2847" y="1827"/>
                <a:ext cx="12" cy="369"/>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t" anchorCtr="0" compatLnSpc="1"/>
              <a:lstStyle/>
              <a:p>
                <a:endParaRPr lang="zh-CN" altLang="en-US"/>
              </a:p>
            </p:txBody>
          </p:sp>
          <p:sp>
            <p:nvSpPr>
              <p:cNvPr id="20" name="Freeform 39"/>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Lst>
                <a:ahLst/>
                <a:cxnLst>
                  <a:cxn ang="0">
                    <a:pos x="T0" y="T1"/>
                  </a:cxn>
                  <a:cxn ang="0">
                    <a:pos x="T2" y="T3"/>
                  </a:cxn>
                  <a:cxn ang="0">
                    <a:pos x="T4" y="T5"/>
                  </a:cxn>
                  <a:cxn ang="0">
                    <a:pos x="T6" y="T7"/>
                  </a:cxn>
                  <a:cxn ang="0">
                    <a:pos x="T8" y="T9"/>
                  </a:cxn>
                </a:cxnLst>
                <a:rect l="0" t="0" r="r" b="b"/>
                <a:pathLst>
                  <a:path w="170" h="19">
                    <a:moveTo>
                      <a:pt x="170" y="19"/>
                    </a:moveTo>
                    <a:lnTo>
                      <a:pt x="0" y="12"/>
                    </a:lnTo>
                    <a:lnTo>
                      <a:pt x="0" y="0"/>
                    </a:lnTo>
                    <a:lnTo>
                      <a:pt x="170" y="7"/>
                    </a:lnTo>
                    <a:lnTo>
                      <a:pt x="170" y="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21" name="Freeform 40"/>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Lst>
                <a:ahLst/>
                <a:cxnLst>
                  <a:cxn ang="0">
                    <a:pos x="T0" y="T1"/>
                  </a:cxn>
                  <a:cxn ang="0">
                    <a:pos x="T2" y="T3"/>
                  </a:cxn>
                  <a:cxn ang="0">
                    <a:pos x="T4" y="T5"/>
                  </a:cxn>
                  <a:cxn ang="0">
                    <a:pos x="T6" y="T7"/>
                  </a:cxn>
                  <a:cxn ang="0">
                    <a:pos x="T8" y="T9"/>
                  </a:cxn>
                </a:cxnLst>
                <a:rect l="0" t="0" r="r" b="b"/>
                <a:pathLst>
                  <a:path w="130" h="170">
                    <a:moveTo>
                      <a:pt x="120" y="170"/>
                    </a:moveTo>
                    <a:lnTo>
                      <a:pt x="0" y="7"/>
                    </a:lnTo>
                    <a:lnTo>
                      <a:pt x="9" y="0"/>
                    </a:lnTo>
                    <a:lnTo>
                      <a:pt x="130" y="163"/>
                    </a:lnTo>
                    <a:lnTo>
                      <a:pt x="120" y="17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22" name="Freeform 41"/>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Lst>
                <a:ahLst/>
                <a:cxnLst>
                  <a:cxn ang="0">
                    <a:pos x="T0" y="T1"/>
                  </a:cxn>
                  <a:cxn ang="0">
                    <a:pos x="T2" y="T3"/>
                  </a:cxn>
                  <a:cxn ang="0">
                    <a:pos x="T4" y="T5"/>
                  </a:cxn>
                  <a:cxn ang="0">
                    <a:pos x="T6" y="T7"/>
                  </a:cxn>
                  <a:cxn ang="0">
                    <a:pos x="T8" y="T9"/>
                  </a:cxn>
                </a:cxnLst>
                <a:rect l="0" t="0" r="r" b="b"/>
                <a:pathLst>
                  <a:path w="191" h="151">
                    <a:moveTo>
                      <a:pt x="7" y="151"/>
                    </a:moveTo>
                    <a:lnTo>
                      <a:pt x="0" y="142"/>
                    </a:lnTo>
                    <a:lnTo>
                      <a:pt x="184" y="0"/>
                    </a:lnTo>
                    <a:lnTo>
                      <a:pt x="191" y="10"/>
                    </a:lnTo>
                    <a:lnTo>
                      <a:pt x="7" y="15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23" name="Freeform 42"/>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Lst>
                <a:ahLst/>
                <a:cxnLst>
                  <a:cxn ang="0">
                    <a:pos x="T0" y="T1"/>
                  </a:cxn>
                  <a:cxn ang="0">
                    <a:pos x="T2" y="T3"/>
                  </a:cxn>
                  <a:cxn ang="0">
                    <a:pos x="T4" y="T5"/>
                  </a:cxn>
                  <a:cxn ang="0">
                    <a:pos x="T6" y="T7"/>
                  </a:cxn>
                  <a:cxn ang="0">
                    <a:pos x="T8" y="T9"/>
                  </a:cxn>
                </a:cxnLst>
                <a:rect l="0" t="0" r="r" b="b"/>
                <a:pathLst>
                  <a:path w="265" h="19">
                    <a:moveTo>
                      <a:pt x="0" y="19"/>
                    </a:moveTo>
                    <a:lnTo>
                      <a:pt x="0" y="7"/>
                    </a:lnTo>
                    <a:lnTo>
                      <a:pt x="265" y="0"/>
                    </a:lnTo>
                    <a:lnTo>
                      <a:pt x="265" y="12"/>
                    </a:lnTo>
                    <a:lnTo>
                      <a:pt x="0" y="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24" name="Freeform 43"/>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Lst>
                <a:ahLst/>
                <a:cxnLst>
                  <a:cxn ang="0">
                    <a:pos x="T0" y="T1"/>
                  </a:cxn>
                  <a:cxn ang="0">
                    <a:pos x="T2" y="T3"/>
                  </a:cxn>
                  <a:cxn ang="0">
                    <a:pos x="T4" y="T5"/>
                  </a:cxn>
                  <a:cxn ang="0">
                    <a:pos x="T6" y="T7"/>
                  </a:cxn>
                  <a:cxn ang="0">
                    <a:pos x="T8" y="T9"/>
                  </a:cxn>
                </a:cxnLst>
                <a:rect l="0" t="0" r="r" b="b"/>
                <a:pathLst>
                  <a:path w="66" h="201">
                    <a:moveTo>
                      <a:pt x="54" y="201"/>
                    </a:moveTo>
                    <a:lnTo>
                      <a:pt x="0" y="2"/>
                    </a:lnTo>
                    <a:lnTo>
                      <a:pt x="12" y="0"/>
                    </a:lnTo>
                    <a:lnTo>
                      <a:pt x="66" y="198"/>
                    </a:lnTo>
                    <a:lnTo>
                      <a:pt x="54" y="20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25" name="Freeform 44"/>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Lst>
                <a:ahLst/>
                <a:cxnLst>
                  <a:cxn ang="0">
                    <a:pos x="T0" y="T1"/>
                  </a:cxn>
                  <a:cxn ang="0">
                    <a:pos x="T2" y="T3"/>
                  </a:cxn>
                  <a:cxn ang="0">
                    <a:pos x="T4" y="T5"/>
                  </a:cxn>
                  <a:cxn ang="0">
                    <a:pos x="T6" y="T7"/>
                  </a:cxn>
                  <a:cxn ang="0">
                    <a:pos x="T8" y="T9"/>
                  </a:cxn>
                </a:cxnLst>
                <a:rect l="0" t="0" r="r" b="b"/>
                <a:pathLst>
                  <a:path w="154" h="175">
                    <a:moveTo>
                      <a:pt x="9" y="175"/>
                    </a:moveTo>
                    <a:lnTo>
                      <a:pt x="0" y="167"/>
                    </a:lnTo>
                    <a:lnTo>
                      <a:pt x="147" y="0"/>
                    </a:lnTo>
                    <a:lnTo>
                      <a:pt x="154" y="7"/>
                    </a:lnTo>
                    <a:lnTo>
                      <a:pt x="9" y="17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39" name="Freeform 45"/>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Lst>
                <a:ahLst/>
                <a:cxnLst>
                  <a:cxn ang="0">
                    <a:pos x="T0" y="T1"/>
                  </a:cxn>
                  <a:cxn ang="0">
                    <a:pos x="T2" y="T3"/>
                  </a:cxn>
                  <a:cxn ang="0">
                    <a:pos x="T4" y="T5"/>
                  </a:cxn>
                  <a:cxn ang="0">
                    <a:pos x="T6" y="T7"/>
                  </a:cxn>
                  <a:cxn ang="0">
                    <a:pos x="T8" y="T9"/>
                  </a:cxn>
                </a:cxnLst>
                <a:rect l="0" t="0" r="r" b="b"/>
                <a:pathLst>
                  <a:path w="203" h="35">
                    <a:moveTo>
                      <a:pt x="203" y="35"/>
                    </a:moveTo>
                    <a:lnTo>
                      <a:pt x="0" y="9"/>
                    </a:lnTo>
                    <a:lnTo>
                      <a:pt x="2" y="0"/>
                    </a:lnTo>
                    <a:lnTo>
                      <a:pt x="203" y="26"/>
                    </a:lnTo>
                    <a:lnTo>
                      <a:pt x="203" y="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0" name="Freeform 46"/>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Lst>
                <a:ahLst/>
                <a:cxnLst>
                  <a:cxn ang="0">
                    <a:pos x="T0" y="T1"/>
                  </a:cxn>
                  <a:cxn ang="0">
                    <a:pos x="T2" y="T3"/>
                  </a:cxn>
                  <a:cxn ang="0">
                    <a:pos x="T4" y="T5"/>
                  </a:cxn>
                  <a:cxn ang="0">
                    <a:pos x="T6" y="T7"/>
                  </a:cxn>
                  <a:cxn ang="0">
                    <a:pos x="T8" y="T9"/>
                  </a:cxn>
                </a:cxnLst>
                <a:rect l="0" t="0" r="r" b="b"/>
                <a:pathLst>
                  <a:path w="132" h="206">
                    <a:moveTo>
                      <a:pt x="9" y="206"/>
                    </a:moveTo>
                    <a:lnTo>
                      <a:pt x="0" y="199"/>
                    </a:lnTo>
                    <a:lnTo>
                      <a:pt x="122" y="0"/>
                    </a:lnTo>
                    <a:lnTo>
                      <a:pt x="132" y="8"/>
                    </a:lnTo>
                    <a:lnTo>
                      <a:pt x="9" y="20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1" name="Freeform 47"/>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8"/>
                    </a:lnTo>
                    <a:lnTo>
                      <a:pt x="149" y="0"/>
                    </a:lnTo>
                    <a:lnTo>
                      <a:pt x="156" y="7"/>
                    </a:lnTo>
                    <a:lnTo>
                      <a:pt x="7" y="11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2" name="Freeform 48"/>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Lst>
                <a:ahLst/>
                <a:cxnLst>
                  <a:cxn ang="0">
                    <a:pos x="T0" y="T1"/>
                  </a:cxn>
                  <a:cxn ang="0">
                    <a:pos x="T2" y="T3"/>
                  </a:cxn>
                  <a:cxn ang="0">
                    <a:pos x="T4" y="T5"/>
                  </a:cxn>
                  <a:cxn ang="0">
                    <a:pos x="T6" y="T7"/>
                  </a:cxn>
                  <a:cxn ang="0">
                    <a:pos x="T8" y="T9"/>
                  </a:cxn>
                </a:cxnLst>
                <a:rect l="0" t="0" r="r" b="b"/>
                <a:pathLst>
                  <a:path w="18" h="144">
                    <a:moveTo>
                      <a:pt x="11" y="144"/>
                    </a:moveTo>
                    <a:lnTo>
                      <a:pt x="0" y="144"/>
                    </a:lnTo>
                    <a:lnTo>
                      <a:pt x="7" y="0"/>
                    </a:lnTo>
                    <a:lnTo>
                      <a:pt x="18" y="0"/>
                    </a:lnTo>
                    <a:lnTo>
                      <a:pt x="11" y="14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3" name="Freeform 49"/>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Lst>
                <a:ahLst/>
                <a:cxnLst>
                  <a:cxn ang="0">
                    <a:pos x="T0" y="T1"/>
                  </a:cxn>
                  <a:cxn ang="0">
                    <a:pos x="T2" y="T3"/>
                  </a:cxn>
                  <a:cxn ang="0">
                    <a:pos x="T4" y="T5"/>
                  </a:cxn>
                  <a:cxn ang="0">
                    <a:pos x="T6" y="T7"/>
                  </a:cxn>
                  <a:cxn ang="0">
                    <a:pos x="T8" y="T9"/>
                  </a:cxn>
                </a:cxnLst>
                <a:rect l="0" t="0" r="r" b="b"/>
                <a:pathLst>
                  <a:path w="297" h="40">
                    <a:moveTo>
                      <a:pt x="297" y="40"/>
                    </a:moveTo>
                    <a:lnTo>
                      <a:pt x="0" y="10"/>
                    </a:lnTo>
                    <a:lnTo>
                      <a:pt x="0" y="0"/>
                    </a:lnTo>
                    <a:lnTo>
                      <a:pt x="297" y="29"/>
                    </a:lnTo>
                    <a:lnTo>
                      <a:pt x="297" y="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4" name="Freeform 50"/>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Lst>
                <a:ahLst/>
                <a:cxnLst>
                  <a:cxn ang="0">
                    <a:pos x="T0" y="T1"/>
                  </a:cxn>
                  <a:cxn ang="0">
                    <a:pos x="T2" y="T3"/>
                  </a:cxn>
                  <a:cxn ang="0">
                    <a:pos x="T4" y="T5"/>
                  </a:cxn>
                  <a:cxn ang="0">
                    <a:pos x="T6" y="T7"/>
                  </a:cxn>
                  <a:cxn ang="0">
                    <a:pos x="T8" y="T9"/>
                  </a:cxn>
                </a:cxnLst>
                <a:rect l="0" t="0" r="r" b="b"/>
                <a:pathLst>
                  <a:path w="14" h="199">
                    <a:moveTo>
                      <a:pt x="3" y="199"/>
                    </a:moveTo>
                    <a:lnTo>
                      <a:pt x="0" y="0"/>
                    </a:lnTo>
                    <a:lnTo>
                      <a:pt x="12" y="0"/>
                    </a:lnTo>
                    <a:lnTo>
                      <a:pt x="14" y="199"/>
                    </a:lnTo>
                    <a:lnTo>
                      <a:pt x="3" y="1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5" name="Freeform 51"/>
              <p:cNvSpPr/>
              <p:nvPr/>
            </p:nvSpPr>
            <p:spPr bwMode="auto">
              <a:xfrm>
                <a:off x="3027" y="2042"/>
                <a:ext cx="123" cy="133"/>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6" name="Freeform 52"/>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Lst>
                <a:ahLst/>
                <a:cxnLst>
                  <a:cxn ang="0">
                    <a:pos x="T0" y="T1"/>
                  </a:cxn>
                  <a:cxn ang="0">
                    <a:pos x="T2" y="T3"/>
                  </a:cxn>
                  <a:cxn ang="0">
                    <a:pos x="T4" y="T5"/>
                  </a:cxn>
                  <a:cxn ang="0">
                    <a:pos x="T6" y="T7"/>
                  </a:cxn>
                  <a:cxn ang="0">
                    <a:pos x="T8" y="T9"/>
                  </a:cxn>
                </a:cxnLst>
                <a:rect l="0" t="0" r="r" b="b"/>
                <a:pathLst>
                  <a:path w="123" h="40">
                    <a:moveTo>
                      <a:pt x="2" y="40"/>
                    </a:moveTo>
                    <a:lnTo>
                      <a:pt x="0" y="30"/>
                    </a:lnTo>
                    <a:lnTo>
                      <a:pt x="120" y="0"/>
                    </a:lnTo>
                    <a:lnTo>
                      <a:pt x="123" y="12"/>
                    </a:lnTo>
                    <a:lnTo>
                      <a:pt x="2" y="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7" name="Freeform 53"/>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Lst>
                <a:ahLst/>
                <a:cxnLst>
                  <a:cxn ang="0">
                    <a:pos x="T0" y="T1"/>
                  </a:cxn>
                  <a:cxn ang="0">
                    <a:pos x="T2" y="T3"/>
                  </a:cxn>
                  <a:cxn ang="0">
                    <a:pos x="T4" y="T5"/>
                  </a:cxn>
                  <a:cxn ang="0">
                    <a:pos x="T6" y="T7"/>
                  </a:cxn>
                  <a:cxn ang="0">
                    <a:pos x="T8" y="T9"/>
                  </a:cxn>
                </a:cxnLst>
                <a:rect l="0" t="0" r="r" b="b"/>
                <a:pathLst>
                  <a:path w="38" h="232">
                    <a:moveTo>
                      <a:pt x="10" y="232"/>
                    </a:moveTo>
                    <a:lnTo>
                      <a:pt x="0" y="232"/>
                    </a:lnTo>
                    <a:lnTo>
                      <a:pt x="26" y="0"/>
                    </a:lnTo>
                    <a:lnTo>
                      <a:pt x="38" y="0"/>
                    </a:lnTo>
                    <a:lnTo>
                      <a:pt x="10" y="23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8" name="Freeform 54"/>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Lst>
                <a:ahLst/>
                <a:cxnLst>
                  <a:cxn ang="0">
                    <a:pos x="T0" y="T1"/>
                  </a:cxn>
                  <a:cxn ang="0">
                    <a:pos x="T2" y="T3"/>
                  </a:cxn>
                  <a:cxn ang="0">
                    <a:pos x="T4" y="T5"/>
                  </a:cxn>
                  <a:cxn ang="0">
                    <a:pos x="T6" y="T7"/>
                  </a:cxn>
                  <a:cxn ang="0">
                    <a:pos x="T8" y="T9"/>
                  </a:cxn>
                </a:cxnLst>
                <a:rect l="0" t="0" r="r" b="b"/>
                <a:pathLst>
                  <a:path w="111" h="215">
                    <a:moveTo>
                      <a:pt x="9" y="215"/>
                    </a:moveTo>
                    <a:lnTo>
                      <a:pt x="0" y="210"/>
                    </a:lnTo>
                    <a:lnTo>
                      <a:pt x="101" y="0"/>
                    </a:lnTo>
                    <a:lnTo>
                      <a:pt x="111" y="7"/>
                    </a:lnTo>
                    <a:lnTo>
                      <a:pt x="9" y="21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49" name="Freeform 55"/>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Lst>
                <a:ahLst/>
                <a:cxnLst>
                  <a:cxn ang="0">
                    <a:pos x="T0" y="T1"/>
                  </a:cxn>
                  <a:cxn ang="0">
                    <a:pos x="T2" y="T3"/>
                  </a:cxn>
                  <a:cxn ang="0">
                    <a:pos x="T4" y="T5"/>
                  </a:cxn>
                  <a:cxn ang="0">
                    <a:pos x="T6" y="T7"/>
                  </a:cxn>
                  <a:cxn ang="0">
                    <a:pos x="T8" y="T9"/>
                  </a:cxn>
                </a:cxnLst>
                <a:rect l="0" t="0" r="r" b="b"/>
                <a:pathLst>
                  <a:path w="132" h="262">
                    <a:moveTo>
                      <a:pt x="12" y="262"/>
                    </a:moveTo>
                    <a:lnTo>
                      <a:pt x="0" y="257"/>
                    </a:lnTo>
                    <a:lnTo>
                      <a:pt x="123" y="0"/>
                    </a:lnTo>
                    <a:lnTo>
                      <a:pt x="132" y="5"/>
                    </a:lnTo>
                    <a:lnTo>
                      <a:pt x="12" y="26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50" name="Freeform 56"/>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Lst>
                <a:ahLst/>
                <a:cxnLst>
                  <a:cxn ang="0">
                    <a:pos x="T0" y="T1"/>
                  </a:cxn>
                  <a:cxn ang="0">
                    <a:pos x="T2" y="T3"/>
                  </a:cxn>
                  <a:cxn ang="0">
                    <a:pos x="T4" y="T5"/>
                  </a:cxn>
                  <a:cxn ang="0">
                    <a:pos x="T6" y="T7"/>
                  </a:cxn>
                  <a:cxn ang="0">
                    <a:pos x="T8" y="T9"/>
                  </a:cxn>
                </a:cxnLst>
                <a:rect l="0" t="0" r="r" b="b"/>
                <a:pathLst>
                  <a:path w="140" h="149">
                    <a:moveTo>
                      <a:pt x="130" y="149"/>
                    </a:moveTo>
                    <a:lnTo>
                      <a:pt x="0" y="10"/>
                    </a:lnTo>
                    <a:lnTo>
                      <a:pt x="7" y="0"/>
                    </a:lnTo>
                    <a:lnTo>
                      <a:pt x="140" y="142"/>
                    </a:lnTo>
                    <a:lnTo>
                      <a:pt x="130" y="14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51" name="Freeform 57"/>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Lst>
                <a:ahLst/>
                <a:cxnLst>
                  <a:cxn ang="0">
                    <a:pos x="T0" y="T1"/>
                  </a:cxn>
                  <a:cxn ang="0">
                    <a:pos x="T2" y="T3"/>
                  </a:cxn>
                  <a:cxn ang="0">
                    <a:pos x="T4" y="T5"/>
                  </a:cxn>
                  <a:cxn ang="0">
                    <a:pos x="T6" y="T7"/>
                  </a:cxn>
                  <a:cxn ang="0">
                    <a:pos x="T8" y="T9"/>
                  </a:cxn>
                </a:cxnLst>
                <a:rect l="0" t="0" r="r" b="b"/>
                <a:pathLst>
                  <a:path w="127" h="267">
                    <a:moveTo>
                      <a:pt x="9" y="267"/>
                    </a:moveTo>
                    <a:lnTo>
                      <a:pt x="0" y="262"/>
                    </a:lnTo>
                    <a:lnTo>
                      <a:pt x="118" y="0"/>
                    </a:lnTo>
                    <a:lnTo>
                      <a:pt x="127" y="5"/>
                    </a:lnTo>
                    <a:lnTo>
                      <a:pt x="9" y="26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52" name="Freeform 58"/>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Lst>
                <a:ahLst/>
                <a:cxnLst>
                  <a:cxn ang="0">
                    <a:pos x="T0" y="T1"/>
                  </a:cxn>
                  <a:cxn ang="0">
                    <a:pos x="T2" y="T3"/>
                  </a:cxn>
                  <a:cxn ang="0">
                    <a:pos x="T4" y="T5"/>
                  </a:cxn>
                  <a:cxn ang="0">
                    <a:pos x="T6" y="T7"/>
                  </a:cxn>
                  <a:cxn ang="0">
                    <a:pos x="T8" y="T9"/>
                  </a:cxn>
                </a:cxnLst>
                <a:rect l="0" t="0" r="r" b="b"/>
                <a:pathLst>
                  <a:path w="175" h="38">
                    <a:moveTo>
                      <a:pt x="173" y="38"/>
                    </a:moveTo>
                    <a:lnTo>
                      <a:pt x="0" y="12"/>
                    </a:lnTo>
                    <a:lnTo>
                      <a:pt x="3" y="0"/>
                    </a:lnTo>
                    <a:lnTo>
                      <a:pt x="175" y="26"/>
                    </a:lnTo>
                    <a:lnTo>
                      <a:pt x="173" y="3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53" name="Freeform 59"/>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Lst>
                <a:ahLst/>
                <a:cxnLst>
                  <a:cxn ang="0">
                    <a:pos x="T0" y="T1"/>
                  </a:cxn>
                  <a:cxn ang="0">
                    <a:pos x="T2" y="T3"/>
                  </a:cxn>
                  <a:cxn ang="0">
                    <a:pos x="T4" y="T5"/>
                  </a:cxn>
                  <a:cxn ang="0">
                    <a:pos x="T6" y="T7"/>
                  </a:cxn>
                  <a:cxn ang="0">
                    <a:pos x="T8" y="T9"/>
                  </a:cxn>
                </a:cxnLst>
                <a:rect l="0" t="0" r="r" b="b"/>
                <a:pathLst>
                  <a:path w="154" h="97">
                    <a:moveTo>
                      <a:pt x="147" y="97"/>
                    </a:moveTo>
                    <a:lnTo>
                      <a:pt x="0" y="9"/>
                    </a:lnTo>
                    <a:lnTo>
                      <a:pt x="7" y="0"/>
                    </a:lnTo>
                    <a:lnTo>
                      <a:pt x="154" y="87"/>
                    </a:lnTo>
                    <a:lnTo>
                      <a:pt x="147" y="9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54" name="Freeform 60"/>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Lst>
                <a:ahLst/>
                <a:cxnLst>
                  <a:cxn ang="0">
                    <a:pos x="T0" y="T1"/>
                  </a:cxn>
                  <a:cxn ang="0">
                    <a:pos x="T2" y="T3"/>
                  </a:cxn>
                  <a:cxn ang="0">
                    <a:pos x="T4" y="T5"/>
                  </a:cxn>
                  <a:cxn ang="0">
                    <a:pos x="T6" y="T7"/>
                  </a:cxn>
                  <a:cxn ang="0">
                    <a:pos x="T8" y="T9"/>
                  </a:cxn>
                </a:cxnLst>
                <a:rect l="0" t="0" r="r" b="b"/>
                <a:pathLst>
                  <a:path w="251" h="125">
                    <a:moveTo>
                      <a:pt x="5" y="125"/>
                    </a:moveTo>
                    <a:lnTo>
                      <a:pt x="0" y="115"/>
                    </a:lnTo>
                    <a:lnTo>
                      <a:pt x="246" y="0"/>
                    </a:lnTo>
                    <a:lnTo>
                      <a:pt x="251" y="11"/>
                    </a:lnTo>
                    <a:lnTo>
                      <a:pt x="5" y="12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55" name="Freeform 61"/>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Lst>
                <a:ahLst/>
                <a:cxnLst>
                  <a:cxn ang="0">
                    <a:pos x="T0" y="T1"/>
                  </a:cxn>
                  <a:cxn ang="0">
                    <a:pos x="T2" y="T3"/>
                  </a:cxn>
                  <a:cxn ang="0">
                    <a:pos x="T4" y="T5"/>
                  </a:cxn>
                  <a:cxn ang="0">
                    <a:pos x="T6" y="T7"/>
                  </a:cxn>
                  <a:cxn ang="0">
                    <a:pos x="T8" y="T9"/>
                  </a:cxn>
                </a:cxnLst>
                <a:rect l="0" t="0" r="r" b="b"/>
                <a:pathLst>
                  <a:path w="45" h="215">
                    <a:moveTo>
                      <a:pt x="36" y="215"/>
                    </a:moveTo>
                    <a:lnTo>
                      <a:pt x="0" y="2"/>
                    </a:lnTo>
                    <a:lnTo>
                      <a:pt x="12" y="0"/>
                    </a:lnTo>
                    <a:lnTo>
                      <a:pt x="45" y="213"/>
                    </a:lnTo>
                    <a:lnTo>
                      <a:pt x="36" y="21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56" name="Freeform 62"/>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Lst>
                <a:ahLst/>
                <a:cxnLst>
                  <a:cxn ang="0">
                    <a:pos x="T0" y="T1"/>
                  </a:cxn>
                  <a:cxn ang="0">
                    <a:pos x="T2" y="T3"/>
                  </a:cxn>
                  <a:cxn ang="0">
                    <a:pos x="T4" y="T5"/>
                  </a:cxn>
                  <a:cxn ang="0">
                    <a:pos x="T6" y="T7"/>
                  </a:cxn>
                  <a:cxn ang="0">
                    <a:pos x="T8" y="T9"/>
                  </a:cxn>
                </a:cxnLst>
                <a:rect l="0" t="0" r="r" b="b"/>
                <a:pathLst>
                  <a:path w="14" h="186">
                    <a:moveTo>
                      <a:pt x="2" y="186"/>
                    </a:moveTo>
                    <a:lnTo>
                      <a:pt x="0" y="0"/>
                    </a:lnTo>
                    <a:lnTo>
                      <a:pt x="12" y="0"/>
                    </a:lnTo>
                    <a:lnTo>
                      <a:pt x="14" y="186"/>
                    </a:lnTo>
                    <a:lnTo>
                      <a:pt x="2" y="18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57" name="Freeform 63"/>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Lst>
                <a:ahLst/>
                <a:cxnLst>
                  <a:cxn ang="0">
                    <a:pos x="T0" y="T1"/>
                  </a:cxn>
                  <a:cxn ang="0">
                    <a:pos x="T2" y="T3"/>
                  </a:cxn>
                  <a:cxn ang="0">
                    <a:pos x="T4" y="T5"/>
                  </a:cxn>
                  <a:cxn ang="0">
                    <a:pos x="T6" y="T7"/>
                  </a:cxn>
                  <a:cxn ang="0">
                    <a:pos x="T8" y="T9"/>
                  </a:cxn>
                </a:cxnLst>
                <a:rect l="0" t="0" r="r" b="b"/>
                <a:pathLst>
                  <a:path w="24" h="293">
                    <a:moveTo>
                      <a:pt x="12" y="293"/>
                    </a:moveTo>
                    <a:lnTo>
                      <a:pt x="0" y="3"/>
                    </a:lnTo>
                    <a:lnTo>
                      <a:pt x="12" y="0"/>
                    </a:lnTo>
                    <a:lnTo>
                      <a:pt x="24" y="293"/>
                    </a:lnTo>
                    <a:lnTo>
                      <a:pt x="12" y="29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58" name="Freeform 64"/>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Lst>
                <a:ahLst/>
                <a:cxnLst>
                  <a:cxn ang="0">
                    <a:pos x="T0" y="T1"/>
                  </a:cxn>
                  <a:cxn ang="0">
                    <a:pos x="T2" y="T3"/>
                  </a:cxn>
                  <a:cxn ang="0">
                    <a:pos x="T4" y="T5"/>
                  </a:cxn>
                  <a:cxn ang="0">
                    <a:pos x="T6" y="T7"/>
                  </a:cxn>
                  <a:cxn ang="0">
                    <a:pos x="T8" y="T9"/>
                  </a:cxn>
                </a:cxnLst>
                <a:rect l="0" t="0" r="r" b="b"/>
                <a:pathLst>
                  <a:path w="141" h="22">
                    <a:moveTo>
                      <a:pt x="0" y="22"/>
                    </a:moveTo>
                    <a:lnTo>
                      <a:pt x="0" y="10"/>
                    </a:lnTo>
                    <a:lnTo>
                      <a:pt x="141" y="0"/>
                    </a:lnTo>
                    <a:lnTo>
                      <a:pt x="141" y="12"/>
                    </a:lnTo>
                    <a:lnTo>
                      <a:pt x="0" y="2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59" name="Freeform 65"/>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Lst>
                <a:ahLst/>
                <a:cxnLst>
                  <a:cxn ang="0">
                    <a:pos x="T0" y="T1"/>
                  </a:cxn>
                  <a:cxn ang="0">
                    <a:pos x="T2" y="T3"/>
                  </a:cxn>
                  <a:cxn ang="0">
                    <a:pos x="T4" y="T5"/>
                  </a:cxn>
                  <a:cxn ang="0">
                    <a:pos x="T6" y="T7"/>
                  </a:cxn>
                  <a:cxn ang="0">
                    <a:pos x="T8" y="T9"/>
                  </a:cxn>
                </a:cxnLst>
                <a:rect l="0" t="0" r="r" b="b"/>
                <a:pathLst>
                  <a:path w="206" h="140">
                    <a:moveTo>
                      <a:pt x="7" y="140"/>
                    </a:moveTo>
                    <a:lnTo>
                      <a:pt x="0" y="130"/>
                    </a:lnTo>
                    <a:lnTo>
                      <a:pt x="198" y="0"/>
                    </a:lnTo>
                    <a:lnTo>
                      <a:pt x="206" y="10"/>
                    </a:lnTo>
                    <a:lnTo>
                      <a:pt x="7" y="1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60" name="Freeform 66"/>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Lst>
                <a:ahLst/>
                <a:cxnLst>
                  <a:cxn ang="0">
                    <a:pos x="T0" y="T1"/>
                  </a:cxn>
                  <a:cxn ang="0">
                    <a:pos x="T2" y="T3"/>
                  </a:cxn>
                  <a:cxn ang="0">
                    <a:pos x="T4" y="T5"/>
                  </a:cxn>
                  <a:cxn ang="0">
                    <a:pos x="T6" y="T7"/>
                  </a:cxn>
                  <a:cxn ang="0">
                    <a:pos x="T8" y="T9"/>
                  </a:cxn>
                </a:cxnLst>
                <a:rect l="0" t="0" r="r" b="b"/>
                <a:pathLst>
                  <a:path w="134" h="231">
                    <a:moveTo>
                      <a:pt x="9" y="231"/>
                    </a:moveTo>
                    <a:lnTo>
                      <a:pt x="0" y="224"/>
                    </a:lnTo>
                    <a:lnTo>
                      <a:pt x="125" y="0"/>
                    </a:lnTo>
                    <a:lnTo>
                      <a:pt x="134" y="4"/>
                    </a:lnTo>
                    <a:lnTo>
                      <a:pt x="9" y="23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61" name="Freeform 67"/>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Lst>
                <a:ahLst/>
                <a:cxnLst>
                  <a:cxn ang="0">
                    <a:pos x="T0" y="T1"/>
                  </a:cxn>
                  <a:cxn ang="0">
                    <a:pos x="T2" y="T3"/>
                  </a:cxn>
                  <a:cxn ang="0">
                    <a:pos x="T4" y="T5"/>
                  </a:cxn>
                  <a:cxn ang="0">
                    <a:pos x="T6" y="T7"/>
                  </a:cxn>
                  <a:cxn ang="0">
                    <a:pos x="T8" y="T9"/>
                  </a:cxn>
                </a:cxnLst>
                <a:rect l="0" t="0" r="r" b="b"/>
                <a:pathLst>
                  <a:path w="329" h="177">
                    <a:moveTo>
                      <a:pt x="5" y="177"/>
                    </a:moveTo>
                    <a:lnTo>
                      <a:pt x="0" y="168"/>
                    </a:lnTo>
                    <a:lnTo>
                      <a:pt x="324" y="0"/>
                    </a:lnTo>
                    <a:lnTo>
                      <a:pt x="329" y="10"/>
                    </a:lnTo>
                    <a:lnTo>
                      <a:pt x="5" y="17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62" name="Freeform 68"/>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Lst>
                <a:ahLst/>
                <a:cxnLst>
                  <a:cxn ang="0">
                    <a:pos x="T0" y="T1"/>
                  </a:cxn>
                  <a:cxn ang="0">
                    <a:pos x="T2" y="T3"/>
                  </a:cxn>
                  <a:cxn ang="0">
                    <a:pos x="T4" y="T5"/>
                  </a:cxn>
                  <a:cxn ang="0">
                    <a:pos x="T6" y="T7"/>
                  </a:cxn>
                  <a:cxn ang="0">
                    <a:pos x="T8" y="T9"/>
                  </a:cxn>
                </a:cxnLst>
                <a:rect l="0" t="0" r="r" b="b"/>
                <a:pathLst>
                  <a:path w="83" h="255">
                    <a:moveTo>
                      <a:pt x="73" y="255"/>
                    </a:moveTo>
                    <a:lnTo>
                      <a:pt x="0" y="5"/>
                    </a:lnTo>
                    <a:lnTo>
                      <a:pt x="12" y="0"/>
                    </a:lnTo>
                    <a:lnTo>
                      <a:pt x="83" y="251"/>
                    </a:lnTo>
                    <a:lnTo>
                      <a:pt x="73" y="25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63" name="Freeform 69"/>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Lst>
                <a:ahLst/>
                <a:cxnLst>
                  <a:cxn ang="0">
                    <a:pos x="T0" y="T1"/>
                  </a:cxn>
                  <a:cxn ang="0">
                    <a:pos x="T2" y="T3"/>
                  </a:cxn>
                  <a:cxn ang="0">
                    <a:pos x="T4" y="T5"/>
                  </a:cxn>
                  <a:cxn ang="0">
                    <a:pos x="T6" y="T7"/>
                  </a:cxn>
                  <a:cxn ang="0">
                    <a:pos x="T8" y="T9"/>
                  </a:cxn>
                </a:cxnLst>
                <a:rect l="0" t="0" r="r" b="b"/>
                <a:pathLst>
                  <a:path w="175" h="350">
                    <a:moveTo>
                      <a:pt x="163" y="350"/>
                    </a:moveTo>
                    <a:lnTo>
                      <a:pt x="0" y="5"/>
                    </a:lnTo>
                    <a:lnTo>
                      <a:pt x="10" y="0"/>
                    </a:lnTo>
                    <a:lnTo>
                      <a:pt x="175" y="345"/>
                    </a:lnTo>
                    <a:lnTo>
                      <a:pt x="163" y="35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64" name="Freeform 70"/>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Lst>
                <a:ahLst/>
                <a:cxnLst>
                  <a:cxn ang="0">
                    <a:pos x="T0" y="T1"/>
                  </a:cxn>
                  <a:cxn ang="0">
                    <a:pos x="T2" y="T3"/>
                  </a:cxn>
                  <a:cxn ang="0">
                    <a:pos x="T4" y="T5"/>
                  </a:cxn>
                  <a:cxn ang="0">
                    <a:pos x="T6" y="T7"/>
                  </a:cxn>
                  <a:cxn ang="0">
                    <a:pos x="T8" y="T9"/>
                  </a:cxn>
                </a:cxnLst>
                <a:rect l="0" t="0" r="r" b="b"/>
                <a:pathLst>
                  <a:path w="85" h="366">
                    <a:moveTo>
                      <a:pt x="73" y="366"/>
                    </a:moveTo>
                    <a:lnTo>
                      <a:pt x="0" y="2"/>
                    </a:lnTo>
                    <a:lnTo>
                      <a:pt x="11" y="0"/>
                    </a:lnTo>
                    <a:lnTo>
                      <a:pt x="85" y="366"/>
                    </a:lnTo>
                    <a:lnTo>
                      <a:pt x="73" y="36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65" name="Freeform 71"/>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Lst>
                <a:ahLst/>
                <a:cxnLst>
                  <a:cxn ang="0">
                    <a:pos x="T0" y="T1"/>
                  </a:cxn>
                  <a:cxn ang="0">
                    <a:pos x="T2" y="T3"/>
                  </a:cxn>
                  <a:cxn ang="0">
                    <a:pos x="T4" y="T5"/>
                  </a:cxn>
                  <a:cxn ang="0">
                    <a:pos x="T6" y="T7"/>
                  </a:cxn>
                  <a:cxn ang="0">
                    <a:pos x="T8" y="T9"/>
                  </a:cxn>
                </a:cxnLst>
                <a:rect l="0" t="0" r="r" b="b"/>
                <a:pathLst>
                  <a:path w="168" h="139">
                    <a:moveTo>
                      <a:pt x="161" y="139"/>
                    </a:moveTo>
                    <a:lnTo>
                      <a:pt x="0" y="7"/>
                    </a:lnTo>
                    <a:lnTo>
                      <a:pt x="7" y="0"/>
                    </a:lnTo>
                    <a:lnTo>
                      <a:pt x="168" y="130"/>
                    </a:lnTo>
                    <a:lnTo>
                      <a:pt x="161" y="13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66" name="Freeform 72"/>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Lst>
                <a:ahLst/>
                <a:cxnLst>
                  <a:cxn ang="0">
                    <a:pos x="T0" y="T1"/>
                  </a:cxn>
                  <a:cxn ang="0">
                    <a:pos x="T2" y="T3"/>
                  </a:cxn>
                  <a:cxn ang="0">
                    <a:pos x="T4" y="T5"/>
                  </a:cxn>
                  <a:cxn ang="0">
                    <a:pos x="T6" y="T7"/>
                  </a:cxn>
                  <a:cxn ang="0">
                    <a:pos x="T8" y="T9"/>
                  </a:cxn>
                </a:cxnLst>
                <a:rect l="0" t="0" r="r" b="b"/>
                <a:pathLst>
                  <a:path w="99" h="227">
                    <a:moveTo>
                      <a:pt x="9" y="227"/>
                    </a:moveTo>
                    <a:lnTo>
                      <a:pt x="0" y="223"/>
                    </a:lnTo>
                    <a:lnTo>
                      <a:pt x="90" y="0"/>
                    </a:lnTo>
                    <a:lnTo>
                      <a:pt x="99" y="5"/>
                    </a:lnTo>
                    <a:lnTo>
                      <a:pt x="9" y="22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67" name="Freeform 73"/>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Lst>
                <a:ahLst/>
                <a:cxnLst>
                  <a:cxn ang="0">
                    <a:pos x="T0" y="T1"/>
                  </a:cxn>
                  <a:cxn ang="0">
                    <a:pos x="T2" y="T3"/>
                  </a:cxn>
                  <a:cxn ang="0">
                    <a:pos x="T4" y="T5"/>
                  </a:cxn>
                  <a:cxn ang="0">
                    <a:pos x="T6" y="T7"/>
                  </a:cxn>
                  <a:cxn ang="0">
                    <a:pos x="T8" y="T9"/>
                  </a:cxn>
                </a:cxnLst>
                <a:rect l="0" t="0" r="r" b="b"/>
                <a:pathLst>
                  <a:path w="179" h="106">
                    <a:moveTo>
                      <a:pt x="175" y="106"/>
                    </a:moveTo>
                    <a:lnTo>
                      <a:pt x="0" y="9"/>
                    </a:lnTo>
                    <a:lnTo>
                      <a:pt x="4" y="0"/>
                    </a:lnTo>
                    <a:lnTo>
                      <a:pt x="179" y="97"/>
                    </a:lnTo>
                    <a:lnTo>
                      <a:pt x="175" y="10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68" name="Freeform 74"/>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Lst>
                <a:ahLst/>
                <a:cxnLst>
                  <a:cxn ang="0">
                    <a:pos x="T0" y="T1"/>
                  </a:cxn>
                  <a:cxn ang="0">
                    <a:pos x="T2" y="T3"/>
                  </a:cxn>
                  <a:cxn ang="0">
                    <a:pos x="T4" y="T5"/>
                  </a:cxn>
                  <a:cxn ang="0">
                    <a:pos x="T6" y="T7"/>
                  </a:cxn>
                  <a:cxn ang="0">
                    <a:pos x="T8" y="T9"/>
                  </a:cxn>
                </a:cxnLst>
                <a:rect l="0" t="0" r="r" b="b"/>
                <a:pathLst>
                  <a:path w="43" h="262">
                    <a:moveTo>
                      <a:pt x="34" y="262"/>
                    </a:moveTo>
                    <a:lnTo>
                      <a:pt x="0" y="2"/>
                    </a:lnTo>
                    <a:lnTo>
                      <a:pt x="12" y="0"/>
                    </a:lnTo>
                    <a:lnTo>
                      <a:pt x="43" y="260"/>
                    </a:lnTo>
                    <a:lnTo>
                      <a:pt x="34" y="26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69" name="Freeform 75"/>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Lst>
                <a:ahLst/>
                <a:cxnLst>
                  <a:cxn ang="0">
                    <a:pos x="T0" y="T1"/>
                  </a:cxn>
                  <a:cxn ang="0">
                    <a:pos x="T2" y="T3"/>
                  </a:cxn>
                  <a:cxn ang="0">
                    <a:pos x="T4" y="T5"/>
                  </a:cxn>
                  <a:cxn ang="0">
                    <a:pos x="T6" y="T7"/>
                  </a:cxn>
                  <a:cxn ang="0">
                    <a:pos x="T8" y="T9"/>
                  </a:cxn>
                </a:cxnLst>
                <a:rect l="0" t="0" r="r" b="b"/>
                <a:pathLst>
                  <a:path w="231" h="134">
                    <a:moveTo>
                      <a:pt x="226" y="134"/>
                    </a:moveTo>
                    <a:lnTo>
                      <a:pt x="0" y="9"/>
                    </a:lnTo>
                    <a:lnTo>
                      <a:pt x="4" y="0"/>
                    </a:lnTo>
                    <a:lnTo>
                      <a:pt x="231" y="125"/>
                    </a:lnTo>
                    <a:lnTo>
                      <a:pt x="226" y="13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70" name="Freeform 76"/>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Lst>
                <a:ahLst/>
                <a:cxnLst>
                  <a:cxn ang="0">
                    <a:pos x="T0" y="T1"/>
                  </a:cxn>
                  <a:cxn ang="0">
                    <a:pos x="T2" y="T3"/>
                  </a:cxn>
                  <a:cxn ang="0">
                    <a:pos x="T4" y="T5"/>
                  </a:cxn>
                  <a:cxn ang="0">
                    <a:pos x="T6" y="T7"/>
                  </a:cxn>
                  <a:cxn ang="0">
                    <a:pos x="T8" y="T9"/>
                  </a:cxn>
                </a:cxnLst>
                <a:rect l="0" t="0" r="r" b="b"/>
                <a:pathLst>
                  <a:path w="33" h="140">
                    <a:moveTo>
                      <a:pt x="21" y="140"/>
                    </a:moveTo>
                    <a:lnTo>
                      <a:pt x="0" y="0"/>
                    </a:lnTo>
                    <a:lnTo>
                      <a:pt x="9" y="0"/>
                    </a:lnTo>
                    <a:lnTo>
                      <a:pt x="33" y="137"/>
                    </a:lnTo>
                    <a:lnTo>
                      <a:pt x="21" y="1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71" name="Freeform 77"/>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Lst>
                <a:ahLst/>
                <a:cxnLst>
                  <a:cxn ang="0">
                    <a:pos x="T0" y="T1"/>
                  </a:cxn>
                  <a:cxn ang="0">
                    <a:pos x="T2" y="T3"/>
                  </a:cxn>
                  <a:cxn ang="0">
                    <a:pos x="T4" y="T5"/>
                  </a:cxn>
                  <a:cxn ang="0">
                    <a:pos x="T6" y="T7"/>
                  </a:cxn>
                  <a:cxn ang="0">
                    <a:pos x="T8" y="T9"/>
                  </a:cxn>
                </a:cxnLst>
                <a:rect l="0" t="0" r="r" b="b"/>
                <a:pathLst>
                  <a:path w="262" h="135">
                    <a:moveTo>
                      <a:pt x="4" y="135"/>
                    </a:moveTo>
                    <a:lnTo>
                      <a:pt x="0" y="125"/>
                    </a:lnTo>
                    <a:lnTo>
                      <a:pt x="257" y="0"/>
                    </a:lnTo>
                    <a:lnTo>
                      <a:pt x="262" y="10"/>
                    </a:lnTo>
                    <a:lnTo>
                      <a:pt x="4" y="1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72" name="Freeform 78"/>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Lst>
                <a:ahLst/>
                <a:cxnLst>
                  <a:cxn ang="0">
                    <a:pos x="T0" y="T1"/>
                  </a:cxn>
                  <a:cxn ang="0">
                    <a:pos x="T2" y="T3"/>
                  </a:cxn>
                  <a:cxn ang="0">
                    <a:pos x="T4" y="T5"/>
                  </a:cxn>
                  <a:cxn ang="0">
                    <a:pos x="T6" y="T7"/>
                  </a:cxn>
                  <a:cxn ang="0">
                    <a:pos x="T8" y="T9"/>
                  </a:cxn>
                </a:cxnLst>
                <a:rect l="0" t="0" r="r" b="b"/>
                <a:pathLst>
                  <a:path w="290" h="135">
                    <a:moveTo>
                      <a:pt x="288" y="135"/>
                    </a:moveTo>
                    <a:lnTo>
                      <a:pt x="0" y="9"/>
                    </a:lnTo>
                    <a:lnTo>
                      <a:pt x="4" y="0"/>
                    </a:lnTo>
                    <a:lnTo>
                      <a:pt x="290" y="125"/>
                    </a:lnTo>
                    <a:lnTo>
                      <a:pt x="288" y="1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73" name="Freeform 79"/>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Lst>
                <a:ahLst/>
                <a:cxnLst>
                  <a:cxn ang="0">
                    <a:pos x="T0" y="T1"/>
                  </a:cxn>
                  <a:cxn ang="0">
                    <a:pos x="T2" y="T3"/>
                  </a:cxn>
                  <a:cxn ang="0">
                    <a:pos x="T4" y="T5"/>
                  </a:cxn>
                  <a:cxn ang="0">
                    <a:pos x="T6" y="T7"/>
                  </a:cxn>
                  <a:cxn ang="0">
                    <a:pos x="T8" y="T9"/>
                  </a:cxn>
                </a:cxnLst>
                <a:rect l="0" t="0" r="r" b="b"/>
                <a:pathLst>
                  <a:path w="619" h="52">
                    <a:moveTo>
                      <a:pt x="0" y="52"/>
                    </a:moveTo>
                    <a:lnTo>
                      <a:pt x="0" y="40"/>
                    </a:lnTo>
                    <a:lnTo>
                      <a:pt x="619" y="0"/>
                    </a:lnTo>
                    <a:lnTo>
                      <a:pt x="619" y="11"/>
                    </a:lnTo>
                    <a:lnTo>
                      <a:pt x="0" y="5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74" name="Freeform 80"/>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Lst>
                <a:ahLst/>
                <a:cxnLst>
                  <a:cxn ang="0">
                    <a:pos x="T0" y="T1"/>
                  </a:cxn>
                  <a:cxn ang="0">
                    <a:pos x="T2" y="T3"/>
                  </a:cxn>
                  <a:cxn ang="0">
                    <a:pos x="T4" y="T5"/>
                  </a:cxn>
                  <a:cxn ang="0">
                    <a:pos x="T6" y="T7"/>
                  </a:cxn>
                  <a:cxn ang="0">
                    <a:pos x="T8" y="T9"/>
                  </a:cxn>
                </a:cxnLst>
                <a:rect l="0" t="0" r="r" b="b"/>
                <a:pathLst>
                  <a:path w="258" h="123">
                    <a:moveTo>
                      <a:pt x="5" y="123"/>
                    </a:moveTo>
                    <a:lnTo>
                      <a:pt x="0" y="114"/>
                    </a:lnTo>
                    <a:lnTo>
                      <a:pt x="253" y="0"/>
                    </a:lnTo>
                    <a:lnTo>
                      <a:pt x="258" y="10"/>
                    </a:lnTo>
                    <a:lnTo>
                      <a:pt x="5" y="12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75" name="Freeform 81"/>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Lst>
                <a:ahLst/>
                <a:cxnLst>
                  <a:cxn ang="0">
                    <a:pos x="T0" y="T1"/>
                  </a:cxn>
                  <a:cxn ang="0">
                    <a:pos x="T2" y="T3"/>
                  </a:cxn>
                  <a:cxn ang="0">
                    <a:pos x="T4" y="T5"/>
                  </a:cxn>
                  <a:cxn ang="0">
                    <a:pos x="T6" y="T7"/>
                  </a:cxn>
                  <a:cxn ang="0">
                    <a:pos x="T8" y="T9"/>
                  </a:cxn>
                </a:cxnLst>
                <a:rect l="0" t="0" r="r" b="b"/>
                <a:pathLst>
                  <a:path w="156" h="52">
                    <a:moveTo>
                      <a:pt x="2" y="52"/>
                    </a:moveTo>
                    <a:lnTo>
                      <a:pt x="0" y="40"/>
                    </a:lnTo>
                    <a:lnTo>
                      <a:pt x="154" y="0"/>
                    </a:lnTo>
                    <a:lnTo>
                      <a:pt x="156" y="9"/>
                    </a:lnTo>
                    <a:lnTo>
                      <a:pt x="2" y="5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76" name="Freeform 82"/>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Lst>
                <a:ahLst/>
                <a:cxnLst>
                  <a:cxn ang="0">
                    <a:pos x="T0" y="T1"/>
                  </a:cxn>
                  <a:cxn ang="0">
                    <a:pos x="T2" y="T3"/>
                  </a:cxn>
                  <a:cxn ang="0">
                    <a:pos x="T4" y="T5"/>
                  </a:cxn>
                  <a:cxn ang="0">
                    <a:pos x="T6" y="T7"/>
                  </a:cxn>
                  <a:cxn ang="0">
                    <a:pos x="T8" y="T9"/>
                  </a:cxn>
                </a:cxnLst>
                <a:rect l="0" t="0" r="r" b="b"/>
                <a:pathLst>
                  <a:path w="26" h="328">
                    <a:moveTo>
                      <a:pt x="14" y="328"/>
                    </a:moveTo>
                    <a:lnTo>
                      <a:pt x="0" y="0"/>
                    </a:lnTo>
                    <a:lnTo>
                      <a:pt x="12" y="0"/>
                    </a:lnTo>
                    <a:lnTo>
                      <a:pt x="26" y="328"/>
                    </a:lnTo>
                    <a:lnTo>
                      <a:pt x="14" y="32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77" name="Freeform 83"/>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Lst>
                <a:ahLst/>
                <a:cxnLst>
                  <a:cxn ang="0">
                    <a:pos x="T0" y="T1"/>
                  </a:cxn>
                  <a:cxn ang="0">
                    <a:pos x="T2" y="T3"/>
                  </a:cxn>
                  <a:cxn ang="0">
                    <a:pos x="T4" y="T5"/>
                  </a:cxn>
                  <a:cxn ang="0">
                    <a:pos x="T6" y="T7"/>
                  </a:cxn>
                  <a:cxn ang="0">
                    <a:pos x="T8" y="T9"/>
                  </a:cxn>
                </a:cxnLst>
                <a:rect l="0" t="0" r="r" b="b"/>
                <a:pathLst>
                  <a:path w="187" h="212">
                    <a:moveTo>
                      <a:pt x="179" y="212"/>
                    </a:moveTo>
                    <a:lnTo>
                      <a:pt x="0" y="7"/>
                    </a:lnTo>
                    <a:lnTo>
                      <a:pt x="9" y="0"/>
                    </a:lnTo>
                    <a:lnTo>
                      <a:pt x="187" y="205"/>
                    </a:lnTo>
                    <a:lnTo>
                      <a:pt x="179" y="21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78" name="Freeform 84"/>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Lst>
                <a:ahLst/>
                <a:cxnLst>
                  <a:cxn ang="0">
                    <a:pos x="T0" y="T1"/>
                  </a:cxn>
                  <a:cxn ang="0">
                    <a:pos x="T2" y="T3"/>
                  </a:cxn>
                  <a:cxn ang="0">
                    <a:pos x="T4" y="T5"/>
                  </a:cxn>
                  <a:cxn ang="0">
                    <a:pos x="T6" y="T7"/>
                  </a:cxn>
                  <a:cxn ang="0">
                    <a:pos x="T8" y="T9"/>
                  </a:cxn>
                </a:cxnLst>
                <a:rect l="0" t="0" r="r" b="b"/>
                <a:pathLst>
                  <a:path w="149" h="119">
                    <a:moveTo>
                      <a:pt x="7" y="119"/>
                    </a:moveTo>
                    <a:lnTo>
                      <a:pt x="0" y="109"/>
                    </a:lnTo>
                    <a:lnTo>
                      <a:pt x="142" y="0"/>
                    </a:lnTo>
                    <a:lnTo>
                      <a:pt x="149" y="10"/>
                    </a:lnTo>
                    <a:lnTo>
                      <a:pt x="7" y="1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79" name="Freeform 85"/>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Lst>
                <a:ahLst/>
                <a:cxnLst>
                  <a:cxn ang="0">
                    <a:pos x="T0" y="T1"/>
                  </a:cxn>
                  <a:cxn ang="0">
                    <a:pos x="T2" y="T3"/>
                  </a:cxn>
                  <a:cxn ang="0">
                    <a:pos x="T4" y="T5"/>
                  </a:cxn>
                  <a:cxn ang="0">
                    <a:pos x="T6" y="T7"/>
                  </a:cxn>
                  <a:cxn ang="0">
                    <a:pos x="T8" y="T9"/>
                  </a:cxn>
                </a:cxnLst>
                <a:rect l="0" t="0" r="r" b="b"/>
                <a:pathLst>
                  <a:path w="161" h="137">
                    <a:moveTo>
                      <a:pt x="7" y="137"/>
                    </a:moveTo>
                    <a:lnTo>
                      <a:pt x="0" y="130"/>
                    </a:lnTo>
                    <a:lnTo>
                      <a:pt x="154" y="0"/>
                    </a:lnTo>
                    <a:lnTo>
                      <a:pt x="161" y="10"/>
                    </a:lnTo>
                    <a:lnTo>
                      <a:pt x="7" y="13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0" name="Freeform 86"/>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Lst>
                <a:ahLst/>
                <a:cxnLst>
                  <a:cxn ang="0">
                    <a:pos x="T0" y="T1"/>
                  </a:cxn>
                  <a:cxn ang="0">
                    <a:pos x="T2" y="T3"/>
                  </a:cxn>
                  <a:cxn ang="0">
                    <a:pos x="T4" y="T5"/>
                  </a:cxn>
                  <a:cxn ang="0">
                    <a:pos x="T6" y="T7"/>
                  </a:cxn>
                  <a:cxn ang="0">
                    <a:pos x="T8" y="T9"/>
                  </a:cxn>
                </a:cxnLst>
                <a:rect l="0" t="0" r="r" b="b"/>
                <a:pathLst>
                  <a:path w="255" h="42">
                    <a:moveTo>
                      <a:pt x="253" y="42"/>
                    </a:moveTo>
                    <a:lnTo>
                      <a:pt x="0" y="9"/>
                    </a:lnTo>
                    <a:lnTo>
                      <a:pt x="2" y="0"/>
                    </a:lnTo>
                    <a:lnTo>
                      <a:pt x="255" y="33"/>
                    </a:lnTo>
                    <a:lnTo>
                      <a:pt x="253" y="4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1" name="Freeform 87"/>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Lst>
                <a:ahLst/>
                <a:cxnLst>
                  <a:cxn ang="0">
                    <a:pos x="T0" y="T1"/>
                  </a:cxn>
                  <a:cxn ang="0">
                    <a:pos x="T2" y="T3"/>
                  </a:cxn>
                  <a:cxn ang="0">
                    <a:pos x="T4" y="T5"/>
                  </a:cxn>
                  <a:cxn ang="0">
                    <a:pos x="T6" y="T7"/>
                  </a:cxn>
                  <a:cxn ang="0">
                    <a:pos x="T8" y="T9"/>
                  </a:cxn>
                </a:cxnLst>
                <a:rect l="0" t="0" r="r" b="b"/>
                <a:pathLst>
                  <a:path w="239" h="33">
                    <a:moveTo>
                      <a:pt x="0" y="33"/>
                    </a:moveTo>
                    <a:lnTo>
                      <a:pt x="0" y="24"/>
                    </a:lnTo>
                    <a:lnTo>
                      <a:pt x="239" y="0"/>
                    </a:lnTo>
                    <a:lnTo>
                      <a:pt x="239" y="12"/>
                    </a:lnTo>
                    <a:lnTo>
                      <a:pt x="0" y="3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2" name="Freeform 88"/>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Lst>
                <a:ahLst/>
                <a:cxnLst>
                  <a:cxn ang="0">
                    <a:pos x="T0" y="T1"/>
                  </a:cxn>
                  <a:cxn ang="0">
                    <a:pos x="T2" y="T3"/>
                  </a:cxn>
                  <a:cxn ang="0">
                    <a:pos x="T4" y="T5"/>
                  </a:cxn>
                  <a:cxn ang="0">
                    <a:pos x="T6" y="T7"/>
                  </a:cxn>
                  <a:cxn ang="0">
                    <a:pos x="T8" y="T9"/>
                  </a:cxn>
                </a:cxnLst>
                <a:rect l="0" t="0" r="r" b="b"/>
                <a:pathLst>
                  <a:path w="315" h="104">
                    <a:moveTo>
                      <a:pt x="310" y="104"/>
                    </a:moveTo>
                    <a:lnTo>
                      <a:pt x="0" y="10"/>
                    </a:lnTo>
                    <a:lnTo>
                      <a:pt x="5" y="0"/>
                    </a:lnTo>
                    <a:lnTo>
                      <a:pt x="315" y="95"/>
                    </a:lnTo>
                    <a:lnTo>
                      <a:pt x="310" y="10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3" name="Freeform 89"/>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Lst>
                <a:ahLst/>
                <a:cxnLst>
                  <a:cxn ang="0">
                    <a:pos x="T0" y="T1"/>
                  </a:cxn>
                  <a:cxn ang="0">
                    <a:pos x="T2" y="T3"/>
                  </a:cxn>
                  <a:cxn ang="0">
                    <a:pos x="T4" y="T5"/>
                  </a:cxn>
                  <a:cxn ang="0">
                    <a:pos x="T6" y="T7"/>
                  </a:cxn>
                  <a:cxn ang="0">
                    <a:pos x="T8" y="T9"/>
                  </a:cxn>
                </a:cxnLst>
                <a:rect l="0" t="0" r="r" b="b"/>
                <a:pathLst>
                  <a:path w="149" h="48">
                    <a:moveTo>
                      <a:pt x="5" y="48"/>
                    </a:moveTo>
                    <a:lnTo>
                      <a:pt x="0" y="36"/>
                    </a:lnTo>
                    <a:lnTo>
                      <a:pt x="147" y="0"/>
                    </a:lnTo>
                    <a:lnTo>
                      <a:pt x="149" y="10"/>
                    </a:lnTo>
                    <a:lnTo>
                      <a:pt x="5" y="4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4" name="Freeform 90"/>
              <p:cNvSpPr/>
              <p:nvPr/>
            </p:nvSpPr>
            <p:spPr bwMode="auto">
              <a:xfrm>
                <a:off x="2618" y="1386"/>
                <a:ext cx="473" cy="132"/>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5" name="Freeform 91"/>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Lst>
                <a:ahLst/>
                <a:cxnLst>
                  <a:cxn ang="0">
                    <a:pos x="T0" y="T1"/>
                  </a:cxn>
                  <a:cxn ang="0">
                    <a:pos x="T2" y="T3"/>
                  </a:cxn>
                  <a:cxn ang="0">
                    <a:pos x="T4" y="T5"/>
                  </a:cxn>
                  <a:cxn ang="0">
                    <a:pos x="T6" y="T7"/>
                  </a:cxn>
                  <a:cxn ang="0">
                    <a:pos x="T8" y="T9"/>
                  </a:cxn>
                </a:cxnLst>
                <a:rect l="0" t="0" r="r" b="b"/>
                <a:pathLst>
                  <a:path w="225" h="163">
                    <a:moveTo>
                      <a:pt x="7" y="163"/>
                    </a:moveTo>
                    <a:lnTo>
                      <a:pt x="0" y="154"/>
                    </a:lnTo>
                    <a:lnTo>
                      <a:pt x="218" y="0"/>
                    </a:lnTo>
                    <a:lnTo>
                      <a:pt x="225" y="10"/>
                    </a:lnTo>
                    <a:lnTo>
                      <a:pt x="7" y="16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6" name="Freeform 92"/>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Lst>
                <a:ahLst/>
                <a:cxnLst>
                  <a:cxn ang="0">
                    <a:pos x="T0" y="T1"/>
                  </a:cxn>
                  <a:cxn ang="0">
                    <a:pos x="T2" y="T3"/>
                  </a:cxn>
                  <a:cxn ang="0">
                    <a:pos x="T4" y="T5"/>
                  </a:cxn>
                  <a:cxn ang="0">
                    <a:pos x="T6" y="T7"/>
                  </a:cxn>
                  <a:cxn ang="0">
                    <a:pos x="T8" y="T9"/>
                  </a:cxn>
                </a:cxnLst>
                <a:rect l="0" t="0" r="r" b="b"/>
                <a:pathLst>
                  <a:path w="395" h="99">
                    <a:moveTo>
                      <a:pt x="2" y="99"/>
                    </a:moveTo>
                    <a:lnTo>
                      <a:pt x="0" y="88"/>
                    </a:lnTo>
                    <a:lnTo>
                      <a:pt x="392" y="0"/>
                    </a:lnTo>
                    <a:lnTo>
                      <a:pt x="395" y="12"/>
                    </a:lnTo>
                    <a:lnTo>
                      <a:pt x="2" y="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7" name="Freeform 93"/>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Lst>
                <a:ahLst/>
                <a:cxnLst>
                  <a:cxn ang="0">
                    <a:pos x="T0" y="T1"/>
                  </a:cxn>
                  <a:cxn ang="0">
                    <a:pos x="T2" y="T3"/>
                  </a:cxn>
                  <a:cxn ang="0">
                    <a:pos x="T4" y="T5"/>
                  </a:cxn>
                  <a:cxn ang="0">
                    <a:pos x="T6" y="T7"/>
                  </a:cxn>
                  <a:cxn ang="0">
                    <a:pos x="T8" y="T9"/>
                  </a:cxn>
                </a:cxnLst>
                <a:rect l="0" t="0" r="r" b="b"/>
                <a:pathLst>
                  <a:path w="69" h="198">
                    <a:moveTo>
                      <a:pt x="59" y="198"/>
                    </a:moveTo>
                    <a:lnTo>
                      <a:pt x="0" y="2"/>
                    </a:lnTo>
                    <a:lnTo>
                      <a:pt x="12" y="0"/>
                    </a:lnTo>
                    <a:lnTo>
                      <a:pt x="69" y="196"/>
                    </a:lnTo>
                    <a:lnTo>
                      <a:pt x="59" y="19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8" name="Freeform 94"/>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Lst>
                <a:ahLst/>
                <a:cxnLst>
                  <a:cxn ang="0">
                    <a:pos x="T0" y="T1"/>
                  </a:cxn>
                  <a:cxn ang="0">
                    <a:pos x="T2" y="T3"/>
                  </a:cxn>
                  <a:cxn ang="0">
                    <a:pos x="T4" y="T5"/>
                  </a:cxn>
                  <a:cxn ang="0">
                    <a:pos x="T6" y="T7"/>
                  </a:cxn>
                  <a:cxn ang="0">
                    <a:pos x="T8" y="T9"/>
                  </a:cxn>
                </a:cxnLst>
                <a:rect l="0" t="0" r="r" b="b"/>
                <a:pathLst>
                  <a:path w="401" h="51">
                    <a:moveTo>
                      <a:pt x="399" y="51"/>
                    </a:moveTo>
                    <a:lnTo>
                      <a:pt x="0" y="11"/>
                    </a:lnTo>
                    <a:lnTo>
                      <a:pt x="0" y="0"/>
                    </a:lnTo>
                    <a:lnTo>
                      <a:pt x="401" y="42"/>
                    </a:lnTo>
                    <a:lnTo>
                      <a:pt x="399" y="5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89" name="Freeform 95"/>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Lst>
                <a:ahLst/>
                <a:cxnLst>
                  <a:cxn ang="0">
                    <a:pos x="T0" y="T1"/>
                  </a:cxn>
                  <a:cxn ang="0">
                    <a:pos x="T2" y="T3"/>
                  </a:cxn>
                  <a:cxn ang="0">
                    <a:pos x="T4" y="T5"/>
                  </a:cxn>
                  <a:cxn ang="0">
                    <a:pos x="T6" y="T7"/>
                  </a:cxn>
                  <a:cxn ang="0">
                    <a:pos x="T8" y="T9"/>
                  </a:cxn>
                </a:cxnLst>
                <a:rect l="0" t="0" r="r" b="b"/>
                <a:pathLst>
                  <a:path w="232" h="168">
                    <a:moveTo>
                      <a:pt x="7" y="168"/>
                    </a:moveTo>
                    <a:lnTo>
                      <a:pt x="0" y="161"/>
                    </a:lnTo>
                    <a:lnTo>
                      <a:pt x="225" y="0"/>
                    </a:lnTo>
                    <a:lnTo>
                      <a:pt x="232" y="9"/>
                    </a:lnTo>
                    <a:lnTo>
                      <a:pt x="7" y="16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0" name="Freeform 96"/>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Lst>
                <a:ahLst/>
                <a:cxnLst>
                  <a:cxn ang="0">
                    <a:pos x="T0" y="T1"/>
                  </a:cxn>
                  <a:cxn ang="0">
                    <a:pos x="T2" y="T3"/>
                  </a:cxn>
                  <a:cxn ang="0">
                    <a:pos x="T4" y="T5"/>
                  </a:cxn>
                  <a:cxn ang="0">
                    <a:pos x="T6" y="T7"/>
                  </a:cxn>
                  <a:cxn ang="0">
                    <a:pos x="T8" y="T9"/>
                  </a:cxn>
                </a:cxnLst>
                <a:rect l="0" t="0" r="r" b="b"/>
                <a:pathLst>
                  <a:path w="111" h="253">
                    <a:moveTo>
                      <a:pt x="9" y="253"/>
                    </a:moveTo>
                    <a:lnTo>
                      <a:pt x="0" y="248"/>
                    </a:lnTo>
                    <a:lnTo>
                      <a:pt x="99" y="0"/>
                    </a:lnTo>
                    <a:lnTo>
                      <a:pt x="111" y="5"/>
                    </a:lnTo>
                    <a:lnTo>
                      <a:pt x="9" y="25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1" name="Freeform 97"/>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Lst>
                <a:ahLst/>
                <a:cxnLst>
                  <a:cxn ang="0">
                    <a:pos x="T0" y="T1"/>
                  </a:cxn>
                  <a:cxn ang="0">
                    <a:pos x="T2" y="T3"/>
                  </a:cxn>
                  <a:cxn ang="0">
                    <a:pos x="T4" y="T5"/>
                  </a:cxn>
                  <a:cxn ang="0">
                    <a:pos x="T6" y="T7"/>
                  </a:cxn>
                  <a:cxn ang="0">
                    <a:pos x="T8" y="T9"/>
                  </a:cxn>
                </a:cxnLst>
                <a:rect l="0" t="0" r="r" b="b"/>
                <a:pathLst>
                  <a:path w="173" h="241">
                    <a:moveTo>
                      <a:pt x="163" y="241"/>
                    </a:moveTo>
                    <a:lnTo>
                      <a:pt x="0" y="7"/>
                    </a:lnTo>
                    <a:lnTo>
                      <a:pt x="9" y="0"/>
                    </a:lnTo>
                    <a:lnTo>
                      <a:pt x="173" y="234"/>
                    </a:lnTo>
                    <a:lnTo>
                      <a:pt x="163" y="24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2" name="Freeform 98"/>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Lst>
                <a:ahLst/>
                <a:cxnLst>
                  <a:cxn ang="0">
                    <a:pos x="T0" y="T1"/>
                  </a:cxn>
                  <a:cxn ang="0">
                    <a:pos x="T2" y="T3"/>
                  </a:cxn>
                  <a:cxn ang="0">
                    <a:pos x="T4" y="T5"/>
                  </a:cxn>
                  <a:cxn ang="0">
                    <a:pos x="T6" y="T7"/>
                  </a:cxn>
                  <a:cxn ang="0">
                    <a:pos x="T8" y="T9"/>
                  </a:cxn>
                </a:cxnLst>
                <a:rect l="0" t="0" r="r" b="b"/>
                <a:pathLst>
                  <a:path w="285" h="99">
                    <a:moveTo>
                      <a:pt x="283" y="99"/>
                    </a:moveTo>
                    <a:lnTo>
                      <a:pt x="0" y="9"/>
                    </a:lnTo>
                    <a:lnTo>
                      <a:pt x="2" y="0"/>
                    </a:lnTo>
                    <a:lnTo>
                      <a:pt x="285" y="87"/>
                    </a:lnTo>
                    <a:lnTo>
                      <a:pt x="283" y="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3" name="Freeform 99"/>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5"/>
                    </a:lnTo>
                    <a:lnTo>
                      <a:pt x="12" y="0"/>
                    </a:lnTo>
                    <a:lnTo>
                      <a:pt x="48" y="118"/>
                    </a:lnTo>
                    <a:lnTo>
                      <a:pt x="38" y="1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4" name="Freeform 100"/>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Lst>
                <a:ahLst/>
                <a:cxnLst>
                  <a:cxn ang="0">
                    <a:pos x="T0" y="T1"/>
                  </a:cxn>
                  <a:cxn ang="0">
                    <a:pos x="T2" y="T3"/>
                  </a:cxn>
                  <a:cxn ang="0">
                    <a:pos x="T4" y="T5"/>
                  </a:cxn>
                  <a:cxn ang="0">
                    <a:pos x="T6" y="T7"/>
                  </a:cxn>
                  <a:cxn ang="0">
                    <a:pos x="T8" y="T9"/>
                  </a:cxn>
                </a:cxnLst>
                <a:rect l="0" t="0" r="r" b="b"/>
                <a:pathLst>
                  <a:path w="121" h="165">
                    <a:moveTo>
                      <a:pt x="10" y="165"/>
                    </a:moveTo>
                    <a:lnTo>
                      <a:pt x="0" y="158"/>
                    </a:lnTo>
                    <a:lnTo>
                      <a:pt x="111" y="0"/>
                    </a:lnTo>
                    <a:lnTo>
                      <a:pt x="121" y="7"/>
                    </a:lnTo>
                    <a:lnTo>
                      <a:pt x="10" y="16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5" name="Freeform 101"/>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Lst>
                <a:ahLst/>
                <a:cxnLst>
                  <a:cxn ang="0">
                    <a:pos x="T0" y="T1"/>
                  </a:cxn>
                  <a:cxn ang="0">
                    <a:pos x="T2" y="T3"/>
                  </a:cxn>
                  <a:cxn ang="0">
                    <a:pos x="T4" y="T5"/>
                  </a:cxn>
                  <a:cxn ang="0">
                    <a:pos x="T6" y="T7"/>
                  </a:cxn>
                  <a:cxn ang="0">
                    <a:pos x="T8" y="T9"/>
                  </a:cxn>
                </a:cxnLst>
                <a:rect l="0" t="0" r="r" b="b"/>
                <a:pathLst>
                  <a:path w="198" h="160">
                    <a:moveTo>
                      <a:pt x="7" y="160"/>
                    </a:moveTo>
                    <a:lnTo>
                      <a:pt x="0" y="151"/>
                    </a:lnTo>
                    <a:lnTo>
                      <a:pt x="191" y="0"/>
                    </a:lnTo>
                    <a:lnTo>
                      <a:pt x="198" y="7"/>
                    </a:lnTo>
                    <a:lnTo>
                      <a:pt x="7" y="16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6" name="Freeform 102"/>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Lst>
                <a:ahLst/>
                <a:cxnLst>
                  <a:cxn ang="0">
                    <a:pos x="T0" y="T1"/>
                  </a:cxn>
                  <a:cxn ang="0">
                    <a:pos x="T2" y="T3"/>
                  </a:cxn>
                  <a:cxn ang="0">
                    <a:pos x="T4" y="T5"/>
                  </a:cxn>
                  <a:cxn ang="0">
                    <a:pos x="T6" y="T7"/>
                  </a:cxn>
                  <a:cxn ang="0">
                    <a:pos x="T8" y="T9"/>
                  </a:cxn>
                </a:cxnLst>
                <a:rect l="0" t="0" r="r" b="b"/>
                <a:pathLst>
                  <a:path w="208" h="250">
                    <a:moveTo>
                      <a:pt x="200" y="250"/>
                    </a:moveTo>
                    <a:lnTo>
                      <a:pt x="0" y="7"/>
                    </a:lnTo>
                    <a:lnTo>
                      <a:pt x="9" y="0"/>
                    </a:lnTo>
                    <a:lnTo>
                      <a:pt x="208" y="243"/>
                    </a:lnTo>
                    <a:lnTo>
                      <a:pt x="200" y="25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7" name="Freeform 103"/>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Lst>
                <a:ahLst/>
                <a:cxnLst>
                  <a:cxn ang="0">
                    <a:pos x="T0" y="T1"/>
                  </a:cxn>
                  <a:cxn ang="0">
                    <a:pos x="T2" y="T3"/>
                  </a:cxn>
                  <a:cxn ang="0">
                    <a:pos x="T4" y="T5"/>
                  </a:cxn>
                  <a:cxn ang="0">
                    <a:pos x="T6" y="T7"/>
                  </a:cxn>
                  <a:cxn ang="0">
                    <a:pos x="T8" y="T9"/>
                  </a:cxn>
                </a:cxnLst>
                <a:rect l="0" t="0" r="r" b="b"/>
                <a:pathLst>
                  <a:path w="220" h="147">
                    <a:moveTo>
                      <a:pt x="8" y="147"/>
                    </a:moveTo>
                    <a:lnTo>
                      <a:pt x="0" y="137"/>
                    </a:lnTo>
                    <a:lnTo>
                      <a:pt x="215" y="0"/>
                    </a:lnTo>
                    <a:lnTo>
                      <a:pt x="220" y="10"/>
                    </a:lnTo>
                    <a:lnTo>
                      <a:pt x="8" y="14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8" name="Freeform 104"/>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Lst>
                <a:ahLst/>
                <a:cxnLst>
                  <a:cxn ang="0">
                    <a:pos x="T0" y="T1"/>
                  </a:cxn>
                  <a:cxn ang="0">
                    <a:pos x="T2" y="T3"/>
                  </a:cxn>
                  <a:cxn ang="0">
                    <a:pos x="T4" y="T5"/>
                  </a:cxn>
                  <a:cxn ang="0">
                    <a:pos x="T6" y="T7"/>
                  </a:cxn>
                  <a:cxn ang="0">
                    <a:pos x="T8" y="T9"/>
                  </a:cxn>
                </a:cxnLst>
                <a:rect l="0" t="0" r="r" b="b"/>
                <a:pathLst>
                  <a:path w="269" h="28">
                    <a:moveTo>
                      <a:pt x="0" y="28"/>
                    </a:moveTo>
                    <a:lnTo>
                      <a:pt x="0" y="16"/>
                    </a:lnTo>
                    <a:lnTo>
                      <a:pt x="269" y="0"/>
                    </a:lnTo>
                    <a:lnTo>
                      <a:pt x="269" y="9"/>
                    </a:lnTo>
                    <a:lnTo>
                      <a:pt x="0" y="2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99" name="Freeform 105"/>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Lst>
                <a:ahLst/>
                <a:cxnLst>
                  <a:cxn ang="0">
                    <a:pos x="T0" y="T1"/>
                  </a:cxn>
                  <a:cxn ang="0">
                    <a:pos x="T2" y="T3"/>
                  </a:cxn>
                  <a:cxn ang="0">
                    <a:pos x="T4" y="T5"/>
                  </a:cxn>
                  <a:cxn ang="0">
                    <a:pos x="T6" y="T7"/>
                  </a:cxn>
                  <a:cxn ang="0">
                    <a:pos x="T8" y="T9"/>
                  </a:cxn>
                </a:cxnLst>
                <a:rect l="0" t="0" r="r" b="b"/>
                <a:pathLst>
                  <a:path w="210" h="31">
                    <a:moveTo>
                      <a:pt x="2" y="31"/>
                    </a:moveTo>
                    <a:lnTo>
                      <a:pt x="0" y="19"/>
                    </a:lnTo>
                    <a:lnTo>
                      <a:pt x="210" y="0"/>
                    </a:lnTo>
                    <a:lnTo>
                      <a:pt x="210" y="12"/>
                    </a:lnTo>
                    <a:lnTo>
                      <a:pt x="2" y="3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0" name="Freeform 106"/>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Lst>
                <a:ahLst/>
                <a:cxnLst>
                  <a:cxn ang="0">
                    <a:pos x="T0" y="T1"/>
                  </a:cxn>
                  <a:cxn ang="0">
                    <a:pos x="T2" y="T3"/>
                  </a:cxn>
                  <a:cxn ang="0">
                    <a:pos x="T4" y="T5"/>
                  </a:cxn>
                  <a:cxn ang="0">
                    <a:pos x="T6" y="T7"/>
                  </a:cxn>
                  <a:cxn ang="0">
                    <a:pos x="T8" y="T9"/>
                  </a:cxn>
                </a:cxnLst>
                <a:rect l="0" t="0" r="r" b="b"/>
                <a:pathLst>
                  <a:path w="308" h="139">
                    <a:moveTo>
                      <a:pt x="303" y="139"/>
                    </a:moveTo>
                    <a:lnTo>
                      <a:pt x="0" y="9"/>
                    </a:lnTo>
                    <a:lnTo>
                      <a:pt x="5" y="0"/>
                    </a:lnTo>
                    <a:lnTo>
                      <a:pt x="308" y="127"/>
                    </a:lnTo>
                    <a:lnTo>
                      <a:pt x="303" y="13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1" name="Freeform 107"/>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Lst>
                <a:ahLst/>
                <a:cxnLst>
                  <a:cxn ang="0">
                    <a:pos x="T0" y="T1"/>
                  </a:cxn>
                  <a:cxn ang="0">
                    <a:pos x="T2" y="T3"/>
                  </a:cxn>
                  <a:cxn ang="0">
                    <a:pos x="T4" y="T5"/>
                  </a:cxn>
                  <a:cxn ang="0">
                    <a:pos x="T6" y="T7"/>
                  </a:cxn>
                  <a:cxn ang="0">
                    <a:pos x="T8" y="T9"/>
                  </a:cxn>
                </a:cxnLst>
                <a:rect l="0" t="0" r="r" b="b"/>
                <a:pathLst>
                  <a:path w="331" h="78">
                    <a:moveTo>
                      <a:pt x="2" y="78"/>
                    </a:moveTo>
                    <a:lnTo>
                      <a:pt x="0" y="66"/>
                    </a:lnTo>
                    <a:lnTo>
                      <a:pt x="328" y="0"/>
                    </a:lnTo>
                    <a:lnTo>
                      <a:pt x="331" y="12"/>
                    </a:lnTo>
                    <a:lnTo>
                      <a:pt x="2" y="7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2" name="Freeform 108"/>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Lst>
                <a:ahLst/>
                <a:cxnLst>
                  <a:cxn ang="0">
                    <a:pos x="T0" y="T1"/>
                  </a:cxn>
                  <a:cxn ang="0">
                    <a:pos x="T2" y="T3"/>
                  </a:cxn>
                  <a:cxn ang="0">
                    <a:pos x="T4" y="T5"/>
                  </a:cxn>
                  <a:cxn ang="0">
                    <a:pos x="T6" y="T7"/>
                  </a:cxn>
                  <a:cxn ang="0">
                    <a:pos x="T8" y="T9"/>
                  </a:cxn>
                </a:cxnLst>
                <a:rect l="0" t="0" r="r" b="b"/>
                <a:pathLst>
                  <a:path w="94" h="290">
                    <a:moveTo>
                      <a:pt x="82" y="290"/>
                    </a:moveTo>
                    <a:lnTo>
                      <a:pt x="0" y="2"/>
                    </a:lnTo>
                    <a:lnTo>
                      <a:pt x="11" y="0"/>
                    </a:lnTo>
                    <a:lnTo>
                      <a:pt x="94" y="288"/>
                    </a:lnTo>
                    <a:lnTo>
                      <a:pt x="82" y="29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3" name="Freeform 109"/>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Lst>
                <a:ahLst/>
                <a:cxnLst>
                  <a:cxn ang="0">
                    <a:pos x="T0" y="T1"/>
                  </a:cxn>
                  <a:cxn ang="0">
                    <a:pos x="T2" y="T3"/>
                  </a:cxn>
                  <a:cxn ang="0">
                    <a:pos x="T4" y="T5"/>
                  </a:cxn>
                  <a:cxn ang="0">
                    <a:pos x="T6" y="T7"/>
                  </a:cxn>
                  <a:cxn ang="0">
                    <a:pos x="T8" y="T9"/>
                  </a:cxn>
                </a:cxnLst>
                <a:rect l="0" t="0" r="r" b="b"/>
                <a:pathLst>
                  <a:path w="142" h="305">
                    <a:moveTo>
                      <a:pt x="10" y="305"/>
                    </a:moveTo>
                    <a:lnTo>
                      <a:pt x="0" y="300"/>
                    </a:lnTo>
                    <a:lnTo>
                      <a:pt x="130" y="0"/>
                    </a:lnTo>
                    <a:lnTo>
                      <a:pt x="142" y="5"/>
                    </a:lnTo>
                    <a:lnTo>
                      <a:pt x="10" y="30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4" name="Freeform 110"/>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Lst>
                <a:ahLst/>
                <a:cxnLst>
                  <a:cxn ang="0">
                    <a:pos x="T0" y="T1"/>
                  </a:cxn>
                  <a:cxn ang="0">
                    <a:pos x="T2" y="T3"/>
                  </a:cxn>
                  <a:cxn ang="0">
                    <a:pos x="T4" y="T5"/>
                  </a:cxn>
                  <a:cxn ang="0">
                    <a:pos x="T6" y="T7"/>
                  </a:cxn>
                  <a:cxn ang="0">
                    <a:pos x="T8" y="T9"/>
                  </a:cxn>
                </a:cxnLst>
                <a:rect l="0" t="0" r="r" b="b"/>
                <a:pathLst>
                  <a:path w="28" h="373">
                    <a:moveTo>
                      <a:pt x="12" y="373"/>
                    </a:moveTo>
                    <a:lnTo>
                      <a:pt x="0" y="373"/>
                    </a:lnTo>
                    <a:lnTo>
                      <a:pt x="16" y="0"/>
                    </a:lnTo>
                    <a:lnTo>
                      <a:pt x="28" y="0"/>
                    </a:lnTo>
                    <a:lnTo>
                      <a:pt x="12" y="37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5" name="Freeform 111"/>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Lst>
                <a:ahLst/>
                <a:cxnLst>
                  <a:cxn ang="0">
                    <a:pos x="T0" y="T1"/>
                  </a:cxn>
                  <a:cxn ang="0">
                    <a:pos x="T2" y="T3"/>
                  </a:cxn>
                  <a:cxn ang="0">
                    <a:pos x="T4" y="T5"/>
                  </a:cxn>
                  <a:cxn ang="0">
                    <a:pos x="T6" y="T7"/>
                  </a:cxn>
                  <a:cxn ang="0">
                    <a:pos x="T8" y="T9"/>
                  </a:cxn>
                </a:cxnLst>
                <a:rect l="0" t="0" r="r" b="b"/>
                <a:pathLst>
                  <a:path w="121" h="281">
                    <a:moveTo>
                      <a:pt x="109" y="281"/>
                    </a:moveTo>
                    <a:lnTo>
                      <a:pt x="0" y="2"/>
                    </a:lnTo>
                    <a:lnTo>
                      <a:pt x="12" y="0"/>
                    </a:lnTo>
                    <a:lnTo>
                      <a:pt x="121" y="276"/>
                    </a:lnTo>
                    <a:lnTo>
                      <a:pt x="109" y="28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6" name="Freeform 112"/>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Lst>
                <a:ahLst/>
                <a:cxnLst>
                  <a:cxn ang="0">
                    <a:pos x="T0" y="T1"/>
                  </a:cxn>
                  <a:cxn ang="0">
                    <a:pos x="T2" y="T3"/>
                  </a:cxn>
                  <a:cxn ang="0">
                    <a:pos x="T4" y="T5"/>
                  </a:cxn>
                  <a:cxn ang="0">
                    <a:pos x="T6" y="T7"/>
                  </a:cxn>
                  <a:cxn ang="0">
                    <a:pos x="T8" y="T9"/>
                  </a:cxn>
                </a:cxnLst>
                <a:rect l="0" t="0" r="r" b="b"/>
                <a:pathLst>
                  <a:path w="74" h="224">
                    <a:moveTo>
                      <a:pt x="62" y="224"/>
                    </a:moveTo>
                    <a:lnTo>
                      <a:pt x="0" y="5"/>
                    </a:lnTo>
                    <a:lnTo>
                      <a:pt x="12" y="0"/>
                    </a:lnTo>
                    <a:lnTo>
                      <a:pt x="74" y="222"/>
                    </a:lnTo>
                    <a:lnTo>
                      <a:pt x="62" y="22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7" name="Freeform 113"/>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Lst>
                <a:ahLst/>
                <a:cxnLst>
                  <a:cxn ang="0">
                    <a:pos x="T0" y="T1"/>
                  </a:cxn>
                  <a:cxn ang="0">
                    <a:pos x="T2" y="T3"/>
                  </a:cxn>
                  <a:cxn ang="0">
                    <a:pos x="T4" y="T5"/>
                  </a:cxn>
                  <a:cxn ang="0">
                    <a:pos x="T6" y="T7"/>
                  </a:cxn>
                  <a:cxn ang="0">
                    <a:pos x="T8" y="T9"/>
                  </a:cxn>
                </a:cxnLst>
                <a:rect l="0" t="0" r="r" b="b"/>
                <a:pathLst>
                  <a:path w="148" h="248">
                    <a:moveTo>
                      <a:pt x="9" y="248"/>
                    </a:moveTo>
                    <a:lnTo>
                      <a:pt x="0" y="244"/>
                    </a:lnTo>
                    <a:lnTo>
                      <a:pt x="139" y="0"/>
                    </a:lnTo>
                    <a:lnTo>
                      <a:pt x="148" y="7"/>
                    </a:lnTo>
                    <a:lnTo>
                      <a:pt x="9" y="24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8" name="Freeform 114"/>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Lst>
                <a:ahLst/>
                <a:cxnLst>
                  <a:cxn ang="0">
                    <a:pos x="T0" y="T1"/>
                  </a:cxn>
                  <a:cxn ang="0">
                    <a:pos x="T2" y="T3"/>
                  </a:cxn>
                  <a:cxn ang="0">
                    <a:pos x="T4" y="T5"/>
                  </a:cxn>
                  <a:cxn ang="0">
                    <a:pos x="T6" y="T7"/>
                  </a:cxn>
                  <a:cxn ang="0">
                    <a:pos x="T8" y="T9"/>
                  </a:cxn>
                </a:cxnLst>
                <a:rect l="0" t="0" r="r" b="b"/>
                <a:pathLst>
                  <a:path w="255" h="160">
                    <a:moveTo>
                      <a:pt x="250" y="160"/>
                    </a:moveTo>
                    <a:lnTo>
                      <a:pt x="0" y="9"/>
                    </a:lnTo>
                    <a:lnTo>
                      <a:pt x="5" y="0"/>
                    </a:lnTo>
                    <a:lnTo>
                      <a:pt x="255" y="151"/>
                    </a:lnTo>
                    <a:lnTo>
                      <a:pt x="250" y="16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09" name="Freeform 115"/>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Lst>
                <a:ahLst/>
                <a:cxnLst>
                  <a:cxn ang="0">
                    <a:pos x="T0" y="T1"/>
                  </a:cxn>
                  <a:cxn ang="0">
                    <a:pos x="T2" y="T3"/>
                  </a:cxn>
                  <a:cxn ang="0">
                    <a:pos x="T4" y="T5"/>
                  </a:cxn>
                  <a:cxn ang="0">
                    <a:pos x="T6" y="T7"/>
                  </a:cxn>
                  <a:cxn ang="0">
                    <a:pos x="T8" y="T9"/>
                  </a:cxn>
                </a:cxnLst>
                <a:rect l="0" t="0" r="r" b="b"/>
                <a:pathLst>
                  <a:path w="165" h="217">
                    <a:moveTo>
                      <a:pt x="156" y="217"/>
                    </a:moveTo>
                    <a:lnTo>
                      <a:pt x="0" y="7"/>
                    </a:lnTo>
                    <a:lnTo>
                      <a:pt x="9" y="0"/>
                    </a:lnTo>
                    <a:lnTo>
                      <a:pt x="165" y="212"/>
                    </a:lnTo>
                    <a:lnTo>
                      <a:pt x="156" y="21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10" name="Freeform 116"/>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Lst>
                <a:ahLst/>
                <a:cxnLst>
                  <a:cxn ang="0">
                    <a:pos x="T0" y="T1"/>
                  </a:cxn>
                  <a:cxn ang="0">
                    <a:pos x="T2" y="T3"/>
                  </a:cxn>
                  <a:cxn ang="0">
                    <a:pos x="T4" y="T5"/>
                  </a:cxn>
                  <a:cxn ang="0">
                    <a:pos x="T6" y="T7"/>
                  </a:cxn>
                  <a:cxn ang="0">
                    <a:pos x="T8" y="T9"/>
                  </a:cxn>
                </a:cxnLst>
                <a:rect l="0" t="0" r="r" b="b"/>
                <a:pathLst>
                  <a:path w="94" h="321">
                    <a:moveTo>
                      <a:pt x="9" y="321"/>
                    </a:moveTo>
                    <a:lnTo>
                      <a:pt x="0" y="319"/>
                    </a:lnTo>
                    <a:lnTo>
                      <a:pt x="83" y="0"/>
                    </a:lnTo>
                    <a:lnTo>
                      <a:pt x="94" y="2"/>
                    </a:lnTo>
                    <a:lnTo>
                      <a:pt x="9" y="3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11" name="Freeform 117"/>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Lst>
                <a:ahLst/>
                <a:cxnLst>
                  <a:cxn ang="0">
                    <a:pos x="T0" y="T1"/>
                  </a:cxn>
                  <a:cxn ang="0">
                    <a:pos x="T2" y="T3"/>
                  </a:cxn>
                  <a:cxn ang="0">
                    <a:pos x="T4" y="T5"/>
                  </a:cxn>
                  <a:cxn ang="0">
                    <a:pos x="T6" y="T7"/>
                  </a:cxn>
                  <a:cxn ang="0">
                    <a:pos x="T8" y="T9"/>
                  </a:cxn>
                </a:cxnLst>
                <a:rect l="0" t="0" r="r" b="b"/>
                <a:pathLst>
                  <a:path w="158" h="284">
                    <a:moveTo>
                      <a:pt x="149" y="284"/>
                    </a:moveTo>
                    <a:lnTo>
                      <a:pt x="0" y="5"/>
                    </a:lnTo>
                    <a:lnTo>
                      <a:pt x="9" y="0"/>
                    </a:lnTo>
                    <a:lnTo>
                      <a:pt x="158" y="277"/>
                    </a:lnTo>
                    <a:lnTo>
                      <a:pt x="149" y="28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12" name="Freeform 118"/>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Lst>
                <a:ahLst/>
                <a:cxnLst>
                  <a:cxn ang="0">
                    <a:pos x="T0" y="T1"/>
                  </a:cxn>
                  <a:cxn ang="0">
                    <a:pos x="T2" y="T3"/>
                  </a:cxn>
                  <a:cxn ang="0">
                    <a:pos x="T4" y="T5"/>
                  </a:cxn>
                  <a:cxn ang="0">
                    <a:pos x="T6" y="T7"/>
                  </a:cxn>
                  <a:cxn ang="0">
                    <a:pos x="T8" y="T9"/>
                  </a:cxn>
                </a:cxnLst>
                <a:rect l="0" t="0" r="r" b="b"/>
                <a:pathLst>
                  <a:path w="109" h="246">
                    <a:moveTo>
                      <a:pt x="9" y="246"/>
                    </a:moveTo>
                    <a:lnTo>
                      <a:pt x="0" y="241"/>
                    </a:lnTo>
                    <a:lnTo>
                      <a:pt x="99" y="0"/>
                    </a:lnTo>
                    <a:lnTo>
                      <a:pt x="109" y="5"/>
                    </a:lnTo>
                    <a:lnTo>
                      <a:pt x="9" y="24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13" name="Freeform 119"/>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Lst>
                <a:ahLst/>
                <a:cxnLst>
                  <a:cxn ang="0">
                    <a:pos x="T0" y="T1"/>
                  </a:cxn>
                  <a:cxn ang="0">
                    <a:pos x="T2" y="T3"/>
                  </a:cxn>
                  <a:cxn ang="0">
                    <a:pos x="T4" y="T5"/>
                  </a:cxn>
                  <a:cxn ang="0">
                    <a:pos x="T6" y="T7"/>
                  </a:cxn>
                  <a:cxn ang="0">
                    <a:pos x="T8" y="T9"/>
                  </a:cxn>
                </a:cxnLst>
                <a:rect l="0" t="0" r="r" b="b"/>
                <a:pathLst>
                  <a:path w="142" h="196">
                    <a:moveTo>
                      <a:pt x="9" y="196"/>
                    </a:moveTo>
                    <a:lnTo>
                      <a:pt x="0" y="189"/>
                    </a:lnTo>
                    <a:lnTo>
                      <a:pt x="132" y="0"/>
                    </a:lnTo>
                    <a:lnTo>
                      <a:pt x="142" y="7"/>
                    </a:lnTo>
                    <a:lnTo>
                      <a:pt x="9" y="19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14" name="Freeform 120"/>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Lst>
                <a:ahLst/>
                <a:cxnLst>
                  <a:cxn ang="0">
                    <a:pos x="T0" y="T1"/>
                  </a:cxn>
                  <a:cxn ang="0">
                    <a:pos x="T2" y="T3"/>
                  </a:cxn>
                  <a:cxn ang="0">
                    <a:pos x="T4" y="T5"/>
                  </a:cxn>
                  <a:cxn ang="0">
                    <a:pos x="T6" y="T7"/>
                  </a:cxn>
                  <a:cxn ang="0">
                    <a:pos x="T8" y="T9"/>
                  </a:cxn>
                </a:cxnLst>
                <a:rect l="0" t="0" r="r" b="b"/>
                <a:pathLst>
                  <a:path w="175" h="205">
                    <a:moveTo>
                      <a:pt x="165" y="205"/>
                    </a:moveTo>
                    <a:lnTo>
                      <a:pt x="0" y="7"/>
                    </a:lnTo>
                    <a:lnTo>
                      <a:pt x="7" y="0"/>
                    </a:lnTo>
                    <a:lnTo>
                      <a:pt x="175" y="198"/>
                    </a:lnTo>
                    <a:lnTo>
                      <a:pt x="165" y="20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15" name="Freeform 121"/>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Lst>
                <a:ahLst/>
                <a:cxnLst>
                  <a:cxn ang="0">
                    <a:pos x="T0" y="T1"/>
                  </a:cxn>
                  <a:cxn ang="0">
                    <a:pos x="T2" y="T3"/>
                  </a:cxn>
                  <a:cxn ang="0">
                    <a:pos x="T4" y="T5"/>
                  </a:cxn>
                  <a:cxn ang="0">
                    <a:pos x="T6" y="T7"/>
                  </a:cxn>
                  <a:cxn ang="0">
                    <a:pos x="T8" y="T9"/>
                  </a:cxn>
                </a:cxnLst>
                <a:rect l="0" t="0" r="r" b="b"/>
                <a:pathLst>
                  <a:path w="241" h="321">
                    <a:moveTo>
                      <a:pt x="234" y="321"/>
                    </a:moveTo>
                    <a:lnTo>
                      <a:pt x="0" y="7"/>
                    </a:lnTo>
                    <a:lnTo>
                      <a:pt x="9" y="0"/>
                    </a:lnTo>
                    <a:lnTo>
                      <a:pt x="241" y="316"/>
                    </a:lnTo>
                    <a:lnTo>
                      <a:pt x="234" y="3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16" name="Oval 122"/>
              <p:cNvSpPr>
                <a:spLocks noChangeArrowheads="1"/>
              </p:cNvSpPr>
              <p:nvPr/>
            </p:nvSpPr>
            <p:spPr bwMode="auto">
              <a:xfrm>
                <a:off x="2786" y="1291"/>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Oval 123"/>
              <p:cNvSpPr>
                <a:spLocks noChangeArrowheads="1"/>
              </p:cNvSpPr>
              <p:nvPr/>
            </p:nvSpPr>
            <p:spPr bwMode="auto">
              <a:xfrm>
                <a:off x="2306" y="1591"/>
                <a:ext cx="111" cy="114"/>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Oval 124"/>
              <p:cNvSpPr>
                <a:spLocks noChangeArrowheads="1"/>
              </p:cNvSpPr>
              <p:nvPr/>
            </p:nvSpPr>
            <p:spPr bwMode="auto">
              <a:xfrm>
                <a:off x="2798" y="2137"/>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Oval 125"/>
              <p:cNvSpPr>
                <a:spLocks noChangeArrowheads="1"/>
              </p:cNvSpPr>
              <p:nvPr/>
            </p:nvSpPr>
            <p:spPr bwMode="auto">
              <a:xfrm>
                <a:off x="2798" y="1579"/>
                <a:ext cx="111" cy="11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Oval 126"/>
              <p:cNvSpPr>
                <a:spLocks noChangeArrowheads="1"/>
              </p:cNvSpPr>
              <p:nvPr/>
            </p:nvSpPr>
            <p:spPr bwMode="auto">
              <a:xfrm>
                <a:off x="2781" y="1761"/>
                <a:ext cx="144" cy="144"/>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Oval 127"/>
              <p:cNvSpPr>
                <a:spLocks noChangeArrowheads="1"/>
              </p:cNvSpPr>
              <p:nvPr/>
            </p:nvSpPr>
            <p:spPr bwMode="auto">
              <a:xfrm>
                <a:off x="3341" y="1421"/>
                <a:ext cx="114" cy="11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Oval 128"/>
              <p:cNvSpPr>
                <a:spLocks noChangeArrowheads="1"/>
              </p:cNvSpPr>
              <p:nvPr/>
            </p:nvSpPr>
            <p:spPr bwMode="auto">
              <a:xfrm>
                <a:off x="2524" y="835"/>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Oval 129"/>
              <p:cNvSpPr>
                <a:spLocks noChangeArrowheads="1"/>
              </p:cNvSpPr>
              <p:nvPr/>
            </p:nvSpPr>
            <p:spPr bwMode="auto">
              <a:xfrm>
                <a:off x="2521" y="1227"/>
                <a:ext cx="81" cy="8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Oval 130"/>
              <p:cNvSpPr>
                <a:spLocks noChangeArrowheads="1"/>
              </p:cNvSpPr>
              <p:nvPr/>
            </p:nvSpPr>
            <p:spPr bwMode="auto">
              <a:xfrm>
                <a:off x="2250" y="1249"/>
                <a:ext cx="80" cy="80"/>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Oval 131"/>
              <p:cNvSpPr>
                <a:spLocks noChangeArrowheads="1"/>
              </p:cNvSpPr>
              <p:nvPr/>
            </p:nvSpPr>
            <p:spPr bwMode="auto">
              <a:xfrm>
                <a:off x="2351" y="1001"/>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Oval 132"/>
              <p:cNvSpPr>
                <a:spLocks noChangeArrowheads="1"/>
              </p:cNvSpPr>
              <p:nvPr/>
            </p:nvSpPr>
            <p:spPr bwMode="auto">
              <a:xfrm>
                <a:off x="2942" y="1069"/>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Oval 133"/>
              <p:cNvSpPr>
                <a:spLocks noChangeArrowheads="1"/>
              </p:cNvSpPr>
              <p:nvPr/>
            </p:nvSpPr>
            <p:spPr bwMode="auto">
              <a:xfrm>
                <a:off x="3346" y="1109"/>
                <a:ext cx="80" cy="8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Oval 134"/>
              <p:cNvSpPr>
                <a:spLocks noChangeArrowheads="1"/>
              </p:cNvSpPr>
              <p:nvPr/>
            </p:nvSpPr>
            <p:spPr bwMode="auto">
              <a:xfrm>
                <a:off x="3110" y="1558"/>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Oval 135"/>
              <p:cNvSpPr>
                <a:spLocks noChangeArrowheads="1"/>
              </p:cNvSpPr>
              <p:nvPr/>
            </p:nvSpPr>
            <p:spPr bwMode="auto">
              <a:xfrm>
                <a:off x="3204" y="1225"/>
                <a:ext cx="78" cy="78"/>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Oval 136"/>
              <p:cNvSpPr>
                <a:spLocks noChangeArrowheads="1"/>
              </p:cNvSpPr>
              <p:nvPr/>
            </p:nvSpPr>
            <p:spPr bwMode="auto">
              <a:xfrm>
                <a:off x="2491" y="1962"/>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Oval 137"/>
              <p:cNvSpPr>
                <a:spLocks noChangeArrowheads="1"/>
              </p:cNvSpPr>
              <p:nvPr/>
            </p:nvSpPr>
            <p:spPr bwMode="auto">
              <a:xfrm>
                <a:off x="3136" y="190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Oval 138"/>
              <p:cNvSpPr>
                <a:spLocks noChangeArrowheads="1"/>
              </p:cNvSpPr>
              <p:nvPr/>
            </p:nvSpPr>
            <p:spPr bwMode="auto">
              <a:xfrm>
                <a:off x="2746" y="1102"/>
                <a:ext cx="57" cy="59"/>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Oval 139"/>
              <p:cNvSpPr>
                <a:spLocks noChangeArrowheads="1"/>
              </p:cNvSpPr>
              <p:nvPr/>
            </p:nvSpPr>
            <p:spPr bwMode="auto">
              <a:xfrm>
                <a:off x="2422" y="1395"/>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Oval 140"/>
              <p:cNvSpPr>
                <a:spLocks noChangeArrowheads="1"/>
              </p:cNvSpPr>
              <p:nvPr/>
            </p:nvSpPr>
            <p:spPr bwMode="auto">
              <a:xfrm>
                <a:off x="2573" y="1357"/>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Oval 141"/>
              <p:cNvSpPr>
                <a:spLocks noChangeArrowheads="1"/>
              </p:cNvSpPr>
              <p:nvPr/>
            </p:nvSpPr>
            <p:spPr bwMode="auto">
              <a:xfrm>
                <a:off x="3065" y="1362"/>
                <a:ext cx="59" cy="57"/>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Oval 142"/>
              <p:cNvSpPr>
                <a:spLocks noChangeArrowheads="1"/>
              </p:cNvSpPr>
              <p:nvPr/>
            </p:nvSpPr>
            <p:spPr bwMode="auto">
              <a:xfrm>
                <a:off x="2968" y="1610"/>
                <a:ext cx="57" cy="57"/>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Oval 143"/>
              <p:cNvSpPr>
                <a:spLocks noChangeArrowheads="1"/>
              </p:cNvSpPr>
              <p:nvPr/>
            </p:nvSpPr>
            <p:spPr bwMode="auto">
              <a:xfrm>
                <a:off x="2873" y="790"/>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Oval 144"/>
              <p:cNvSpPr>
                <a:spLocks noChangeArrowheads="1"/>
              </p:cNvSpPr>
              <p:nvPr/>
            </p:nvSpPr>
            <p:spPr bwMode="auto">
              <a:xfrm>
                <a:off x="3178" y="923"/>
                <a:ext cx="57" cy="56"/>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Oval 145"/>
              <p:cNvSpPr>
                <a:spLocks noChangeArrowheads="1"/>
              </p:cNvSpPr>
              <p:nvPr/>
            </p:nvSpPr>
            <p:spPr bwMode="auto">
              <a:xfrm>
                <a:off x="3254" y="1707"/>
                <a:ext cx="57"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Oval 146"/>
              <p:cNvSpPr>
                <a:spLocks noChangeArrowheads="1"/>
              </p:cNvSpPr>
              <p:nvPr/>
            </p:nvSpPr>
            <p:spPr bwMode="auto">
              <a:xfrm>
                <a:off x="3119" y="2139"/>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Oval 147"/>
              <p:cNvSpPr>
                <a:spLocks noChangeArrowheads="1"/>
              </p:cNvSpPr>
              <p:nvPr/>
            </p:nvSpPr>
            <p:spPr bwMode="auto">
              <a:xfrm>
                <a:off x="2994" y="2170"/>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Oval 148"/>
              <p:cNvSpPr>
                <a:spLocks noChangeArrowheads="1"/>
              </p:cNvSpPr>
              <p:nvPr/>
            </p:nvSpPr>
            <p:spPr bwMode="auto">
              <a:xfrm>
                <a:off x="2557" y="2172"/>
                <a:ext cx="56"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Oval 149"/>
              <p:cNvSpPr>
                <a:spLocks noChangeArrowheads="1"/>
              </p:cNvSpPr>
              <p:nvPr/>
            </p:nvSpPr>
            <p:spPr bwMode="auto">
              <a:xfrm>
                <a:off x="2618" y="1735"/>
                <a:ext cx="81" cy="8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Oval 150"/>
              <p:cNvSpPr>
                <a:spLocks noChangeArrowheads="1"/>
              </p:cNvSpPr>
              <p:nvPr/>
            </p:nvSpPr>
            <p:spPr bwMode="auto">
              <a:xfrm>
                <a:off x="2989" y="1809"/>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Oval 151"/>
              <p:cNvSpPr>
                <a:spLocks noChangeArrowheads="1"/>
              </p:cNvSpPr>
              <p:nvPr/>
            </p:nvSpPr>
            <p:spPr bwMode="auto">
              <a:xfrm>
                <a:off x="2994" y="2009"/>
                <a:ext cx="80" cy="81"/>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Oval 152"/>
              <p:cNvSpPr>
                <a:spLocks noChangeArrowheads="1"/>
              </p:cNvSpPr>
              <p:nvPr/>
            </p:nvSpPr>
            <p:spPr bwMode="auto">
              <a:xfrm>
                <a:off x="2694" y="199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Oval 153"/>
              <p:cNvSpPr>
                <a:spLocks noChangeArrowheads="1"/>
              </p:cNvSpPr>
              <p:nvPr/>
            </p:nvSpPr>
            <p:spPr bwMode="auto">
              <a:xfrm>
                <a:off x="2583" y="1483"/>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Freeform 154"/>
              <p:cNvSpPr/>
              <p:nvPr/>
            </p:nvSpPr>
            <p:spPr bwMode="auto">
              <a:xfrm>
                <a:off x="2810" y="1787"/>
                <a:ext cx="87" cy="90"/>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grpSp>
      <p:grpSp>
        <p:nvGrpSpPr>
          <p:cNvPr id="175" name="组合 174"/>
          <p:cNvGrpSpPr/>
          <p:nvPr/>
        </p:nvGrpSpPr>
        <p:grpSpPr>
          <a:xfrm>
            <a:off x="2264732" y="3895086"/>
            <a:ext cx="333946" cy="333946"/>
            <a:chOff x="2771800" y="2974815"/>
            <a:chExt cx="265776" cy="265776"/>
          </a:xfrm>
        </p:grpSpPr>
        <p:sp>
          <p:nvSpPr>
            <p:cNvPr id="176" name="椭圆 175"/>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椭圆 176"/>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grpSp>
        <p:nvGrpSpPr>
          <p:cNvPr id="179" name="组合 178"/>
          <p:cNvGrpSpPr/>
          <p:nvPr/>
        </p:nvGrpSpPr>
        <p:grpSpPr>
          <a:xfrm>
            <a:off x="2264732" y="2266488"/>
            <a:ext cx="333946" cy="333946"/>
            <a:chOff x="2771800" y="2974815"/>
            <a:chExt cx="265776" cy="265776"/>
          </a:xfrm>
        </p:grpSpPr>
        <p:sp>
          <p:nvSpPr>
            <p:cNvPr id="180" name="椭圆 179"/>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a:off x="2798757" y="2999947"/>
              <a:ext cx="211861" cy="2118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grpSp>
        <p:nvGrpSpPr>
          <p:cNvPr id="183" name="组合 182"/>
          <p:cNvGrpSpPr/>
          <p:nvPr/>
        </p:nvGrpSpPr>
        <p:grpSpPr>
          <a:xfrm>
            <a:off x="5414560" y="2266488"/>
            <a:ext cx="333946" cy="333946"/>
            <a:chOff x="2771800" y="2974815"/>
            <a:chExt cx="265776" cy="265776"/>
          </a:xfrm>
        </p:grpSpPr>
        <p:sp>
          <p:nvSpPr>
            <p:cNvPr id="184" name="椭圆 183"/>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椭圆 184"/>
            <p:cNvSpPr/>
            <p:nvPr/>
          </p:nvSpPr>
          <p:spPr>
            <a:xfrm>
              <a:off x="2798757" y="2999947"/>
              <a:ext cx="211861" cy="21186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grpSp>
        <p:nvGrpSpPr>
          <p:cNvPr id="187" name="组合 186"/>
          <p:cNvGrpSpPr/>
          <p:nvPr/>
        </p:nvGrpSpPr>
        <p:grpSpPr>
          <a:xfrm>
            <a:off x="5414560" y="3895086"/>
            <a:ext cx="333946" cy="333946"/>
            <a:chOff x="2771800" y="2974815"/>
            <a:chExt cx="265776" cy="265776"/>
          </a:xfrm>
        </p:grpSpPr>
        <p:sp>
          <p:nvSpPr>
            <p:cNvPr id="188" name="椭圆 187"/>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椭圆 188"/>
            <p:cNvSpPr/>
            <p:nvPr/>
          </p:nvSpPr>
          <p:spPr>
            <a:xfrm>
              <a:off x="2798757" y="2999947"/>
              <a:ext cx="211861" cy="21186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grpSp>
      <p:sp>
        <p:nvSpPr>
          <p:cNvPr id="191" name="TextBox 190"/>
          <p:cNvSpPr txBox="1"/>
          <p:nvPr/>
        </p:nvSpPr>
        <p:spPr>
          <a:xfrm>
            <a:off x="413220" y="3020426"/>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gn="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192" name="TextBox 191"/>
          <p:cNvSpPr txBox="1"/>
          <p:nvPr/>
        </p:nvSpPr>
        <p:spPr>
          <a:xfrm>
            <a:off x="564695" y="2687897"/>
            <a:ext cx="2000109" cy="400017"/>
          </a:xfrm>
          <a:prstGeom prst="rect">
            <a:avLst/>
          </a:prstGeom>
          <a:noFill/>
        </p:spPr>
        <p:txBody>
          <a:bodyPr wrap="square" rtlCol="0">
            <a:spAutoFit/>
          </a:bodyPr>
          <a:lstStyle/>
          <a:p>
            <a:pPr algn="r"/>
            <a:r>
              <a:rPr lang="zh-CN" altLang="en-US" sz="2000" dirty="0">
                <a:solidFill>
                  <a:srgbClr val="C00000"/>
                </a:solidFill>
                <a:latin typeface="微软雅黑" panose="020B0503020204020204" pitchFamily="34" charset="-122"/>
                <a:ea typeface="微软雅黑" panose="020B0503020204020204" pitchFamily="34" charset="-122"/>
              </a:rPr>
              <a:t>主要任务</a:t>
            </a:r>
            <a:endParaRPr lang="zh-CN" altLang="zh-CN" sz="2000" dirty="0">
              <a:solidFill>
                <a:srgbClr val="C00000"/>
              </a:solidFill>
              <a:latin typeface="微软雅黑" panose="020B0503020204020204" pitchFamily="34" charset="-122"/>
              <a:ea typeface="微软雅黑" panose="020B0503020204020204" pitchFamily="34" charset="-122"/>
            </a:endParaRPr>
          </a:p>
        </p:txBody>
      </p:sp>
      <p:sp>
        <p:nvSpPr>
          <p:cNvPr id="193" name="TextBox 192"/>
          <p:cNvSpPr txBox="1"/>
          <p:nvPr/>
        </p:nvSpPr>
        <p:spPr>
          <a:xfrm>
            <a:off x="538176" y="4712851"/>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gn="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194" name="TextBox 193"/>
          <p:cNvSpPr txBox="1"/>
          <p:nvPr/>
        </p:nvSpPr>
        <p:spPr>
          <a:xfrm>
            <a:off x="203488" y="4343528"/>
            <a:ext cx="2476732" cy="400017"/>
          </a:xfrm>
          <a:prstGeom prst="rect">
            <a:avLst/>
          </a:prstGeom>
          <a:noFill/>
        </p:spPr>
        <p:txBody>
          <a:bodyPr wrap="square" rtlCol="0">
            <a:spAutoFit/>
          </a:bodyPr>
          <a:lstStyle/>
          <a:p>
            <a:pPr algn="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资金运转</a:t>
            </a:r>
            <a:endParaRPr lang="zh-CN"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95" name="TextBox 194"/>
          <p:cNvSpPr txBox="1"/>
          <p:nvPr/>
        </p:nvSpPr>
        <p:spPr>
          <a:xfrm>
            <a:off x="5501406" y="2960662"/>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196" name="TextBox 195"/>
          <p:cNvSpPr txBox="1"/>
          <p:nvPr/>
        </p:nvSpPr>
        <p:spPr>
          <a:xfrm>
            <a:off x="5424334" y="2647179"/>
            <a:ext cx="2476732" cy="400017"/>
          </a:xfrm>
          <a:prstGeom prst="rect">
            <a:avLst/>
          </a:prstGeom>
          <a:noFill/>
        </p:spPr>
        <p:txBody>
          <a:bodyPr wrap="square" rtlCol="0">
            <a:spAutoFit/>
          </a:bodyPr>
          <a:lstStyle/>
          <a:p>
            <a:r>
              <a:rPr lang="zh-CN" altLang="en-US" sz="2000" dirty="0">
                <a:solidFill>
                  <a:srgbClr val="00B050"/>
                </a:solidFill>
                <a:latin typeface="微软雅黑" panose="020B0503020204020204" pitchFamily="34" charset="-122"/>
                <a:ea typeface="微软雅黑" panose="020B0503020204020204" pitchFamily="34" charset="-122"/>
              </a:rPr>
              <a:t>团队协作能力</a:t>
            </a:r>
            <a:endParaRPr lang="zh-CN" altLang="zh-CN" sz="2000" dirty="0">
              <a:solidFill>
                <a:srgbClr val="00B050"/>
              </a:solidFill>
              <a:latin typeface="微软雅黑" panose="020B0503020204020204" pitchFamily="34" charset="-122"/>
              <a:ea typeface="微软雅黑" panose="020B0503020204020204" pitchFamily="34" charset="-122"/>
            </a:endParaRPr>
          </a:p>
        </p:txBody>
      </p:sp>
      <p:sp>
        <p:nvSpPr>
          <p:cNvPr id="197" name="TextBox 196"/>
          <p:cNvSpPr txBox="1"/>
          <p:nvPr/>
        </p:nvSpPr>
        <p:spPr>
          <a:xfrm>
            <a:off x="5451265" y="4658707"/>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198" name="TextBox 197"/>
          <p:cNvSpPr txBox="1"/>
          <p:nvPr/>
        </p:nvSpPr>
        <p:spPr>
          <a:xfrm>
            <a:off x="5431330" y="4288087"/>
            <a:ext cx="2476732" cy="400017"/>
          </a:xfrm>
          <a:prstGeom prst="rect">
            <a:avLst/>
          </a:prstGeom>
          <a:noFill/>
        </p:spPr>
        <p:txBody>
          <a:bodyPr wrap="square" rtlCol="0">
            <a:spAutoFit/>
          </a:bodyPr>
          <a:lstStyle/>
          <a:p>
            <a:r>
              <a:rPr lang="zh-CN" altLang="en-US" sz="2000" dirty="0">
                <a:solidFill>
                  <a:srgbClr val="E27100"/>
                </a:solidFill>
                <a:latin typeface="微软雅黑" panose="020B0503020204020204" pitchFamily="34" charset="-122"/>
                <a:ea typeface="微软雅黑" panose="020B0503020204020204" pitchFamily="34" charset="-122"/>
              </a:rPr>
              <a:t>科学的操作方式</a:t>
            </a:r>
            <a:endParaRPr lang="zh-CN" altLang="zh-CN" sz="2000" dirty="0">
              <a:solidFill>
                <a:srgbClr val="E27100"/>
              </a:solidFill>
              <a:latin typeface="微软雅黑" panose="020B0503020204020204" pitchFamily="34" charset="-122"/>
              <a:ea typeface="微软雅黑" panose="020B0503020204020204" pitchFamily="34" charset="-122"/>
            </a:endParaRPr>
          </a:p>
        </p:txBody>
      </p:sp>
      <p:sp>
        <p:nvSpPr>
          <p:cNvPr id="199" name="Freeform 512"/>
          <p:cNvSpPr/>
          <p:nvPr/>
        </p:nvSpPr>
        <p:spPr bwMode="auto">
          <a:xfrm>
            <a:off x="8403287" y="2338432"/>
            <a:ext cx="113496" cy="224850"/>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solidFill>
                <a:srgbClr val="3399FF"/>
              </a:solidFill>
            </a:endParaRPr>
          </a:p>
        </p:txBody>
      </p:sp>
      <p:sp>
        <p:nvSpPr>
          <p:cNvPr id="200" name="TextBox 199"/>
          <p:cNvSpPr txBox="1"/>
          <p:nvPr/>
        </p:nvSpPr>
        <p:spPr>
          <a:xfrm>
            <a:off x="8527607" y="2238139"/>
            <a:ext cx="3002904" cy="463529"/>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分析结果</a:t>
            </a:r>
            <a:r>
              <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rPr>
              <a:t>概述</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1" name="TextBox 200"/>
          <p:cNvSpPr txBox="1"/>
          <p:nvPr/>
        </p:nvSpPr>
        <p:spPr>
          <a:xfrm>
            <a:off x="8538984" y="2779641"/>
            <a:ext cx="2925403" cy="2015469"/>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3000"/>
              </a:lnSpc>
            </a:pPr>
            <a:r>
              <a:rPr lang="zh-CN" altLang="zh-CN" sz="1600" dirty="0"/>
              <a:t>“策略先行，经营致胜，管理为本”的商业推广理念，一步一个脚印发展成为东莞同类企业中经营范围最广、在行业内颇具影响力的企业。</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059"/>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903"/>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anim calcmode="lin" valueType="num">
                                      <p:cBhvr>
                                        <p:cTn id="28" dur="500" fill="hold"/>
                                        <p:tgtEl>
                                          <p:spTgt spid="15"/>
                                        </p:tgtEl>
                                        <p:attrNameLst>
                                          <p:attrName>ppt_x</p:attrName>
                                        </p:attrNameLst>
                                      </p:cBhvr>
                                      <p:tavLst>
                                        <p:tav tm="0">
                                          <p:val>
                                            <p:strVal val="#ppt_x"/>
                                          </p:val>
                                        </p:tav>
                                        <p:tav tm="100000">
                                          <p:val>
                                            <p:strVal val="#ppt_x"/>
                                          </p:val>
                                        </p:tav>
                                      </p:tavLst>
                                    </p:anim>
                                    <p:anim calcmode="lin" valueType="num">
                                      <p:cBhvr>
                                        <p:cTn id="29" dur="500" fill="hold"/>
                                        <p:tgtEl>
                                          <p:spTgt spid="15"/>
                                        </p:tgtEl>
                                        <p:attrNameLst>
                                          <p:attrName>ppt_y</p:attrName>
                                        </p:attrNameLst>
                                      </p:cBhvr>
                                      <p:tavLst>
                                        <p:tav tm="0">
                                          <p:val>
                                            <p:strVal val="#ppt_y+.1"/>
                                          </p:val>
                                        </p:tav>
                                        <p:tav tm="100000">
                                          <p:val>
                                            <p:strVal val="#ppt_y"/>
                                          </p:val>
                                        </p:tav>
                                      </p:tavLst>
                                    </p:anim>
                                  </p:childTnLst>
                                </p:cTn>
                              </p:par>
                            </p:childTnLst>
                          </p:cTn>
                        </p:par>
                        <p:par>
                          <p:cTn id="30" fill="hold">
                            <p:stCondLst>
                              <p:cond delay="2403"/>
                            </p:stCondLst>
                            <p:childTnLst>
                              <p:par>
                                <p:cTn id="31" presetID="10" presetClass="entr" presetSubtype="0" fill="hold" nodeType="afterEffect">
                                  <p:stCondLst>
                                    <p:cond delay="0"/>
                                  </p:stCondLst>
                                  <p:childTnLst>
                                    <p:set>
                                      <p:cBhvr>
                                        <p:cTn id="32" dur="1" fill="hold">
                                          <p:stCondLst>
                                            <p:cond delay="0"/>
                                          </p:stCondLst>
                                        </p:cTn>
                                        <p:tgtEl>
                                          <p:spTgt spid="179"/>
                                        </p:tgtEl>
                                        <p:attrNameLst>
                                          <p:attrName>style.visibility</p:attrName>
                                        </p:attrNameLst>
                                      </p:cBhvr>
                                      <p:to>
                                        <p:strVal val="visible"/>
                                      </p:to>
                                    </p:set>
                                    <p:animEffect transition="in" filter="fade">
                                      <p:cBhvr>
                                        <p:cTn id="33" dur="250"/>
                                        <p:tgtEl>
                                          <p:spTgt spid="179"/>
                                        </p:tgtEl>
                                      </p:cBhvr>
                                    </p:animEffect>
                                  </p:childTnLst>
                                </p:cTn>
                              </p:par>
                            </p:childTnLst>
                          </p:cTn>
                        </p:par>
                        <p:par>
                          <p:cTn id="34" fill="hold">
                            <p:stCondLst>
                              <p:cond delay="2903"/>
                            </p:stCondLst>
                            <p:childTnLst>
                              <p:par>
                                <p:cTn id="35" presetID="41" presetClass="entr" presetSubtype="0" fill="hold" grpId="0" nodeType="afterEffect">
                                  <p:stCondLst>
                                    <p:cond delay="0"/>
                                  </p:stCondLst>
                                  <p:iterate type="lt">
                                    <p:tmPct val="6667"/>
                                  </p:iterate>
                                  <p:childTnLst>
                                    <p:set>
                                      <p:cBhvr>
                                        <p:cTn id="36" dur="1" fill="hold">
                                          <p:stCondLst>
                                            <p:cond delay="0"/>
                                          </p:stCondLst>
                                        </p:cTn>
                                        <p:tgtEl>
                                          <p:spTgt spid="192"/>
                                        </p:tgtEl>
                                        <p:attrNameLst>
                                          <p:attrName>style.visibility</p:attrName>
                                        </p:attrNameLst>
                                      </p:cBhvr>
                                      <p:to>
                                        <p:strVal val="visible"/>
                                      </p:to>
                                    </p:set>
                                    <p:anim calcmode="lin" valueType="num">
                                      <p:cBhvr>
                                        <p:cTn id="37" dur="500" fill="hold"/>
                                        <p:tgtEl>
                                          <p:spTgt spid="19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92"/>
                                        </p:tgtEl>
                                        <p:attrNameLst>
                                          <p:attrName>ppt_y</p:attrName>
                                        </p:attrNameLst>
                                      </p:cBhvr>
                                      <p:tavLst>
                                        <p:tav tm="0">
                                          <p:val>
                                            <p:strVal val="#ppt_y"/>
                                          </p:val>
                                        </p:tav>
                                        <p:tav tm="100000">
                                          <p:val>
                                            <p:strVal val="#ppt_y"/>
                                          </p:val>
                                        </p:tav>
                                      </p:tavLst>
                                    </p:anim>
                                    <p:anim calcmode="lin" valueType="num">
                                      <p:cBhvr>
                                        <p:cTn id="39" dur="500" fill="hold"/>
                                        <p:tgtEl>
                                          <p:spTgt spid="19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9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92"/>
                                        </p:tgtEl>
                                      </p:cBhvr>
                                    </p:animEffect>
                                  </p:childTnLst>
                                </p:cTn>
                              </p:par>
                            </p:childTnLst>
                          </p:cTn>
                        </p:par>
                        <p:par>
                          <p:cTn id="42" fill="hold">
                            <p:stCondLst>
                              <p:cond delay="3253"/>
                            </p:stCondLst>
                            <p:childTnLst>
                              <p:par>
                                <p:cTn id="43" presetID="41" presetClass="entr" presetSubtype="0" fill="hold" grpId="0" nodeType="afterEffect">
                                  <p:stCondLst>
                                    <p:cond delay="0"/>
                                  </p:stCondLst>
                                  <p:iterate type="lt">
                                    <p:tmPct val="6667"/>
                                  </p:iterate>
                                  <p:childTnLst>
                                    <p:set>
                                      <p:cBhvr>
                                        <p:cTn id="44" dur="1" fill="hold">
                                          <p:stCondLst>
                                            <p:cond delay="0"/>
                                          </p:stCondLst>
                                        </p:cTn>
                                        <p:tgtEl>
                                          <p:spTgt spid="191"/>
                                        </p:tgtEl>
                                        <p:attrNameLst>
                                          <p:attrName>style.visibility</p:attrName>
                                        </p:attrNameLst>
                                      </p:cBhvr>
                                      <p:to>
                                        <p:strVal val="visible"/>
                                      </p:to>
                                    </p:set>
                                    <p:anim calcmode="lin" valueType="num">
                                      <p:cBhvr>
                                        <p:cTn id="45" dur="250" fill="hold"/>
                                        <p:tgtEl>
                                          <p:spTgt spid="191"/>
                                        </p:tgtEl>
                                        <p:attrNameLst>
                                          <p:attrName>ppt_x</p:attrName>
                                        </p:attrNameLst>
                                      </p:cBhvr>
                                      <p:tavLst>
                                        <p:tav tm="0">
                                          <p:val>
                                            <p:strVal val="#ppt_x"/>
                                          </p:val>
                                        </p:tav>
                                        <p:tav tm="50000">
                                          <p:val>
                                            <p:strVal val="#ppt_x+.1"/>
                                          </p:val>
                                        </p:tav>
                                        <p:tav tm="100000">
                                          <p:val>
                                            <p:strVal val="#ppt_x"/>
                                          </p:val>
                                        </p:tav>
                                      </p:tavLst>
                                    </p:anim>
                                    <p:anim calcmode="lin" valueType="num">
                                      <p:cBhvr>
                                        <p:cTn id="46" dur="250" fill="hold"/>
                                        <p:tgtEl>
                                          <p:spTgt spid="191"/>
                                        </p:tgtEl>
                                        <p:attrNameLst>
                                          <p:attrName>ppt_y</p:attrName>
                                        </p:attrNameLst>
                                      </p:cBhvr>
                                      <p:tavLst>
                                        <p:tav tm="0">
                                          <p:val>
                                            <p:strVal val="#ppt_y"/>
                                          </p:val>
                                        </p:tav>
                                        <p:tav tm="100000">
                                          <p:val>
                                            <p:strVal val="#ppt_y"/>
                                          </p:val>
                                        </p:tav>
                                      </p:tavLst>
                                    </p:anim>
                                    <p:anim calcmode="lin" valueType="num">
                                      <p:cBhvr>
                                        <p:cTn id="47" dur="250" fill="hold"/>
                                        <p:tgtEl>
                                          <p:spTgt spid="191"/>
                                        </p:tgtEl>
                                        <p:attrNameLst>
                                          <p:attrName>ppt_h</p:attrName>
                                        </p:attrNameLst>
                                      </p:cBhvr>
                                      <p:tavLst>
                                        <p:tav tm="0">
                                          <p:val>
                                            <p:strVal val="#ppt_h/10"/>
                                          </p:val>
                                        </p:tav>
                                        <p:tav tm="50000">
                                          <p:val>
                                            <p:strVal val="#ppt_h+.01"/>
                                          </p:val>
                                        </p:tav>
                                        <p:tav tm="100000">
                                          <p:val>
                                            <p:strVal val="#ppt_h"/>
                                          </p:val>
                                        </p:tav>
                                      </p:tavLst>
                                    </p:anim>
                                    <p:anim calcmode="lin" valueType="num">
                                      <p:cBhvr>
                                        <p:cTn id="48" dur="250" fill="hold"/>
                                        <p:tgtEl>
                                          <p:spTgt spid="191"/>
                                        </p:tgtEl>
                                        <p:attrNameLst>
                                          <p:attrName>ppt_w</p:attrName>
                                        </p:attrNameLst>
                                      </p:cBhvr>
                                      <p:tavLst>
                                        <p:tav tm="0">
                                          <p:val>
                                            <p:strVal val="#ppt_w/10"/>
                                          </p:val>
                                        </p:tav>
                                        <p:tav tm="50000">
                                          <p:val>
                                            <p:strVal val="#ppt_w+.01"/>
                                          </p:val>
                                        </p:tav>
                                        <p:tav tm="100000">
                                          <p:val>
                                            <p:strVal val="#ppt_w"/>
                                          </p:val>
                                        </p:tav>
                                      </p:tavLst>
                                    </p:anim>
                                    <p:animEffect transition="in" filter="fade">
                                      <p:cBhvr>
                                        <p:cTn id="49" dur="250" tmFilter="0,0; .5, 1; 1, 1"/>
                                        <p:tgtEl>
                                          <p:spTgt spid="191"/>
                                        </p:tgtEl>
                                      </p:cBhvr>
                                    </p:animEffect>
                                  </p:childTnLst>
                                </p:cTn>
                              </p:par>
                            </p:childTnLst>
                          </p:cTn>
                        </p:par>
                        <p:par>
                          <p:cTn id="50" fill="hold">
                            <p:stCondLst>
                              <p:cond delay="3753"/>
                            </p:stCondLst>
                            <p:childTnLst>
                              <p:par>
                                <p:cTn id="51" presetID="10" presetClass="entr" presetSubtype="0" fill="hold" nodeType="afterEffect">
                                  <p:stCondLst>
                                    <p:cond delay="0"/>
                                  </p:stCondLst>
                                  <p:childTnLst>
                                    <p:set>
                                      <p:cBhvr>
                                        <p:cTn id="52" dur="1" fill="hold">
                                          <p:stCondLst>
                                            <p:cond delay="0"/>
                                          </p:stCondLst>
                                        </p:cTn>
                                        <p:tgtEl>
                                          <p:spTgt spid="175"/>
                                        </p:tgtEl>
                                        <p:attrNameLst>
                                          <p:attrName>style.visibility</p:attrName>
                                        </p:attrNameLst>
                                      </p:cBhvr>
                                      <p:to>
                                        <p:strVal val="visible"/>
                                      </p:to>
                                    </p:set>
                                    <p:animEffect transition="in" filter="fade">
                                      <p:cBhvr>
                                        <p:cTn id="53" dur="250"/>
                                        <p:tgtEl>
                                          <p:spTgt spid="175"/>
                                        </p:tgtEl>
                                      </p:cBhvr>
                                    </p:animEffect>
                                  </p:childTnLst>
                                </p:cTn>
                              </p:par>
                            </p:childTnLst>
                          </p:cTn>
                        </p:par>
                        <p:par>
                          <p:cTn id="54" fill="hold">
                            <p:stCondLst>
                              <p:cond delay="4253"/>
                            </p:stCondLst>
                            <p:childTnLst>
                              <p:par>
                                <p:cTn id="55" presetID="41" presetClass="entr" presetSubtype="0" fill="hold" grpId="0" nodeType="afterEffect">
                                  <p:stCondLst>
                                    <p:cond delay="0"/>
                                  </p:stCondLst>
                                  <p:iterate type="lt">
                                    <p:tmPct val="6667"/>
                                  </p:iterate>
                                  <p:childTnLst>
                                    <p:set>
                                      <p:cBhvr>
                                        <p:cTn id="56" dur="1" fill="hold">
                                          <p:stCondLst>
                                            <p:cond delay="0"/>
                                          </p:stCondLst>
                                        </p:cTn>
                                        <p:tgtEl>
                                          <p:spTgt spid="194"/>
                                        </p:tgtEl>
                                        <p:attrNameLst>
                                          <p:attrName>style.visibility</p:attrName>
                                        </p:attrNameLst>
                                      </p:cBhvr>
                                      <p:to>
                                        <p:strVal val="visible"/>
                                      </p:to>
                                    </p:set>
                                    <p:anim calcmode="lin" valueType="num">
                                      <p:cBhvr>
                                        <p:cTn id="57" dur="500" fill="hold"/>
                                        <p:tgtEl>
                                          <p:spTgt spid="194"/>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94"/>
                                        </p:tgtEl>
                                        <p:attrNameLst>
                                          <p:attrName>ppt_y</p:attrName>
                                        </p:attrNameLst>
                                      </p:cBhvr>
                                      <p:tavLst>
                                        <p:tav tm="0">
                                          <p:val>
                                            <p:strVal val="#ppt_y"/>
                                          </p:val>
                                        </p:tav>
                                        <p:tav tm="100000">
                                          <p:val>
                                            <p:strVal val="#ppt_y"/>
                                          </p:val>
                                        </p:tav>
                                      </p:tavLst>
                                    </p:anim>
                                    <p:anim calcmode="lin" valueType="num">
                                      <p:cBhvr>
                                        <p:cTn id="59" dur="500" fill="hold"/>
                                        <p:tgtEl>
                                          <p:spTgt spid="194"/>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94"/>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194"/>
                                        </p:tgtEl>
                                      </p:cBhvr>
                                    </p:animEffect>
                                  </p:childTnLst>
                                </p:cTn>
                              </p:par>
                            </p:childTnLst>
                          </p:cTn>
                        </p:par>
                        <p:par>
                          <p:cTn id="62" fill="hold">
                            <p:stCondLst>
                              <p:cond delay="4603"/>
                            </p:stCondLst>
                            <p:childTnLst>
                              <p:par>
                                <p:cTn id="63" presetID="41" presetClass="entr" presetSubtype="0" fill="hold" grpId="0" nodeType="afterEffect">
                                  <p:stCondLst>
                                    <p:cond delay="0"/>
                                  </p:stCondLst>
                                  <p:iterate type="lt">
                                    <p:tmPct val="6667"/>
                                  </p:iterate>
                                  <p:childTnLst>
                                    <p:set>
                                      <p:cBhvr>
                                        <p:cTn id="64" dur="1" fill="hold">
                                          <p:stCondLst>
                                            <p:cond delay="0"/>
                                          </p:stCondLst>
                                        </p:cTn>
                                        <p:tgtEl>
                                          <p:spTgt spid="193"/>
                                        </p:tgtEl>
                                        <p:attrNameLst>
                                          <p:attrName>style.visibility</p:attrName>
                                        </p:attrNameLst>
                                      </p:cBhvr>
                                      <p:to>
                                        <p:strVal val="visible"/>
                                      </p:to>
                                    </p:set>
                                    <p:anim calcmode="lin" valueType="num">
                                      <p:cBhvr>
                                        <p:cTn id="65" dur="250" fill="hold"/>
                                        <p:tgtEl>
                                          <p:spTgt spid="193"/>
                                        </p:tgtEl>
                                        <p:attrNameLst>
                                          <p:attrName>ppt_x</p:attrName>
                                        </p:attrNameLst>
                                      </p:cBhvr>
                                      <p:tavLst>
                                        <p:tav tm="0">
                                          <p:val>
                                            <p:strVal val="#ppt_x"/>
                                          </p:val>
                                        </p:tav>
                                        <p:tav tm="50000">
                                          <p:val>
                                            <p:strVal val="#ppt_x+.1"/>
                                          </p:val>
                                        </p:tav>
                                        <p:tav tm="100000">
                                          <p:val>
                                            <p:strVal val="#ppt_x"/>
                                          </p:val>
                                        </p:tav>
                                      </p:tavLst>
                                    </p:anim>
                                    <p:anim calcmode="lin" valueType="num">
                                      <p:cBhvr>
                                        <p:cTn id="66" dur="250" fill="hold"/>
                                        <p:tgtEl>
                                          <p:spTgt spid="193"/>
                                        </p:tgtEl>
                                        <p:attrNameLst>
                                          <p:attrName>ppt_y</p:attrName>
                                        </p:attrNameLst>
                                      </p:cBhvr>
                                      <p:tavLst>
                                        <p:tav tm="0">
                                          <p:val>
                                            <p:strVal val="#ppt_y"/>
                                          </p:val>
                                        </p:tav>
                                        <p:tav tm="100000">
                                          <p:val>
                                            <p:strVal val="#ppt_y"/>
                                          </p:val>
                                        </p:tav>
                                      </p:tavLst>
                                    </p:anim>
                                    <p:anim calcmode="lin" valueType="num">
                                      <p:cBhvr>
                                        <p:cTn id="67" dur="250" fill="hold"/>
                                        <p:tgtEl>
                                          <p:spTgt spid="193"/>
                                        </p:tgtEl>
                                        <p:attrNameLst>
                                          <p:attrName>ppt_h</p:attrName>
                                        </p:attrNameLst>
                                      </p:cBhvr>
                                      <p:tavLst>
                                        <p:tav tm="0">
                                          <p:val>
                                            <p:strVal val="#ppt_h/10"/>
                                          </p:val>
                                        </p:tav>
                                        <p:tav tm="50000">
                                          <p:val>
                                            <p:strVal val="#ppt_h+.01"/>
                                          </p:val>
                                        </p:tav>
                                        <p:tav tm="100000">
                                          <p:val>
                                            <p:strVal val="#ppt_h"/>
                                          </p:val>
                                        </p:tav>
                                      </p:tavLst>
                                    </p:anim>
                                    <p:anim calcmode="lin" valueType="num">
                                      <p:cBhvr>
                                        <p:cTn id="68" dur="250" fill="hold"/>
                                        <p:tgtEl>
                                          <p:spTgt spid="19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250" tmFilter="0,0; .5, 1; 1, 1"/>
                                        <p:tgtEl>
                                          <p:spTgt spid="193"/>
                                        </p:tgtEl>
                                      </p:cBhvr>
                                    </p:animEffect>
                                  </p:childTnLst>
                                </p:cTn>
                              </p:par>
                            </p:childTnLst>
                          </p:cTn>
                        </p:par>
                        <p:par>
                          <p:cTn id="70" fill="hold">
                            <p:stCondLst>
                              <p:cond delay="5103"/>
                            </p:stCondLst>
                            <p:childTnLst>
                              <p:par>
                                <p:cTn id="71" presetID="10" presetClass="entr" presetSubtype="0" fill="hold" nodeType="afterEffect">
                                  <p:stCondLst>
                                    <p:cond delay="0"/>
                                  </p:stCondLst>
                                  <p:childTnLst>
                                    <p:set>
                                      <p:cBhvr>
                                        <p:cTn id="72" dur="1" fill="hold">
                                          <p:stCondLst>
                                            <p:cond delay="0"/>
                                          </p:stCondLst>
                                        </p:cTn>
                                        <p:tgtEl>
                                          <p:spTgt spid="183"/>
                                        </p:tgtEl>
                                        <p:attrNameLst>
                                          <p:attrName>style.visibility</p:attrName>
                                        </p:attrNameLst>
                                      </p:cBhvr>
                                      <p:to>
                                        <p:strVal val="visible"/>
                                      </p:to>
                                    </p:set>
                                    <p:animEffect transition="in" filter="fade">
                                      <p:cBhvr>
                                        <p:cTn id="73" dur="250"/>
                                        <p:tgtEl>
                                          <p:spTgt spid="183"/>
                                        </p:tgtEl>
                                      </p:cBhvr>
                                    </p:animEffect>
                                  </p:childTnLst>
                                </p:cTn>
                              </p:par>
                            </p:childTnLst>
                          </p:cTn>
                        </p:par>
                        <p:par>
                          <p:cTn id="74" fill="hold">
                            <p:stCondLst>
                              <p:cond delay="5603"/>
                            </p:stCondLst>
                            <p:childTnLst>
                              <p:par>
                                <p:cTn id="75" presetID="41" presetClass="entr" presetSubtype="0" fill="hold" grpId="0" nodeType="afterEffect">
                                  <p:stCondLst>
                                    <p:cond delay="0"/>
                                  </p:stCondLst>
                                  <p:iterate type="lt">
                                    <p:tmPct val="6667"/>
                                  </p:iterate>
                                  <p:childTnLst>
                                    <p:set>
                                      <p:cBhvr>
                                        <p:cTn id="76" dur="1" fill="hold">
                                          <p:stCondLst>
                                            <p:cond delay="0"/>
                                          </p:stCondLst>
                                        </p:cTn>
                                        <p:tgtEl>
                                          <p:spTgt spid="196"/>
                                        </p:tgtEl>
                                        <p:attrNameLst>
                                          <p:attrName>style.visibility</p:attrName>
                                        </p:attrNameLst>
                                      </p:cBhvr>
                                      <p:to>
                                        <p:strVal val="visible"/>
                                      </p:to>
                                    </p:set>
                                    <p:anim calcmode="lin" valueType="num">
                                      <p:cBhvr>
                                        <p:cTn id="77" dur="500" fill="hold"/>
                                        <p:tgtEl>
                                          <p:spTgt spid="196"/>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196"/>
                                        </p:tgtEl>
                                        <p:attrNameLst>
                                          <p:attrName>ppt_y</p:attrName>
                                        </p:attrNameLst>
                                      </p:cBhvr>
                                      <p:tavLst>
                                        <p:tav tm="0">
                                          <p:val>
                                            <p:strVal val="#ppt_y"/>
                                          </p:val>
                                        </p:tav>
                                        <p:tav tm="100000">
                                          <p:val>
                                            <p:strVal val="#ppt_y"/>
                                          </p:val>
                                        </p:tav>
                                      </p:tavLst>
                                    </p:anim>
                                    <p:anim calcmode="lin" valueType="num">
                                      <p:cBhvr>
                                        <p:cTn id="79" dur="500" fill="hold"/>
                                        <p:tgtEl>
                                          <p:spTgt spid="196"/>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196"/>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196"/>
                                        </p:tgtEl>
                                      </p:cBhvr>
                                    </p:animEffect>
                                  </p:childTnLst>
                                </p:cTn>
                              </p:par>
                            </p:childTnLst>
                          </p:cTn>
                        </p:par>
                        <p:par>
                          <p:cTn id="82" fill="hold">
                            <p:stCondLst>
                              <p:cond delay="6020"/>
                            </p:stCondLst>
                            <p:childTnLst>
                              <p:par>
                                <p:cTn id="83" presetID="41" presetClass="entr" presetSubtype="0" fill="hold" grpId="0" nodeType="afterEffect">
                                  <p:stCondLst>
                                    <p:cond delay="0"/>
                                  </p:stCondLst>
                                  <p:iterate type="lt">
                                    <p:tmPct val="6667"/>
                                  </p:iterate>
                                  <p:childTnLst>
                                    <p:set>
                                      <p:cBhvr>
                                        <p:cTn id="84" dur="1" fill="hold">
                                          <p:stCondLst>
                                            <p:cond delay="0"/>
                                          </p:stCondLst>
                                        </p:cTn>
                                        <p:tgtEl>
                                          <p:spTgt spid="195"/>
                                        </p:tgtEl>
                                        <p:attrNameLst>
                                          <p:attrName>style.visibility</p:attrName>
                                        </p:attrNameLst>
                                      </p:cBhvr>
                                      <p:to>
                                        <p:strVal val="visible"/>
                                      </p:to>
                                    </p:set>
                                    <p:anim calcmode="lin" valueType="num">
                                      <p:cBhvr>
                                        <p:cTn id="85" dur="250" fill="hold"/>
                                        <p:tgtEl>
                                          <p:spTgt spid="195"/>
                                        </p:tgtEl>
                                        <p:attrNameLst>
                                          <p:attrName>ppt_x</p:attrName>
                                        </p:attrNameLst>
                                      </p:cBhvr>
                                      <p:tavLst>
                                        <p:tav tm="0">
                                          <p:val>
                                            <p:strVal val="#ppt_x"/>
                                          </p:val>
                                        </p:tav>
                                        <p:tav tm="50000">
                                          <p:val>
                                            <p:strVal val="#ppt_x+.1"/>
                                          </p:val>
                                        </p:tav>
                                        <p:tav tm="100000">
                                          <p:val>
                                            <p:strVal val="#ppt_x"/>
                                          </p:val>
                                        </p:tav>
                                      </p:tavLst>
                                    </p:anim>
                                    <p:anim calcmode="lin" valueType="num">
                                      <p:cBhvr>
                                        <p:cTn id="86" dur="250" fill="hold"/>
                                        <p:tgtEl>
                                          <p:spTgt spid="195"/>
                                        </p:tgtEl>
                                        <p:attrNameLst>
                                          <p:attrName>ppt_y</p:attrName>
                                        </p:attrNameLst>
                                      </p:cBhvr>
                                      <p:tavLst>
                                        <p:tav tm="0">
                                          <p:val>
                                            <p:strVal val="#ppt_y"/>
                                          </p:val>
                                        </p:tav>
                                        <p:tav tm="100000">
                                          <p:val>
                                            <p:strVal val="#ppt_y"/>
                                          </p:val>
                                        </p:tav>
                                      </p:tavLst>
                                    </p:anim>
                                    <p:anim calcmode="lin" valueType="num">
                                      <p:cBhvr>
                                        <p:cTn id="87" dur="250" fill="hold"/>
                                        <p:tgtEl>
                                          <p:spTgt spid="195"/>
                                        </p:tgtEl>
                                        <p:attrNameLst>
                                          <p:attrName>ppt_h</p:attrName>
                                        </p:attrNameLst>
                                      </p:cBhvr>
                                      <p:tavLst>
                                        <p:tav tm="0">
                                          <p:val>
                                            <p:strVal val="#ppt_h/10"/>
                                          </p:val>
                                        </p:tav>
                                        <p:tav tm="50000">
                                          <p:val>
                                            <p:strVal val="#ppt_h+.01"/>
                                          </p:val>
                                        </p:tav>
                                        <p:tav tm="100000">
                                          <p:val>
                                            <p:strVal val="#ppt_h"/>
                                          </p:val>
                                        </p:tav>
                                      </p:tavLst>
                                    </p:anim>
                                    <p:anim calcmode="lin" valueType="num">
                                      <p:cBhvr>
                                        <p:cTn id="88" dur="250" fill="hold"/>
                                        <p:tgtEl>
                                          <p:spTgt spid="195"/>
                                        </p:tgtEl>
                                        <p:attrNameLst>
                                          <p:attrName>ppt_w</p:attrName>
                                        </p:attrNameLst>
                                      </p:cBhvr>
                                      <p:tavLst>
                                        <p:tav tm="0">
                                          <p:val>
                                            <p:strVal val="#ppt_w/10"/>
                                          </p:val>
                                        </p:tav>
                                        <p:tav tm="50000">
                                          <p:val>
                                            <p:strVal val="#ppt_w+.01"/>
                                          </p:val>
                                        </p:tav>
                                        <p:tav tm="100000">
                                          <p:val>
                                            <p:strVal val="#ppt_w"/>
                                          </p:val>
                                        </p:tav>
                                      </p:tavLst>
                                    </p:anim>
                                    <p:animEffect transition="in" filter="fade">
                                      <p:cBhvr>
                                        <p:cTn id="89" dur="250" tmFilter="0,0; .5, 1; 1, 1"/>
                                        <p:tgtEl>
                                          <p:spTgt spid="195"/>
                                        </p:tgtEl>
                                      </p:cBhvr>
                                    </p:animEffect>
                                  </p:childTnLst>
                                </p:cTn>
                              </p:par>
                            </p:childTnLst>
                          </p:cTn>
                        </p:par>
                        <p:par>
                          <p:cTn id="90" fill="hold">
                            <p:stCondLst>
                              <p:cond delay="6520"/>
                            </p:stCondLst>
                            <p:childTnLst>
                              <p:par>
                                <p:cTn id="91" presetID="10" presetClass="entr" presetSubtype="0" fill="hold" nodeType="afterEffect">
                                  <p:stCondLst>
                                    <p:cond delay="0"/>
                                  </p:stCondLst>
                                  <p:childTnLst>
                                    <p:set>
                                      <p:cBhvr>
                                        <p:cTn id="92" dur="1" fill="hold">
                                          <p:stCondLst>
                                            <p:cond delay="0"/>
                                          </p:stCondLst>
                                        </p:cTn>
                                        <p:tgtEl>
                                          <p:spTgt spid="187"/>
                                        </p:tgtEl>
                                        <p:attrNameLst>
                                          <p:attrName>style.visibility</p:attrName>
                                        </p:attrNameLst>
                                      </p:cBhvr>
                                      <p:to>
                                        <p:strVal val="visible"/>
                                      </p:to>
                                    </p:set>
                                    <p:animEffect transition="in" filter="fade">
                                      <p:cBhvr>
                                        <p:cTn id="93" dur="250"/>
                                        <p:tgtEl>
                                          <p:spTgt spid="187"/>
                                        </p:tgtEl>
                                      </p:cBhvr>
                                    </p:animEffect>
                                  </p:childTnLst>
                                </p:cTn>
                              </p:par>
                            </p:childTnLst>
                          </p:cTn>
                        </p:par>
                        <p:par>
                          <p:cTn id="94" fill="hold">
                            <p:stCondLst>
                              <p:cond delay="7020"/>
                            </p:stCondLst>
                            <p:childTnLst>
                              <p:par>
                                <p:cTn id="95" presetID="41" presetClass="entr" presetSubtype="0" fill="hold" grpId="0" nodeType="afterEffect">
                                  <p:stCondLst>
                                    <p:cond delay="0"/>
                                  </p:stCondLst>
                                  <p:iterate type="lt">
                                    <p:tmPct val="6667"/>
                                  </p:iterate>
                                  <p:childTnLst>
                                    <p:set>
                                      <p:cBhvr>
                                        <p:cTn id="96" dur="1" fill="hold">
                                          <p:stCondLst>
                                            <p:cond delay="0"/>
                                          </p:stCondLst>
                                        </p:cTn>
                                        <p:tgtEl>
                                          <p:spTgt spid="198"/>
                                        </p:tgtEl>
                                        <p:attrNameLst>
                                          <p:attrName>style.visibility</p:attrName>
                                        </p:attrNameLst>
                                      </p:cBhvr>
                                      <p:to>
                                        <p:strVal val="visible"/>
                                      </p:to>
                                    </p:set>
                                    <p:anim calcmode="lin" valueType="num">
                                      <p:cBhvr>
                                        <p:cTn id="97" dur="500" fill="hold"/>
                                        <p:tgtEl>
                                          <p:spTgt spid="198"/>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198"/>
                                        </p:tgtEl>
                                        <p:attrNameLst>
                                          <p:attrName>ppt_y</p:attrName>
                                        </p:attrNameLst>
                                      </p:cBhvr>
                                      <p:tavLst>
                                        <p:tav tm="0">
                                          <p:val>
                                            <p:strVal val="#ppt_y"/>
                                          </p:val>
                                        </p:tav>
                                        <p:tav tm="100000">
                                          <p:val>
                                            <p:strVal val="#ppt_y"/>
                                          </p:val>
                                        </p:tav>
                                      </p:tavLst>
                                    </p:anim>
                                    <p:anim calcmode="lin" valueType="num">
                                      <p:cBhvr>
                                        <p:cTn id="99" dur="500" fill="hold"/>
                                        <p:tgtEl>
                                          <p:spTgt spid="198"/>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198"/>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198"/>
                                        </p:tgtEl>
                                      </p:cBhvr>
                                    </p:animEffect>
                                  </p:childTnLst>
                                </p:cTn>
                              </p:par>
                            </p:childTnLst>
                          </p:cTn>
                        </p:par>
                        <p:par>
                          <p:cTn id="102" fill="hold">
                            <p:stCondLst>
                              <p:cond delay="7470"/>
                            </p:stCondLst>
                            <p:childTnLst>
                              <p:par>
                                <p:cTn id="103" presetID="41" presetClass="entr" presetSubtype="0" fill="hold" grpId="0" nodeType="afterEffect">
                                  <p:stCondLst>
                                    <p:cond delay="0"/>
                                  </p:stCondLst>
                                  <p:iterate type="lt">
                                    <p:tmPct val="6667"/>
                                  </p:iterate>
                                  <p:childTnLst>
                                    <p:set>
                                      <p:cBhvr>
                                        <p:cTn id="104" dur="1" fill="hold">
                                          <p:stCondLst>
                                            <p:cond delay="0"/>
                                          </p:stCondLst>
                                        </p:cTn>
                                        <p:tgtEl>
                                          <p:spTgt spid="197"/>
                                        </p:tgtEl>
                                        <p:attrNameLst>
                                          <p:attrName>style.visibility</p:attrName>
                                        </p:attrNameLst>
                                      </p:cBhvr>
                                      <p:to>
                                        <p:strVal val="visible"/>
                                      </p:to>
                                    </p:set>
                                    <p:anim calcmode="lin" valueType="num">
                                      <p:cBhvr>
                                        <p:cTn id="105" dur="250" fill="hold"/>
                                        <p:tgtEl>
                                          <p:spTgt spid="197"/>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197"/>
                                        </p:tgtEl>
                                        <p:attrNameLst>
                                          <p:attrName>ppt_y</p:attrName>
                                        </p:attrNameLst>
                                      </p:cBhvr>
                                      <p:tavLst>
                                        <p:tav tm="0">
                                          <p:val>
                                            <p:strVal val="#ppt_y"/>
                                          </p:val>
                                        </p:tav>
                                        <p:tav tm="100000">
                                          <p:val>
                                            <p:strVal val="#ppt_y"/>
                                          </p:val>
                                        </p:tav>
                                      </p:tavLst>
                                    </p:anim>
                                    <p:anim calcmode="lin" valueType="num">
                                      <p:cBhvr>
                                        <p:cTn id="107" dur="250" fill="hold"/>
                                        <p:tgtEl>
                                          <p:spTgt spid="197"/>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197"/>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197"/>
                                        </p:tgtEl>
                                      </p:cBhvr>
                                    </p:animEffect>
                                  </p:childTnLst>
                                </p:cTn>
                              </p:par>
                            </p:childTnLst>
                          </p:cTn>
                        </p:par>
                        <p:par>
                          <p:cTn id="110" fill="hold">
                            <p:stCondLst>
                              <p:cond delay="7970"/>
                            </p:stCondLst>
                            <p:childTnLst>
                              <p:par>
                                <p:cTn id="111" presetID="22" presetClass="entr" presetSubtype="8" fill="hold" grpId="0" nodeType="afterEffect">
                                  <p:stCondLst>
                                    <p:cond delay="0"/>
                                  </p:stCondLst>
                                  <p:childTnLst>
                                    <p:set>
                                      <p:cBhvr>
                                        <p:cTn id="112" dur="1" fill="hold">
                                          <p:stCondLst>
                                            <p:cond delay="0"/>
                                          </p:stCondLst>
                                        </p:cTn>
                                        <p:tgtEl>
                                          <p:spTgt spid="199"/>
                                        </p:tgtEl>
                                        <p:attrNameLst>
                                          <p:attrName>style.visibility</p:attrName>
                                        </p:attrNameLst>
                                      </p:cBhvr>
                                      <p:to>
                                        <p:strVal val="visible"/>
                                      </p:to>
                                    </p:set>
                                    <p:animEffect transition="in" filter="wipe(left)">
                                      <p:cBhvr>
                                        <p:cTn id="113" dur="250"/>
                                        <p:tgtEl>
                                          <p:spTgt spid="199"/>
                                        </p:tgtEl>
                                      </p:cBhvr>
                                    </p:animEffect>
                                  </p:childTnLst>
                                </p:cTn>
                              </p:par>
                            </p:childTnLst>
                          </p:cTn>
                        </p:par>
                        <p:par>
                          <p:cTn id="114" fill="hold">
                            <p:stCondLst>
                              <p:cond delay="8470"/>
                            </p:stCondLst>
                            <p:childTnLst>
                              <p:par>
                                <p:cTn id="115" presetID="41" presetClass="entr" presetSubtype="0" fill="hold" grpId="0" nodeType="afterEffect">
                                  <p:stCondLst>
                                    <p:cond delay="0"/>
                                  </p:stCondLst>
                                  <p:iterate type="lt">
                                    <p:tmPct val="6667"/>
                                  </p:iterate>
                                  <p:childTnLst>
                                    <p:set>
                                      <p:cBhvr>
                                        <p:cTn id="116" dur="1" fill="hold">
                                          <p:stCondLst>
                                            <p:cond delay="0"/>
                                          </p:stCondLst>
                                        </p:cTn>
                                        <p:tgtEl>
                                          <p:spTgt spid="200"/>
                                        </p:tgtEl>
                                        <p:attrNameLst>
                                          <p:attrName>style.visibility</p:attrName>
                                        </p:attrNameLst>
                                      </p:cBhvr>
                                      <p:to>
                                        <p:strVal val="visible"/>
                                      </p:to>
                                    </p:set>
                                    <p:anim calcmode="lin" valueType="num">
                                      <p:cBhvr>
                                        <p:cTn id="117" dur="500" fill="hold"/>
                                        <p:tgtEl>
                                          <p:spTgt spid="200"/>
                                        </p:tgtEl>
                                        <p:attrNameLst>
                                          <p:attrName>ppt_x</p:attrName>
                                        </p:attrNameLst>
                                      </p:cBhvr>
                                      <p:tavLst>
                                        <p:tav tm="0">
                                          <p:val>
                                            <p:strVal val="#ppt_x"/>
                                          </p:val>
                                        </p:tav>
                                        <p:tav tm="50000">
                                          <p:val>
                                            <p:strVal val="#ppt_x+.1"/>
                                          </p:val>
                                        </p:tav>
                                        <p:tav tm="100000">
                                          <p:val>
                                            <p:strVal val="#ppt_x"/>
                                          </p:val>
                                        </p:tav>
                                      </p:tavLst>
                                    </p:anim>
                                    <p:anim calcmode="lin" valueType="num">
                                      <p:cBhvr>
                                        <p:cTn id="118" dur="500" fill="hold"/>
                                        <p:tgtEl>
                                          <p:spTgt spid="200"/>
                                        </p:tgtEl>
                                        <p:attrNameLst>
                                          <p:attrName>ppt_y</p:attrName>
                                        </p:attrNameLst>
                                      </p:cBhvr>
                                      <p:tavLst>
                                        <p:tav tm="0">
                                          <p:val>
                                            <p:strVal val="#ppt_y"/>
                                          </p:val>
                                        </p:tav>
                                        <p:tav tm="100000">
                                          <p:val>
                                            <p:strVal val="#ppt_y"/>
                                          </p:val>
                                        </p:tav>
                                      </p:tavLst>
                                    </p:anim>
                                    <p:anim calcmode="lin" valueType="num">
                                      <p:cBhvr>
                                        <p:cTn id="119" dur="500" fill="hold"/>
                                        <p:tgtEl>
                                          <p:spTgt spid="200"/>
                                        </p:tgtEl>
                                        <p:attrNameLst>
                                          <p:attrName>ppt_h</p:attrName>
                                        </p:attrNameLst>
                                      </p:cBhvr>
                                      <p:tavLst>
                                        <p:tav tm="0">
                                          <p:val>
                                            <p:strVal val="#ppt_h/10"/>
                                          </p:val>
                                        </p:tav>
                                        <p:tav tm="50000">
                                          <p:val>
                                            <p:strVal val="#ppt_h+.01"/>
                                          </p:val>
                                        </p:tav>
                                        <p:tav tm="100000">
                                          <p:val>
                                            <p:strVal val="#ppt_h"/>
                                          </p:val>
                                        </p:tav>
                                      </p:tavLst>
                                    </p:anim>
                                    <p:anim calcmode="lin" valueType="num">
                                      <p:cBhvr>
                                        <p:cTn id="120" dur="500" fill="hold"/>
                                        <p:tgtEl>
                                          <p:spTgt spid="200"/>
                                        </p:tgtEl>
                                        <p:attrNameLst>
                                          <p:attrName>ppt_w</p:attrName>
                                        </p:attrNameLst>
                                      </p:cBhvr>
                                      <p:tavLst>
                                        <p:tav tm="0">
                                          <p:val>
                                            <p:strVal val="#ppt_w/10"/>
                                          </p:val>
                                        </p:tav>
                                        <p:tav tm="50000">
                                          <p:val>
                                            <p:strVal val="#ppt_w+.01"/>
                                          </p:val>
                                        </p:tav>
                                        <p:tav tm="100000">
                                          <p:val>
                                            <p:strVal val="#ppt_w"/>
                                          </p:val>
                                        </p:tav>
                                      </p:tavLst>
                                    </p:anim>
                                    <p:animEffect transition="in" filter="fade">
                                      <p:cBhvr>
                                        <p:cTn id="121" dur="500" tmFilter="0,0; .5, 1; 1, 1"/>
                                        <p:tgtEl>
                                          <p:spTgt spid="200"/>
                                        </p:tgtEl>
                                      </p:cBhvr>
                                    </p:animEffect>
                                  </p:childTnLst>
                                </p:cTn>
                              </p:par>
                            </p:childTnLst>
                          </p:cTn>
                        </p:par>
                        <p:par>
                          <p:cTn id="122" fill="hold">
                            <p:stCondLst>
                              <p:cond delay="8886"/>
                            </p:stCondLst>
                            <p:childTnLst>
                              <p:par>
                                <p:cTn id="123" presetID="42" presetClass="entr" presetSubtype="0" fill="hold" grpId="0" nodeType="afterEffect">
                                  <p:stCondLst>
                                    <p:cond delay="0"/>
                                  </p:stCondLst>
                                  <p:childTnLst>
                                    <p:set>
                                      <p:cBhvr>
                                        <p:cTn id="124" dur="1" fill="hold">
                                          <p:stCondLst>
                                            <p:cond delay="0"/>
                                          </p:stCondLst>
                                        </p:cTn>
                                        <p:tgtEl>
                                          <p:spTgt spid="201"/>
                                        </p:tgtEl>
                                        <p:attrNameLst>
                                          <p:attrName>style.visibility</p:attrName>
                                        </p:attrNameLst>
                                      </p:cBhvr>
                                      <p:to>
                                        <p:strVal val="visible"/>
                                      </p:to>
                                    </p:set>
                                    <p:animEffect transition="in" filter="fade">
                                      <p:cBhvr>
                                        <p:cTn id="125" dur="500"/>
                                        <p:tgtEl>
                                          <p:spTgt spid="201"/>
                                        </p:tgtEl>
                                      </p:cBhvr>
                                    </p:animEffect>
                                    <p:anim calcmode="lin" valueType="num">
                                      <p:cBhvr>
                                        <p:cTn id="126" dur="500" fill="hold"/>
                                        <p:tgtEl>
                                          <p:spTgt spid="201"/>
                                        </p:tgtEl>
                                        <p:attrNameLst>
                                          <p:attrName>ppt_x</p:attrName>
                                        </p:attrNameLst>
                                      </p:cBhvr>
                                      <p:tavLst>
                                        <p:tav tm="0">
                                          <p:val>
                                            <p:strVal val="#ppt_x"/>
                                          </p:val>
                                        </p:tav>
                                        <p:tav tm="100000">
                                          <p:val>
                                            <p:strVal val="#ppt_x"/>
                                          </p:val>
                                        </p:tav>
                                      </p:tavLst>
                                    </p:anim>
                                    <p:anim calcmode="lin" valueType="num">
                                      <p:cBhvr>
                                        <p:cTn id="127" dur="500" fill="hold"/>
                                        <p:tgtEl>
                                          <p:spTgt spid="2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191" grpId="0"/>
      <p:bldP spid="192" grpId="0"/>
      <p:bldP spid="193" grpId="0"/>
      <p:bldP spid="194" grpId="0"/>
      <p:bldP spid="195" grpId="0"/>
      <p:bldP spid="196" grpId="0"/>
      <p:bldP spid="197" grpId="0"/>
      <p:bldP spid="198" grpId="0"/>
      <p:bldP spid="199" grpId="0" animBg="1"/>
      <p:bldP spid="200" grpId="0"/>
      <p:bldP spid="20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3" y="187481"/>
            <a:ext cx="318997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zh-CN" sz="3600" dirty="0"/>
              <a:t>线下推广方案</a:t>
            </a:r>
            <a:endParaRPr lang="zh-CN" altLang="zh-CN" sz="3600" dirty="0"/>
          </a:p>
        </p:txBody>
      </p:sp>
      <p:sp>
        <p:nvSpPr>
          <p:cNvPr id="27" name="TextBox 26"/>
          <p:cNvSpPr txBox="1"/>
          <p:nvPr/>
        </p:nvSpPr>
        <p:spPr>
          <a:xfrm>
            <a:off x="3875622" y="356718"/>
            <a:ext cx="2343388"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Line extension scheme</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rot="10800000">
            <a:off x="1476651" y="4024968"/>
            <a:ext cx="1968044" cy="1853771"/>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0800000">
            <a:off x="3824891" y="4024968"/>
            <a:ext cx="1968044" cy="1853771"/>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0800000">
            <a:off x="6201904" y="4024968"/>
            <a:ext cx="1968044" cy="1853771"/>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10800000">
            <a:off x="8578663" y="4024968"/>
            <a:ext cx="1968044" cy="1853771"/>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476651" y="3186962"/>
            <a:ext cx="1968044" cy="838006"/>
          </a:xfrm>
          <a:prstGeom prst="rect">
            <a:avLst/>
          </a:prstGeom>
          <a:solidFill>
            <a:srgbClr val="F1AF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8"/>
          <p:cNvSpPr txBox="1"/>
          <p:nvPr/>
        </p:nvSpPr>
        <p:spPr>
          <a:xfrm>
            <a:off x="1988539" y="3207319"/>
            <a:ext cx="944270" cy="830805"/>
          </a:xfrm>
          <a:prstGeom prst="rect">
            <a:avLst/>
          </a:prstGeom>
          <a:noFill/>
        </p:spPr>
        <p:txBody>
          <a:bodyPr wrap="none"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矩形 20"/>
          <p:cNvSpPr/>
          <p:nvPr/>
        </p:nvSpPr>
        <p:spPr>
          <a:xfrm>
            <a:off x="3828700" y="3186962"/>
            <a:ext cx="1968044" cy="838006"/>
          </a:xfrm>
          <a:prstGeom prst="rect">
            <a:avLst/>
          </a:prstGeom>
          <a:solidFill>
            <a:srgbClr val="DC6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40"/>
          <p:cNvSpPr txBox="1"/>
          <p:nvPr/>
        </p:nvSpPr>
        <p:spPr>
          <a:xfrm>
            <a:off x="4340588" y="3207319"/>
            <a:ext cx="944271" cy="830805"/>
          </a:xfrm>
          <a:prstGeom prst="rect">
            <a:avLst/>
          </a:prstGeom>
          <a:noFill/>
        </p:spPr>
        <p:txBody>
          <a:bodyPr wrap="none"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6201904" y="3186962"/>
            <a:ext cx="1968044" cy="838006"/>
          </a:xfrm>
          <a:prstGeom prst="rect">
            <a:avLst/>
          </a:prstGeom>
          <a:solidFill>
            <a:srgbClr val="56A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57"/>
          <p:cNvSpPr txBox="1"/>
          <p:nvPr/>
        </p:nvSpPr>
        <p:spPr>
          <a:xfrm>
            <a:off x="6713792" y="3207319"/>
            <a:ext cx="944271" cy="830805"/>
          </a:xfrm>
          <a:prstGeom prst="rect">
            <a:avLst/>
          </a:prstGeom>
          <a:noFill/>
        </p:spPr>
        <p:txBody>
          <a:bodyPr wrap="none"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矩形 24"/>
          <p:cNvSpPr/>
          <p:nvPr/>
        </p:nvSpPr>
        <p:spPr>
          <a:xfrm>
            <a:off x="8575108" y="3186962"/>
            <a:ext cx="1968044" cy="83800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74"/>
          <p:cNvSpPr txBox="1"/>
          <p:nvPr/>
        </p:nvSpPr>
        <p:spPr>
          <a:xfrm>
            <a:off x="9086995" y="3207319"/>
            <a:ext cx="944271" cy="830805"/>
          </a:xfrm>
          <a:prstGeom prst="rect">
            <a:avLst/>
          </a:prstGeom>
          <a:noFill/>
        </p:spPr>
        <p:txBody>
          <a:bodyPr wrap="none"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40"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8571903" y="1330811"/>
            <a:ext cx="1974804" cy="185615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476650" y="1498254"/>
            <a:ext cx="1968045" cy="170906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28701" y="1498254"/>
            <a:ext cx="1968043" cy="170906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01904" y="1498253"/>
            <a:ext cx="1968044" cy="1688709"/>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1716767" y="4816724"/>
            <a:ext cx="1824063"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tx1">
                    <a:lumMod val="65000"/>
                    <a:lumOff val="35000"/>
                  </a:schemeClr>
                </a:solidFill>
              </a:rPr>
              <a:t>点击此处添加部门情况</a:t>
            </a:r>
            <a:endParaRPr lang="en-US" altLang="zh-CN" sz="1200" dirty="0">
              <a:solidFill>
                <a:schemeClr val="tx1">
                  <a:lumMod val="65000"/>
                  <a:lumOff val="35000"/>
                </a:schemeClr>
              </a:solidFill>
            </a:endParaRPr>
          </a:p>
          <a:p>
            <a:pPr>
              <a:lnSpc>
                <a:spcPts val="2000"/>
              </a:lnSpc>
            </a:pPr>
            <a:r>
              <a:rPr lang="zh-CN" altLang="en-US" sz="1200" dirty="0">
                <a:solidFill>
                  <a:schemeClr val="tx1">
                    <a:lumMod val="65000"/>
                    <a:lumOff val="35000"/>
                  </a:schemeClr>
                </a:solidFill>
              </a:rPr>
              <a:t>点击此处添加内容</a:t>
            </a:r>
            <a:endParaRPr lang="zh-CN" altLang="en-US" sz="1200" dirty="0">
              <a:solidFill>
                <a:schemeClr val="tx1">
                  <a:lumMod val="65000"/>
                  <a:lumOff val="35000"/>
                </a:schemeClr>
              </a:solidFill>
            </a:endParaRPr>
          </a:p>
        </p:txBody>
      </p:sp>
      <p:sp>
        <p:nvSpPr>
          <p:cNvPr id="45" name="Freeform 512"/>
          <p:cNvSpPr/>
          <p:nvPr/>
        </p:nvSpPr>
        <p:spPr bwMode="auto">
          <a:xfrm>
            <a:off x="1629921" y="4464501"/>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E27100"/>
          </a:solidFill>
          <a:ln>
            <a:noFill/>
          </a:ln>
        </p:spPr>
        <p:txBody>
          <a:bodyPr vert="horz" wrap="square" lIns="91419" tIns="45709" rIns="91419" bIns="45709" numCol="1" anchor="t" anchorCtr="0" compatLnSpc="1"/>
          <a:lstStyle/>
          <a:p>
            <a:endParaRPr lang="zh-CN" altLang="en-US"/>
          </a:p>
        </p:txBody>
      </p:sp>
      <p:sp>
        <p:nvSpPr>
          <p:cNvPr id="46" name="TextBox 45"/>
          <p:cNvSpPr txBox="1"/>
          <p:nvPr/>
        </p:nvSpPr>
        <p:spPr>
          <a:xfrm>
            <a:off x="1715878" y="4408012"/>
            <a:ext cx="1824952" cy="369247"/>
          </a:xfrm>
          <a:prstGeom prst="rect">
            <a:avLst/>
          </a:prstGeom>
          <a:noFill/>
        </p:spPr>
        <p:txBody>
          <a:bodyPr wrap="square" rtlCol="0">
            <a:spAutoFit/>
          </a:bodyPr>
          <a:lstStyle/>
          <a:p>
            <a:r>
              <a:rPr lang="zh-CN" altLang="en-US" dirty="0">
                <a:solidFill>
                  <a:srgbClr val="E27100"/>
                </a:solidFill>
                <a:latin typeface="微软雅黑" panose="020B0503020204020204" pitchFamily="34" charset="-122"/>
                <a:ea typeface="微软雅黑" panose="020B0503020204020204" pitchFamily="34" charset="-122"/>
              </a:rPr>
              <a:t>楼体广告</a:t>
            </a:r>
            <a:endParaRPr lang="zh-CN" altLang="zh-CN" dirty="0">
              <a:solidFill>
                <a:srgbClr val="E27100"/>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054305" y="4816724"/>
            <a:ext cx="1824063"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tx1">
                    <a:lumMod val="65000"/>
                    <a:lumOff val="35000"/>
                  </a:schemeClr>
                </a:solidFill>
              </a:rPr>
              <a:t>点击此处添加部门情况</a:t>
            </a:r>
            <a:endParaRPr lang="en-US" altLang="zh-CN" sz="1200" dirty="0">
              <a:solidFill>
                <a:schemeClr val="tx1">
                  <a:lumMod val="65000"/>
                  <a:lumOff val="35000"/>
                </a:schemeClr>
              </a:solidFill>
            </a:endParaRPr>
          </a:p>
          <a:p>
            <a:pPr>
              <a:lnSpc>
                <a:spcPts val="2000"/>
              </a:lnSpc>
            </a:pPr>
            <a:r>
              <a:rPr lang="zh-CN" altLang="en-US" sz="1200" dirty="0">
                <a:solidFill>
                  <a:schemeClr val="tx1">
                    <a:lumMod val="65000"/>
                    <a:lumOff val="35000"/>
                  </a:schemeClr>
                </a:solidFill>
              </a:rPr>
              <a:t>点击此处添加内容</a:t>
            </a:r>
            <a:endParaRPr lang="zh-CN" altLang="en-US" sz="1200" dirty="0">
              <a:solidFill>
                <a:schemeClr val="tx1">
                  <a:lumMod val="65000"/>
                  <a:lumOff val="35000"/>
                </a:schemeClr>
              </a:solidFill>
            </a:endParaRPr>
          </a:p>
        </p:txBody>
      </p:sp>
      <p:sp>
        <p:nvSpPr>
          <p:cNvPr id="48" name="Freeform 512"/>
          <p:cNvSpPr/>
          <p:nvPr/>
        </p:nvSpPr>
        <p:spPr bwMode="auto">
          <a:xfrm>
            <a:off x="3967459" y="4464501"/>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C30D23"/>
          </a:solidFill>
          <a:ln>
            <a:noFill/>
          </a:ln>
        </p:spPr>
        <p:txBody>
          <a:bodyPr vert="horz" wrap="square" lIns="91419" tIns="45709" rIns="91419" bIns="45709" numCol="1" anchor="t" anchorCtr="0" compatLnSpc="1"/>
          <a:lstStyle/>
          <a:p>
            <a:endParaRPr lang="zh-CN" altLang="en-US">
              <a:solidFill>
                <a:srgbClr val="C30D23"/>
              </a:solidFill>
            </a:endParaRPr>
          </a:p>
        </p:txBody>
      </p:sp>
      <p:sp>
        <p:nvSpPr>
          <p:cNvPr id="49" name="TextBox 48"/>
          <p:cNvSpPr txBox="1"/>
          <p:nvPr/>
        </p:nvSpPr>
        <p:spPr>
          <a:xfrm>
            <a:off x="4085919" y="4408012"/>
            <a:ext cx="1792449" cy="369247"/>
          </a:xfrm>
          <a:prstGeom prst="rect">
            <a:avLst/>
          </a:prstGeom>
          <a:noFill/>
        </p:spPr>
        <p:txBody>
          <a:bodyPr wrap="square" rtlCol="0">
            <a:spAutoFit/>
          </a:bodyPr>
          <a:lstStyle/>
          <a:p>
            <a:r>
              <a:rPr lang="en-US" altLang="zh-CN" dirty="0">
                <a:solidFill>
                  <a:srgbClr val="C30D23"/>
                </a:solidFill>
                <a:latin typeface="微软雅黑" panose="020B0503020204020204" pitchFamily="34" charset="-122"/>
                <a:ea typeface="微软雅黑" panose="020B0503020204020204" pitchFamily="34" charset="-122"/>
              </a:rPr>
              <a:t>LED</a:t>
            </a:r>
            <a:r>
              <a:rPr lang="zh-CN" altLang="en-US" dirty="0">
                <a:solidFill>
                  <a:srgbClr val="C30D23"/>
                </a:solidFill>
                <a:latin typeface="微软雅黑" panose="020B0503020204020204" pitchFamily="34" charset="-122"/>
                <a:ea typeface="微软雅黑" panose="020B0503020204020204" pitchFamily="34" charset="-122"/>
              </a:rPr>
              <a:t>广告</a:t>
            </a:r>
            <a:endParaRPr lang="zh-CN" altLang="zh-CN" dirty="0">
              <a:solidFill>
                <a:srgbClr val="C30D23"/>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6422975" y="4816724"/>
            <a:ext cx="1824063"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tx1">
                    <a:lumMod val="65000"/>
                    <a:lumOff val="35000"/>
                  </a:schemeClr>
                </a:solidFill>
              </a:rPr>
              <a:t>点击此处添加部门情况</a:t>
            </a:r>
            <a:endParaRPr lang="en-US" altLang="zh-CN" sz="1200" dirty="0">
              <a:solidFill>
                <a:schemeClr val="tx1">
                  <a:lumMod val="65000"/>
                  <a:lumOff val="35000"/>
                </a:schemeClr>
              </a:solidFill>
            </a:endParaRPr>
          </a:p>
          <a:p>
            <a:pPr>
              <a:lnSpc>
                <a:spcPts val="2000"/>
              </a:lnSpc>
            </a:pPr>
            <a:r>
              <a:rPr lang="zh-CN" altLang="en-US" sz="1200" dirty="0">
                <a:solidFill>
                  <a:schemeClr val="tx1">
                    <a:lumMod val="65000"/>
                    <a:lumOff val="35000"/>
                  </a:schemeClr>
                </a:solidFill>
              </a:rPr>
              <a:t>点击此处添加内容</a:t>
            </a:r>
            <a:endParaRPr lang="zh-CN" altLang="en-US" sz="1200" dirty="0">
              <a:solidFill>
                <a:schemeClr val="tx1">
                  <a:lumMod val="65000"/>
                  <a:lumOff val="35000"/>
                </a:schemeClr>
              </a:solidFill>
            </a:endParaRPr>
          </a:p>
        </p:txBody>
      </p:sp>
      <p:sp>
        <p:nvSpPr>
          <p:cNvPr id="51" name="Freeform 512"/>
          <p:cNvSpPr/>
          <p:nvPr/>
        </p:nvSpPr>
        <p:spPr bwMode="auto">
          <a:xfrm>
            <a:off x="6336129" y="4464501"/>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33CCCC"/>
          </a:solidFill>
          <a:ln>
            <a:noFill/>
          </a:ln>
        </p:spPr>
        <p:txBody>
          <a:bodyPr vert="horz" wrap="square" lIns="91419" tIns="45709" rIns="91419" bIns="45709" numCol="1" anchor="t" anchorCtr="0" compatLnSpc="1"/>
          <a:lstStyle/>
          <a:p>
            <a:endParaRPr lang="zh-CN" altLang="en-US"/>
          </a:p>
        </p:txBody>
      </p:sp>
      <p:sp>
        <p:nvSpPr>
          <p:cNvPr id="52" name="TextBox 51"/>
          <p:cNvSpPr txBox="1"/>
          <p:nvPr/>
        </p:nvSpPr>
        <p:spPr>
          <a:xfrm>
            <a:off x="6499244" y="4408012"/>
            <a:ext cx="1652565" cy="369247"/>
          </a:xfrm>
          <a:prstGeom prst="rect">
            <a:avLst/>
          </a:prstGeom>
          <a:noFill/>
        </p:spPr>
        <p:txBody>
          <a:bodyPr wrap="square" rtlCol="0">
            <a:spAutoFit/>
          </a:bodyPr>
          <a:lstStyle/>
          <a:p>
            <a:r>
              <a:rPr lang="zh-CN" altLang="en-US" dirty="0">
                <a:solidFill>
                  <a:srgbClr val="33CCCC"/>
                </a:solidFill>
                <a:latin typeface="微软雅黑" panose="020B0503020204020204" pitchFamily="34" charset="-122"/>
                <a:ea typeface="微软雅黑" panose="020B0503020204020204" pitchFamily="34" charset="-122"/>
              </a:rPr>
              <a:t>候车厅广告</a:t>
            </a:r>
            <a:endParaRPr lang="zh-CN" altLang="zh-CN" dirty="0">
              <a:solidFill>
                <a:srgbClr val="33CCCC"/>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8804268" y="4816724"/>
            <a:ext cx="1824063"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tx1">
                    <a:lumMod val="65000"/>
                    <a:lumOff val="35000"/>
                  </a:schemeClr>
                </a:solidFill>
              </a:rPr>
              <a:t>点击此处添加部门情况</a:t>
            </a:r>
            <a:endParaRPr lang="en-US" altLang="zh-CN" sz="1200" dirty="0">
              <a:solidFill>
                <a:schemeClr val="tx1">
                  <a:lumMod val="65000"/>
                  <a:lumOff val="35000"/>
                </a:schemeClr>
              </a:solidFill>
            </a:endParaRPr>
          </a:p>
          <a:p>
            <a:pPr>
              <a:lnSpc>
                <a:spcPts val="2000"/>
              </a:lnSpc>
            </a:pPr>
            <a:r>
              <a:rPr lang="zh-CN" altLang="en-US" sz="1200" dirty="0">
                <a:solidFill>
                  <a:schemeClr val="tx1">
                    <a:lumMod val="65000"/>
                    <a:lumOff val="35000"/>
                  </a:schemeClr>
                </a:solidFill>
              </a:rPr>
              <a:t>点击此处添加内容</a:t>
            </a:r>
            <a:endParaRPr lang="zh-CN" altLang="en-US" sz="1200" dirty="0">
              <a:solidFill>
                <a:schemeClr val="tx1">
                  <a:lumMod val="65000"/>
                  <a:lumOff val="35000"/>
                </a:schemeClr>
              </a:solidFill>
            </a:endParaRPr>
          </a:p>
        </p:txBody>
      </p:sp>
      <p:sp>
        <p:nvSpPr>
          <p:cNvPr id="54" name="Freeform 512"/>
          <p:cNvSpPr/>
          <p:nvPr/>
        </p:nvSpPr>
        <p:spPr bwMode="auto">
          <a:xfrm>
            <a:off x="8717422" y="4464501"/>
            <a:ext cx="118460" cy="23468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2">
              <a:lumMod val="75000"/>
            </a:schemeClr>
          </a:solidFill>
          <a:ln>
            <a:noFill/>
          </a:ln>
        </p:spPr>
        <p:txBody>
          <a:bodyPr vert="horz" wrap="square" lIns="91419" tIns="45709" rIns="91419" bIns="45709" numCol="1" anchor="t" anchorCtr="0" compatLnSpc="1"/>
          <a:lstStyle/>
          <a:p>
            <a:endParaRPr lang="zh-CN" altLang="en-US"/>
          </a:p>
        </p:txBody>
      </p:sp>
      <p:sp>
        <p:nvSpPr>
          <p:cNvPr id="55" name="TextBox 54"/>
          <p:cNvSpPr txBox="1"/>
          <p:nvPr/>
        </p:nvSpPr>
        <p:spPr>
          <a:xfrm>
            <a:off x="8803378" y="4408012"/>
            <a:ext cx="1824952" cy="369247"/>
          </a:xfrm>
          <a:prstGeom prst="rect">
            <a:avLst/>
          </a:prstGeom>
          <a:noFill/>
        </p:spPr>
        <p:txBody>
          <a:bodyPr wrap="square" rtlCol="0">
            <a:spAutoFit/>
          </a:bodyPr>
          <a:lstStyle/>
          <a:p>
            <a:r>
              <a:rPr lang="zh-CN" altLang="en-US" dirty="0">
                <a:solidFill>
                  <a:schemeClr val="tx2">
                    <a:lumMod val="75000"/>
                  </a:schemeClr>
                </a:solidFill>
                <a:latin typeface="微软雅黑" panose="020B0503020204020204" pitchFamily="34" charset="-122"/>
                <a:ea typeface="微软雅黑" panose="020B0503020204020204" pitchFamily="34" charset="-122"/>
              </a:rPr>
              <a:t>电梯广告</a:t>
            </a:r>
            <a:endParaRPr lang="zh-CN" altLang="zh-CN" dirty="0">
              <a:solidFill>
                <a:schemeClr val="tx2">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100"/>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966"/>
                            </p:stCondLst>
                            <p:childTnLst>
                              <p:par>
                                <p:cTn id="25" presetID="42" presetClass="entr" presetSubtype="0" fill="hold"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anim calcmode="lin" valueType="num">
                                      <p:cBhvr>
                                        <p:cTn id="28" dur="500" fill="hold"/>
                                        <p:tgtEl>
                                          <p:spTgt spid="41"/>
                                        </p:tgtEl>
                                        <p:attrNameLst>
                                          <p:attrName>ppt_x</p:attrName>
                                        </p:attrNameLst>
                                      </p:cBhvr>
                                      <p:tavLst>
                                        <p:tav tm="0">
                                          <p:val>
                                            <p:strVal val="#ppt_x"/>
                                          </p:val>
                                        </p:tav>
                                        <p:tav tm="100000">
                                          <p:val>
                                            <p:strVal val="#ppt_x"/>
                                          </p:val>
                                        </p:tav>
                                      </p:tavLst>
                                    </p:anim>
                                    <p:anim calcmode="lin" valueType="num">
                                      <p:cBhvr>
                                        <p:cTn id="29" dur="500" fill="hold"/>
                                        <p:tgtEl>
                                          <p:spTgt spid="41"/>
                                        </p:tgtEl>
                                        <p:attrNameLst>
                                          <p:attrName>ppt_y</p:attrName>
                                        </p:attrNameLst>
                                      </p:cBhvr>
                                      <p:tavLst>
                                        <p:tav tm="0">
                                          <p:val>
                                            <p:strVal val="#ppt_y+.1"/>
                                          </p:val>
                                        </p:tav>
                                        <p:tav tm="100000">
                                          <p:val>
                                            <p:strVal val="#ppt_y"/>
                                          </p:val>
                                        </p:tav>
                                      </p:tavLst>
                                    </p:anim>
                                  </p:childTnLst>
                                </p:cTn>
                              </p:par>
                            </p:childTnLst>
                          </p:cTn>
                        </p:par>
                        <p:par>
                          <p:cTn id="30" fill="hold">
                            <p:stCondLst>
                              <p:cond delay="2466"/>
                            </p:stCondLst>
                            <p:childTnLst>
                              <p:par>
                                <p:cTn id="31" presetID="22" presetClass="entr" presetSubtype="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250"/>
                                        <p:tgtEl>
                                          <p:spTgt spid="19"/>
                                        </p:tgtEl>
                                      </p:cBhvr>
                                    </p:animEffect>
                                  </p:childTnLst>
                                </p:cTn>
                              </p:par>
                            </p:childTnLst>
                          </p:cTn>
                        </p:par>
                        <p:par>
                          <p:cTn id="34" fill="hold">
                            <p:stCondLst>
                              <p:cond delay="2966"/>
                            </p:stCondLst>
                            <p:childTnLst>
                              <p:par>
                                <p:cTn id="35" presetID="16" presetClass="entr" presetSubtype="2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500"/>
                                        <p:tgtEl>
                                          <p:spTgt spid="20"/>
                                        </p:tgtEl>
                                      </p:cBhvr>
                                    </p:animEffect>
                                  </p:childTnLst>
                                </p:cTn>
                              </p:par>
                            </p:childTnLst>
                          </p:cTn>
                        </p:par>
                        <p:par>
                          <p:cTn id="38" fill="hold">
                            <p:stCondLst>
                              <p:cond delay="3466"/>
                            </p:stCondLst>
                            <p:childTnLst>
                              <p:par>
                                <p:cTn id="39" presetID="22" presetClass="entr" presetSubtype="1"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250"/>
                                        <p:tgtEl>
                                          <p:spTgt spid="15"/>
                                        </p:tgtEl>
                                      </p:cBhvr>
                                    </p:animEffect>
                                  </p:childTnLst>
                                </p:cTn>
                              </p:par>
                            </p:childTnLst>
                          </p:cTn>
                        </p:par>
                        <p:par>
                          <p:cTn id="42" fill="hold">
                            <p:stCondLst>
                              <p:cond delay="3966"/>
                            </p:stCondLst>
                            <p:childTnLst>
                              <p:par>
                                <p:cTn id="43" presetID="22" presetClass="entr" presetSubtype="8"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250"/>
                                        <p:tgtEl>
                                          <p:spTgt spid="45"/>
                                        </p:tgtEl>
                                      </p:cBhvr>
                                    </p:animEffect>
                                  </p:childTnLst>
                                </p:cTn>
                              </p:par>
                            </p:childTnLst>
                          </p:cTn>
                        </p:par>
                        <p:par>
                          <p:cTn id="46" fill="hold">
                            <p:stCondLst>
                              <p:cond delay="4466"/>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46"/>
                                        </p:tgtEl>
                                        <p:attrNameLst>
                                          <p:attrName>ppt_y</p:attrName>
                                        </p:attrNameLst>
                                      </p:cBhvr>
                                      <p:tavLst>
                                        <p:tav tm="0">
                                          <p:val>
                                            <p:strVal val="#ppt_y"/>
                                          </p:val>
                                        </p:tav>
                                        <p:tav tm="100000">
                                          <p:val>
                                            <p:strVal val="#ppt_y"/>
                                          </p:val>
                                        </p:tav>
                                      </p:tavLst>
                                    </p:anim>
                                    <p:anim calcmode="lin" valueType="num">
                                      <p:cBhvr>
                                        <p:cTn id="51"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46"/>
                                        </p:tgtEl>
                                      </p:cBhvr>
                                    </p:animEffect>
                                  </p:childTnLst>
                                </p:cTn>
                              </p:par>
                            </p:childTnLst>
                          </p:cTn>
                        </p:par>
                        <p:par>
                          <p:cTn id="54" fill="hold">
                            <p:stCondLst>
                              <p:cond delay="4366"/>
                            </p:stCondLst>
                            <p:childTnLst>
                              <p:par>
                                <p:cTn id="55" presetID="22" presetClass="entr" presetSubtype="1"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up)">
                                      <p:cBhvr>
                                        <p:cTn id="57" dur="500"/>
                                        <p:tgtEl>
                                          <p:spTgt spid="44"/>
                                        </p:tgtEl>
                                      </p:cBhvr>
                                    </p:animEffect>
                                  </p:childTnLst>
                                </p:cTn>
                              </p:par>
                            </p:childTnLst>
                          </p:cTn>
                        </p:par>
                        <p:par>
                          <p:cTn id="58" fill="hold">
                            <p:stCondLst>
                              <p:cond delay="4866"/>
                            </p:stCondLst>
                            <p:childTnLst>
                              <p:par>
                                <p:cTn id="59" presetID="42" presetClass="entr" presetSubtype="0" fill="hold"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fade">
                                      <p:cBhvr>
                                        <p:cTn id="61" dur="500"/>
                                        <p:tgtEl>
                                          <p:spTgt spid="42"/>
                                        </p:tgtEl>
                                      </p:cBhvr>
                                    </p:animEffect>
                                    <p:anim calcmode="lin" valueType="num">
                                      <p:cBhvr>
                                        <p:cTn id="62" dur="500" fill="hold"/>
                                        <p:tgtEl>
                                          <p:spTgt spid="42"/>
                                        </p:tgtEl>
                                        <p:attrNameLst>
                                          <p:attrName>ppt_x</p:attrName>
                                        </p:attrNameLst>
                                      </p:cBhvr>
                                      <p:tavLst>
                                        <p:tav tm="0">
                                          <p:val>
                                            <p:strVal val="#ppt_x"/>
                                          </p:val>
                                        </p:tav>
                                        <p:tav tm="100000">
                                          <p:val>
                                            <p:strVal val="#ppt_x"/>
                                          </p:val>
                                        </p:tav>
                                      </p:tavLst>
                                    </p:anim>
                                    <p:anim calcmode="lin" valueType="num">
                                      <p:cBhvr>
                                        <p:cTn id="63" dur="500" fill="hold"/>
                                        <p:tgtEl>
                                          <p:spTgt spid="42"/>
                                        </p:tgtEl>
                                        <p:attrNameLst>
                                          <p:attrName>ppt_y</p:attrName>
                                        </p:attrNameLst>
                                      </p:cBhvr>
                                      <p:tavLst>
                                        <p:tav tm="0">
                                          <p:val>
                                            <p:strVal val="#ppt_y+.1"/>
                                          </p:val>
                                        </p:tav>
                                        <p:tav tm="100000">
                                          <p:val>
                                            <p:strVal val="#ppt_y"/>
                                          </p:val>
                                        </p:tav>
                                      </p:tavLst>
                                    </p:anim>
                                  </p:childTnLst>
                                </p:cTn>
                              </p:par>
                            </p:childTnLst>
                          </p:cTn>
                        </p:par>
                        <p:par>
                          <p:cTn id="64" fill="hold">
                            <p:stCondLst>
                              <p:cond delay="5366"/>
                            </p:stCondLst>
                            <p:childTnLst>
                              <p:par>
                                <p:cTn id="65" presetID="22" presetClass="entr" presetSubtype="1"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up)">
                                      <p:cBhvr>
                                        <p:cTn id="67" dur="250"/>
                                        <p:tgtEl>
                                          <p:spTgt spid="21"/>
                                        </p:tgtEl>
                                      </p:cBhvr>
                                    </p:animEffect>
                                  </p:childTnLst>
                                </p:cTn>
                              </p:par>
                            </p:childTnLst>
                          </p:cTn>
                        </p:par>
                        <p:par>
                          <p:cTn id="68" fill="hold">
                            <p:stCondLst>
                              <p:cond delay="5866"/>
                            </p:stCondLst>
                            <p:childTnLst>
                              <p:par>
                                <p:cTn id="69" presetID="16" presetClass="entr" presetSubtype="21"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barn(inVertical)">
                                      <p:cBhvr>
                                        <p:cTn id="71" dur="500"/>
                                        <p:tgtEl>
                                          <p:spTgt spid="22"/>
                                        </p:tgtEl>
                                      </p:cBhvr>
                                    </p:animEffect>
                                  </p:childTnLst>
                                </p:cTn>
                              </p:par>
                            </p:childTnLst>
                          </p:cTn>
                        </p:par>
                        <p:par>
                          <p:cTn id="72" fill="hold">
                            <p:stCondLst>
                              <p:cond delay="6366"/>
                            </p:stCondLst>
                            <p:childTnLst>
                              <p:par>
                                <p:cTn id="73" presetID="22" presetClass="entr" presetSubtype="1"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up)">
                                      <p:cBhvr>
                                        <p:cTn id="75" dur="250"/>
                                        <p:tgtEl>
                                          <p:spTgt spid="16"/>
                                        </p:tgtEl>
                                      </p:cBhvr>
                                    </p:animEffect>
                                  </p:childTnLst>
                                </p:cTn>
                              </p:par>
                            </p:childTnLst>
                          </p:cTn>
                        </p:par>
                        <p:par>
                          <p:cTn id="76" fill="hold">
                            <p:stCondLst>
                              <p:cond delay="6866"/>
                            </p:stCondLst>
                            <p:childTnLst>
                              <p:par>
                                <p:cTn id="77" presetID="22" presetClass="entr" presetSubtype="8" fill="hold" grpId="0"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wipe(left)">
                                      <p:cBhvr>
                                        <p:cTn id="79" dur="250"/>
                                        <p:tgtEl>
                                          <p:spTgt spid="48"/>
                                        </p:tgtEl>
                                      </p:cBhvr>
                                    </p:animEffect>
                                  </p:childTnLst>
                                </p:cTn>
                              </p:par>
                            </p:childTnLst>
                          </p:cTn>
                        </p:par>
                        <p:par>
                          <p:cTn id="80" fill="hold">
                            <p:stCondLst>
                              <p:cond delay="7366"/>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49"/>
                                        </p:tgtEl>
                                        <p:attrNameLst>
                                          <p:attrName>style.visibility</p:attrName>
                                        </p:attrNameLst>
                                      </p:cBhvr>
                                      <p:to>
                                        <p:strVal val="visible"/>
                                      </p:to>
                                    </p:set>
                                    <p:anim calcmode="lin" valueType="num">
                                      <p:cBhvr>
                                        <p:cTn id="8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49"/>
                                        </p:tgtEl>
                                        <p:attrNameLst>
                                          <p:attrName>ppt_y</p:attrName>
                                        </p:attrNameLst>
                                      </p:cBhvr>
                                      <p:tavLst>
                                        <p:tav tm="0">
                                          <p:val>
                                            <p:strVal val="#ppt_y"/>
                                          </p:val>
                                        </p:tav>
                                        <p:tav tm="100000">
                                          <p:val>
                                            <p:strVal val="#ppt_y"/>
                                          </p:val>
                                        </p:tav>
                                      </p:tavLst>
                                    </p:anim>
                                    <p:anim calcmode="lin" valueType="num">
                                      <p:cBhvr>
                                        <p:cTn id="8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49"/>
                                        </p:tgtEl>
                                      </p:cBhvr>
                                    </p:animEffect>
                                  </p:childTnLst>
                                </p:cTn>
                              </p:par>
                            </p:childTnLst>
                          </p:cTn>
                        </p:par>
                        <p:par>
                          <p:cTn id="88" fill="hold">
                            <p:stCondLst>
                              <p:cond delay="7316"/>
                            </p:stCondLst>
                            <p:childTnLst>
                              <p:par>
                                <p:cTn id="89" presetID="22" presetClass="entr" presetSubtype="1"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up)">
                                      <p:cBhvr>
                                        <p:cTn id="91" dur="500"/>
                                        <p:tgtEl>
                                          <p:spTgt spid="47"/>
                                        </p:tgtEl>
                                      </p:cBhvr>
                                    </p:animEffect>
                                  </p:childTnLst>
                                </p:cTn>
                              </p:par>
                            </p:childTnLst>
                          </p:cTn>
                        </p:par>
                        <p:par>
                          <p:cTn id="92" fill="hold">
                            <p:stCondLst>
                              <p:cond delay="7816"/>
                            </p:stCondLst>
                            <p:childTnLst>
                              <p:par>
                                <p:cTn id="93" presetID="42" presetClass="entr" presetSubtype="0" fill="hold"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500"/>
                                        <p:tgtEl>
                                          <p:spTgt spid="43"/>
                                        </p:tgtEl>
                                      </p:cBhvr>
                                    </p:animEffect>
                                    <p:anim calcmode="lin" valueType="num">
                                      <p:cBhvr>
                                        <p:cTn id="96" dur="500" fill="hold"/>
                                        <p:tgtEl>
                                          <p:spTgt spid="43"/>
                                        </p:tgtEl>
                                        <p:attrNameLst>
                                          <p:attrName>ppt_x</p:attrName>
                                        </p:attrNameLst>
                                      </p:cBhvr>
                                      <p:tavLst>
                                        <p:tav tm="0">
                                          <p:val>
                                            <p:strVal val="#ppt_x"/>
                                          </p:val>
                                        </p:tav>
                                        <p:tav tm="100000">
                                          <p:val>
                                            <p:strVal val="#ppt_x"/>
                                          </p:val>
                                        </p:tav>
                                      </p:tavLst>
                                    </p:anim>
                                    <p:anim calcmode="lin" valueType="num">
                                      <p:cBhvr>
                                        <p:cTn id="97" dur="500" fill="hold"/>
                                        <p:tgtEl>
                                          <p:spTgt spid="43"/>
                                        </p:tgtEl>
                                        <p:attrNameLst>
                                          <p:attrName>ppt_y</p:attrName>
                                        </p:attrNameLst>
                                      </p:cBhvr>
                                      <p:tavLst>
                                        <p:tav tm="0">
                                          <p:val>
                                            <p:strVal val="#ppt_y+.1"/>
                                          </p:val>
                                        </p:tav>
                                        <p:tav tm="100000">
                                          <p:val>
                                            <p:strVal val="#ppt_y"/>
                                          </p:val>
                                        </p:tav>
                                      </p:tavLst>
                                    </p:anim>
                                  </p:childTnLst>
                                </p:cTn>
                              </p:par>
                            </p:childTnLst>
                          </p:cTn>
                        </p:par>
                        <p:par>
                          <p:cTn id="98" fill="hold">
                            <p:stCondLst>
                              <p:cond delay="8316"/>
                            </p:stCondLst>
                            <p:childTnLst>
                              <p:par>
                                <p:cTn id="99" presetID="22" presetClass="entr" presetSubtype="1" fill="hold" grpId="0" nodeType="after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wipe(up)">
                                      <p:cBhvr>
                                        <p:cTn id="101" dur="250"/>
                                        <p:tgtEl>
                                          <p:spTgt spid="23"/>
                                        </p:tgtEl>
                                      </p:cBhvr>
                                    </p:animEffect>
                                  </p:childTnLst>
                                </p:cTn>
                              </p:par>
                            </p:childTnLst>
                          </p:cTn>
                        </p:par>
                        <p:par>
                          <p:cTn id="102" fill="hold">
                            <p:stCondLst>
                              <p:cond delay="8816"/>
                            </p:stCondLst>
                            <p:childTnLst>
                              <p:par>
                                <p:cTn id="103" presetID="16" presetClass="entr" presetSubtype="21" fill="hold" grpId="0" nodeType="after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barn(inVertical)">
                                      <p:cBhvr>
                                        <p:cTn id="105" dur="500"/>
                                        <p:tgtEl>
                                          <p:spTgt spid="24"/>
                                        </p:tgtEl>
                                      </p:cBhvr>
                                    </p:animEffect>
                                  </p:childTnLst>
                                </p:cTn>
                              </p:par>
                            </p:childTnLst>
                          </p:cTn>
                        </p:par>
                        <p:par>
                          <p:cTn id="106" fill="hold">
                            <p:stCondLst>
                              <p:cond delay="9316"/>
                            </p:stCondLst>
                            <p:childTnLst>
                              <p:par>
                                <p:cTn id="107" presetID="22" presetClass="entr" presetSubtype="1" fill="hold" grpId="0" nodeType="after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wipe(up)">
                                      <p:cBhvr>
                                        <p:cTn id="109" dur="250"/>
                                        <p:tgtEl>
                                          <p:spTgt spid="17"/>
                                        </p:tgtEl>
                                      </p:cBhvr>
                                    </p:animEffect>
                                  </p:childTnLst>
                                </p:cTn>
                              </p:par>
                            </p:childTnLst>
                          </p:cTn>
                        </p:par>
                        <p:par>
                          <p:cTn id="110" fill="hold">
                            <p:stCondLst>
                              <p:cond delay="9816"/>
                            </p:stCondLst>
                            <p:childTnLst>
                              <p:par>
                                <p:cTn id="111" presetID="22" presetClass="entr" presetSubtype="8"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wipe(left)">
                                      <p:cBhvr>
                                        <p:cTn id="113" dur="250"/>
                                        <p:tgtEl>
                                          <p:spTgt spid="51"/>
                                        </p:tgtEl>
                                      </p:cBhvr>
                                    </p:animEffect>
                                  </p:childTnLst>
                                </p:cTn>
                              </p:par>
                            </p:childTnLst>
                          </p:cTn>
                        </p:par>
                        <p:par>
                          <p:cTn id="114" fill="hold">
                            <p:stCondLst>
                              <p:cond delay="10316"/>
                            </p:stCondLst>
                            <p:childTnLst>
                              <p:par>
                                <p:cTn id="115" presetID="41" presetClass="entr" presetSubtype="0" fill="hold" grpId="0" nodeType="afterEffect">
                                  <p:stCondLst>
                                    <p:cond delay="0"/>
                                  </p:stCondLst>
                                  <p:iterate type="lt">
                                    <p:tmPct val="10000"/>
                                  </p:iterate>
                                  <p:childTnLst>
                                    <p:set>
                                      <p:cBhvr>
                                        <p:cTn id="116" dur="1" fill="hold">
                                          <p:stCondLst>
                                            <p:cond delay="0"/>
                                          </p:stCondLst>
                                        </p:cTn>
                                        <p:tgtEl>
                                          <p:spTgt spid="52"/>
                                        </p:tgtEl>
                                        <p:attrNameLst>
                                          <p:attrName>style.visibility</p:attrName>
                                        </p:attrNameLst>
                                      </p:cBhvr>
                                      <p:to>
                                        <p:strVal val="visible"/>
                                      </p:to>
                                    </p:set>
                                    <p:anim calcmode="lin" valueType="num">
                                      <p:cBhvr>
                                        <p:cTn id="117"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18" dur="500" fill="hold"/>
                                        <p:tgtEl>
                                          <p:spTgt spid="52"/>
                                        </p:tgtEl>
                                        <p:attrNameLst>
                                          <p:attrName>ppt_y</p:attrName>
                                        </p:attrNameLst>
                                      </p:cBhvr>
                                      <p:tavLst>
                                        <p:tav tm="0">
                                          <p:val>
                                            <p:strVal val="#ppt_y"/>
                                          </p:val>
                                        </p:tav>
                                        <p:tav tm="100000">
                                          <p:val>
                                            <p:strVal val="#ppt_y"/>
                                          </p:val>
                                        </p:tav>
                                      </p:tavLst>
                                    </p:anim>
                                    <p:anim calcmode="lin" valueType="num">
                                      <p:cBhvr>
                                        <p:cTn id="119"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20"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21" dur="500" tmFilter="0,0; .5, 1; 1, 1"/>
                                        <p:tgtEl>
                                          <p:spTgt spid="52"/>
                                        </p:tgtEl>
                                      </p:cBhvr>
                                    </p:animEffect>
                                  </p:childTnLst>
                                </p:cTn>
                              </p:par>
                            </p:childTnLst>
                          </p:cTn>
                        </p:par>
                        <p:par>
                          <p:cTn id="122" fill="hold">
                            <p:stCondLst>
                              <p:cond delay="10266"/>
                            </p:stCondLst>
                            <p:childTnLst>
                              <p:par>
                                <p:cTn id="123" presetID="22" presetClass="entr" presetSubtype="1" fill="hold" grpId="0" nodeType="afterEffect">
                                  <p:stCondLst>
                                    <p:cond delay="0"/>
                                  </p:stCondLst>
                                  <p:childTnLst>
                                    <p:set>
                                      <p:cBhvr>
                                        <p:cTn id="124" dur="1" fill="hold">
                                          <p:stCondLst>
                                            <p:cond delay="0"/>
                                          </p:stCondLst>
                                        </p:cTn>
                                        <p:tgtEl>
                                          <p:spTgt spid="50"/>
                                        </p:tgtEl>
                                        <p:attrNameLst>
                                          <p:attrName>style.visibility</p:attrName>
                                        </p:attrNameLst>
                                      </p:cBhvr>
                                      <p:to>
                                        <p:strVal val="visible"/>
                                      </p:to>
                                    </p:set>
                                    <p:animEffect transition="in" filter="wipe(up)">
                                      <p:cBhvr>
                                        <p:cTn id="125" dur="500"/>
                                        <p:tgtEl>
                                          <p:spTgt spid="50"/>
                                        </p:tgtEl>
                                      </p:cBhvr>
                                    </p:animEffect>
                                  </p:childTnLst>
                                </p:cTn>
                              </p:par>
                            </p:childTnLst>
                          </p:cTn>
                        </p:par>
                        <p:par>
                          <p:cTn id="126" fill="hold">
                            <p:stCondLst>
                              <p:cond delay="10766"/>
                            </p:stCondLst>
                            <p:childTnLst>
                              <p:par>
                                <p:cTn id="127" presetID="42" presetClass="entr" presetSubtype="0" fill="hold" nodeType="afterEffect">
                                  <p:stCondLst>
                                    <p:cond delay="0"/>
                                  </p:stCondLst>
                                  <p:childTnLst>
                                    <p:set>
                                      <p:cBhvr>
                                        <p:cTn id="128" dur="1" fill="hold">
                                          <p:stCondLst>
                                            <p:cond delay="0"/>
                                          </p:stCondLst>
                                        </p:cTn>
                                        <p:tgtEl>
                                          <p:spTgt spid="40"/>
                                        </p:tgtEl>
                                        <p:attrNameLst>
                                          <p:attrName>style.visibility</p:attrName>
                                        </p:attrNameLst>
                                      </p:cBhvr>
                                      <p:to>
                                        <p:strVal val="visible"/>
                                      </p:to>
                                    </p:set>
                                    <p:animEffect transition="in" filter="fade">
                                      <p:cBhvr>
                                        <p:cTn id="129" dur="500"/>
                                        <p:tgtEl>
                                          <p:spTgt spid="40"/>
                                        </p:tgtEl>
                                      </p:cBhvr>
                                    </p:animEffect>
                                    <p:anim calcmode="lin" valueType="num">
                                      <p:cBhvr>
                                        <p:cTn id="130" dur="500" fill="hold"/>
                                        <p:tgtEl>
                                          <p:spTgt spid="40"/>
                                        </p:tgtEl>
                                        <p:attrNameLst>
                                          <p:attrName>ppt_x</p:attrName>
                                        </p:attrNameLst>
                                      </p:cBhvr>
                                      <p:tavLst>
                                        <p:tav tm="0">
                                          <p:val>
                                            <p:strVal val="#ppt_x"/>
                                          </p:val>
                                        </p:tav>
                                        <p:tav tm="100000">
                                          <p:val>
                                            <p:strVal val="#ppt_x"/>
                                          </p:val>
                                        </p:tav>
                                      </p:tavLst>
                                    </p:anim>
                                    <p:anim calcmode="lin" valueType="num">
                                      <p:cBhvr>
                                        <p:cTn id="131" dur="500" fill="hold"/>
                                        <p:tgtEl>
                                          <p:spTgt spid="40"/>
                                        </p:tgtEl>
                                        <p:attrNameLst>
                                          <p:attrName>ppt_y</p:attrName>
                                        </p:attrNameLst>
                                      </p:cBhvr>
                                      <p:tavLst>
                                        <p:tav tm="0">
                                          <p:val>
                                            <p:strVal val="#ppt_y+.1"/>
                                          </p:val>
                                        </p:tav>
                                        <p:tav tm="100000">
                                          <p:val>
                                            <p:strVal val="#ppt_y"/>
                                          </p:val>
                                        </p:tav>
                                      </p:tavLst>
                                    </p:anim>
                                  </p:childTnLst>
                                </p:cTn>
                              </p:par>
                            </p:childTnLst>
                          </p:cTn>
                        </p:par>
                        <p:par>
                          <p:cTn id="132" fill="hold">
                            <p:stCondLst>
                              <p:cond delay="11266"/>
                            </p:stCondLst>
                            <p:childTnLst>
                              <p:par>
                                <p:cTn id="133" presetID="22" presetClass="entr" presetSubtype="1" fill="hold" grpId="0" nodeType="afterEffect">
                                  <p:stCondLst>
                                    <p:cond delay="0"/>
                                  </p:stCondLst>
                                  <p:childTnLst>
                                    <p:set>
                                      <p:cBhvr>
                                        <p:cTn id="134" dur="1" fill="hold">
                                          <p:stCondLst>
                                            <p:cond delay="0"/>
                                          </p:stCondLst>
                                        </p:cTn>
                                        <p:tgtEl>
                                          <p:spTgt spid="25"/>
                                        </p:tgtEl>
                                        <p:attrNameLst>
                                          <p:attrName>style.visibility</p:attrName>
                                        </p:attrNameLst>
                                      </p:cBhvr>
                                      <p:to>
                                        <p:strVal val="visible"/>
                                      </p:to>
                                    </p:set>
                                    <p:animEffect transition="in" filter="wipe(up)">
                                      <p:cBhvr>
                                        <p:cTn id="135" dur="250"/>
                                        <p:tgtEl>
                                          <p:spTgt spid="25"/>
                                        </p:tgtEl>
                                      </p:cBhvr>
                                    </p:animEffect>
                                  </p:childTnLst>
                                </p:cTn>
                              </p:par>
                            </p:childTnLst>
                          </p:cTn>
                        </p:par>
                        <p:par>
                          <p:cTn id="136" fill="hold">
                            <p:stCondLst>
                              <p:cond delay="11766"/>
                            </p:stCondLst>
                            <p:childTnLst>
                              <p:par>
                                <p:cTn id="137" presetID="16" presetClass="entr" presetSubtype="21" fill="hold" grpId="0" nodeType="afterEffect">
                                  <p:stCondLst>
                                    <p:cond delay="0"/>
                                  </p:stCondLst>
                                  <p:childTnLst>
                                    <p:set>
                                      <p:cBhvr>
                                        <p:cTn id="138" dur="1" fill="hold">
                                          <p:stCondLst>
                                            <p:cond delay="0"/>
                                          </p:stCondLst>
                                        </p:cTn>
                                        <p:tgtEl>
                                          <p:spTgt spid="39"/>
                                        </p:tgtEl>
                                        <p:attrNameLst>
                                          <p:attrName>style.visibility</p:attrName>
                                        </p:attrNameLst>
                                      </p:cBhvr>
                                      <p:to>
                                        <p:strVal val="visible"/>
                                      </p:to>
                                    </p:set>
                                    <p:animEffect transition="in" filter="barn(inVertical)">
                                      <p:cBhvr>
                                        <p:cTn id="139" dur="500"/>
                                        <p:tgtEl>
                                          <p:spTgt spid="39"/>
                                        </p:tgtEl>
                                      </p:cBhvr>
                                    </p:animEffect>
                                  </p:childTnLst>
                                </p:cTn>
                              </p:par>
                            </p:childTnLst>
                          </p:cTn>
                        </p:par>
                        <p:par>
                          <p:cTn id="140" fill="hold">
                            <p:stCondLst>
                              <p:cond delay="12266"/>
                            </p:stCondLst>
                            <p:childTnLst>
                              <p:par>
                                <p:cTn id="141" presetID="22" presetClass="entr" presetSubtype="1" fill="hold" grpId="0" nodeType="afterEffect">
                                  <p:stCondLst>
                                    <p:cond delay="0"/>
                                  </p:stCondLst>
                                  <p:childTnLst>
                                    <p:set>
                                      <p:cBhvr>
                                        <p:cTn id="142" dur="1" fill="hold">
                                          <p:stCondLst>
                                            <p:cond delay="0"/>
                                          </p:stCondLst>
                                        </p:cTn>
                                        <p:tgtEl>
                                          <p:spTgt spid="18"/>
                                        </p:tgtEl>
                                        <p:attrNameLst>
                                          <p:attrName>style.visibility</p:attrName>
                                        </p:attrNameLst>
                                      </p:cBhvr>
                                      <p:to>
                                        <p:strVal val="visible"/>
                                      </p:to>
                                    </p:set>
                                    <p:animEffect transition="in" filter="wipe(up)">
                                      <p:cBhvr>
                                        <p:cTn id="143" dur="250"/>
                                        <p:tgtEl>
                                          <p:spTgt spid="18"/>
                                        </p:tgtEl>
                                      </p:cBhvr>
                                    </p:animEffect>
                                  </p:childTnLst>
                                </p:cTn>
                              </p:par>
                            </p:childTnLst>
                          </p:cTn>
                        </p:par>
                        <p:par>
                          <p:cTn id="144" fill="hold">
                            <p:stCondLst>
                              <p:cond delay="12766"/>
                            </p:stCondLst>
                            <p:childTnLst>
                              <p:par>
                                <p:cTn id="145" presetID="22" presetClass="entr" presetSubtype="8" fill="hold" grpId="0" nodeType="afterEffect">
                                  <p:stCondLst>
                                    <p:cond delay="0"/>
                                  </p:stCondLst>
                                  <p:childTnLst>
                                    <p:set>
                                      <p:cBhvr>
                                        <p:cTn id="146" dur="1" fill="hold">
                                          <p:stCondLst>
                                            <p:cond delay="0"/>
                                          </p:stCondLst>
                                        </p:cTn>
                                        <p:tgtEl>
                                          <p:spTgt spid="54"/>
                                        </p:tgtEl>
                                        <p:attrNameLst>
                                          <p:attrName>style.visibility</p:attrName>
                                        </p:attrNameLst>
                                      </p:cBhvr>
                                      <p:to>
                                        <p:strVal val="visible"/>
                                      </p:to>
                                    </p:set>
                                    <p:animEffect transition="in" filter="wipe(left)">
                                      <p:cBhvr>
                                        <p:cTn id="147" dur="250"/>
                                        <p:tgtEl>
                                          <p:spTgt spid="54"/>
                                        </p:tgtEl>
                                      </p:cBhvr>
                                    </p:animEffect>
                                  </p:childTnLst>
                                </p:cTn>
                              </p:par>
                            </p:childTnLst>
                          </p:cTn>
                        </p:par>
                        <p:par>
                          <p:cTn id="148" fill="hold">
                            <p:stCondLst>
                              <p:cond delay="13266"/>
                            </p:stCondLst>
                            <p:childTnLst>
                              <p:par>
                                <p:cTn id="149" presetID="41" presetClass="entr" presetSubtype="0" fill="hold" grpId="0" nodeType="afterEffect">
                                  <p:stCondLst>
                                    <p:cond delay="0"/>
                                  </p:stCondLst>
                                  <p:iterate type="lt">
                                    <p:tmPct val="10000"/>
                                  </p:iterate>
                                  <p:childTnLst>
                                    <p:set>
                                      <p:cBhvr>
                                        <p:cTn id="150" dur="1" fill="hold">
                                          <p:stCondLst>
                                            <p:cond delay="0"/>
                                          </p:stCondLst>
                                        </p:cTn>
                                        <p:tgtEl>
                                          <p:spTgt spid="55"/>
                                        </p:tgtEl>
                                        <p:attrNameLst>
                                          <p:attrName>style.visibility</p:attrName>
                                        </p:attrNameLst>
                                      </p:cBhvr>
                                      <p:to>
                                        <p:strVal val="visible"/>
                                      </p:to>
                                    </p:set>
                                    <p:anim calcmode="lin" valueType="num">
                                      <p:cBhvr>
                                        <p:cTn id="151"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52" dur="500" fill="hold"/>
                                        <p:tgtEl>
                                          <p:spTgt spid="55"/>
                                        </p:tgtEl>
                                        <p:attrNameLst>
                                          <p:attrName>ppt_y</p:attrName>
                                        </p:attrNameLst>
                                      </p:cBhvr>
                                      <p:tavLst>
                                        <p:tav tm="0">
                                          <p:val>
                                            <p:strVal val="#ppt_y"/>
                                          </p:val>
                                        </p:tav>
                                        <p:tav tm="100000">
                                          <p:val>
                                            <p:strVal val="#ppt_y"/>
                                          </p:val>
                                        </p:tav>
                                      </p:tavLst>
                                    </p:anim>
                                    <p:anim calcmode="lin" valueType="num">
                                      <p:cBhvr>
                                        <p:cTn id="153"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54"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55" dur="500" tmFilter="0,0; .5, 1; 1, 1"/>
                                        <p:tgtEl>
                                          <p:spTgt spid="55"/>
                                        </p:tgtEl>
                                      </p:cBhvr>
                                    </p:animEffect>
                                  </p:childTnLst>
                                </p:cTn>
                              </p:par>
                            </p:childTnLst>
                          </p:cTn>
                        </p:par>
                        <p:par>
                          <p:cTn id="156" fill="hold">
                            <p:stCondLst>
                              <p:cond delay="13166"/>
                            </p:stCondLst>
                            <p:childTnLst>
                              <p:par>
                                <p:cTn id="157" presetID="22" presetClass="entr" presetSubtype="1" fill="hold" grpId="0" nodeType="afterEffect">
                                  <p:stCondLst>
                                    <p:cond delay="0"/>
                                  </p:stCondLst>
                                  <p:childTnLst>
                                    <p:set>
                                      <p:cBhvr>
                                        <p:cTn id="158" dur="1" fill="hold">
                                          <p:stCondLst>
                                            <p:cond delay="0"/>
                                          </p:stCondLst>
                                        </p:cTn>
                                        <p:tgtEl>
                                          <p:spTgt spid="53"/>
                                        </p:tgtEl>
                                        <p:attrNameLst>
                                          <p:attrName>style.visibility</p:attrName>
                                        </p:attrNameLst>
                                      </p:cBhvr>
                                      <p:to>
                                        <p:strVal val="visible"/>
                                      </p:to>
                                    </p:set>
                                    <p:animEffect transition="in" filter="wipe(up)">
                                      <p:cBhvr>
                                        <p:cTn id="15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15" grpId="0" animBg="1"/>
      <p:bldP spid="16" grpId="0" animBg="1"/>
      <p:bldP spid="17" grpId="0" animBg="1"/>
      <p:bldP spid="18" grpId="0" animBg="1"/>
      <p:bldP spid="19" grpId="0" animBg="1"/>
      <p:bldP spid="20" grpId="0"/>
      <p:bldP spid="21" grpId="0" animBg="1"/>
      <p:bldP spid="22" grpId="0"/>
      <p:bldP spid="23" grpId="0" animBg="1"/>
      <p:bldP spid="24" grpId="0"/>
      <p:bldP spid="25" grpId="0" animBg="1"/>
      <p:bldP spid="39" grpId="0"/>
      <p:bldP spid="44" grpId="0"/>
      <p:bldP spid="45" grpId="0" animBg="1"/>
      <p:bldP spid="46" grpId="0"/>
      <p:bldP spid="47" grpId="0"/>
      <p:bldP spid="48" grpId="0" animBg="1"/>
      <p:bldP spid="49" grpId="0"/>
      <p:bldP spid="50" grpId="0"/>
      <p:bldP spid="51" grpId="0" animBg="1"/>
      <p:bldP spid="52" grpId="0"/>
      <p:bldP spid="53" grpId="0"/>
      <p:bldP spid="54" grpId="0" animBg="1"/>
      <p:bldP spid="5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4" y="187481"/>
            <a:ext cx="237535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zh-CN" sz="3600" dirty="0"/>
              <a:t>执行方式</a:t>
            </a:r>
            <a:endParaRPr lang="zh-CN" altLang="zh-CN" sz="3600" dirty="0"/>
          </a:p>
        </p:txBody>
      </p:sp>
      <p:sp>
        <p:nvSpPr>
          <p:cNvPr id="27" name="TextBox 26"/>
          <p:cNvSpPr txBox="1"/>
          <p:nvPr/>
        </p:nvSpPr>
        <p:spPr>
          <a:xfrm>
            <a:off x="3037616" y="356718"/>
            <a:ext cx="2343388"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Execution mode</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905703" y="2279159"/>
            <a:ext cx="3304949" cy="3827433"/>
            <a:chOff x="6903509" y="2279686"/>
            <a:chExt cx="3305714" cy="3828319"/>
          </a:xfrm>
        </p:grpSpPr>
        <p:sp>
          <p:nvSpPr>
            <p:cNvPr id="16" name="矩形 15"/>
            <p:cNvSpPr/>
            <p:nvPr/>
          </p:nvSpPr>
          <p:spPr>
            <a:xfrm flipH="1">
              <a:off x="6903509" y="2920827"/>
              <a:ext cx="3024160" cy="1283990"/>
            </a:xfrm>
            <a:prstGeom prst="rect">
              <a:avLst/>
            </a:prstGeom>
            <a:solidFill>
              <a:schemeClr val="accent3"/>
            </a:solidFill>
            <a:ln>
              <a:noFill/>
            </a:ln>
            <a:effectLst>
              <a:outerShdw blurRad="177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rotWithShape="1">
            <a:blip r:embed="rId1">
              <a:extLst>
                <a:ext uri="{28A0092B-C50C-407E-A947-70E740481C1C}">
                  <a14:useLocalDpi xmlns:a14="http://schemas.microsoft.com/office/drawing/2010/main" val="0"/>
                </a:ext>
              </a:extLst>
            </a:blip>
            <a:srcRect l="16010" t="71194" r="15480" b="14470"/>
            <a:stretch>
              <a:fillRect/>
            </a:stretch>
          </p:blipFill>
          <p:spPr>
            <a:xfrm rot="16200000" flipV="1">
              <a:off x="7859483" y="3758265"/>
              <a:ext cx="3828319" cy="871161"/>
            </a:xfrm>
            <a:prstGeom prst="rect">
              <a:avLst/>
            </a:prstGeom>
          </p:spPr>
        </p:pic>
      </p:grpSp>
      <p:sp>
        <p:nvSpPr>
          <p:cNvPr id="18" name="矩形 17"/>
          <p:cNvSpPr/>
          <p:nvPr/>
        </p:nvSpPr>
        <p:spPr>
          <a:xfrm flipH="1">
            <a:off x="6905703" y="4203845"/>
            <a:ext cx="3023460" cy="1283693"/>
          </a:xfrm>
          <a:prstGeom prst="rect">
            <a:avLst/>
          </a:prstGeom>
          <a:solidFill>
            <a:schemeClr val="accent6"/>
          </a:solidFill>
          <a:ln>
            <a:noFill/>
          </a:ln>
          <a:effectLst>
            <a:outerShdw blurRad="177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5807762" y="4203846"/>
            <a:ext cx="1452914" cy="1283692"/>
            <a:chOff x="5805314" y="4204819"/>
            <a:chExt cx="1453250" cy="1283989"/>
          </a:xfrm>
        </p:grpSpPr>
        <p:sp>
          <p:nvSpPr>
            <p:cNvPr id="20" name="Freeform 23"/>
            <p:cNvSpPr/>
            <p:nvPr/>
          </p:nvSpPr>
          <p:spPr bwMode="auto">
            <a:xfrm flipH="1">
              <a:off x="5951495" y="4343306"/>
              <a:ext cx="1160891" cy="1005307"/>
            </a:xfrm>
            <a:custGeom>
              <a:avLst/>
              <a:gdLst>
                <a:gd name="T0" fmla="*/ 170 w 679"/>
                <a:gd name="T1" fmla="*/ 588 h 588"/>
                <a:gd name="T2" fmla="*/ 0 w 679"/>
                <a:gd name="T3" fmla="*/ 294 h 588"/>
                <a:gd name="T4" fmla="*/ 170 w 679"/>
                <a:gd name="T5" fmla="*/ 0 h 588"/>
                <a:gd name="T6" fmla="*/ 509 w 679"/>
                <a:gd name="T7" fmla="*/ 0 h 588"/>
                <a:gd name="T8" fmla="*/ 679 w 679"/>
                <a:gd name="T9" fmla="*/ 294 h 588"/>
                <a:gd name="T10" fmla="*/ 509 w 679"/>
                <a:gd name="T11" fmla="*/ 588 h 588"/>
                <a:gd name="T12" fmla="*/ 170 w 679"/>
                <a:gd name="T13" fmla="*/ 588 h 588"/>
              </a:gdLst>
              <a:ahLst/>
              <a:cxnLst>
                <a:cxn ang="0">
                  <a:pos x="T0" y="T1"/>
                </a:cxn>
                <a:cxn ang="0">
                  <a:pos x="T2" y="T3"/>
                </a:cxn>
                <a:cxn ang="0">
                  <a:pos x="T4" y="T5"/>
                </a:cxn>
                <a:cxn ang="0">
                  <a:pos x="T6" y="T7"/>
                </a:cxn>
                <a:cxn ang="0">
                  <a:pos x="T8" y="T9"/>
                </a:cxn>
                <a:cxn ang="0">
                  <a:pos x="T10" y="T11"/>
                </a:cxn>
                <a:cxn ang="0">
                  <a:pos x="T12" y="T13"/>
                </a:cxn>
              </a:cxnLst>
              <a:rect l="0" t="0" r="r" b="b"/>
              <a:pathLst>
                <a:path w="679" h="588">
                  <a:moveTo>
                    <a:pt x="170" y="588"/>
                  </a:moveTo>
                  <a:lnTo>
                    <a:pt x="0" y="294"/>
                  </a:lnTo>
                  <a:lnTo>
                    <a:pt x="170" y="0"/>
                  </a:lnTo>
                  <a:lnTo>
                    <a:pt x="509" y="0"/>
                  </a:lnTo>
                  <a:lnTo>
                    <a:pt x="679" y="294"/>
                  </a:lnTo>
                  <a:lnTo>
                    <a:pt x="509" y="588"/>
                  </a:lnTo>
                  <a:lnTo>
                    <a:pt x="170" y="588"/>
                  </a:lnTo>
                  <a:close/>
                </a:path>
              </a:pathLst>
            </a:custGeom>
            <a:solidFill>
              <a:srgbClr val="FFFFFF"/>
            </a:solidFill>
            <a:ln w="14288" cap="flat">
              <a:noFill/>
              <a:prstDash val="solid"/>
              <a:miter lim="800000"/>
            </a:ln>
          </p:spPr>
          <p:txBody>
            <a:bodyPr vert="horz" wrap="square" lIns="91419" tIns="45709" rIns="91419" bIns="45709" numCol="1" anchor="t" anchorCtr="0" compatLnSpc="1"/>
            <a:lstStyle/>
            <a:p>
              <a:endParaRPr lang="zh-CN" altLang="en-US"/>
            </a:p>
          </p:txBody>
        </p:sp>
        <p:sp>
          <p:nvSpPr>
            <p:cNvPr id="21" name="Freeform 6"/>
            <p:cNvSpPr>
              <a:spLocks noEditPoints="1"/>
            </p:cNvSpPr>
            <p:nvPr/>
          </p:nvSpPr>
          <p:spPr bwMode="auto">
            <a:xfrm flipH="1">
              <a:off x="5805314" y="4204819"/>
              <a:ext cx="1453250" cy="1283989"/>
            </a:xfrm>
            <a:custGeom>
              <a:avLst/>
              <a:gdLst>
                <a:gd name="T0" fmla="*/ 353 w 357"/>
                <a:gd name="T1" fmla="*/ 143 h 315"/>
                <a:gd name="T2" fmla="*/ 278 w 357"/>
                <a:gd name="T3" fmla="*/ 14 h 315"/>
                <a:gd name="T4" fmla="*/ 253 w 357"/>
                <a:gd name="T5" fmla="*/ 0 h 315"/>
                <a:gd name="T6" fmla="*/ 104 w 357"/>
                <a:gd name="T7" fmla="*/ 0 h 315"/>
                <a:gd name="T8" fmla="*/ 79 w 357"/>
                <a:gd name="T9" fmla="*/ 14 h 315"/>
                <a:gd name="T10" fmla="*/ 5 w 357"/>
                <a:gd name="T11" fmla="*/ 143 h 315"/>
                <a:gd name="T12" fmla="*/ 5 w 357"/>
                <a:gd name="T13" fmla="*/ 172 h 315"/>
                <a:gd name="T14" fmla="*/ 79 w 357"/>
                <a:gd name="T15" fmla="*/ 301 h 315"/>
                <a:gd name="T16" fmla="*/ 104 w 357"/>
                <a:gd name="T17" fmla="*/ 315 h 315"/>
                <a:gd name="T18" fmla="*/ 253 w 357"/>
                <a:gd name="T19" fmla="*/ 315 h 315"/>
                <a:gd name="T20" fmla="*/ 278 w 357"/>
                <a:gd name="T21" fmla="*/ 301 h 315"/>
                <a:gd name="T22" fmla="*/ 353 w 357"/>
                <a:gd name="T23" fmla="*/ 172 h 315"/>
                <a:gd name="T24" fmla="*/ 353 w 357"/>
                <a:gd name="T25" fmla="*/ 143 h 315"/>
                <a:gd name="T26" fmla="*/ 284 w 357"/>
                <a:gd name="T27" fmla="*/ 172 h 315"/>
                <a:gd name="T28" fmla="*/ 244 w 357"/>
                <a:gd name="T29" fmla="*/ 241 h 315"/>
                <a:gd name="T30" fmla="*/ 218 w 357"/>
                <a:gd name="T31" fmla="*/ 256 h 315"/>
                <a:gd name="T32" fmla="*/ 139 w 357"/>
                <a:gd name="T33" fmla="*/ 256 h 315"/>
                <a:gd name="T34" fmla="*/ 113 w 357"/>
                <a:gd name="T35" fmla="*/ 241 h 315"/>
                <a:gd name="T36" fmla="*/ 74 w 357"/>
                <a:gd name="T37" fmla="*/ 172 h 315"/>
                <a:gd name="T38" fmla="*/ 74 w 357"/>
                <a:gd name="T39" fmla="*/ 143 h 315"/>
                <a:gd name="T40" fmla="*/ 113 w 357"/>
                <a:gd name="T41" fmla="*/ 74 h 315"/>
                <a:gd name="T42" fmla="*/ 139 w 357"/>
                <a:gd name="T43" fmla="*/ 59 h 315"/>
                <a:gd name="T44" fmla="*/ 218 w 357"/>
                <a:gd name="T45" fmla="*/ 59 h 315"/>
                <a:gd name="T46" fmla="*/ 244 w 357"/>
                <a:gd name="T47" fmla="*/ 74 h 315"/>
                <a:gd name="T48" fmla="*/ 284 w 357"/>
                <a:gd name="T49" fmla="*/ 143 h 315"/>
                <a:gd name="T50" fmla="*/ 284 w 357"/>
                <a:gd name="T51" fmla="*/ 17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7" h="315">
                  <a:moveTo>
                    <a:pt x="353" y="143"/>
                  </a:moveTo>
                  <a:cubicBezTo>
                    <a:pt x="278" y="14"/>
                    <a:pt x="278" y="14"/>
                    <a:pt x="278" y="14"/>
                  </a:cubicBezTo>
                  <a:cubicBezTo>
                    <a:pt x="273" y="6"/>
                    <a:pt x="262" y="0"/>
                    <a:pt x="253" y="0"/>
                  </a:cubicBezTo>
                  <a:cubicBezTo>
                    <a:pt x="104" y="0"/>
                    <a:pt x="104" y="0"/>
                    <a:pt x="104"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5"/>
                    <a:pt x="104" y="315"/>
                  </a:cubicBezTo>
                  <a:cubicBezTo>
                    <a:pt x="253" y="315"/>
                    <a:pt x="253" y="315"/>
                    <a:pt x="253" y="315"/>
                  </a:cubicBezTo>
                  <a:cubicBezTo>
                    <a:pt x="262" y="315"/>
                    <a:pt x="273" y="309"/>
                    <a:pt x="278" y="301"/>
                  </a:cubicBezTo>
                  <a:cubicBezTo>
                    <a:pt x="353" y="172"/>
                    <a:pt x="353" y="172"/>
                    <a:pt x="353" y="172"/>
                  </a:cubicBezTo>
                  <a:cubicBezTo>
                    <a:pt x="357" y="164"/>
                    <a:pt x="357" y="151"/>
                    <a:pt x="353" y="143"/>
                  </a:cubicBezTo>
                  <a:moveTo>
                    <a:pt x="284" y="172"/>
                  </a:moveTo>
                  <a:cubicBezTo>
                    <a:pt x="244" y="241"/>
                    <a:pt x="244" y="241"/>
                    <a:pt x="244" y="241"/>
                  </a:cubicBezTo>
                  <a:cubicBezTo>
                    <a:pt x="239" y="249"/>
                    <a:pt x="228" y="256"/>
                    <a:pt x="218" y="256"/>
                  </a:cubicBezTo>
                  <a:cubicBezTo>
                    <a:pt x="139" y="256"/>
                    <a:pt x="139" y="256"/>
                    <a:pt x="139" y="256"/>
                  </a:cubicBezTo>
                  <a:cubicBezTo>
                    <a:pt x="129" y="256"/>
                    <a:pt x="118" y="249"/>
                    <a:pt x="113" y="241"/>
                  </a:cubicBezTo>
                  <a:cubicBezTo>
                    <a:pt x="74" y="172"/>
                    <a:pt x="74" y="172"/>
                    <a:pt x="74" y="172"/>
                  </a:cubicBezTo>
                  <a:cubicBezTo>
                    <a:pt x="69" y="164"/>
                    <a:pt x="69" y="151"/>
                    <a:pt x="74" y="143"/>
                  </a:cubicBezTo>
                  <a:cubicBezTo>
                    <a:pt x="113" y="74"/>
                    <a:pt x="113" y="74"/>
                    <a:pt x="113" y="74"/>
                  </a:cubicBezTo>
                  <a:cubicBezTo>
                    <a:pt x="118" y="66"/>
                    <a:pt x="129" y="59"/>
                    <a:pt x="139" y="59"/>
                  </a:cubicBezTo>
                  <a:cubicBezTo>
                    <a:pt x="218" y="59"/>
                    <a:pt x="218" y="59"/>
                    <a:pt x="218" y="59"/>
                  </a:cubicBezTo>
                  <a:cubicBezTo>
                    <a:pt x="228" y="59"/>
                    <a:pt x="239" y="66"/>
                    <a:pt x="244" y="74"/>
                  </a:cubicBezTo>
                  <a:cubicBezTo>
                    <a:pt x="284" y="143"/>
                    <a:pt x="284" y="143"/>
                    <a:pt x="284" y="143"/>
                  </a:cubicBezTo>
                  <a:cubicBezTo>
                    <a:pt x="288" y="151"/>
                    <a:pt x="288" y="164"/>
                    <a:pt x="284" y="172"/>
                  </a:cubicBezTo>
                </a:path>
              </a:pathLst>
            </a:cu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49"/>
          <p:cNvSpPr txBox="1"/>
          <p:nvPr/>
        </p:nvSpPr>
        <p:spPr>
          <a:xfrm>
            <a:off x="6126188" y="4492684"/>
            <a:ext cx="816060" cy="707722"/>
          </a:xfrm>
          <a:prstGeom prst="rect">
            <a:avLst/>
          </a:prstGeom>
          <a:noFill/>
        </p:spPr>
        <p:txBody>
          <a:bodyPr wrap="none" rtlCol="0">
            <a:spAutoFit/>
          </a:bodyPr>
          <a:lstStyle/>
          <a:p>
            <a:r>
              <a:rPr lang="en-US" altLang="zh-CN" sz="4000" b="1" dirty="0">
                <a:solidFill>
                  <a:schemeClr val="accent6"/>
                </a:solidFill>
                <a:latin typeface="微软雅黑" panose="020B0503020204020204" pitchFamily="34" charset="-122"/>
                <a:ea typeface="微软雅黑" panose="020B0503020204020204" pitchFamily="34" charset="-122"/>
              </a:rPr>
              <a:t>04</a:t>
            </a:r>
            <a:endParaRPr lang="zh-CN" altLang="en-US" sz="4000" b="1" dirty="0">
              <a:solidFill>
                <a:schemeClr val="accent6"/>
              </a:solidFill>
              <a:latin typeface="微软雅黑" panose="020B0503020204020204" pitchFamily="34" charset="-122"/>
              <a:ea typeface="微软雅黑" panose="020B0503020204020204" pitchFamily="34" charset="-122"/>
            </a:endParaRPr>
          </a:p>
        </p:txBody>
      </p:sp>
      <p:sp>
        <p:nvSpPr>
          <p:cNvPr id="23" name="矩形 22"/>
          <p:cNvSpPr/>
          <p:nvPr/>
        </p:nvSpPr>
        <p:spPr>
          <a:xfrm>
            <a:off x="2000961" y="3562852"/>
            <a:ext cx="3023460" cy="1283693"/>
          </a:xfrm>
          <a:prstGeom prst="rect">
            <a:avLst/>
          </a:prstGeom>
          <a:solidFill>
            <a:schemeClr val="accent5"/>
          </a:solidFill>
          <a:ln>
            <a:noFill/>
          </a:ln>
          <a:effectLst>
            <a:outerShdw blurRad="177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4651006" y="3562853"/>
            <a:ext cx="1452914" cy="1283692"/>
            <a:chOff x="4648290" y="3563678"/>
            <a:chExt cx="1453250" cy="1283989"/>
          </a:xfrm>
        </p:grpSpPr>
        <p:sp>
          <p:nvSpPr>
            <p:cNvPr id="25" name="Freeform 23"/>
            <p:cNvSpPr/>
            <p:nvPr/>
          </p:nvSpPr>
          <p:spPr bwMode="auto">
            <a:xfrm>
              <a:off x="4794469" y="3702165"/>
              <a:ext cx="1160891" cy="1005307"/>
            </a:xfrm>
            <a:custGeom>
              <a:avLst/>
              <a:gdLst>
                <a:gd name="T0" fmla="*/ 170 w 679"/>
                <a:gd name="T1" fmla="*/ 588 h 588"/>
                <a:gd name="T2" fmla="*/ 0 w 679"/>
                <a:gd name="T3" fmla="*/ 294 h 588"/>
                <a:gd name="T4" fmla="*/ 170 w 679"/>
                <a:gd name="T5" fmla="*/ 0 h 588"/>
                <a:gd name="T6" fmla="*/ 509 w 679"/>
                <a:gd name="T7" fmla="*/ 0 h 588"/>
                <a:gd name="T8" fmla="*/ 679 w 679"/>
                <a:gd name="T9" fmla="*/ 294 h 588"/>
                <a:gd name="T10" fmla="*/ 509 w 679"/>
                <a:gd name="T11" fmla="*/ 588 h 588"/>
                <a:gd name="T12" fmla="*/ 170 w 679"/>
                <a:gd name="T13" fmla="*/ 588 h 588"/>
              </a:gdLst>
              <a:ahLst/>
              <a:cxnLst>
                <a:cxn ang="0">
                  <a:pos x="T0" y="T1"/>
                </a:cxn>
                <a:cxn ang="0">
                  <a:pos x="T2" y="T3"/>
                </a:cxn>
                <a:cxn ang="0">
                  <a:pos x="T4" y="T5"/>
                </a:cxn>
                <a:cxn ang="0">
                  <a:pos x="T6" y="T7"/>
                </a:cxn>
                <a:cxn ang="0">
                  <a:pos x="T8" y="T9"/>
                </a:cxn>
                <a:cxn ang="0">
                  <a:pos x="T10" y="T11"/>
                </a:cxn>
                <a:cxn ang="0">
                  <a:pos x="T12" y="T13"/>
                </a:cxn>
              </a:cxnLst>
              <a:rect l="0" t="0" r="r" b="b"/>
              <a:pathLst>
                <a:path w="679" h="588">
                  <a:moveTo>
                    <a:pt x="170" y="588"/>
                  </a:moveTo>
                  <a:lnTo>
                    <a:pt x="0" y="294"/>
                  </a:lnTo>
                  <a:lnTo>
                    <a:pt x="170" y="0"/>
                  </a:lnTo>
                  <a:lnTo>
                    <a:pt x="509" y="0"/>
                  </a:lnTo>
                  <a:lnTo>
                    <a:pt x="679" y="294"/>
                  </a:lnTo>
                  <a:lnTo>
                    <a:pt x="509" y="588"/>
                  </a:lnTo>
                  <a:lnTo>
                    <a:pt x="170" y="588"/>
                  </a:lnTo>
                  <a:close/>
                </a:path>
              </a:pathLst>
            </a:custGeom>
            <a:solidFill>
              <a:srgbClr val="FFFFFF"/>
            </a:solidFill>
            <a:ln w="14288" cap="flat">
              <a:noFill/>
              <a:prstDash val="solid"/>
              <a:miter lim="800000"/>
            </a:ln>
          </p:spPr>
          <p:txBody>
            <a:bodyPr vert="horz" wrap="square" lIns="91419" tIns="45709" rIns="91419" bIns="45709" numCol="1" anchor="t" anchorCtr="0" compatLnSpc="1"/>
            <a:lstStyle/>
            <a:p>
              <a:endParaRPr lang="zh-CN" altLang="en-US"/>
            </a:p>
          </p:txBody>
        </p:sp>
        <p:sp>
          <p:nvSpPr>
            <p:cNvPr id="39" name="Freeform 6"/>
            <p:cNvSpPr>
              <a:spLocks noEditPoints="1"/>
            </p:cNvSpPr>
            <p:nvPr/>
          </p:nvSpPr>
          <p:spPr bwMode="auto">
            <a:xfrm>
              <a:off x="4648290" y="3563678"/>
              <a:ext cx="1453250" cy="1283989"/>
            </a:xfrm>
            <a:custGeom>
              <a:avLst/>
              <a:gdLst>
                <a:gd name="T0" fmla="*/ 353 w 357"/>
                <a:gd name="T1" fmla="*/ 143 h 315"/>
                <a:gd name="T2" fmla="*/ 278 w 357"/>
                <a:gd name="T3" fmla="*/ 14 h 315"/>
                <a:gd name="T4" fmla="*/ 253 w 357"/>
                <a:gd name="T5" fmla="*/ 0 h 315"/>
                <a:gd name="T6" fmla="*/ 104 w 357"/>
                <a:gd name="T7" fmla="*/ 0 h 315"/>
                <a:gd name="T8" fmla="*/ 79 w 357"/>
                <a:gd name="T9" fmla="*/ 14 h 315"/>
                <a:gd name="T10" fmla="*/ 5 w 357"/>
                <a:gd name="T11" fmla="*/ 143 h 315"/>
                <a:gd name="T12" fmla="*/ 5 w 357"/>
                <a:gd name="T13" fmla="*/ 172 h 315"/>
                <a:gd name="T14" fmla="*/ 79 w 357"/>
                <a:gd name="T15" fmla="*/ 301 h 315"/>
                <a:gd name="T16" fmla="*/ 104 w 357"/>
                <a:gd name="T17" fmla="*/ 315 h 315"/>
                <a:gd name="T18" fmla="*/ 253 w 357"/>
                <a:gd name="T19" fmla="*/ 315 h 315"/>
                <a:gd name="T20" fmla="*/ 278 w 357"/>
                <a:gd name="T21" fmla="*/ 301 h 315"/>
                <a:gd name="T22" fmla="*/ 353 w 357"/>
                <a:gd name="T23" fmla="*/ 172 h 315"/>
                <a:gd name="T24" fmla="*/ 353 w 357"/>
                <a:gd name="T25" fmla="*/ 143 h 315"/>
                <a:gd name="T26" fmla="*/ 284 w 357"/>
                <a:gd name="T27" fmla="*/ 172 h 315"/>
                <a:gd name="T28" fmla="*/ 244 w 357"/>
                <a:gd name="T29" fmla="*/ 241 h 315"/>
                <a:gd name="T30" fmla="*/ 218 w 357"/>
                <a:gd name="T31" fmla="*/ 256 h 315"/>
                <a:gd name="T32" fmla="*/ 139 w 357"/>
                <a:gd name="T33" fmla="*/ 256 h 315"/>
                <a:gd name="T34" fmla="*/ 113 w 357"/>
                <a:gd name="T35" fmla="*/ 241 h 315"/>
                <a:gd name="T36" fmla="*/ 74 w 357"/>
                <a:gd name="T37" fmla="*/ 172 h 315"/>
                <a:gd name="T38" fmla="*/ 74 w 357"/>
                <a:gd name="T39" fmla="*/ 143 h 315"/>
                <a:gd name="T40" fmla="*/ 113 w 357"/>
                <a:gd name="T41" fmla="*/ 74 h 315"/>
                <a:gd name="T42" fmla="*/ 139 w 357"/>
                <a:gd name="T43" fmla="*/ 59 h 315"/>
                <a:gd name="T44" fmla="*/ 218 w 357"/>
                <a:gd name="T45" fmla="*/ 59 h 315"/>
                <a:gd name="T46" fmla="*/ 244 w 357"/>
                <a:gd name="T47" fmla="*/ 74 h 315"/>
                <a:gd name="T48" fmla="*/ 284 w 357"/>
                <a:gd name="T49" fmla="*/ 143 h 315"/>
                <a:gd name="T50" fmla="*/ 284 w 357"/>
                <a:gd name="T51" fmla="*/ 17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7" h="315">
                  <a:moveTo>
                    <a:pt x="353" y="143"/>
                  </a:moveTo>
                  <a:cubicBezTo>
                    <a:pt x="278" y="14"/>
                    <a:pt x="278" y="14"/>
                    <a:pt x="278" y="14"/>
                  </a:cubicBezTo>
                  <a:cubicBezTo>
                    <a:pt x="273" y="6"/>
                    <a:pt x="262" y="0"/>
                    <a:pt x="253" y="0"/>
                  </a:cubicBezTo>
                  <a:cubicBezTo>
                    <a:pt x="104" y="0"/>
                    <a:pt x="104" y="0"/>
                    <a:pt x="104"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5"/>
                    <a:pt x="104" y="315"/>
                  </a:cubicBezTo>
                  <a:cubicBezTo>
                    <a:pt x="253" y="315"/>
                    <a:pt x="253" y="315"/>
                    <a:pt x="253" y="315"/>
                  </a:cubicBezTo>
                  <a:cubicBezTo>
                    <a:pt x="262" y="315"/>
                    <a:pt x="273" y="309"/>
                    <a:pt x="278" y="301"/>
                  </a:cubicBezTo>
                  <a:cubicBezTo>
                    <a:pt x="353" y="172"/>
                    <a:pt x="353" y="172"/>
                    <a:pt x="353" y="172"/>
                  </a:cubicBezTo>
                  <a:cubicBezTo>
                    <a:pt x="357" y="164"/>
                    <a:pt x="357" y="151"/>
                    <a:pt x="353" y="143"/>
                  </a:cubicBezTo>
                  <a:moveTo>
                    <a:pt x="284" y="172"/>
                  </a:moveTo>
                  <a:cubicBezTo>
                    <a:pt x="244" y="241"/>
                    <a:pt x="244" y="241"/>
                    <a:pt x="244" y="241"/>
                  </a:cubicBezTo>
                  <a:cubicBezTo>
                    <a:pt x="239" y="249"/>
                    <a:pt x="228" y="256"/>
                    <a:pt x="218" y="256"/>
                  </a:cubicBezTo>
                  <a:cubicBezTo>
                    <a:pt x="139" y="256"/>
                    <a:pt x="139" y="256"/>
                    <a:pt x="139" y="256"/>
                  </a:cubicBezTo>
                  <a:cubicBezTo>
                    <a:pt x="129" y="256"/>
                    <a:pt x="118" y="249"/>
                    <a:pt x="113" y="241"/>
                  </a:cubicBezTo>
                  <a:cubicBezTo>
                    <a:pt x="74" y="172"/>
                    <a:pt x="74" y="172"/>
                    <a:pt x="74" y="172"/>
                  </a:cubicBezTo>
                  <a:cubicBezTo>
                    <a:pt x="69" y="164"/>
                    <a:pt x="69" y="151"/>
                    <a:pt x="74" y="143"/>
                  </a:cubicBezTo>
                  <a:cubicBezTo>
                    <a:pt x="113" y="74"/>
                    <a:pt x="113" y="74"/>
                    <a:pt x="113" y="74"/>
                  </a:cubicBezTo>
                  <a:cubicBezTo>
                    <a:pt x="118" y="66"/>
                    <a:pt x="129" y="59"/>
                    <a:pt x="139" y="59"/>
                  </a:cubicBezTo>
                  <a:cubicBezTo>
                    <a:pt x="218" y="59"/>
                    <a:pt x="218" y="59"/>
                    <a:pt x="218" y="59"/>
                  </a:cubicBezTo>
                  <a:cubicBezTo>
                    <a:pt x="228" y="59"/>
                    <a:pt x="239" y="66"/>
                    <a:pt x="244" y="74"/>
                  </a:cubicBezTo>
                  <a:cubicBezTo>
                    <a:pt x="284" y="143"/>
                    <a:pt x="284" y="143"/>
                    <a:pt x="284" y="143"/>
                  </a:cubicBezTo>
                  <a:cubicBezTo>
                    <a:pt x="288" y="151"/>
                    <a:pt x="288" y="164"/>
                    <a:pt x="284" y="172"/>
                  </a:cubicBezTo>
                </a:path>
              </a:pathLst>
            </a:cu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5807762" y="2920152"/>
            <a:ext cx="1452914" cy="1283692"/>
            <a:chOff x="5805314" y="2920828"/>
            <a:chExt cx="1453250" cy="1283989"/>
          </a:xfrm>
        </p:grpSpPr>
        <p:sp>
          <p:nvSpPr>
            <p:cNvPr id="41" name="Freeform 23"/>
            <p:cNvSpPr/>
            <p:nvPr/>
          </p:nvSpPr>
          <p:spPr bwMode="auto">
            <a:xfrm flipH="1">
              <a:off x="5951495" y="3059315"/>
              <a:ext cx="1160891" cy="1005307"/>
            </a:xfrm>
            <a:custGeom>
              <a:avLst/>
              <a:gdLst>
                <a:gd name="T0" fmla="*/ 170 w 679"/>
                <a:gd name="T1" fmla="*/ 588 h 588"/>
                <a:gd name="T2" fmla="*/ 0 w 679"/>
                <a:gd name="T3" fmla="*/ 294 h 588"/>
                <a:gd name="T4" fmla="*/ 170 w 679"/>
                <a:gd name="T5" fmla="*/ 0 h 588"/>
                <a:gd name="T6" fmla="*/ 509 w 679"/>
                <a:gd name="T7" fmla="*/ 0 h 588"/>
                <a:gd name="T8" fmla="*/ 679 w 679"/>
                <a:gd name="T9" fmla="*/ 294 h 588"/>
                <a:gd name="T10" fmla="*/ 509 w 679"/>
                <a:gd name="T11" fmla="*/ 588 h 588"/>
                <a:gd name="T12" fmla="*/ 170 w 679"/>
                <a:gd name="T13" fmla="*/ 588 h 588"/>
              </a:gdLst>
              <a:ahLst/>
              <a:cxnLst>
                <a:cxn ang="0">
                  <a:pos x="T0" y="T1"/>
                </a:cxn>
                <a:cxn ang="0">
                  <a:pos x="T2" y="T3"/>
                </a:cxn>
                <a:cxn ang="0">
                  <a:pos x="T4" y="T5"/>
                </a:cxn>
                <a:cxn ang="0">
                  <a:pos x="T6" y="T7"/>
                </a:cxn>
                <a:cxn ang="0">
                  <a:pos x="T8" y="T9"/>
                </a:cxn>
                <a:cxn ang="0">
                  <a:pos x="T10" y="T11"/>
                </a:cxn>
                <a:cxn ang="0">
                  <a:pos x="T12" y="T13"/>
                </a:cxn>
              </a:cxnLst>
              <a:rect l="0" t="0" r="r" b="b"/>
              <a:pathLst>
                <a:path w="679" h="588">
                  <a:moveTo>
                    <a:pt x="170" y="588"/>
                  </a:moveTo>
                  <a:lnTo>
                    <a:pt x="0" y="294"/>
                  </a:lnTo>
                  <a:lnTo>
                    <a:pt x="170" y="0"/>
                  </a:lnTo>
                  <a:lnTo>
                    <a:pt x="509" y="0"/>
                  </a:lnTo>
                  <a:lnTo>
                    <a:pt x="679" y="294"/>
                  </a:lnTo>
                  <a:lnTo>
                    <a:pt x="509" y="588"/>
                  </a:lnTo>
                  <a:lnTo>
                    <a:pt x="170" y="588"/>
                  </a:lnTo>
                  <a:close/>
                </a:path>
              </a:pathLst>
            </a:custGeom>
            <a:solidFill>
              <a:srgbClr val="FFFFFF"/>
            </a:solidFill>
            <a:ln w="14288" cap="flat">
              <a:noFill/>
              <a:prstDash val="solid"/>
              <a:miter lim="800000"/>
            </a:ln>
          </p:spPr>
          <p:txBody>
            <a:bodyPr vert="horz" wrap="square" lIns="91419" tIns="45709" rIns="91419" bIns="45709" numCol="1" anchor="t" anchorCtr="0" compatLnSpc="1"/>
            <a:lstStyle/>
            <a:p>
              <a:endParaRPr lang="zh-CN" altLang="en-US"/>
            </a:p>
          </p:txBody>
        </p:sp>
        <p:sp>
          <p:nvSpPr>
            <p:cNvPr id="42" name="Freeform 6"/>
            <p:cNvSpPr>
              <a:spLocks noEditPoints="1"/>
            </p:cNvSpPr>
            <p:nvPr/>
          </p:nvSpPr>
          <p:spPr bwMode="auto">
            <a:xfrm flipH="1">
              <a:off x="5805314" y="2920828"/>
              <a:ext cx="1453250" cy="1283989"/>
            </a:xfrm>
            <a:custGeom>
              <a:avLst/>
              <a:gdLst>
                <a:gd name="T0" fmla="*/ 353 w 357"/>
                <a:gd name="T1" fmla="*/ 143 h 315"/>
                <a:gd name="T2" fmla="*/ 278 w 357"/>
                <a:gd name="T3" fmla="*/ 14 h 315"/>
                <a:gd name="T4" fmla="*/ 253 w 357"/>
                <a:gd name="T5" fmla="*/ 0 h 315"/>
                <a:gd name="T6" fmla="*/ 104 w 357"/>
                <a:gd name="T7" fmla="*/ 0 h 315"/>
                <a:gd name="T8" fmla="*/ 79 w 357"/>
                <a:gd name="T9" fmla="*/ 14 h 315"/>
                <a:gd name="T10" fmla="*/ 5 w 357"/>
                <a:gd name="T11" fmla="*/ 143 h 315"/>
                <a:gd name="T12" fmla="*/ 5 w 357"/>
                <a:gd name="T13" fmla="*/ 172 h 315"/>
                <a:gd name="T14" fmla="*/ 79 w 357"/>
                <a:gd name="T15" fmla="*/ 301 h 315"/>
                <a:gd name="T16" fmla="*/ 104 w 357"/>
                <a:gd name="T17" fmla="*/ 315 h 315"/>
                <a:gd name="T18" fmla="*/ 253 w 357"/>
                <a:gd name="T19" fmla="*/ 315 h 315"/>
                <a:gd name="T20" fmla="*/ 278 w 357"/>
                <a:gd name="T21" fmla="*/ 301 h 315"/>
                <a:gd name="T22" fmla="*/ 353 w 357"/>
                <a:gd name="T23" fmla="*/ 172 h 315"/>
                <a:gd name="T24" fmla="*/ 353 w 357"/>
                <a:gd name="T25" fmla="*/ 143 h 315"/>
                <a:gd name="T26" fmla="*/ 284 w 357"/>
                <a:gd name="T27" fmla="*/ 172 h 315"/>
                <a:gd name="T28" fmla="*/ 244 w 357"/>
                <a:gd name="T29" fmla="*/ 241 h 315"/>
                <a:gd name="T30" fmla="*/ 218 w 357"/>
                <a:gd name="T31" fmla="*/ 256 h 315"/>
                <a:gd name="T32" fmla="*/ 139 w 357"/>
                <a:gd name="T33" fmla="*/ 256 h 315"/>
                <a:gd name="T34" fmla="*/ 113 w 357"/>
                <a:gd name="T35" fmla="*/ 241 h 315"/>
                <a:gd name="T36" fmla="*/ 74 w 357"/>
                <a:gd name="T37" fmla="*/ 172 h 315"/>
                <a:gd name="T38" fmla="*/ 74 w 357"/>
                <a:gd name="T39" fmla="*/ 143 h 315"/>
                <a:gd name="T40" fmla="*/ 113 w 357"/>
                <a:gd name="T41" fmla="*/ 74 h 315"/>
                <a:gd name="T42" fmla="*/ 139 w 357"/>
                <a:gd name="T43" fmla="*/ 59 h 315"/>
                <a:gd name="T44" fmla="*/ 218 w 357"/>
                <a:gd name="T45" fmla="*/ 59 h 315"/>
                <a:gd name="T46" fmla="*/ 244 w 357"/>
                <a:gd name="T47" fmla="*/ 74 h 315"/>
                <a:gd name="T48" fmla="*/ 284 w 357"/>
                <a:gd name="T49" fmla="*/ 143 h 315"/>
                <a:gd name="T50" fmla="*/ 284 w 357"/>
                <a:gd name="T51" fmla="*/ 17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7" h="315">
                  <a:moveTo>
                    <a:pt x="353" y="143"/>
                  </a:moveTo>
                  <a:cubicBezTo>
                    <a:pt x="278" y="14"/>
                    <a:pt x="278" y="14"/>
                    <a:pt x="278" y="14"/>
                  </a:cubicBezTo>
                  <a:cubicBezTo>
                    <a:pt x="273" y="6"/>
                    <a:pt x="262" y="0"/>
                    <a:pt x="253" y="0"/>
                  </a:cubicBezTo>
                  <a:cubicBezTo>
                    <a:pt x="104" y="0"/>
                    <a:pt x="104" y="0"/>
                    <a:pt x="104"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5"/>
                    <a:pt x="104" y="315"/>
                  </a:cubicBezTo>
                  <a:cubicBezTo>
                    <a:pt x="253" y="315"/>
                    <a:pt x="253" y="315"/>
                    <a:pt x="253" y="315"/>
                  </a:cubicBezTo>
                  <a:cubicBezTo>
                    <a:pt x="262" y="315"/>
                    <a:pt x="273" y="309"/>
                    <a:pt x="278" y="301"/>
                  </a:cubicBezTo>
                  <a:cubicBezTo>
                    <a:pt x="353" y="172"/>
                    <a:pt x="353" y="172"/>
                    <a:pt x="353" y="172"/>
                  </a:cubicBezTo>
                  <a:cubicBezTo>
                    <a:pt x="357" y="164"/>
                    <a:pt x="357" y="151"/>
                    <a:pt x="353" y="143"/>
                  </a:cubicBezTo>
                  <a:moveTo>
                    <a:pt x="284" y="172"/>
                  </a:moveTo>
                  <a:cubicBezTo>
                    <a:pt x="244" y="241"/>
                    <a:pt x="244" y="241"/>
                    <a:pt x="244" y="241"/>
                  </a:cubicBezTo>
                  <a:cubicBezTo>
                    <a:pt x="239" y="249"/>
                    <a:pt x="228" y="256"/>
                    <a:pt x="218" y="256"/>
                  </a:cubicBezTo>
                  <a:cubicBezTo>
                    <a:pt x="139" y="256"/>
                    <a:pt x="139" y="256"/>
                    <a:pt x="139" y="256"/>
                  </a:cubicBezTo>
                  <a:cubicBezTo>
                    <a:pt x="129" y="256"/>
                    <a:pt x="118" y="249"/>
                    <a:pt x="113" y="241"/>
                  </a:cubicBezTo>
                  <a:cubicBezTo>
                    <a:pt x="74" y="172"/>
                    <a:pt x="74" y="172"/>
                    <a:pt x="74" y="172"/>
                  </a:cubicBezTo>
                  <a:cubicBezTo>
                    <a:pt x="69" y="164"/>
                    <a:pt x="69" y="151"/>
                    <a:pt x="74" y="143"/>
                  </a:cubicBezTo>
                  <a:cubicBezTo>
                    <a:pt x="113" y="74"/>
                    <a:pt x="113" y="74"/>
                    <a:pt x="113" y="74"/>
                  </a:cubicBezTo>
                  <a:cubicBezTo>
                    <a:pt x="118" y="66"/>
                    <a:pt x="129" y="59"/>
                    <a:pt x="139" y="59"/>
                  </a:cubicBezTo>
                  <a:cubicBezTo>
                    <a:pt x="218" y="59"/>
                    <a:pt x="218" y="59"/>
                    <a:pt x="218" y="59"/>
                  </a:cubicBezTo>
                  <a:cubicBezTo>
                    <a:pt x="228" y="59"/>
                    <a:pt x="239" y="66"/>
                    <a:pt x="244" y="74"/>
                  </a:cubicBezTo>
                  <a:cubicBezTo>
                    <a:pt x="284" y="143"/>
                    <a:pt x="284" y="143"/>
                    <a:pt x="284" y="143"/>
                  </a:cubicBezTo>
                  <a:cubicBezTo>
                    <a:pt x="288" y="151"/>
                    <a:pt x="288" y="164"/>
                    <a:pt x="284" y="172"/>
                  </a:cubicBezTo>
                </a:path>
              </a:pathLst>
            </a:cu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1719472" y="1787591"/>
            <a:ext cx="3304949" cy="3827433"/>
            <a:chOff x="1716078" y="1788005"/>
            <a:chExt cx="3305714" cy="3828319"/>
          </a:xfrm>
        </p:grpSpPr>
        <p:sp>
          <p:nvSpPr>
            <p:cNvPr id="44" name="矩形 43"/>
            <p:cNvSpPr/>
            <p:nvPr/>
          </p:nvSpPr>
          <p:spPr>
            <a:xfrm>
              <a:off x="1997632" y="2279686"/>
              <a:ext cx="3024160" cy="1283990"/>
            </a:xfrm>
            <a:prstGeom prst="rect">
              <a:avLst/>
            </a:prstGeom>
            <a:solidFill>
              <a:schemeClr val="accent2"/>
            </a:solidFill>
            <a:ln>
              <a:noFill/>
            </a:ln>
            <a:effectLst>
              <a:outerShdw blurRad="1778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图片 44"/>
            <p:cNvPicPr>
              <a:picLocks noChangeAspect="1"/>
            </p:cNvPicPr>
            <p:nvPr/>
          </p:nvPicPr>
          <p:blipFill rotWithShape="1">
            <a:blip r:embed="rId1">
              <a:extLst>
                <a:ext uri="{28A0092B-C50C-407E-A947-70E740481C1C}">
                  <a14:useLocalDpi xmlns:a14="http://schemas.microsoft.com/office/drawing/2010/main" val="0"/>
                </a:ext>
              </a:extLst>
            </a:blip>
            <a:srcRect l="16010" t="71194" r="15480" b="14470"/>
            <a:stretch>
              <a:fillRect/>
            </a:stretch>
          </p:blipFill>
          <p:spPr>
            <a:xfrm rot="5400000" flipH="1" flipV="1">
              <a:off x="237499" y="3266584"/>
              <a:ext cx="3828319" cy="871161"/>
            </a:xfrm>
            <a:prstGeom prst="rect">
              <a:avLst/>
            </a:prstGeom>
          </p:spPr>
        </p:pic>
      </p:grpSp>
      <p:sp>
        <p:nvSpPr>
          <p:cNvPr id="46" name="文本框 50"/>
          <p:cNvSpPr txBox="1"/>
          <p:nvPr/>
        </p:nvSpPr>
        <p:spPr>
          <a:xfrm>
            <a:off x="6126189" y="3259323"/>
            <a:ext cx="816060" cy="707722"/>
          </a:xfrm>
          <a:prstGeom prst="rect">
            <a:avLst/>
          </a:prstGeom>
          <a:noFill/>
        </p:spPr>
        <p:txBody>
          <a:bodyPr wrap="none" rtlCol="0">
            <a:spAutoFit/>
          </a:bodyPr>
          <a:lstStyle/>
          <a:p>
            <a:r>
              <a:rPr lang="en-US" altLang="zh-CN" sz="4000" b="1" dirty="0">
                <a:solidFill>
                  <a:schemeClr val="accent3"/>
                </a:solidFill>
                <a:latin typeface="微软雅黑" panose="020B0503020204020204" pitchFamily="34" charset="-122"/>
                <a:ea typeface="微软雅黑" panose="020B0503020204020204" pitchFamily="34" charset="-122"/>
              </a:rPr>
              <a:t>03</a:t>
            </a:r>
            <a:endParaRPr lang="zh-CN" altLang="en-US" sz="4000" b="1" dirty="0">
              <a:solidFill>
                <a:schemeClr val="accent3"/>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651006" y="2279160"/>
            <a:ext cx="1452914" cy="1283692"/>
            <a:chOff x="4648290" y="2279687"/>
            <a:chExt cx="1453250" cy="1283989"/>
          </a:xfrm>
        </p:grpSpPr>
        <p:sp>
          <p:nvSpPr>
            <p:cNvPr id="48" name="Freeform 23"/>
            <p:cNvSpPr/>
            <p:nvPr/>
          </p:nvSpPr>
          <p:spPr bwMode="auto">
            <a:xfrm>
              <a:off x="4794469" y="2418174"/>
              <a:ext cx="1160891" cy="1005307"/>
            </a:xfrm>
            <a:custGeom>
              <a:avLst/>
              <a:gdLst>
                <a:gd name="T0" fmla="*/ 170 w 679"/>
                <a:gd name="T1" fmla="*/ 588 h 588"/>
                <a:gd name="T2" fmla="*/ 0 w 679"/>
                <a:gd name="T3" fmla="*/ 294 h 588"/>
                <a:gd name="T4" fmla="*/ 170 w 679"/>
                <a:gd name="T5" fmla="*/ 0 h 588"/>
                <a:gd name="T6" fmla="*/ 509 w 679"/>
                <a:gd name="T7" fmla="*/ 0 h 588"/>
                <a:gd name="T8" fmla="*/ 679 w 679"/>
                <a:gd name="T9" fmla="*/ 294 h 588"/>
                <a:gd name="T10" fmla="*/ 509 w 679"/>
                <a:gd name="T11" fmla="*/ 588 h 588"/>
                <a:gd name="T12" fmla="*/ 170 w 679"/>
                <a:gd name="T13" fmla="*/ 588 h 588"/>
              </a:gdLst>
              <a:ahLst/>
              <a:cxnLst>
                <a:cxn ang="0">
                  <a:pos x="T0" y="T1"/>
                </a:cxn>
                <a:cxn ang="0">
                  <a:pos x="T2" y="T3"/>
                </a:cxn>
                <a:cxn ang="0">
                  <a:pos x="T4" y="T5"/>
                </a:cxn>
                <a:cxn ang="0">
                  <a:pos x="T6" y="T7"/>
                </a:cxn>
                <a:cxn ang="0">
                  <a:pos x="T8" y="T9"/>
                </a:cxn>
                <a:cxn ang="0">
                  <a:pos x="T10" y="T11"/>
                </a:cxn>
                <a:cxn ang="0">
                  <a:pos x="T12" y="T13"/>
                </a:cxn>
              </a:cxnLst>
              <a:rect l="0" t="0" r="r" b="b"/>
              <a:pathLst>
                <a:path w="679" h="588">
                  <a:moveTo>
                    <a:pt x="170" y="588"/>
                  </a:moveTo>
                  <a:lnTo>
                    <a:pt x="0" y="294"/>
                  </a:lnTo>
                  <a:lnTo>
                    <a:pt x="170" y="0"/>
                  </a:lnTo>
                  <a:lnTo>
                    <a:pt x="509" y="0"/>
                  </a:lnTo>
                  <a:lnTo>
                    <a:pt x="679" y="294"/>
                  </a:lnTo>
                  <a:lnTo>
                    <a:pt x="509" y="588"/>
                  </a:lnTo>
                  <a:lnTo>
                    <a:pt x="170" y="588"/>
                  </a:lnTo>
                  <a:close/>
                </a:path>
              </a:pathLst>
            </a:custGeom>
            <a:solidFill>
              <a:srgbClr val="FFFFFF"/>
            </a:solidFill>
            <a:ln w="14288" cap="flat">
              <a:noFill/>
              <a:prstDash val="solid"/>
              <a:miter lim="800000"/>
            </a:ln>
          </p:spPr>
          <p:txBody>
            <a:bodyPr vert="horz" wrap="square" lIns="91419" tIns="45709" rIns="91419" bIns="45709" numCol="1" anchor="t" anchorCtr="0" compatLnSpc="1"/>
            <a:lstStyle/>
            <a:p>
              <a:endParaRPr lang="zh-CN" altLang="en-US"/>
            </a:p>
          </p:txBody>
        </p:sp>
        <p:sp>
          <p:nvSpPr>
            <p:cNvPr id="49" name="Freeform 6"/>
            <p:cNvSpPr>
              <a:spLocks noEditPoints="1"/>
            </p:cNvSpPr>
            <p:nvPr/>
          </p:nvSpPr>
          <p:spPr bwMode="auto">
            <a:xfrm>
              <a:off x="4648290" y="2279687"/>
              <a:ext cx="1453250" cy="1283989"/>
            </a:xfrm>
            <a:custGeom>
              <a:avLst/>
              <a:gdLst>
                <a:gd name="T0" fmla="*/ 353 w 357"/>
                <a:gd name="T1" fmla="*/ 143 h 315"/>
                <a:gd name="T2" fmla="*/ 278 w 357"/>
                <a:gd name="T3" fmla="*/ 14 h 315"/>
                <a:gd name="T4" fmla="*/ 253 w 357"/>
                <a:gd name="T5" fmla="*/ 0 h 315"/>
                <a:gd name="T6" fmla="*/ 104 w 357"/>
                <a:gd name="T7" fmla="*/ 0 h 315"/>
                <a:gd name="T8" fmla="*/ 79 w 357"/>
                <a:gd name="T9" fmla="*/ 14 h 315"/>
                <a:gd name="T10" fmla="*/ 5 w 357"/>
                <a:gd name="T11" fmla="*/ 143 h 315"/>
                <a:gd name="T12" fmla="*/ 5 w 357"/>
                <a:gd name="T13" fmla="*/ 172 h 315"/>
                <a:gd name="T14" fmla="*/ 79 w 357"/>
                <a:gd name="T15" fmla="*/ 301 h 315"/>
                <a:gd name="T16" fmla="*/ 104 w 357"/>
                <a:gd name="T17" fmla="*/ 315 h 315"/>
                <a:gd name="T18" fmla="*/ 253 w 357"/>
                <a:gd name="T19" fmla="*/ 315 h 315"/>
                <a:gd name="T20" fmla="*/ 278 w 357"/>
                <a:gd name="T21" fmla="*/ 301 h 315"/>
                <a:gd name="T22" fmla="*/ 353 w 357"/>
                <a:gd name="T23" fmla="*/ 172 h 315"/>
                <a:gd name="T24" fmla="*/ 353 w 357"/>
                <a:gd name="T25" fmla="*/ 143 h 315"/>
                <a:gd name="T26" fmla="*/ 284 w 357"/>
                <a:gd name="T27" fmla="*/ 172 h 315"/>
                <a:gd name="T28" fmla="*/ 244 w 357"/>
                <a:gd name="T29" fmla="*/ 241 h 315"/>
                <a:gd name="T30" fmla="*/ 218 w 357"/>
                <a:gd name="T31" fmla="*/ 256 h 315"/>
                <a:gd name="T32" fmla="*/ 139 w 357"/>
                <a:gd name="T33" fmla="*/ 256 h 315"/>
                <a:gd name="T34" fmla="*/ 113 w 357"/>
                <a:gd name="T35" fmla="*/ 241 h 315"/>
                <a:gd name="T36" fmla="*/ 74 w 357"/>
                <a:gd name="T37" fmla="*/ 172 h 315"/>
                <a:gd name="T38" fmla="*/ 74 w 357"/>
                <a:gd name="T39" fmla="*/ 143 h 315"/>
                <a:gd name="T40" fmla="*/ 113 w 357"/>
                <a:gd name="T41" fmla="*/ 74 h 315"/>
                <a:gd name="T42" fmla="*/ 139 w 357"/>
                <a:gd name="T43" fmla="*/ 59 h 315"/>
                <a:gd name="T44" fmla="*/ 218 w 357"/>
                <a:gd name="T45" fmla="*/ 59 h 315"/>
                <a:gd name="T46" fmla="*/ 244 w 357"/>
                <a:gd name="T47" fmla="*/ 74 h 315"/>
                <a:gd name="T48" fmla="*/ 284 w 357"/>
                <a:gd name="T49" fmla="*/ 143 h 315"/>
                <a:gd name="T50" fmla="*/ 284 w 357"/>
                <a:gd name="T51" fmla="*/ 17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7" h="315">
                  <a:moveTo>
                    <a:pt x="353" y="143"/>
                  </a:moveTo>
                  <a:cubicBezTo>
                    <a:pt x="278" y="14"/>
                    <a:pt x="278" y="14"/>
                    <a:pt x="278" y="14"/>
                  </a:cubicBezTo>
                  <a:cubicBezTo>
                    <a:pt x="273" y="6"/>
                    <a:pt x="262" y="0"/>
                    <a:pt x="253" y="0"/>
                  </a:cubicBezTo>
                  <a:cubicBezTo>
                    <a:pt x="104" y="0"/>
                    <a:pt x="104" y="0"/>
                    <a:pt x="104"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5"/>
                    <a:pt x="104" y="315"/>
                  </a:cubicBezTo>
                  <a:cubicBezTo>
                    <a:pt x="253" y="315"/>
                    <a:pt x="253" y="315"/>
                    <a:pt x="253" y="315"/>
                  </a:cubicBezTo>
                  <a:cubicBezTo>
                    <a:pt x="262" y="315"/>
                    <a:pt x="273" y="309"/>
                    <a:pt x="278" y="301"/>
                  </a:cubicBezTo>
                  <a:cubicBezTo>
                    <a:pt x="353" y="172"/>
                    <a:pt x="353" y="172"/>
                    <a:pt x="353" y="172"/>
                  </a:cubicBezTo>
                  <a:cubicBezTo>
                    <a:pt x="357" y="164"/>
                    <a:pt x="357" y="151"/>
                    <a:pt x="353" y="143"/>
                  </a:cubicBezTo>
                  <a:moveTo>
                    <a:pt x="284" y="172"/>
                  </a:moveTo>
                  <a:cubicBezTo>
                    <a:pt x="244" y="241"/>
                    <a:pt x="244" y="241"/>
                    <a:pt x="244" y="241"/>
                  </a:cubicBezTo>
                  <a:cubicBezTo>
                    <a:pt x="239" y="249"/>
                    <a:pt x="228" y="256"/>
                    <a:pt x="218" y="256"/>
                  </a:cubicBezTo>
                  <a:cubicBezTo>
                    <a:pt x="139" y="256"/>
                    <a:pt x="139" y="256"/>
                    <a:pt x="139" y="256"/>
                  </a:cubicBezTo>
                  <a:cubicBezTo>
                    <a:pt x="129" y="256"/>
                    <a:pt x="118" y="249"/>
                    <a:pt x="113" y="241"/>
                  </a:cubicBezTo>
                  <a:cubicBezTo>
                    <a:pt x="74" y="172"/>
                    <a:pt x="74" y="172"/>
                    <a:pt x="74" y="172"/>
                  </a:cubicBezTo>
                  <a:cubicBezTo>
                    <a:pt x="69" y="164"/>
                    <a:pt x="69" y="151"/>
                    <a:pt x="74" y="143"/>
                  </a:cubicBezTo>
                  <a:cubicBezTo>
                    <a:pt x="113" y="74"/>
                    <a:pt x="113" y="74"/>
                    <a:pt x="113" y="74"/>
                  </a:cubicBezTo>
                  <a:cubicBezTo>
                    <a:pt x="118" y="66"/>
                    <a:pt x="129" y="59"/>
                    <a:pt x="139" y="59"/>
                  </a:cubicBezTo>
                  <a:cubicBezTo>
                    <a:pt x="218" y="59"/>
                    <a:pt x="218" y="59"/>
                    <a:pt x="218" y="59"/>
                  </a:cubicBezTo>
                  <a:cubicBezTo>
                    <a:pt x="228" y="59"/>
                    <a:pt x="239" y="66"/>
                    <a:pt x="244" y="74"/>
                  </a:cubicBezTo>
                  <a:cubicBezTo>
                    <a:pt x="284" y="143"/>
                    <a:pt x="284" y="143"/>
                    <a:pt x="284" y="143"/>
                  </a:cubicBezTo>
                  <a:cubicBezTo>
                    <a:pt x="288" y="151"/>
                    <a:pt x="288" y="164"/>
                    <a:pt x="284" y="172"/>
                  </a:cubicBezTo>
                </a:path>
              </a:pathLst>
            </a:cu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p:cNvSpPr txBox="1"/>
          <p:nvPr/>
        </p:nvSpPr>
        <p:spPr>
          <a:xfrm>
            <a:off x="2242932" y="2803832"/>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bg1"/>
                </a:solidFill>
              </a:rPr>
              <a:t>点击此处添加内容</a:t>
            </a:r>
            <a:endParaRPr lang="zh-CN" altLang="en-US" sz="1200" dirty="0">
              <a:solidFill>
                <a:schemeClr val="bg1"/>
              </a:solidFill>
            </a:endParaRPr>
          </a:p>
          <a:p>
            <a:pPr>
              <a:lnSpc>
                <a:spcPts val="2000"/>
              </a:lnSpc>
            </a:pPr>
            <a:r>
              <a:rPr lang="zh-CN" altLang="en-US" sz="1200" dirty="0">
                <a:solidFill>
                  <a:schemeClr val="bg1"/>
                </a:solidFill>
              </a:rPr>
              <a:t>点击此处添加内容</a:t>
            </a:r>
            <a:endParaRPr lang="zh-CN" altLang="en-US" sz="1200" dirty="0">
              <a:solidFill>
                <a:schemeClr val="bg1"/>
              </a:solidFill>
            </a:endParaRPr>
          </a:p>
        </p:txBody>
      </p:sp>
      <p:sp>
        <p:nvSpPr>
          <p:cNvPr id="51" name="TextBox 50"/>
          <p:cNvSpPr txBox="1"/>
          <p:nvPr/>
        </p:nvSpPr>
        <p:spPr>
          <a:xfrm>
            <a:off x="2242043" y="2428677"/>
            <a:ext cx="2476732" cy="400017"/>
          </a:xfrm>
          <a:prstGeom prst="rect">
            <a:avLst/>
          </a:prstGeom>
          <a:noFill/>
        </p:spPr>
        <p:txBody>
          <a:bodyPr wrap="square" rtlCol="0">
            <a:spAutoFit/>
          </a:bodyPr>
          <a:lstStyle/>
          <a:p>
            <a:r>
              <a:rPr lang="zh-CN" altLang="zh-CN" sz="2000" b="1" dirty="0">
                <a:solidFill>
                  <a:schemeClr val="bg1"/>
                </a:solidFill>
                <a:latin typeface="微软雅黑" panose="020B0503020204020204" pitchFamily="34" charset="-122"/>
                <a:ea typeface="微软雅黑" panose="020B0503020204020204" pitchFamily="34" charset="-122"/>
              </a:rPr>
              <a:t>日程安排</a:t>
            </a:r>
            <a:endParaRPr lang="zh-CN" altLang="zh-CN" sz="2000" dirty="0">
              <a:solidFill>
                <a:schemeClr val="bg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2242932" y="4110029"/>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bg1"/>
                </a:solidFill>
              </a:rPr>
              <a:t>点击此处添加内容</a:t>
            </a:r>
            <a:endParaRPr lang="zh-CN" altLang="en-US" sz="1200" dirty="0">
              <a:solidFill>
                <a:schemeClr val="bg1"/>
              </a:solidFill>
            </a:endParaRPr>
          </a:p>
          <a:p>
            <a:pPr>
              <a:lnSpc>
                <a:spcPts val="2000"/>
              </a:lnSpc>
            </a:pPr>
            <a:r>
              <a:rPr lang="zh-CN" altLang="en-US" sz="1200" dirty="0">
                <a:solidFill>
                  <a:schemeClr val="bg1"/>
                </a:solidFill>
              </a:rPr>
              <a:t>点击此处添加内容</a:t>
            </a:r>
            <a:endParaRPr lang="zh-CN" altLang="en-US" sz="1200" dirty="0">
              <a:solidFill>
                <a:schemeClr val="bg1"/>
              </a:solidFill>
            </a:endParaRPr>
          </a:p>
        </p:txBody>
      </p:sp>
      <p:sp>
        <p:nvSpPr>
          <p:cNvPr id="53" name="TextBox 52"/>
          <p:cNvSpPr txBox="1"/>
          <p:nvPr/>
        </p:nvSpPr>
        <p:spPr>
          <a:xfrm>
            <a:off x="2242043" y="3734874"/>
            <a:ext cx="2476732" cy="400017"/>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zh-CN" dirty="0"/>
              <a:t>行动策略</a:t>
            </a:r>
            <a:endParaRPr lang="zh-CN" altLang="zh-CN" dirty="0"/>
          </a:p>
        </p:txBody>
      </p:sp>
      <p:sp>
        <p:nvSpPr>
          <p:cNvPr id="54" name="TextBox 53"/>
          <p:cNvSpPr txBox="1"/>
          <p:nvPr/>
        </p:nvSpPr>
        <p:spPr>
          <a:xfrm>
            <a:off x="7453321" y="3481564"/>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bg1"/>
                </a:solidFill>
              </a:rPr>
              <a:t>点击此处添加内容</a:t>
            </a:r>
            <a:endParaRPr lang="zh-CN" altLang="en-US" sz="1200" dirty="0">
              <a:solidFill>
                <a:schemeClr val="bg1"/>
              </a:solidFill>
            </a:endParaRPr>
          </a:p>
          <a:p>
            <a:pPr>
              <a:lnSpc>
                <a:spcPts val="2000"/>
              </a:lnSpc>
            </a:pPr>
            <a:r>
              <a:rPr lang="zh-CN" altLang="en-US" sz="1200" dirty="0">
                <a:solidFill>
                  <a:schemeClr val="bg1"/>
                </a:solidFill>
              </a:rPr>
              <a:t>点击此处添加内容</a:t>
            </a:r>
            <a:endParaRPr lang="zh-CN" altLang="en-US" sz="1200" dirty="0">
              <a:solidFill>
                <a:schemeClr val="bg1"/>
              </a:solidFill>
            </a:endParaRPr>
          </a:p>
        </p:txBody>
      </p:sp>
      <p:sp>
        <p:nvSpPr>
          <p:cNvPr id="55" name="TextBox 54"/>
          <p:cNvSpPr txBox="1"/>
          <p:nvPr/>
        </p:nvSpPr>
        <p:spPr>
          <a:xfrm>
            <a:off x="7452432" y="3106409"/>
            <a:ext cx="2476732" cy="400017"/>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zh-CN" dirty="0"/>
              <a:t>客户服务</a:t>
            </a:r>
            <a:endParaRPr lang="zh-CN" altLang="zh-CN" dirty="0"/>
          </a:p>
        </p:txBody>
      </p:sp>
      <p:sp>
        <p:nvSpPr>
          <p:cNvPr id="56" name="TextBox 55"/>
          <p:cNvSpPr txBox="1"/>
          <p:nvPr/>
        </p:nvSpPr>
        <p:spPr>
          <a:xfrm>
            <a:off x="7453321" y="4792683"/>
            <a:ext cx="2133450" cy="60515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bg1"/>
                </a:solidFill>
              </a:rPr>
              <a:t>点击此处添加内容</a:t>
            </a:r>
            <a:endParaRPr lang="zh-CN" altLang="en-US" sz="1200" dirty="0">
              <a:solidFill>
                <a:schemeClr val="bg1"/>
              </a:solidFill>
            </a:endParaRPr>
          </a:p>
          <a:p>
            <a:pPr>
              <a:lnSpc>
                <a:spcPts val="2000"/>
              </a:lnSpc>
            </a:pPr>
            <a:r>
              <a:rPr lang="zh-CN" altLang="en-US" sz="1200" dirty="0">
                <a:solidFill>
                  <a:schemeClr val="bg1"/>
                </a:solidFill>
              </a:rPr>
              <a:t>点击此处添加内容</a:t>
            </a:r>
            <a:endParaRPr lang="zh-CN" altLang="en-US" sz="1200" dirty="0">
              <a:solidFill>
                <a:schemeClr val="bg1"/>
              </a:solidFill>
            </a:endParaRPr>
          </a:p>
        </p:txBody>
      </p:sp>
      <p:sp>
        <p:nvSpPr>
          <p:cNvPr id="57" name="TextBox 56"/>
          <p:cNvSpPr txBox="1"/>
          <p:nvPr/>
        </p:nvSpPr>
        <p:spPr>
          <a:xfrm>
            <a:off x="7452432" y="4417528"/>
            <a:ext cx="2476732" cy="400017"/>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zh-CN" dirty="0"/>
              <a:t>后勤保障</a:t>
            </a:r>
            <a:endParaRPr lang="zh-CN" altLang="zh-CN" dirty="0"/>
          </a:p>
        </p:txBody>
      </p:sp>
      <p:sp>
        <p:nvSpPr>
          <p:cNvPr id="58" name="文本框 47"/>
          <p:cNvSpPr txBox="1"/>
          <p:nvPr/>
        </p:nvSpPr>
        <p:spPr>
          <a:xfrm>
            <a:off x="4991703" y="2567144"/>
            <a:ext cx="816060" cy="707722"/>
          </a:xfrm>
          <a:prstGeom prst="rect">
            <a:avLst/>
          </a:prstGeom>
          <a:noFill/>
        </p:spPr>
        <p:txBody>
          <a:bodyPr wrap="none" rtlCol="0">
            <a:spAutoFit/>
          </a:bodyPr>
          <a:lstStyle/>
          <a:p>
            <a:r>
              <a:rPr lang="en-US" altLang="zh-CN" sz="4000" b="1" dirty="0">
                <a:solidFill>
                  <a:schemeClr val="accent2"/>
                </a:solidFill>
                <a:latin typeface="微软雅黑" panose="020B0503020204020204" pitchFamily="34" charset="-122"/>
                <a:ea typeface="微软雅黑" panose="020B0503020204020204" pitchFamily="34" charset="-122"/>
              </a:rPr>
              <a:t>01</a:t>
            </a:r>
            <a:endParaRPr lang="zh-CN" altLang="en-US" sz="4000" b="1" dirty="0">
              <a:solidFill>
                <a:schemeClr val="accent2"/>
              </a:solidFill>
              <a:latin typeface="微软雅黑" panose="020B0503020204020204" pitchFamily="34" charset="-122"/>
              <a:ea typeface="微软雅黑" panose="020B0503020204020204" pitchFamily="34" charset="-122"/>
            </a:endParaRPr>
          </a:p>
        </p:txBody>
      </p:sp>
      <p:sp>
        <p:nvSpPr>
          <p:cNvPr id="59" name="文本框 48"/>
          <p:cNvSpPr txBox="1"/>
          <p:nvPr/>
        </p:nvSpPr>
        <p:spPr>
          <a:xfrm>
            <a:off x="4991702" y="3870081"/>
            <a:ext cx="816060" cy="707722"/>
          </a:xfrm>
          <a:prstGeom prst="rect">
            <a:avLst/>
          </a:prstGeom>
          <a:noFill/>
        </p:spPr>
        <p:txBody>
          <a:bodyPr wrap="none" rtlCol="0">
            <a:spAutoFit/>
          </a:bodyPr>
          <a:lstStyle/>
          <a:p>
            <a:r>
              <a:rPr lang="en-US" altLang="zh-CN" sz="4000" b="1" dirty="0">
                <a:solidFill>
                  <a:schemeClr val="accent5"/>
                </a:solidFill>
                <a:latin typeface="微软雅黑" panose="020B0503020204020204" pitchFamily="34" charset="-122"/>
                <a:ea typeface="微软雅黑" panose="020B0503020204020204" pitchFamily="34" charset="-122"/>
              </a:rPr>
              <a:t>02</a:t>
            </a:r>
            <a:endParaRPr lang="zh-CN" altLang="en-US" sz="4000" b="1" dirty="0">
              <a:solidFill>
                <a:schemeClr val="accent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723"/>
                            </p:stCondLst>
                            <p:childTnLst>
                              <p:par>
                                <p:cTn id="25" presetID="22" presetClass="entr" presetSubtype="8"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500"/>
                                        <p:tgtEl>
                                          <p:spTgt spid="43"/>
                                        </p:tgtEl>
                                      </p:cBhvr>
                                    </p:animEffect>
                                  </p:childTnLst>
                                </p:cTn>
                              </p:par>
                            </p:childTnLst>
                          </p:cTn>
                        </p:par>
                        <p:par>
                          <p:cTn id="28" fill="hold">
                            <p:stCondLst>
                              <p:cond delay="2223"/>
                            </p:stCondLst>
                            <p:childTnLst>
                              <p:par>
                                <p:cTn id="29" presetID="22" presetClass="entr" presetSubtype="8"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left)">
                                      <p:cBhvr>
                                        <p:cTn id="31" dur="500"/>
                                        <p:tgtEl>
                                          <p:spTgt spid="47"/>
                                        </p:tgtEl>
                                      </p:cBhvr>
                                    </p:animEffect>
                                  </p:childTnLst>
                                </p:cTn>
                              </p:par>
                            </p:childTnLst>
                          </p:cTn>
                        </p:par>
                        <p:par>
                          <p:cTn id="32" fill="hold">
                            <p:stCondLst>
                              <p:cond delay="2723"/>
                            </p:stCondLst>
                            <p:childTnLst>
                              <p:par>
                                <p:cTn id="33" presetID="53" presetClass="entr" presetSubtype="16"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250" fill="hold"/>
                                        <p:tgtEl>
                                          <p:spTgt spid="58"/>
                                        </p:tgtEl>
                                        <p:attrNameLst>
                                          <p:attrName>ppt_w</p:attrName>
                                        </p:attrNameLst>
                                      </p:cBhvr>
                                      <p:tavLst>
                                        <p:tav tm="0">
                                          <p:val>
                                            <p:fltVal val="0"/>
                                          </p:val>
                                        </p:tav>
                                        <p:tav tm="100000">
                                          <p:val>
                                            <p:strVal val="#ppt_w"/>
                                          </p:val>
                                        </p:tav>
                                      </p:tavLst>
                                    </p:anim>
                                    <p:anim calcmode="lin" valueType="num">
                                      <p:cBhvr>
                                        <p:cTn id="36" dur="250" fill="hold"/>
                                        <p:tgtEl>
                                          <p:spTgt spid="58"/>
                                        </p:tgtEl>
                                        <p:attrNameLst>
                                          <p:attrName>ppt_h</p:attrName>
                                        </p:attrNameLst>
                                      </p:cBhvr>
                                      <p:tavLst>
                                        <p:tav tm="0">
                                          <p:val>
                                            <p:fltVal val="0"/>
                                          </p:val>
                                        </p:tav>
                                        <p:tav tm="100000">
                                          <p:val>
                                            <p:strVal val="#ppt_h"/>
                                          </p:val>
                                        </p:tav>
                                      </p:tavLst>
                                    </p:anim>
                                    <p:animEffect transition="in" filter="fade">
                                      <p:cBhvr>
                                        <p:cTn id="37" dur="250"/>
                                        <p:tgtEl>
                                          <p:spTgt spid="58"/>
                                        </p:tgtEl>
                                      </p:cBhvr>
                                    </p:animEffect>
                                  </p:childTnLst>
                                </p:cTn>
                              </p:par>
                            </p:childTnLst>
                          </p:cTn>
                        </p:par>
                        <p:par>
                          <p:cTn id="38" fill="hold">
                            <p:stCondLst>
                              <p:cond delay="3223"/>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51"/>
                                        </p:tgtEl>
                                        <p:attrNameLst>
                                          <p:attrName>ppt_y</p:attrName>
                                        </p:attrNameLst>
                                      </p:cBhvr>
                                      <p:tavLst>
                                        <p:tav tm="0">
                                          <p:val>
                                            <p:strVal val="#ppt_y"/>
                                          </p:val>
                                        </p:tav>
                                        <p:tav tm="100000">
                                          <p:val>
                                            <p:strVal val="#ppt_y"/>
                                          </p:val>
                                        </p:tav>
                                      </p:tavLst>
                                    </p:anim>
                                    <p:anim calcmode="lin" valueType="num">
                                      <p:cBhvr>
                                        <p:cTn id="43"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51"/>
                                        </p:tgtEl>
                                      </p:cBhvr>
                                    </p:animEffect>
                                  </p:childTnLst>
                                </p:cTn>
                              </p:par>
                            </p:childTnLst>
                          </p:cTn>
                        </p:par>
                        <p:par>
                          <p:cTn id="46" fill="hold">
                            <p:stCondLst>
                              <p:cond delay="3623"/>
                            </p:stCondLst>
                            <p:childTnLst>
                              <p:par>
                                <p:cTn id="47" presetID="41" presetClass="entr" presetSubtype="0" fill="hold" grpId="0" nodeType="afterEffect">
                                  <p:stCondLst>
                                    <p:cond delay="0"/>
                                  </p:stCondLst>
                                  <p:iterate type="lt">
                                    <p:tmPct val="4167"/>
                                  </p:iterate>
                                  <p:childTnLst>
                                    <p:set>
                                      <p:cBhvr>
                                        <p:cTn id="48" dur="1" fill="hold">
                                          <p:stCondLst>
                                            <p:cond delay="0"/>
                                          </p:stCondLst>
                                        </p:cTn>
                                        <p:tgtEl>
                                          <p:spTgt spid="50"/>
                                        </p:tgtEl>
                                        <p:attrNameLst>
                                          <p:attrName>style.visibility</p:attrName>
                                        </p:attrNameLst>
                                      </p:cBhvr>
                                      <p:to>
                                        <p:strVal val="visible"/>
                                      </p:to>
                                    </p:set>
                                    <p:anim calcmode="lin" valueType="num">
                                      <p:cBhvr>
                                        <p:cTn id="49" dur="4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50" dur="400" fill="hold"/>
                                        <p:tgtEl>
                                          <p:spTgt spid="50"/>
                                        </p:tgtEl>
                                        <p:attrNameLst>
                                          <p:attrName>ppt_y</p:attrName>
                                        </p:attrNameLst>
                                      </p:cBhvr>
                                      <p:tavLst>
                                        <p:tav tm="0">
                                          <p:val>
                                            <p:strVal val="#ppt_y"/>
                                          </p:val>
                                        </p:tav>
                                        <p:tav tm="100000">
                                          <p:val>
                                            <p:strVal val="#ppt_y"/>
                                          </p:val>
                                        </p:tav>
                                      </p:tavLst>
                                    </p:anim>
                                    <p:anim calcmode="lin" valueType="num">
                                      <p:cBhvr>
                                        <p:cTn id="51" dur="4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52" dur="4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53" dur="400" tmFilter="0,0; .5, 1; 1, 1"/>
                                        <p:tgtEl>
                                          <p:spTgt spid="50"/>
                                        </p:tgtEl>
                                      </p:cBhvr>
                                    </p:animEffect>
                                  </p:childTnLst>
                                </p:cTn>
                              </p:par>
                            </p:childTnLst>
                          </p:cTn>
                        </p:par>
                        <p:par>
                          <p:cTn id="54" fill="hold">
                            <p:stCondLst>
                              <p:cond delay="4273"/>
                            </p:stCondLst>
                            <p:childTnLst>
                              <p:par>
                                <p:cTn id="55" presetID="22" presetClass="entr" presetSubtype="2"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right)">
                                      <p:cBhvr>
                                        <p:cTn id="57" dur="500"/>
                                        <p:tgtEl>
                                          <p:spTgt spid="24"/>
                                        </p:tgtEl>
                                      </p:cBhvr>
                                    </p:animEffect>
                                  </p:childTnLst>
                                </p:cTn>
                              </p:par>
                            </p:childTnLst>
                          </p:cTn>
                        </p:par>
                        <p:par>
                          <p:cTn id="58" fill="hold">
                            <p:stCondLst>
                              <p:cond delay="4773"/>
                            </p:stCondLst>
                            <p:childTnLst>
                              <p:par>
                                <p:cTn id="59" presetID="53" presetClass="entr" presetSubtype="16" fill="hold" grpId="0" nodeType="after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p:cTn id="61" dur="250" fill="hold"/>
                                        <p:tgtEl>
                                          <p:spTgt spid="59"/>
                                        </p:tgtEl>
                                        <p:attrNameLst>
                                          <p:attrName>ppt_w</p:attrName>
                                        </p:attrNameLst>
                                      </p:cBhvr>
                                      <p:tavLst>
                                        <p:tav tm="0">
                                          <p:val>
                                            <p:fltVal val="0"/>
                                          </p:val>
                                        </p:tav>
                                        <p:tav tm="100000">
                                          <p:val>
                                            <p:strVal val="#ppt_w"/>
                                          </p:val>
                                        </p:tav>
                                      </p:tavLst>
                                    </p:anim>
                                    <p:anim calcmode="lin" valueType="num">
                                      <p:cBhvr>
                                        <p:cTn id="62" dur="250" fill="hold"/>
                                        <p:tgtEl>
                                          <p:spTgt spid="59"/>
                                        </p:tgtEl>
                                        <p:attrNameLst>
                                          <p:attrName>ppt_h</p:attrName>
                                        </p:attrNameLst>
                                      </p:cBhvr>
                                      <p:tavLst>
                                        <p:tav tm="0">
                                          <p:val>
                                            <p:fltVal val="0"/>
                                          </p:val>
                                        </p:tav>
                                        <p:tav tm="100000">
                                          <p:val>
                                            <p:strVal val="#ppt_h"/>
                                          </p:val>
                                        </p:tav>
                                      </p:tavLst>
                                    </p:anim>
                                    <p:animEffect transition="in" filter="fade">
                                      <p:cBhvr>
                                        <p:cTn id="63" dur="250"/>
                                        <p:tgtEl>
                                          <p:spTgt spid="59"/>
                                        </p:tgtEl>
                                      </p:cBhvr>
                                    </p:animEffect>
                                  </p:childTnLst>
                                </p:cTn>
                              </p:par>
                            </p:childTnLst>
                          </p:cTn>
                        </p:par>
                        <p:par>
                          <p:cTn id="64" fill="hold">
                            <p:stCondLst>
                              <p:cond delay="5273"/>
                            </p:stCondLst>
                            <p:childTnLst>
                              <p:par>
                                <p:cTn id="65" presetID="22" presetClass="entr" presetSubtype="2"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right)">
                                      <p:cBhvr>
                                        <p:cTn id="67" dur="500"/>
                                        <p:tgtEl>
                                          <p:spTgt spid="23"/>
                                        </p:tgtEl>
                                      </p:cBhvr>
                                    </p:animEffect>
                                  </p:childTnLst>
                                </p:cTn>
                              </p:par>
                            </p:childTnLst>
                          </p:cTn>
                        </p:par>
                        <p:par>
                          <p:cTn id="68" fill="hold">
                            <p:stCondLst>
                              <p:cond delay="5773"/>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53"/>
                                        </p:tgtEl>
                                        <p:attrNameLst>
                                          <p:attrName>style.visibility</p:attrName>
                                        </p:attrNameLst>
                                      </p:cBhvr>
                                      <p:to>
                                        <p:strVal val="visible"/>
                                      </p:to>
                                    </p:set>
                                    <p:anim calcmode="lin" valueType="num">
                                      <p:cBhvr>
                                        <p:cTn id="71"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53"/>
                                        </p:tgtEl>
                                        <p:attrNameLst>
                                          <p:attrName>ppt_y</p:attrName>
                                        </p:attrNameLst>
                                      </p:cBhvr>
                                      <p:tavLst>
                                        <p:tav tm="0">
                                          <p:val>
                                            <p:strVal val="#ppt_y"/>
                                          </p:val>
                                        </p:tav>
                                        <p:tav tm="100000">
                                          <p:val>
                                            <p:strVal val="#ppt_y"/>
                                          </p:val>
                                        </p:tav>
                                      </p:tavLst>
                                    </p:anim>
                                    <p:anim calcmode="lin" valueType="num">
                                      <p:cBhvr>
                                        <p:cTn id="73"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53"/>
                                        </p:tgtEl>
                                      </p:cBhvr>
                                    </p:animEffect>
                                  </p:childTnLst>
                                </p:cTn>
                              </p:par>
                            </p:childTnLst>
                          </p:cTn>
                        </p:par>
                        <p:par>
                          <p:cTn id="76" fill="hold">
                            <p:stCondLst>
                              <p:cond delay="6173"/>
                            </p:stCondLst>
                            <p:childTnLst>
                              <p:par>
                                <p:cTn id="77" presetID="41" presetClass="entr" presetSubtype="0" fill="hold" grpId="0" nodeType="afterEffect">
                                  <p:stCondLst>
                                    <p:cond delay="0"/>
                                  </p:stCondLst>
                                  <p:iterate type="lt">
                                    <p:tmPct val="1667"/>
                                  </p:iterate>
                                  <p:childTnLst>
                                    <p:set>
                                      <p:cBhvr>
                                        <p:cTn id="78" dur="1" fill="hold">
                                          <p:stCondLst>
                                            <p:cond delay="0"/>
                                          </p:stCondLst>
                                        </p:cTn>
                                        <p:tgtEl>
                                          <p:spTgt spid="52"/>
                                        </p:tgtEl>
                                        <p:attrNameLst>
                                          <p:attrName>style.visibility</p:attrName>
                                        </p:attrNameLst>
                                      </p:cBhvr>
                                      <p:to>
                                        <p:strVal val="visible"/>
                                      </p:to>
                                    </p:set>
                                    <p:anim calcmode="lin" valueType="num">
                                      <p:cBhvr>
                                        <p:cTn id="79"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0" dur="400" fill="hold"/>
                                        <p:tgtEl>
                                          <p:spTgt spid="52"/>
                                        </p:tgtEl>
                                        <p:attrNameLst>
                                          <p:attrName>ppt_y</p:attrName>
                                        </p:attrNameLst>
                                      </p:cBhvr>
                                      <p:tavLst>
                                        <p:tav tm="0">
                                          <p:val>
                                            <p:strVal val="#ppt_y"/>
                                          </p:val>
                                        </p:tav>
                                        <p:tav tm="100000">
                                          <p:val>
                                            <p:strVal val="#ppt_y"/>
                                          </p:val>
                                        </p:tav>
                                      </p:tavLst>
                                    </p:anim>
                                    <p:anim calcmode="lin" valueType="num">
                                      <p:cBhvr>
                                        <p:cTn id="81"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2"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3" dur="400" tmFilter="0,0; .5, 1; 1, 1"/>
                                        <p:tgtEl>
                                          <p:spTgt spid="52"/>
                                        </p:tgtEl>
                                      </p:cBhvr>
                                    </p:animEffect>
                                  </p:childTnLst>
                                </p:cTn>
                              </p:par>
                            </p:childTnLst>
                          </p:cTn>
                        </p:par>
                        <p:par>
                          <p:cTn id="84" fill="hold">
                            <p:stCondLst>
                              <p:cond delay="6673"/>
                            </p:stCondLst>
                            <p:childTnLst>
                              <p:par>
                                <p:cTn id="85" presetID="22" presetClass="entr" presetSubtype="8" fill="hold"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childTnLst>
                          </p:cTn>
                        </p:par>
                        <p:par>
                          <p:cTn id="88" fill="hold">
                            <p:stCondLst>
                              <p:cond delay="7173"/>
                            </p:stCondLst>
                            <p:childTnLst>
                              <p:par>
                                <p:cTn id="89" presetID="53" presetClass="entr" presetSubtype="16" fill="hold" grpId="0" nodeType="afterEffect">
                                  <p:stCondLst>
                                    <p:cond delay="0"/>
                                  </p:stCondLst>
                                  <p:childTnLst>
                                    <p:set>
                                      <p:cBhvr>
                                        <p:cTn id="90" dur="1" fill="hold">
                                          <p:stCondLst>
                                            <p:cond delay="0"/>
                                          </p:stCondLst>
                                        </p:cTn>
                                        <p:tgtEl>
                                          <p:spTgt spid="46"/>
                                        </p:tgtEl>
                                        <p:attrNameLst>
                                          <p:attrName>style.visibility</p:attrName>
                                        </p:attrNameLst>
                                      </p:cBhvr>
                                      <p:to>
                                        <p:strVal val="visible"/>
                                      </p:to>
                                    </p:set>
                                    <p:anim calcmode="lin" valueType="num">
                                      <p:cBhvr>
                                        <p:cTn id="91" dur="250" fill="hold"/>
                                        <p:tgtEl>
                                          <p:spTgt spid="46"/>
                                        </p:tgtEl>
                                        <p:attrNameLst>
                                          <p:attrName>ppt_w</p:attrName>
                                        </p:attrNameLst>
                                      </p:cBhvr>
                                      <p:tavLst>
                                        <p:tav tm="0">
                                          <p:val>
                                            <p:fltVal val="0"/>
                                          </p:val>
                                        </p:tav>
                                        <p:tav tm="100000">
                                          <p:val>
                                            <p:strVal val="#ppt_w"/>
                                          </p:val>
                                        </p:tav>
                                      </p:tavLst>
                                    </p:anim>
                                    <p:anim calcmode="lin" valueType="num">
                                      <p:cBhvr>
                                        <p:cTn id="92" dur="250" fill="hold"/>
                                        <p:tgtEl>
                                          <p:spTgt spid="46"/>
                                        </p:tgtEl>
                                        <p:attrNameLst>
                                          <p:attrName>ppt_h</p:attrName>
                                        </p:attrNameLst>
                                      </p:cBhvr>
                                      <p:tavLst>
                                        <p:tav tm="0">
                                          <p:val>
                                            <p:fltVal val="0"/>
                                          </p:val>
                                        </p:tav>
                                        <p:tav tm="100000">
                                          <p:val>
                                            <p:strVal val="#ppt_h"/>
                                          </p:val>
                                        </p:tav>
                                      </p:tavLst>
                                    </p:anim>
                                    <p:animEffect transition="in" filter="fade">
                                      <p:cBhvr>
                                        <p:cTn id="93" dur="250"/>
                                        <p:tgtEl>
                                          <p:spTgt spid="46"/>
                                        </p:tgtEl>
                                      </p:cBhvr>
                                    </p:animEffect>
                                  </p:childTnLst>
                                </p:cTn>
                              </p:par>
                            </p:childTnLst>
                          </p:cTn>
                        </p:par>
                        <p:par>
                          <p:cTn id="94" fill="hold">
                            <p:stCondLst>
                              <p:cond delay="7673"/>
                            </p:stCondLst>
                            <p:childTnLst>
                              <p:par>
                                <p:cTn id="95" presetID="22" presetClass="entr" presetSubtype="8"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left)">
                                      <p:cBhvr>
                                        <p:cTn id="97" dur="500"/>
                                        <p:tgtEl>
                                          <p:spTgt spid="15"/>
                                        </p:tgtEl>
                                      </p:cBhvr>
                                    </p:animEffect>
                                  </p:childTnLst>
                                </p:cTn>
                              </p:par>
                            </p:childTnLst>
                          </p:cTn>
                        </p:par>
                        <p:par>
                          <p:cTn id="98" fill="hold">
                            <p:stCondLst>
                              <p:cond delay="8173"/>
                            </p:stCondLst>
                            <p:childTnLst>
                              <p:par>
                                <p:cTn id="99" presetID="41" presetClass="entr" presetSubtype="0" fill="hold" grpId="0" nodeType="afterEffect">
                                  <p:stCondLst>
                                    <p:cond delay="0"/>
                                  </p:stCondLst>
                                  <p:iterate type="lt">
                                    <p:tmPct val="10000"/>
                                  </p:iterate>
                                  <p:childTnLst>
                                    <p:set>
                                      <p:cBhvr>
                                        <p:cTn id="100" dur="1" fill="hold">
                                          <p:stCondLst>
                                            <p:cond delay="0"/>
                                          </p:stCondLst>
                                        </p:cTn>
                                        <p:tgtEl>
                                          <p:spTgt spid="55"/>
                                        </p:tgtEl>
                                        <p:attrNameLst>
                                          <p:attrName>style.visibility</p:attrName>
                                        </p:attrNameLst>
                                      </p:cBhvr>
                                      <p:to>
                                        <p:strVal val="visible"/>
                                      </p:to>
                                    </p:set>
                                    <p:anim calcmode="lin" valueType="num">
                                      <p:cBhvr>
                                        <p:cTn id="101"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02" dur="500" fill="hold"/>
                                        <p:tgtEl>
                                          <p:spTgt spid="55"/>
                                        </p:tgtEl>
                                        <p:attrNameLst>
                                          <p:attrName>ppt_y</p:attrName>
                                        </p:attrNameLst>
                                      </p:cBhvr>
                                      <p:tavLst>
                                        <p:tav tm="0">
                                          <p:val>
                                            <p:strVal val="#ppt_y"/>
                                          </p:val>
                                        </p:tav>
                                        <p:tav tm="100000">
                                          <p:val>
                                            <p:strVal val="#ppt_y"/>
                                          </p:val>
                                        </p:tav>
                                      </p:tavLst>
                                    </p:anim>
                                    <p:anim calcmode="lin" valueType="num">
                                      <p:cBhvr>
                                        <p:cTn id="103"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4"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05" dur="500" tmFilter="0,0; .5, 1; 1, 1"/>
                                        <p:tgtEl>
                                          <p:spTgt spid="55"/>
                                        </p:tgtEl>
                                      </p:cBhvr>
                                    </p:animEffect>
                                  </p:childTnLst>
                                </p:cTn>
                              </p:par>
                            </p:childTnLst>
                          </p:cTn>
                        </p:par>
                        <p:par>
                          <p:cTn id="106" fill="hold">
                            <p:stCondLst>
                              <p:cond delay="8573"/>
                            </p:stCondLst>
                            <p:childTnLst>
                              <p:par>
                                <p:cTn id="107" presetID="41" presetClass="entr" presetSubtype="0" fill="hold" grpId="0" nodeType="afterEffect">
                                  <p:stCondLst>
                                    <p:cond delay="0"/>
                                  </p:stCondLst>
                                  <p:iterate type="lt">
                                    <p:tmPct val="2500"/>
                                  </p:iterate>
                                  <p:childTnLst>
                                    <p:set>
                                      <p:cBhvr>
                                        <p:cTn id="108" dur="1" fill="hold">
                                          <p:stCondLst>
                                            <p:cond delay="0"/>
                                          </p:stCondLst>
                                        </p:cTn>
                                        <p:tgtEl>
                                          <p:spTgt spid="54"/>
                                        </p:tgtEl>
                                        <p:attrNameLst>
                                          <p:attrName>style.visibility</p:attrName>
                                        </p:attrNameLst>
                                      </p:cBhvr>
                                      <p:to>
                                        <p:strVal val="visible"/>
                                      </p:to>
                                    </p:set>
                                    <p:anim calcmode="lin" valueType="num">
                                      <p:cBhvr>
                                        <p:cTn id="109" dur="4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10" dur="400" fill="hold"/>
                                        <p:tgtEl>
                                          <p:spTgt spid="54"/>
                                        </p:tgtEl>
                                        <p:attrNameLst>
                                          <p:attrName>ppt_y</p:attrName>
                                        </p:attrNameLst>
                                      </p:cBhvr>
                                      <p:tavLst>
                                        <p:tav tm="0">
                                          <p:val>
                                            <p:strVal val="#ppt_y"/>
                                          </p:val>
                                        </p:tav>
                                        <p:tav tm="100000">
                                          <p:val>
                                            <p:strVal val="#ppt_y"/>
                                          </p:val>
                                        </p:tav>
                                      </p:tavLst>
                                    </p:anim>
                                    <p:anim calcmode="lin" valueType="num">
                                      <p:cBhvr>
                                        <p:cTn id="111" dur="4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12" dur="4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400" tmFilter="0,0; .5, 1; 1, 1"/>
                                        <p:tgtEl>
                                          <p:spTgt spid="54"/>
                                        </p:tgtEl>
                                      </p:cBhvr>
                                    </p:animEffect>
                                  </p:childTnLst>
                                </p:cTn>
                              </p:par>
                            </p:childTnLst>
                          </p:cTn>
                        </p:par>
                        <p:par>
                          <p:cTn id="114" fill="hold">
                            <p:stCondLst>
                              <p:cond delay="9123"/>
                            </p:stCondLst>
                            <p:childTnLst>
                              <p:par>
                                <p:cTn id="115" presetID="22" presetClass="entr" presetSubtype="8" fill="hold"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left)">
                                      <p:cBhvr>
                                        <p:cTn id="117" dur="500"/>
                                        <p:tgtEl>
                                          <p:spTgt spid="19"/>
                                        </p:tgtEl>
                                      </p:cBhvr>
                                    </p:animEffect>
                                  </p:childTnLst>
                                </p:cTn>
                              </p:par>
                            </p:childTnLst>
                          </p:cTn>
                        </p:par>
                        <p:par>
                          <p:cTn id="118" fill="hold">
                            <p:stCondLst>
                              <p:cond delay="9623"/>
                            </p:stCondLst>
                            <p:childTnLst>
                              <p:par>
                                <p:cTn id="119" presetID="53" presetClass="entr" presetSubtype="16" fill="hold" grpId="0" nodeType="afterEffect">
                                  <p:stCondLst>
                                    <p:cond delay="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250" fill="hold"/>
                                        <p:tgtEl>
                                          <p:spTgt spid="22"/>
                                        </p:tgtEl>
                                        <p:attrNameLst>
                                          <p:attrName>ppt_w</p:attrName>
                                        </p:attrNameLst>
                                      </p:cBhvr>
                                      <p:tavLst>
                                        <p:tav tm="0">
                                          <p:val>
                                            <p:fltVal val="0"/>
                                          </p:val>
                                        </p:tav>
                                        <p:tav tm="100000">
                                          <p:val>
                                            <p:strVal val="#ppt_w"/>
                                          </p:val>
                                        </p:tav>
                                      </p:tavLst>
                                    </p:anim>
                                    <p:anim calcmode="lin" valueType="num">
                                      <p:cBhvr>
                                        <p:cTn id="122" dur="250" fill="hold"/>
                                        <p:tgtEl>
                                          <p:spTgt spid="22"/>
                                        </p:tgtEl>
                                        <p:attrNameLst>
                                          <p:attrName>ppt_h</p:attrName>
                                        </p:attrNameLst>
                                      </p:cBhvr>
                                      <p:tavLst>
                                        <p:tav tm="0">
                                          <p:val>
                                            <p:fltVal val="0"/>
                                          </p:val>
                                        </p:tav>
                                        <p:tav tm="100000">
                                          <p:val>
                                            <p:strVal val="#ppt_h"/>
                                          </p:val>
                                        </p:tav>
                                      </p:tavLst>
                                    </p:anim>
                                    <p:animEffect transition="in" filter="fade">
                                      <p:cBhvr>
                                        <p:cTn id="123" dur="250"/>
                                        <p:tgtEl>
                                          <p:spTgt spid="22"/>
                                        </p:tgtEl>
                                      </p:cBhvr>
                                    </p:animEffect>
                                  </p:childTnLst>
                                </p:cTn>
                              </p:par>
                            </p:childTnLst>
                          </p:cTn>
                        </p:par>
                        <p:par>
                          <p:cTn id="124" fill="hold">
                            <p:stCondLst>
                              <p:cond delay="10123"/>
                            </p:stCondLst>
                            <p:childTnLst>
                              <p:par>
                                <p:cTn id="125" presetID="22" presetClass="entr" presetSubtype="8" fill="hold" grpId="0" nodeType="afterEffect">
                                  <p:stCondLst>
                                    <p:cond delay="0"/>
                                  </p:stCondLst>
                                  <p:childTnLst>
                                    <p:set>
                                      <p:cBhvr>
                                        <p:cTn id="126" dur="1" fill="hold">
                                          <p:stCondLst>
                                            <p:cond delay="0"/>
                                          </p:stCondLst>
                                        </p:cTn>
                                        <p:tgtEl>
                                          <p:spTgt spid="18"/>
                                        </p:tgtEl>
                                        <p:attrNameLst>
                                          <p:attrName>style.visibility</p:attrName>
                                        </p:attrNameLst>
                                      </p:cBhvr>
                                      <p:to>
                                        <p:strVal val="visible"/>
                                      </p:to>
                                    </p:set>
                                    <p:animEffect transition="in" filter="wipe(left)">
                                      <p:cBhvr>
                                        <p:cTn id="127" dur="500"/>
                                        <p:tgtEl>
                                          <p:spTgt spid="18"/>
                                        </p:tgtEl>
                                      </p:cBhvr>
                                    </p:animEffect>
                                  </p:childTnLst>
                                </p:cTn>
                              </p:par>
                            </p:childTnLst>
                          </p:cTn>
                        </p:par>
                        <p:par>
                          <p:cTn id="128" fill="hold">
                            <p:stCondLst>
                              <p:cond delay="10623"/>
                            </p:stCondLst>
                            <p:childTnLst>
                              <p:par>
                                <p:cTn id="129" presetID="41" presetClass="entr" presetSubtype="0" fill="hold" grpId="0" nodeType="afterEffect">
                                  <p:stCondLst>
                                    <p:cond delay="0"/>
                                  </p:stCondLst>
                                  <p:iterate type="lt">
                                    <p:tmPct val="10000"/>
                                  </p:iterate>
                                  <p:childTnLst>
                                    <p:set>
                                      <p:cBhvr>
                                        <p:cTn id="130" dur="1" fill="hold">
                                          <p:stCondLst>
                                            <p:cond delay="0"/>
                                          </p:stCondLst>
                                        </p:cTn>
                                        <p:tgtEl>
                                          <p:spTgt spid="57"/>
                                        </p:tgtEl>
                                        <p:attrNameLst>
                                          <p:attrName>style.visibility</p:attrName>
                                        </p:attrNameLst>
                                      </p:cBhvr>
                                      <p:to>
                                        <p:strVal val="visible"/>
                                      </p:to>
                                    </p:set>
                                    <p:anim calcmode="lin" valueType="num">
                                      <p:cBhvr>
                                        <p:cTn id="13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32" dur="500" fill="hold"/>
                                        <p:tgtEl>
                                          <p:spTgt spid="57"/>
                                        </p:tgtEl>
                                        <p:attrNameLst>
                                          <p:attrName>ppt_y</p:attrName>
                                        </p:attrNameLst>
                                      </p:cBhvr>
                                      <p:tavLst>
                                        <p:tav tm="0">
                                          <p:val>
                                            <p:strVal val="#ppt_y"/>
                                          </p:val>
                                        </p:tav>
                                        <p:tav tm="100000">
                                          <p:val>
                                            <p:strVal val="#ppt_y"/>
                                          </p:val>
                                        </p:tav>
                                      </p:tavLst>
                                    </p:anim>
                                    <p:anim calcmode="lin" valueType="num">
                                      <p:cBhvr>
                                        <p:cTn id="13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34"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35" dur="500" tmFilter="0,0; .5, 1; 1, 1"/>
                                        <p:tgtEl>
                                          <p:spTgt spid="57"/>
                                        </p:tgtEl>
                                      </p:cBhvr>
                                    </p:animEffect>
                                  </p:childTnLst>
                                </p:cTn>
                              </p:par>
                            </p:childTnLst>
                          </p:cTn>
                        </p:par>
                        <p:par>
                          <p:cTn id="136" fill="hold">
                            <p:stCondLst>
                              <p:cond delay="11023"/>
                            </p:stCondLst>
                            <p:childTnLst>
                              <p:par>
                                <p:cTn id="137" presetID="41" presetClass="entr" presetSubtype="0" fill="hold" grpId="0" nodeType="afterEffect">
                                  <p:stCondLst>
                                    <p:cond delay="0"/>
                                  </p:stCondLst>
                                  <p:iterate type="lt">
                                    <p:tmPct val="4167"/>
                                  </p:iterate>
                                  <p:childTnLst>
                                    <p:set>
                                      <p:cBhvr>
                                        <p:cTn id="138" dur="1" fill="hold">
                                          <p:stCondLst>
                                            <p:cond delay="0"/>
                                          </p:stCondLst>
                                        </p:cTn>
                                        <p:tgtEl>
                                          <p:spTgt spid="56"/>
                                        </p:tgtEl>
                                        <p:attrNameLst>
                                          <p:attrName>style.visibility</p:attrName>
                                        </p:attrNameLst>
                                      </p:cBhvr>
                                      <p:to>
                                        <p:strVal val="visible"/>
                                      </p:to>
                                    </p:set>
                                    <p:anim calcmode="lin" valueType="num">
                                      <p:cBhvr>
                                        <p:cTn id="139" dur="4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140" dur="400" fill="hold"/>
                                        <p:tgtEl>
                                          <p:spTgt spid="56"/>
                                        </p:tgtEl>
                                        <p:attrNameLst>
                                          <p:attrName>ppt_y</p:attrName>
                                        </p:attrNameLst>
                                      </p:cBhvr>
                                      <p:tavLst>
                                        <p:tav tm="0">
                                          <p:val>
                                            <p:strVal val="#ppt_y"/>
                                          </p:val>
                                        </p:tav>
                                        <p:tav tm="100000">
                                          <p:val>
                                            <p:strVal val="#ppt_y"/>
                                          </p:val>
                                        </p:tav>
                                      </p:tavLst>
                                    </p:anim>
                                    <p:anim calcmode="lin" valueType="num">
                                      <p:cBhvr>
                                        <p:cTn id="141" dur="4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142" dur="4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143" dur="400" tmFilter="0,0; .5, 1; 1, 1"/>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18" grpId="0" animBg="1"/>
      <p:bldP spid="22" grpId="0"/>
      <p:bldP spid="23" grpId="0" animBg="1"/>
      <p:bldP spid="46" grpId="0"/>
      <p:bldP spid="50" grpId="0"/>
      <p:bldP spid="51" grpId="0"/>
      <p:bldP spid="52" grpId="0"/>
      <p:bldP spid="53" grpId="0"/>
      <p:bldP spid="54" grpId="0"/>
      <p:bldP spid="55" grpId="0"/>
      <p:bldP spid="56" grpId="0"/>
      <p:bldP spid="57" grpId="0"/>
      <p:bldP spid="58" grpId="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279650" y="758875"/>
            <a:ext cx="2771950" cy="4813762"/>
            <a:chOff x="1276154" y="1063851"/>
            <a:chExt cx="2772592" cy="4814876"/>
          </a:xfrm>
        </p:grpSpPr>
        <p:grpSp>
          <p:nvGrpSpPr>
            <p:cNvPr id="16" name="组合 15"/>
            <p:cNvGrpSpPr/>
            <p:nvPr/>
          </p:nvGrpSpPr>
          <p:grpSpPr>
            <a:xfrm>
              <a:off x="1276154" y="1063851"/>
              <a:ext cx="2772592" cy="4814876"/>
              <a:chOff x="1276154" y="1063851"/>
              <a:chExt cx="2772592" cy="4814876"/>
            </a:xfrm>
          </p:grpSpPr>
          <p:sp>
            <p:nvSpPr>
              <p:cNvPr id="18" name="矩形 17"/>
              <p:cNvSpPr/>
              <p:nvPr/>
            </p:nvSpPr>
            <p:spPr>
              <a:xfrm>
                <a:off x="1967563" y="1490979"/>
                <a:ext cx="1296386" cy="4011042"/>
              </a:xfrm>
              <a:prstGeom prst="rect">
                <a:avLst/>
              </a:prstGeom>
              <a:solidFill>
                <a:srgbClr val="F1AF5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rot="1800000" flipV="1">
                <a:off x="1655416" y="1063851"/>
                <a:ext cx="2393330" cy="1399093"/>
                <a:chOff x="837732" y="1826986"/>
                <a:chExt cx="4394668" cy="1658661"/>
              </a:xfrm>
            </p:grpSpPr>
            <p:sp>
              <p:nvSpPr>
                <p:cNvPr id="24" name="椭圆 23"/>
                <p:cNvSpPr/>
                <p:nvPr/>
              </p:nvSpPr>
              <p:spPr>
                <a:xfrm>
                  <a:off x="837733" y="1826986"/>
                  <a:ext cx="4394667" cy="827316"/>
                </a:xfrm>
                <a:prstGeom prst="ellipse">
                  <a:avLst/>
                </a:prstGeom>
                <a:gradFill flip="none" rotWithShape="1">
                  <a:gsLst>
                    <a:gs pos="100000">
                      <a:schemeClr val="bg1">
                        <a:alpha val="0"/>
                      </a:schemeClr>
                    </a:gs>
                    <a:gs pos="15000">
                      <a:schemeClr val="tx1">
                        <a:lumMod val="95000"/>
                        <a:lumOff val="5000"/>
                      </a:schemeClr>
                    </a:gs>
                  </a:gsLst>
                  <a:path path="shap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5" name="矩形 24"/>
                <p:cNvSpPr/>
                <p:nvPr/>
              </p:nvSpPr>
              <p:spPr>
                <a:xfrm>
                  <a:off x="837732" y="2184400"/>
                  <a:ext cx="4394667"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1800000" flipH="1">
                <a:off x="1276154" y="4498049"/>
                <a:ext cx="2393330" cy="1380678"/>
                <a:chOff x="837732" y="1826986"/>
                <a:chExt cx="4394668" cy="1636829"/>
              </a:xfrm>
            </p:grpSpPr>
            <p:sp>
              <p:nvSpPr>
                <p:cNvPr id="22" name="椭圆 21"/>
                <p:cNvSpPr/>
                <p:nvPr/>
              </p:nvSpPr>
              <p:spPr>
                <a:xfrm>
                  <a:off x="837733" y="1826986"/>
                  <a:ext cx="4394667" cy="827316"/>
                </a:xfrm>
                <a:prstGeom prst="ellipse">
                  <a:avLst/>
                </a:prstGeom>
                <a:gradFill flip="none" rotWithShape="1">
                  <a:gsLst>
                    <a:gs pos="100000">
                      <a:schemeClr val="bg1">
                        <a:alpha val="0"/>
                        <a:lumMod val="96000"/>
                        <a:lumOff val="4000"/>
                      </a:schemeClr>
                    </a:gs>
                    <a:gs pos="12000">
                      <a:schemeClr val="tx1">
                        <a:lumMod val="95000"/>
                        <a:lumOff val="5000"/>
                      </a:schemeClr>
                    </a:gs>
                  </a:gsLst>
                  <a:path path="shap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3" name="矩形 22"/>
                <p:cNvSpPr/>
                <p:nvPr/>
              </p:nvSpPr>
              <p:spPr>
                <a:xfrm>
                  <a:off x="837732" y="2184399"/>
                  <a:ext cx="4394667" cy="12794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1967563" y="2699086"/>
                <a:ext cx="1296386" cy="112828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Freeform 134"/>
            <p:cNvSpPr>
              <a:spLocks noEditPoints="1"/>
            </p:cNvSpPr>
            <p:nvPr/>
          </p:nvSpPr>
          <p:spPr bwMode="auto">
            <a:xfrm>
              <a:off x="2081130" y="2323555"/>
              <a:ext cx="305238" cy="297972"/>
            </a:xfrm>
            <a:custGeom>
              <a:avLst/>
              <a:gdLst>
                <a:gd name="T0" fmla="*/ 261 w 279"/>
                <a:gd name="T1" fmla="*/ 149 h 273"/>
                <a:gd name="T2" fmla="*/ 259 w 279"/>
                <a:gd name="T3" fmla="*/ 135 h 273"/>
                <a:gd name="T4" fmla="*/ 253 w 279"/>
                <a:gd name="T5" fmla="*/ 115 h 273"/>
                <a:gd name="T6" fmla="*/ 252 w 279"/>
                <a:gd name="T7" fmla="*/ 105 h 273"/>
                <a:gd name="T8" fmla="*/ 250 w 279"/>
                <a:gd name="T9" fmla="*/ 97 h 273"/>
                <a:gd name="T10" fmla="*/ 264 w 279"/>
                <a:gd name="T11" fmla="*/ 98 h 273"/>
                <a:gd name="T12" fmla="*/ 261 w 279"/>
                <a:gd name="T13" fmla="*/ 149 h 273"/>
                <a:gd name="T14" fmla="*/ 232 w 279"/>
                <a:gd name="T15" fmla="*/ 212 h 273"/>
                <a:gd name="T16" fmla="*/ 232 w 279"/>
                <a:gd name="T17" fmla="*/ 212 h 273"/>
                <a:gd name="T18" fmla="*/ 232 w 279"/>
                <a:gd name="T19" fmla="*/ 212 h 273"/>
                <a:gd name="T20" fmla="*/ 222 w 279"/>
                <a:gd name="T21" fmla="*/ 225 h 273"/>
                <a:gd name="T22" fmla="*/ 189 w 279"/>
                <a:gd name="T23" fmla="*/ 273 h 273"/>
                <a:gd name="T24" fmla="*/ 158 w 279"/>
                <a:gd name="T25" fmla="*/ 273 h 273"/>
                <a:gd name="T26" fmla="*/ 159 w 279"/>
                <a:gd name="T27" fmla="*/ 261 h 273"/>
                <a:gd name="T28" fmla="*/ 154 w 279"/>
                <a:gd name="T29" fmla="*/ 262 h 273"/>
                <a:gd name="T30" fmla="*/ 109 w 279"/>
                <a:gd name="T31" fmla="*/ 263 h 273"/>
                <a:gd name="T32" fmla="*/ 102 w 279"/>
                <a:gd name="T33" fmla="*/ 273 h 273"/>
                <a:gd name="T34" fmla="*/ 71 w 279"/>
                <a:gd name="T35" fmla="*/ 273 h 273"/>
                <a:gd name="T36" fmla="*/ 70 w 279"/>
                <a:gd name="T37" fmla="*/ 262 h 273"/>
                <a:gd name="T38" fmla="*/ 50 w 279"/>
                <a:gd name="T39" fmla="*/ 235 h 273"/>
                <a:gd name="T40" fmla="*/ 32 w 279"/>
                <a:gd name="T41" fmla="*/ 214 h 273"/>
                <a:gd name="T42" fmla="*/ 32 w 279"/>
                <a:gd name="T43" fmla="*/ 214 h 273"/>
                <a:gd name="T44" fmla="*/ 0 w 279"/>
                <a:gd name="T45" fmla="*/ 181 h 273"/>
                <a:gd name="T46" fmla="*/ 0 w 279"/>
                <a:gd name="T47" fmla="*/ 149 h 273"/>
                <a:gd name="T48" fmla="*/ 28 w 279"/>
                <a:gd name="T49" fmla="*/ 120 h 273"/>
                <a:gd name="T50" fmla="*/ 29 w 279"/>
                <a:gd name="T51" fmla="*/ 119 h 273"/>
                <a:gd name="T52" fmla="*/ 50 w 279"/>
                <a:gd name="T53" fmla="*/ 90 h 273"/>
                <a:gd name="T54" fmla="*/ 29 w 279"/>
                <a:gd name="T55" fmla="*/ 59 h 273"/>
                <a:gd name="T56" fmla="*/ 47 w 279"/>
                <a:gd name="T57" fmla="*/ 43 h 273"/>
                <a:gd name="T58" fmla="*/ 100 w 279"/>
                <a:gd name="T59" fmla="*/ 73 h 273"/>
                <a:gd name="T60" fmla="*/ 107 w 279"/>
                <a:gd name="T61" fmla="*/ 31 h 273"/>
                <a:gd name="T62" fmla="*/ 162 w 279"/>
                <a:gd name="T63" fmla="*/ 0 h 273"/>
                <a:gd name="T64" fmla="*/ 193 w 279"/>
                <a:gd name="T65" fmla="*/ 8 h 273"/>
                <a:gd name="T66" fmla="*/ 220 w 279"/>
                <a:gd name="T67" fmla="*/ 86 h 273"/>
                <a:gd name="T68" fmla="*/ 248 w 279"/>
                <a:gd name="T69" fmla="*/ 137 h 273"/>
                <a:gd name="T70" fmla="*/ 232 w 279"/>
                <a:gd name="T71" fmla="*/ 212 h 273"/>
                <a:gd name="T72" fmla="*/ 113 w 279"/>
                <a:gd name="T73" fmla="*/ 73 h 273"/>
                <a:gd name="T74" fmla="*/ 117 w 279"/>
                <a:gd name="T75" fmla="*/ 72 h 273"/>
                <a:gd name="T76" fmla="*/ 150 w 279"/>
                <a:gd name="T77" fmla="*/ 71 h 273"/>
                <a:gd name="T78" fmla="*/ 165 w 279"/>
                <a:gd name="T79" fmla="*/ 46 h 273"/>
                <a:gd name="T80" fmla="*/ 154 w 279"/>
                <a:gd name="T81" fmla="*/ 49 h 273"/>
                <a:gd name="T82" fmla="*/ 151 w 279"/>
                <a:gd name="T83" fmla="*/ 34 h 273"/>
                <a:gd name="T84" fmla="*/ 175 w 279"/>
                <a:gd name="T85" fmla="*/ 29 h 273"/>
                <a:gd name="T86" fmla="*/ 188 w 279"/>
                <a:gd name="T87" fmla="*/ 37 h 273"/>
                <a:gd name="T88" fmla="*/ 188 w 279"/>
                <a:gd name="T89" fmla="*/ 37 h 273"/>
                <a:gd name="T90" fmla="*/ 167 w 279"/>
                <a:gd name="T91" fmla="*/ 74 h 273"/>
                <a:gd name="T92" fmla="*/ 202 w 279"/>
                <a:gd name="T93" fmla="*/ 92 h 273"/>
                <a:gd name="T94" fmla="*/ 204 w 279"/>
                <a:gd name="T95" fmla="*/ 88 h 273"/>
                <a:gd name="T96" fmla="*/ 187 w 279"/>
                <a:gd name="T97" fmla="*/ 20 h 273"/>
                <a:gd name="T98" fmla="*/ 162 w 279"/>
                <a:gd name="T99" fmla="*/ 13 h 273"/>
                <a:gd name="T100" fmla="*/ 119 w 279"/>
                <a:gd name="T101" fmla="*/ 37 h 273"/>
                <a:gd name="T102" fmla="*/ 113 w 279"/>
                <a:gd name="T103" fmla="*/ 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9" h="273">
                  <a:moveTo>
                    <a:pt x="261" y="149"/>
                  </a:moveTo>
                  <a:cubicBezTo>
                    <a:pt x="261" y="144"/>
                    <a:pt x="260" y="139"/>
                    <a:pt x="259" y="135"/>
                  </a:cubicBezTo>
                  <a:cubicBezTo>
                    <a:pt x="258" y="128"/>
                    <a:pt x="256" y="121"/>
                    <a:pt x="253" y="115"/>
                  </a:cubicBezTo>
                  <a:cubicBezTo>
                    <a:pt x="259" y="113"/>
                    <a:pt x="258" y="105"/>
                    <a:pt x="252" y="105"/>
                  </a:cubicBezTo>
                  <a:cubicBezTo>
                    <a:pt x="247" y="106"/>
                    <a:pt x="245" y="99"/>
                    <a:pt x="250" y="97"/>
                  </a:cubicBezTo>
                  <a:cubicBezTo>
                    <a:pt x="255" y="94"/>
                    <a:pt x="261" y="96"/>
                    <a:pt x="264" y="98"/>
                  </a:cubicBezTo>
                  <a:cubicBezTo>
                    <a:pt x="279" y="109"/>
                    <a:pt x="270" y="132"/>
                    <a:pt x="261" y="149"/>
                  </a:cubicBezTo>
                  <a:close/>
                  <a:moveTo>
                    <a:pt x="232" y="212"/>
                  </a:moveTo>
                  <a:cubicBezTo>
                    <a:pt x="232" y="212"/>
                    <a:pt x="232" y="212"/>
                    <a:pt x="232" y="212"/>
                  </a:cubicBezTo>
                  <a:cubicBezTo>
                    <a:pt x="232" y="212"/>
                    <a:pt x="232" y="212"/>
                    <a:pt x="232" y="212"/>
                  </a:cubicBezTo>
                  <a:cubicBezTo>
                    <a:pt x="229" y="216"/>
                    <a:pt x="226" y="221"/>
                    <a:pt x="222" y="225"/>
                  </a:cubicBezTo>
                  <a:cubicBezTo>
                    <a:pt x="201" y="253"/>
                    <a:pt x="201" y="266"/>
                    <a:pt x="189" y="273"/>
                  </a:cubicBezTo>
                  <a:cubicBezTo>
                    <a:pt x="180" y="273"/>
                    <a:pt x="158" y="273"/>
                    <a:pt x="158" y="273"/>
                  </a:cubicBezTo>
                  <a:cubicBezTo>
                    <a:pt x="158" y="273"/>
                    <a:pt x="160" y="268"/>
                    <a:pt x="159" y="261"/>
                  </a:cubicBezTo>
                  <a:cubicBezTo>
                    <a:pt x="157" y="261"/>
                    <a:pt x="156" y="262"/>
                    <a:pt x="154" y="262"/>
                  </a:cubicBezTo>
                  <a:cubicBezTo>
                    <a:pt x="139" y="265"/>
                    <a:pt x="124" y="265"/>
                    <a:pt x="109" y="263"/>
                  </a:cubicBezTo>
                  <a:cubicBezTo>
                    <a:pt x="107" y="267"/>
                    <a:pt x="105" y="270"/>
                    <a:pt x="102" y="273"/>
                  </a:cubicBezTo>
                  <a:cubicBezTo>
                    <a:pt x="71" y="273"/>
                    <a:pt x="71" y="273"/>
                    <a:pt x="71" y="273"/>
                  </a:cubicBezTo>
                  <a:cubicBezTo>
                    <a:pt x="71" y="269"/>
                    <a:pt x="71" y="266"/>
                    <a:pt x="70" y="262"/>
                  </a:cubicBezTo>
                  <a:cubicBezTo>
                    <a:pt x="68" y="255"/>
                    <a:pt x="58" y="243"/>
                    <a:pt x="50" y="235"/>
                  </a:cubicBezTo>
                  <a:cubicBezTo>
                    <a:pt x="43" y="229"/>
                    <a:pt x="37" y="222"/>
                    <a:pt x="32" y="214"/>
                  </a:cubicBezTo>
                  <a:cubicBezTo>
                    <a:pt x="32" y="214"/>
                    <a:pt x="32" y="214"/>
                    <a:pt x="32" y="214"/>
                  </a:cubicBezTo>
                  <a:cubicBezTo>
                    <a:pt x="25" y="201"/>
                    <a:pt x="0" y="200"/>
                    <a:pt x="0" y="181"/>
                  </a:cubicBezTo>
                  <a:cubicBezTo>
                    <a:pt x="0" y="167"/>
                    <a:pt x="0" y="162"/>
                    <a:pt x="0" y="149"/>
                  </a:cubicBezTo>
                  <a:cubicBezTo>
                    <a:pt x="0" y="130"/>
                    <a:pt x="18" y="134"/>
                    <a:pt x="28" y="120"/>
                  </a:cubicBezTo>
                  <a:cubicBezTo>
                    <a:pt x="28" y="119"/>
                    <a:pt x="28" y="119"/>
                    <a:pt x="29" y="119"/>
                  </a:cubicBezTo>
                  <a:cubicBezTo>
                    <a:pt x="34" y="109"/>
                    <a:pt x="41" y="99"/>
                    <a:pt x="50" y="90"/>
                  </a:cubicBezTo>
                  <a:cubicBezTo>
                    <a:pt x="45" y="79"/>
                    <a:pt x="36" y="68"/>
                    <a:pt x="29" y="59"/>
                  </a:cubicBezTo>
                  <a:cubicBezTo>
                    <a:pt x="22" y="50"/>
                    <a:pt x="36" y="43"/>
                    <a:pt x="47" y="43"/>
                  </a:cubicBezTo>
                  <a:cubicBezTo>
                    <a:pt x="68" y="42"/>
                    <a:pt x="87" y="53"/>
                    <a:pt x="100" y="73"/>
                  </a:cubicBezTo>
                  <a:cubicBezTo>
                    <a:pt x="97" y="59"/>
                    <a:pt x="100" y="44"/>
                    <a:pt x="107" y="31"/>
                  </a:cubicBezTo>
                  <a:cubicBezTo>
                    <a:pt x="119" y="12"/>
                    <a:pt x="139" y="0"/>
                    <a:pt x="162" y="0"/>
                  </a:cubicBezTo>
                  <a:cubicBezTo>
                    <a:pt x="173" y="0"/>
                    <a:pt x="184" y="3"/>
                    <a:pt x="193" y="8"/>
                  </a:cubicBezTo>
                  <a:cubicBezTo>
                    <a:pt x="220" y="24"/>
                    <a:pt x="231" y="57"/>
                    <a:pt x="220" y="86"/>
                  </a:cubicBezTo>
                  <a:cubicBezTo>
                    <a:pt x="234" y="99"/>
                    <a:pt x="244" y="117"/>
                    <a:pt x="248" y="137"/>
                  </a:cubicBezTo>
                  <a:cubicBezTo>
                    <a:pt x="254" y="163"/>
                    <a:pt x="247" y="190"/>
                    <a:pt x="232" y="212"/>
                  </a:cubicBezTo>
                  <a:close/>
                  <a:moveTo>
                    <a:pt x="113" y="73"/>
                  </a:moveTo>
                  <a:cubicBezTo>
                    <a:pt x="114" y="73"/>
                    <a:pt x="115" y="72"/>
                    <a:pt x="117" y="72"/>
                  </a:cubicBezTo>
                  <a:cubicBezTo>
                    <a:pt x="128" y="70"/>
                    <a:pt x="139" y="69"/>
                    <a:pt x="150" y="71"/>
                  </a:cubicBezTo>
                  <a:cubicBezTo>
                    <a:pt x="165" y="46"/>
                    <a:pt x="165" y="46"/>
                    <a:pt x="165" y="46"/>
                  </a:cubicBezTo>
                  <a:cubicBezTo>
                    <a:pt x="154" y="49"/>
                    <a:pt x="154" y="49"/>
                    <a:pt x="154" y="49"/>
                  </a:cubicBezTo>
                  <a:cubicBezTo>
                    <a:pt x="151" y="34"/>
                    <a:pt x="151" y="34"/>
                    <a:pt x="151" y="34"/>
                  </a:cubicBezTo>
                  <a:cubicBezTo>
                    <a:pt x="175" y="29"/>
                    <a:pt x="175" y="29"/>
                    <a:pt x="175" y="29"/>
                  </a:cubicBezTo>
                  <a:cubicBezTo>
                    <a:pt x="188" y="37"/>
                    <a:pt x="188" y="37"/>
                    <a:pt x="188" y="37"/>
                  </a:cubicBezTo>
                  <a:cubicBezTo>
                    <a:pt x="188" y="37"/>
                    <a:pt x="188" y="37"/>
                    <a:pt x="188" y="37"/>
                  </a:cubicBezTo>
                  <a:cubicBezTo>
                    <a:pt x="167" y="74"/>
                    <a:pt x="167" y="74"/>
                    <a:pt x="167" y="74"/>
                  </a:cubicBezTo>
                  <a:cubicBezTo>
                    <a:pt x="180" y="77"/>
                    <a:pt x="192" y="83"/>
                    <a:pt x="202" y="92"/>
                  </a:cubicBezTo>
                  <a:cubicBezTo>
                    <a:pt x="203" y="90"/>
                    <a:pt x="203" y="89"/>
                    <a:pt x="204" y="88"/>
                  </a:cubicBezTo>
                  <a:cubicBezTo>
                    <a:pt x="218" y="64"/>
                    <a:pt x="210" y="34"/>
                    <a:pt x="187" y="20"/>
                  </a:cubicBezTo>
                  <a:cubicBezTo>
                    <a:pt x="179" y="15"/>
                    <a:pt x="170" y="13"/>
                    <a:pt x="162" y="13"/>
                  </a:cubicBezTo>
                  <a:cubicBezTo>
                    <a:pt x="144" y="13"/>
                    <a:pt x="128" y="22"/>
                    <a:pt x="119" y="37"/>
                  </a:cubicBezTo>
                  <a:cubicBezTo>
                    <a:pt x="112" y="49"/>
                    <a:pt x="110" y="61"/>
                    <a:pt x="113" y="73"/>
                  </a:cubicBezTo>
                  <a:close/>
                </a:path>
              </a:pathLst>
            </a:custGeom>
            <a:solidFill>
              <a:schemeClr val="bg1"/>
            </a:solidFill>
            <a:ln>
              <a:noFill/>
            </a:ln>
          </p:spPr>
          <p:txBody>
            <a:bodyPr vert="horz" wrap="square" lIns="91419" tIns="45709" rIns="91419" bIns="45709" numCol="1" anchor="t" anchorCtr="0" compatLnSpc="1"/>
            <a:lstStyle/>
            <a:p>
              <a:endParaRPr lang="zh-CN" altLang="en-US"/>
            </a:p>
          </p:txBody>
        </p:sp>
      </p:grpSp>
      <p:grpSp>
        <p:nvGrpSpPr>
          <p:cNvPr id="39" name="组合 38"/>
          <p:cNvGrpSpPr/>
          <p:nvPr/>
        </p:nvGrpSpPr>
        <p:grpSpPr>
          <a:xfrm>
            <a:off x="5851010" y="758875"/>
            <a:ext cx="2771950" cy="4813762"/>
            <a:chOff x="5848572" y="1063851"/>
            <a:chExt cx="2772592" cy="4814876"/>
          </a:xfrm>
        </p:grpSpPr>
        <p:sp>
          <p:nvSpPr>
            <p:cNvPr id="40" name="矩形 39"/>
            <p:cNvSpPr/>
            <p:nvPr/>
          </p:nvSpPr>
          <p:spPr>
            <a:xfrm>
              <a:off x="6539980" y="1490979"/>
              <a:ext cx="1296386" cy="4011042"/>
            </a:xfrm>
            <a:prstGeom prst="rect">
              <a:avLst/>
            </a:prstGeom>
            <a:solidFill>
              <a:srgbClr val="DC6C7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rot="1800000" flipV="1">
              <a:off x="6227834" y="1063851"/>
              <a:ext cx="2393330" cy="1399093"/>
              <a:chOff x="837732" y="1826986"/>
              <a:chExt cx="4394668" cy="1658661"/>
            </a:xfrm>
          </p:grpSpPr>
          <p:sp>
            <p:nvSpPr>
              <p:cNvPr id="47" name="椭圆 46"/>
              <p:cNvSpPr/>
              <p:nvPr/>
            </p:nvSpPr>
            <p:spPr>
              <a:xfrm>
                <a:off x="837733" y="1826986"/>
                <a:ext cx="4394667" cy="827316"/>
              </a:xfrm>
              <a:prstGeom prst="ellipse">
                <a:avLst/>
              </a:prstGeom>
              <a:gradFill flip="none" rotWithShape="1">
                <a:gsLst>
                  <a:gs pos="100000">
                    <a:schemeClr val="bg1"/>
                  </a:gs>
                  <a:gs pos="12000">
                    <a:schemeClr val="tx1"/>
                  </a:gs>
                </a:gsLst>
                <a:path path="shap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48" name="矩形 47"/>
              <p:cNvSpPr/>
              <p:nvPr/>
            </p:nvSpPr>
            <p:spPr>
              <a:xfrm>
                <a:off x="837732" y="2184400"/>
                <a:ext cx="4394667"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1800000" flipH="1">
              <a:off x="5848572" y="4498049"/>
              <a:ext cx="2393330" cy="1380678"/>
              <a:chOff x="837732" y="1826986"/>
              <a:chExt cx="4394668" cy="1636829"/>
            </a:xfrm>
          </p:grpSpPr>
          <p:sp>
            <p:nvSpPr>
              <p:cNvPr id="45" name="椭圆 44"/>
              <p:cNvSpPr/>
              <p:nvPr/>
            </p:nvSpPr>
            <p:spPr>
              <a:xfrm>
                <a:off x="837733" y="1826986"/>
                <a:ext cx="4394667" cy="827316"/>
              </a:xfrm>
              <a:prstGeom prst="ellipse">
                <a:avLst/>
              </a:prstGeom>
              <a:gradFill flip="none" rotWithShape="1">
                <a:gsLst>
                  <a:gs pos="100000">
                    <a:schemeClr val="bg1"/>
                  </a:gs>
                  <a:gs pos="12000">
                    <a:schemeClr val="tx1">
                      <a:lumMod val="95000"/>
                      <a:lumOff val="5000"/>
                    </a:schemeClr>
                  </a:gs>
                </a:gsLst>
                <a:path path="shap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46" name="矩形 45"/>
              <p:cNvSpPr/>
              <p:nvPr/>
            </p:nvSpPr>
            <p:spPr>
              <a:xfrm>
                <a:off x="837732" y="2184399"/>
                <a:ext cx="4394667" cy="12794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矩形 42"/>
            <p:cNvSpPr/>
            <p:nvPr/>
          </p:nvSpPr>
          <p:spPr>
            <a:xfrm>
              <a:off x="6539980" y="2699086"/>
              <a:ext cx="1296386" cy="112828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81"/>
            <p:cNvSpPr>
              <a:spLocks noEditPoints="1"/>
            </p:cNvSpPr>
            <p:nvPr/>
          </p:nvSpPr>
          <p:spPr bwMode="auto">
            <a:xfrm>
              <a:off x="6653690" y="2415724"/>
              <a:ext cx="229656" cy="231110"/>
            </a:xfrm>
            <a:custGeom>
              <a:avLst/>
              <a:gdLst>
                <a:gd name="T0" fmla="*/ 13 w 209"/>
                <a:gd name="T1" fmla="*/ 0 h 211"/>
                <a:gd name="T2" fmla="*/ 15 w 209"/>
                <a:gd name="T3" fmla="*/ 9 h 211"/>
                <a:gd name="T4" fmla="*/ 37 w 209"/>
                <a:gd name="T5" fmla="*/ 136 h 211"/>
                <a:gd name="T6" fmla="*/ 66 w 209"/>
                <a:gd name="T7" fmla="*/ 164 h 211"/>
                <a:gd name="T8" fmla="*/ 128 w 209"/>
                <a:gd name="T9" fmla="*/ 164 h 211"/>
                <a:gd name="T10" fmla="*/ 128 w 209"/>
                <a:gd name="T11" fmla="*/ 164 h 211"/>
                <a:gd name="T12" fmla="*/ 156 w 209"/>
                <a:gd name="T13" fmla="*/ 136 h 211"/>
                <a:gd name="T14" fmla="*/ 179 w 209"/>
                <a:gd name="T15" fmla="*/ 9 h 211"/>
                <a:gd name="T16" fmla="*/ 180 w 209"/>
                <a:gd name="T17" fmla="*/ 0 h 211"/>
                <a:gd name="T18" fmla="*/ 13 w 209"/>
                <a:gd name="T19" fmla="*/ 0 h 211"/>
                <a:gd name="T20" fmla="*/ 155 w 209"/>
                <a:gd name="T21" fmla="*/ 53 h 211"/>
                <a:gd name="T22" fmla="*/ 38 w 209"/>
                <a:gd name="T23" fmla="*/ 53 h 211"/>
                <a:gd name="T24" fmla="*/ 32 w 209"/>
                <a:gd name="T25" fmla="*/ 16 h 211"/>
                <a:gd name="T26" fmla="*/ 161 w 209"/>
                <a:gd name="T27" fmla="*/ 16 h 211"/>
                <a:gd name="T28" fmla="*/ 155 w 209"/>
                <a:gd name="T29" fmla="*/ 53 h 211"/>
                <a:gd name="T30" fmla="*/ 208 w 209"/>
                <a:gd name="T31" fmla="*/ 57 h 211"/>
                <a:gd name="T32" fmla="*/ 197 w 209"/>
                <a:gd name="T33" fmla="*/ 108 h 211"/>
                <a:gd name="T34" fmla="*/ 181 w 209"/>
                <a:gd name="T35" fmla="*/ 123 h 211"/>
                <a:gd name="T36" fmla="*/ 167 w 209"/>
                <a:gd name="T37" fmla="*/ 123 h 211"/>
                <a:gd name="T38" fmla="*/ 169 w 209"/>
                <a:gd name="T39" fmla="*/ 109 h 211"/>
                <a:gd name="T40" fmla="*/ 181 w 209"/>
                <a:gd name="T41" fmla="*/ 109 h 211"/>
                <a:gd name="T42" fmla="*/ 183 w 209"/>
                <a:gd name="T43" fmla="*/ 109 h 211"/>
                <a:gd name="T44" fmla="*/ 184 w 209"/>
                <a:gd name="T45" fmla="*/ 105 h 211"/>
                <a:gd name="T46" fmla="*/ 194 w 209"/>
                <a:gd name="T47" fmla="*/ 55 h 211"/>
                <a:gd name="T48" fmla="*/ 194 w 209"/>
                <a:gd name="T49" fmla="*/ 48 h 211"/>
                <a:gd name="T50" fmla="*/ 191 w 209"/>
                <a:gd name="T51" fmla="*/ 46 h 211"/>
                <a:gd name="T52" fmla="*/ 180 w 209"/>
                <a:gd name="T53" fmla="*/ 46 h 211"/>
                <a:gd name="T54" fmla="*/ 183 w 209"/>
                <a:gd name="T55" fmla="*/ 33 h 211"/>
                <a:gd name="T56" fmla="*/ 192 w 209"/>
                <a:gd name="T57" fmla="*/ 33 h 211"/>
                <a:gd name="T58" fmla="*/ 205 w 209"/>
                <a:gd name="T59" fmla="*/ 40 h 211"/>
                <a:gd name="T60" fmla="*/ 208 w 209"/>
                <a:gd name="T61" fmla="*/ 57 h 211"/>
                <a:gd name="T62" fmla="*/ 186 w 209"/>
                <a:gd name="T63" fmla="*/ 175 h 211"/>
                <a:gd name="T64" fmla="*/ 7 w 209"/>
                <a:gd name="T65" fmla="*/ 175 h 211"/>
                <a:gd name="T66" fmla="*/ 0 w 209"/>
                <a:gd name="T67" fmla="*/ 183 h 211"/>
                <a:gd name="T68" fmla="*/ 7 w 209"/>
                <a:gd name="T69" fmla="*/ 191 h 211"/>
                <a:gd name="T70" fmla="*/ 186 w 209"/>
                <a:gd name="T71" fmla="*/ 191 h 211"/>
                <a:gd name="T72" fmla="*/ 194 w 209"/>
                <a:gd name="T73" fmla="*/ 183 h 211"/>
                <a:gd name="T74" fmla="*/ 186 w 209"/>
                <a:gd name="T75" fmla="*/ 175 h 211"/>
                <a:gd name="T76" fmla="*/ 53 w 209"/>
                <a:gd name="T77" fmla="*/ 211 h 211"/>
                <a:gd name="T78" fmla="*/ 141 w 209"/>
                <a:gd name="T79" fmla="*/ 211 h 211"/>
                <a:gd name="T80" fmla="*/ 141 w 209"/>
                <a:gd name="T81" fmla="*/ 200 h 211"/>
                <a:gd name="T82" fmla="*/ 53 w 209"/>
                <a:gd name="T83" fmla="*/ 200 h 211"/>
                <a:gd name="T84" fmla="*/ 53 w 209"/>
                <a:gd name="T85"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211">
                  <a:moveTo>
                    <a:pt x="13" y="0"/>
                  </a:moveTo>
                  <a:cubicBezTo>
                    <a:pt x="15" y="9"/>
                    <a:pt x="15" y="9"/>
                    <a:pt x="15" y="9"/>
                  </a:cubicBezTo>
                  <a:cubicBezTo>
                    <a:pt x="15" y="10"/>
                    <a:pt x="31" y="102"/>
                    <a:pt x="37" y="136"/>
                  </a:cubicBezTo>
                  <a:cubicBezTo>
                    <a:pt x="39" y="146"/>
                    <a:pt x="43" y="164"/>
                    <a:pt x="66" y="164"/>
                  </a:cubicBezTo>
                  <a:cubicBezTo>
                    <a:pt x="128" y="164"/>
                    <a:pt x="128" y="164"/>
                    <a:pt x="128" y="164"/>
                  </a:cubicBezTo>
                  <a:cubicBezTo>
                    <a:pt x="128" y="164"/>
                    <a:pt x="128" y="164"/>
                    <a:pt x="128" y="164"/>
                  </a:cubicBezTo>
                  <a:cubicBezTo>
                    <a:pt x="151" y="164"/>
                    <a:pt x="154" y="146"/>
                    <a:pt x="156" y="136"/>
                  </a:cubicBezTo>
                  <a:cubicBezTo>
                    <a:pt x="163" y="102"/>
                    <a:pt x="179" y="10"/>
                    <a:pt x="179" y="9"/>
                  </a:cubicBezTo>
                  <a:cubicBezTo>
                    <a:pt x="180" y="0"/>
                    <a:pt x="180" y="0"/>
                    <a:pt x="180" y="0"/>
                  </a:cubicBezTo>
                  <a:lnTo>
                    <a:pt x="13" y="0"/>
                  </a:lnTo>
                  <a:close/>
                  <a:moveTo>
                    <a:pt x="155" y="53"/>
                  </a:moveTo>
                  <a:cubicBezTo>
                    <a:pt x="38" y="53"/>
                    <a:pt x="38" y="53"/>
                    <a:pt x="38" y="53"/>
                  </a:cubicBezTo>
                  <a:cubicBezTo>
                    <a:pt x="36" y="38"/>
                    <a:pt x="34" y="24"/>
                    <a:pt x="32" y="16"/>
                  </a:cubicBezTo>
                  <a:cubicBezTo>
                    <a:pt x="161" y="16"/>
                    <a:pt x="161" y="16"/>
                    <a:pt x="161" y="16"/>
                  </a:cubicBezTo>
                  <a:cubicBezTo>
                    <a:pt x="160" y="24"/>
                    <a:pt x="158" y="38"/>
                    <a:pt x="155" y="53"/>
                  </a:cubicBezTo>
                  <a:close/>
                  <a:moveTo>
                    <a:pt x="208" y="57"/>
                  </a:moveTo>
                  <a:cubicBezTo>
                    <a:pt x="206" y="68"/>
                    <a:pt x="200" y="94"/>
                    <a:pt x="197" y="108"/>
                  </a:cubicBezTo>
                  <a:cubicBezTo>
                    <a:pt x="196" y="113"/>
                    <a:pt x="194" y="123"/>
                    <a:pt x="181" y="123"/>
                  </a:cubicBezTo>
                  <a:cubicBezTo>
                    <a:pt x="167" y="123"/>
                    <a:pt x="167" y="123"/>
                    <a:pt x="167" y="123"/>
                  </a:cubicBezTo>
                  <a:cubicBezTo>
                    <a:pt x="168" y="119"/>
                    <a:pt x="168" y="114"/>
                    <a:pt x="169" y="109"/>
                  </a:cubicBezTo>
                  <a:cubicBezTo>
                    <a:pt x="181" y="109"/>
                    <a:pt x="181" y="109"/>
                    <a:pt x="181" y="109"/>
                  </a:cubicBezTo>
                  <a:cubicBezTo>
                    <a:pt x="183" y="109"/>
                    <a:pt x="183" y="109"/>
                    <a:pt x="183" y="109"/>
                  </a:cubicBezTo>
                  <a:cubicBezTo>
                    <a:pt x="183" y="109"/>
                    <a:pt x="183" y="108"/>
                    <a:pt x="184" y="105"/>
                  </a:cubicBezTo>
                  <a:cubicBezTo>
                    <a:pt x="187" y="91"/>
                    <a:pt x="193" y="65"/>
                    <a:pt x="194" y="55"/>
                  </a:cubicBezTo>
                  <a:cubicBezTo>
                    <a:pt x="195" y="53"/>
                    <a:pt x="195" y="50"/>
                    <a:pt x="194" y="48"/>
                  </a:cubicBezTo>
                  <a:cubicBezTo>
                    <a:pt x="193" y="47"/>
                    <a:pt x="191" y="46"/>
                    <a:pt x="191" y="46"/>
                  </a:cubicBezTo>
                  <a:cubicBezTo>
                    <a:pt x="180" y="46"/>
                    <a:pt x="180" y="46"/>
                    <a:pt x="180" y="46"/>
                  </a:cubicBezTo>
                  <a:cubicBezTo>
                    <a:pt x="181" y="41"/>
                    <a:pt x="182" y="37"/>
                    <a:pt x="183" y="33"/>
                  </a:cubicBezTo>
                  <a:cubicBezTo>
                    <a:pt x="192" y="33"/>
                    <a:pt x="192" y="33"/>
                    <a:pt x="192" y="33"/>
                  </a:cubicBezTo>
                  <a:cubicBezTo>
                    <a:pt x="193" y="33"/>
                    <a:pt x="200" y="34"/>
                    <a:pt x="205" y="40"/>
                  </a:cubicBezTo>
                  <a:cubicBezTo>
                    <a:pt x="207" y="43"/>
                    <a:pt x="209" y="49"/>
                    <a:pt x="208" y="57"/>
                  </a:cubicBezTo>
                  <a:close/>
                  <a:moveTo>
                    <a:pt x="186" y="175"/>
                  </a:moveTo>
                  <a:cubicBezTo>
                    <a:pt x="7" y="175"/>
                    <a:pt x="7" y="175"/>
                    <a:pt x="7" y="175"/>
                  </a:cubicBezTo>
                  <a:cubicBezTo>
                    <a:pt x="3" y="175"/>
                    <a:pt x="0" y="178"/>
                    <a:pt x="0" y="183"/>
                  </a:cubicBezTo>
                  <a:cubicBezTo>
                    <a:pt x="0" y="187"/>
                    <a:pt x="3" y="191"/>
                    <a:pt x="7" y="191"/>
                  </a:cubicBezTo>
                  <a:cubicBezTo>
                    <a:pt x="186" y="191"/>
                    <a:pt x="186" y="191"/>
                    <a:pt x="186" y="191"/>
                  </a:cubicBezTo>
                  <a:cubicBezTo>
                    <a:pt x="190" y="191"/>
                    <a:pt x="194" y="187"/>
                    <a:pt x="194" y="183"/>
                  </a:cubicBezTo>
                  <a:cubicBezTo>
                    <a:pt x="194" y="178"/>
                    <a:pt x="190" y="175"/>
                    <a:pt x="186" y="175"/>
                  </a:cubicBezTo>
                  <a:close/>
                  <a:moveTo>
                    <a:pt x="53" y="211"/>
                  </a:moveTo>
                  <a:cubicBezTo>
                    <a:pt x="141" y="211"/>
                    <a:pt x="141" y="211"/>
                    <a:pt x="141" y="211"/>
                  </a:cubicBezTo>
                  <a:cubicBezTo>
                    <a:pt x="141" y="200"/>
                    <a:pt x="141" y="200"/>
                    <a:pt x="141" y="200"/>
                  </a:cubicBezTo>
                  <a:cubicBezTo>
                    <a:pt x="53" y="200"/>
                    <a:pt x="53" y="200"/>
                    <a:pt x="53" y="200"/>
                  </a:cubicBezTo>
                  <a:lnTo>
                    <a:pt x="53" y="211"/>
                  </a:lnTo>
                  <a:close/>
                </a:path>
              </a:pathLst>
            </a:custGeom>
            <a:solidFill>
              <a:schemeClr val="bg1"/>
            </a:solidFill>
            <a:ln>
              <a:noFill/>
            </a:ln>
          </p:spPr>
          <p:txBody>
            <a:bodyPr vert="horz" wrap="square" lIns="91419" tIns="45709" rIns="91419" bIns="45709" numCol="1" anchor="t" anchorCtr="0" compatLnSpc="1"/>
            <a:lstStyle/>
            <a:p>
              <a:endParaRPr lang="zh-CN" altLang="en-US"/>
            </a:p>
          </p:txBody>
        </p:sp>
      </p:grpSp>
      <p:grpSp>
        <p:nvGrpSpPr>
          <p:cNvPr id="49" name="组合 48"/>
          <p:cNvGrpSpPr/>
          <p:nvPr/>
        </p:nvGrpSpPr>
        <p:grpSpPr>
          <a:xfrm>
            <a:off x="3565330" y="758875"/>
            <a:ext cx="2771950" cy="4813762"/>
            <a:chOff x="3562363" y="1063851"/>
            <a:chExt cx="2772592" cy="4814876"/>
          </a:xfrm>
        </p:grpSpPr>
        <p:sp>
          <p:nvSpPr>
            <p:cNvPr id="50" name="矩形 49"/>
            <p:cNvSpPr/>
            <p:nvPr/>
          </p:nvSpPr>
          <p:spPr>
            <a:xfrm>
              <a:off x="4253772" y="1490979"/>
              <a:ext cx="1296386" cy="4011042"/>
            </a:xfrm>
            <a:prstGeom prst="rect">
              <a:avLst/>
            </a:prstGeom>
            <a:solidFill>
              <a:srgbClr val="56A8B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rot="1800000" flipV="1">
              <a:off x="3941625" y="1063851"/>
              <a:ext cx="2393330" cy="1399093"/>
              <a:chOff x="837732" y="1826986"/>
              <a:chExt cx="4394668" cy="1658661"/>
            </a:xfrm>
          </p:grpSpPr>
          <p:sp>
            <p:nvSpPr>
              <p:cNvPr id="57" name="椭圆 56"/>
              <p:cNvSpPr/>
              <p:nvPr/>
            </p:nvSpPr>
            <p:spPr>
              <a:xfrm>
                <a:off x="837733" y="1826986"/>
                <a:ext cx="4394667" cy="827316"/>
              </a:xfrm>
              <a:prstGeom prst="ellipse">
                <a:avLst/>
              </a:prstGeom>
              <a:gradFill flip="none" rotWithShape="1">
                <a:gsLst>
                  <a:gs pos="100000">
                    <a:schemeClr val="bg1"/>
                  </a:gs>
                  <a:gs pos="12000">
                    <a:schemeClr val="tx1">
                      <a:lumMod val="95000"/>
                      <a:lumOff val="5000"/>
                    </a:schemeClr>
                  </a:gs>
                </a:gsLst>
                <a:path path="shap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8" name="矩形 57"/>
              <p:cNvSpPr/>
              <p:nvPr/>
            </p:nvSpPr>
            <p:spPr>
              <a:xfrm>
                <a:off x="837732" y="2184400"/>
                <a:ext cx="4394667"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rot="1800000" flipH="1">
              <a:off x="3562363" y="4498049"/>
              <a:ext cx="2393330" cy="1380678"/>
              <a:chOff x="837732" y="1826986"/>
              <a:chExt cx="4394668" cy="1636829"/>
            </a:xfrm>
          </p:grpSpPr>
          <p:sp>
            <p:nvSpPr>
              <p:cNvPr id="55" name="椭圆 54"/>
              <p:cNvSpPr/>
              <p:nvPr/>
            </p:nvSpPr>
            <p:spPr>
              <a:xfrm>
                <a:off x="837733" y="1826986"/>
                <a:ext cx="4394667" cy="827316"/>
              </a:xfrm>
              <a:prstGeom prst="ellipse">
                <a:avLst/>
              </a:prstGeom>
              <a:gradFill flip="none" rotWithShape="1">
                <a:gsLst>
                  <a:gs pos="100000">
                    <a:schemeClr val="bg1"/>
                  </a:gs>
                  <a:gs pos="12000">
                    <a:schemeClr val="tx1">
                      <a:lumMod val="95000"/>
                      <a:lumOff val="5000"/>
                    </a:schemeClr>
                  </a:gs>
                </a:gsLst>
                <a:path path="shap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6" name="矩形 55"/>
              <p:cNvSpPr/>
              <p:nvPr/>
            </p:nvSpPr>
            <p:spPr>
              <a:xfrm>
                <a:off x="837732" y="2184399"/>
                <a:ext cx="4394667" cy="12794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矩形 52"/>
            <p:cNvSpPr/>
            <p:nvPr/>
          </p:nvSpPr>
          <p:spPr>
            <a:xfrm>
              <a:off x="4253772" y="2699086"/>
              <a:ext cx="1296386" cy="112828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162"/>
            <p:cNvSpPr>
              <a:spLocks noEditPoints="1"/>
            </p:cNvSpPr>
            <p:nvPr/>
          </p:nvSpPr>
          <p:spPr bwMode="auto">
            <a:xfrm>
              <a:off x="4319778" y="2411981"/>
              <a:ext cx="402625" cy="197678"/>
            </a:xfrm>
            <a:custGeom>
              <a:avLst/>
              <a:gdLst>
                <a:gd name="T0" fmla="*/ 236 w 368"/>
                <a:gd name="T1" fmla="*/ 144 h 181"/>
                <a:gd name="T2" fmla="*/ 122 w 368"/>
                <a:gd name="T3" fmla="*/ 152 h 181"/>
                <a:gd name="T4" fmla="*/ 113 w 368"/>
                <a:gd name="T5" fmla="*/ 114 h 181"/>
                <a:gd name="T6" fmla="*/ 364 w 368"/>
                <a:gd name="T7" fmla="*/ 122 h 181"/>
                <a:gd name="T8" fmla="*/ 326 w 368"/>
                <a:gd name="T9" fmla="*/ 114 h 181"/>
                <a:gd name="T10" fmla="*/ 336 w 368"/>
                <a:gd name="T11" fmla="*/ 152 h 181"/>
                <a:gd name="T12" fmla="*/ 366 w 368"/>
                <a:gd name="T13" fmla="*/ 131 h 181"/>
                <a:gd name="T14" fmla="*/ 23 w 368"/>
                <a:gd name="T15" fmla="*/ 144 h 181"/>
                <a:gd name="T16" fmla="*/ 4 w 368"/>
                <a:gd name="T17" fmla="*/ 114 h 181"/>
                <a:gd name="T18" fmla="*/ 0 w 368"/>
                <a:gd name="T19" fmla="*/ 134 h 181"/>
                <a:gd name="T20" fmla="*/ 23 w 368"/>
                <a:gd name="T21" fmla="*/ 144 h 181"/>
                <a:gd name="T22" fmla="*/ 36 w 368"/>
                <a:gd name="T23" fmla="*/ 144 h 181"/>
                <a:gd name="T24" fmla="*/ 109 w 368"/>
                <a:gd name="T25" fmla="*/ 144 h 181"/>
                <a:gd name="T26" fmla="*/ 73 w 368"/>
                <a:gd name="T27" fmla="*/ 165 h 181"/>
                <a:gd name="T28" fmla="*/ 73 w 368"/>
                <a:gd name="T29" fmla="*/ 124 h 181"/>
                <a:gd name="T30" fmla="*/ 73 w 368"/>
                <a:gd name="T31" fmla="*/ 165 h 181"/>
                <a:gd name="T32" fmla="*/ 250 w 368"/>
                <a:gd name="T33" fmla="*/ 144 h 181"/>
                <a:gd name="T34" fmla="*/ 323 w 368"/>
                <a:gd name="T35" fmla="*/ 144 h 181"/>
                <a:gd name="T36" fmla="*/ 286 w 368"/>
                <a:gd name="T37" fmla="*/ 165 h 181"/>
                <a:gd name="T38" fmla="*/ 286 w 368"/>
                <a:gd name="T39" fmla="*/ 124 h 181"/>
                <a:gd name="T40" fmla="*/ 286 w 368"/>
                <a:gd name="T41" fmla="*/ 165 h 181"/>
                <a:gd name="T42" fmla="*/ 319 w 368"/>
                <a:gd name="T43" fmla="*/ 59 h 181"/>
                <a:gd name="T44" fmla="*/ 179 w 368"/>
                <a:gd name="T45" fmla="*/ 14 h 181"/>
                <a:gd name="T46" fmla="*/ 162 w 368"/>
                <a:gd name="T47" fmla="*/ 0 h 181"/>
                <a:gd name="T48" fmla="*/ 75 w 368"/>
                <a:gd name="T49" fmla="*/ 9 h 181"/>
                <a:gd name="T50" fmla="*/ 5 w 368"/>
                <a:gd name="T51" fmla="*/ 65 h 181"/>
                <a:gd name="T52" fmla="*/ 45 w 368"/>
                <a:gd name="T53" fmla="*/ 103 h 181"/>
                <a:gd name="T54" fmla="*/ 68 w 368"/>
                <a:gd name="T55" fmla="*/ 53 h 181"/>
                <a:gd name="T56" fmla="*/ 77 w 368"/>
                <a:gd name="T57" fmla="*/ 24 h 181"/>
                <a:gd name="T58" fmla="*/ 79 w 368"/>
                <a:gd name="T59" fmla="*/ 53 h 181"/>
                <a:gd name="T60" fmla="*/ 101 w 368"/>
                <a:gd name="T61" fmla="*/ 103 h 181"/>
                <a:gd name="T62" fmla="*/ 144 w 368"/>
                <a:gd name="T63" fmla="*/ 53 h 181"/>
                <a:gd name="T64" fmla="*/ 113 w 368"/>
                <a:gd name="T65" fmla="*/ 24 h 181"/>
                <a:gd name="T66" fmla="*/ 232 w 368"/>
                <a:gd name="T67" fmla="*/ 53 h 181"/>
                <a:gd name="T68" fmla="*/ 155 w 368"/>
                <a:gd name="T69" fmla="*/ 103 h 181"/>
                <a:gd name="T70" fmla="*/ 286 w 368"/>
                <a:gd name="T71" fmla="*/ 94 h 181"/>
                <a:gd name="T72" fmla="*/ 352 w 368"/>
                <a:gd name="T73" fmla="*/ 103 h 181"/>
                <a:gd name="T74" fmla="*/ 30 w 368"/>
                <a:gd name="T75" fmla="*/ 83 h 181"/>
                <a:gd name="T76" fmla="*/ 13 w 368"/>
                <a:gd name="T77" fmla="*/ 94 h 181"/>
                <a:gd name="T78" fmla="*/ 27 w 368"/>
                <a:gd name="T79" fmla="*/ 74 h 181"/>
                <a:gd name="T80" fmla="*/ 82 w 368"/>
                <a:gd name="T81" fmla="*/ 13 h 181"/>
                <a:gd name="T82" fmla="*/ 90 w 368"/>
                <a:gd name="T83" fmla="*/ 8 h 181"/>
                <a:gd name="T84" fmla="*/ 169 w 368"/>
                <a:gd name="T85" fmla="*/ 13 h 181"/>
                <a:gd name="T86" fmla="*/ 170 w 368"/>
                <a:gd name="T87" fmla="*/ 13 h 181"/>
                <a:gd name="T88" fmla="*/ 333 w 368"/>
                <a:gd name="T89" fmla="*/ 94 h 181"/>
                <a:gd name="T90" fmla="*/ 316 w 368"/>
                <a:gd name="T91" fmla="*/ 80 h 181"/>
                <a:gd name="T92" fmla="*/ 338 w 368"/>
                <a:gd name="T93" fmla="*/ 74 h 181"/>
                <a:gd name="T94" fmla="*/ 343 w 368"/>
                <a:gd name="T95" fmla="*/ 9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181">
                  <a:moveTo>
                    <a:pt x="246" y="114"/>
                  </a:moveTo>
                  <a:cubicBezTo>
                    <a:pt x="240" y="122"/>
                    <a:pt x="236" y="133"/>
                    <a:pt x="236" y="144"/>
                  </a:cubicBezTo>
                  <a:cubicBezTo>
                    <a:pt x="236" y="147"/>
                    <a:pt x="237" y="149"/>
                    <a:pt x="237" y="152"/>
                  </a:cubicBezTo>
                  <a:cubicBezTo>
                    <a:pt x="122" y="152"/>
                    <a:pt x="122" y="152"/>
                    <a:pt x="122" y="152"/>
                  </a:cubicBezTo>
                  <a:cubicBezTo>
                    <a:pt x="123" y="149"/>
                    <a:pt x="123" y="147"/>
                    <a:pt x="123" y="144"/>
                  </a:cubicBezTo>
                  <a:cubicBezTo>
                    <a:pt x="123" y="133"/>
                    <a:pt x="119" y="122"/>
                    <a:pt x="113" y="114"/>
                  </a:cubicBezTo>
                  <a:lnTo>
                    <a:pt x="246" y="114"/>
                  </a:lnTo>
                  <a:close/>
                  <a:moveTo>
                    <a:pt x="364" y="122"/>
                  </a:moveTo>
                  <a:cubicBezTo>
                    <a:pt x="363" y="117"/>
                    <a:pt x="361" y="116"/>
                    <a:pt x="357" y="114"/>
                  </a:cubicBezTo>
                  <a:cubicBezTo>
                    <a:pt x="326" y="114"/>
                    <a:pt x="326" y="114"/>
                    <a:pt x="326" y="114"/>
                  </a:cubicBezTo>
                  <a:cubicBezTo>
                    <a:pt x="333" y="122"/>
                    <a:pt x="337" y="133"/>
                    <a:pt x="337" y="144"/>
                  </a:cubicBezTo>
                  <a:cubicBezTo>
                    <a:pt x="337" y="147"/>
                    <a:pt x="336" y="149"/>
                    <a:pt x="336" y="152"/>
                  </a:cubicBezTo>
                  <a:cubicBezTo>
                    <a:pt x="350" y="152"/>
                    <a:pt x="350" y="152"/>
                    <a:pt x="350" y="152"/>
                  </a:cubicBezTo>
                  <a:cubicBezTo>
                    <a:pt x="364" y="152"/>
                    <a:pt x="368" y="145"/>
                    <a:pt x="366" y="131"/>
                  </a:cubicBezTo>
                  <a:lnTo>
                    <a:pt x="364" y="122"/>
                  </a:lnTo>
                  <a:close/>
                  <a:moveTo>
                    <a:pt x="23" y="144"/>
                  </a:moveTo>
                  <a:cubicBezTo>
                    <a:pt x="23" y="133"/>
                    <a:pt x="26" y="122"/>
                    <a:pt x="33" y="114"/>
                  </a:cubicBezTo>
                  <a:cubicBezTo>
                    <a:pt x="4" y="114"/>
                    <a:pt x="4" y="114"/>
                    <a:pt x="4" y="114"/>
                  </a:cubicBezTo>
                  <a:cubicBezTo>
                    <a:pt x="2" y="117"/>
                    <a:pt x="0" y="120"/>
                    <a:pt x="0" y="126"/>
                  </a:cubicBezTo>
                  <a:cubicBezTo>
                    <a:pt x="0" y="134"/>
                    <a:pt x="0" y="134"/>
                    <a:pt x="0" y="134"/>
                  </a:cubicBezTo>
                  <a:cubicBezTo>
                    <a:pt x="0" y="145"/>
                    <a:pt x="9" y="147"/>
                    <a:pt x="23" y="151"/>
                  </a:cubicBezTo>
                  <a:cubicBezTo>
                    <a:pt x="23" y="149"/>
                    <a:pt x="23" y="147"/>
                    <a:pt x="23" y="144"/>
                  </a:cubicBezTo>
                  <a:close/>
                  <a:moveTo>
                    <a:pt x="73" y="108"/>
                  </a:moveTo>
                  <a:cubicBezTo>
                    <a:pt x="53" y="108"/>
                    <a:pt x="36" y="124"/>
                    <a:pt x="36" y="144"/>
                  </a:cubicBezTo>
                  <a:cubicBezTo>
                    <a:pt x="36" y="164"/>
                    <a:pt x="53" y="181"/>
                    <a:pt x="73" y="181"/>
                  </a:cubicBezTo>
                  <a:cubicBezTo>
                    <a:pt x="93" y="181"/>
                    <a:pt x="109" y="164"/>
                    <a:pt x="109" y="144"/>
                  </a:cubicBezTo>
                  <a:cubicBezTo>
                    <a:pt x="109" y="124"/>
                    <a:pt x="93" y="108"/>
                    <a:pt x="73" y="108"/>
                  </a:cubicBezTo>
                  <a:close/>
                  <a:moveTo>
                    <a:pt x="73" y="165"/>
                  </a:moveTo>
                  <a:cubicBezTo>
                    <a:pt x="61" y="165"/>
                    <a:pt x="52" y="156"/>
                    <a:pt x="52" y="144"/>
                  </a:cubicBezTo>
                  <a:cubicBezTo>
                    <a:pt x="52" y="133"/>
                    <a:pt x="61" y="124"/>
                    <a:pt x="73" y="124"/>
                  </a:cubicBezTo>
                  <a:cubicBezTo>
                    <a:pt x="84" y="124"/>
                    <a:pt x="94" y="133"/>
                    <a:pt x="94" y="144"/>
                  </a:cubicBezTo>
                  <a:cubicBezTo>
                    <a:pt x="94" y="156"/>
                    <a:pt x="84" y="165"/>
                    <a:pt x="73" y="165"/>
                  </a:cubicBezTo>
                  <a:close/>
                  <a:moveTo>
                    <a:pt x="286" y="108"/>
                  </a:moveTo>
                  <a:cubicBezTo>
                    <a:pt x="266" y="108"/>
                    <a:pt x="250" y="124"/>
                    <a:pt x="250" y="144"/>
                  </a:cubicBezTo>
                  <a:cubicBezTo>
                    <a:pt x="250" y="164"/>
                    <a:pt x="266" y="181"/>
                    <a:pt x="286" y="181"/>
                  </a:cubicBezTo>
                  <a:cubicBezTo>
                    <a:pt x="307" y="181"/>
                    <a:pt x="323" y="164"/>
                    <a:pt x="323" y="144"/>
                  </a:cubicBezTo>
                  <a:cubicBezTo>
                    <a:pt x="323" y="124"/>
                    <a:pt x="307" y="108"/>
                    <a:pt x="286" y="108"/>
                  </a:cubicBezTo>
                  <a:close/>
                  <a:moveTo>
                    <a:pt x="286" y="165"/>
                  </a:moveTo>
                  <a:cubicBezTo>
                    <a:pt x="275" y="165"/>
                    <a:pt x="266" y="156"/>
                    <a:pt x="266" y="144"/>
                  </a:cubicBezTo>
                  <a:cubicBezTo>
                    <a:pt x="266" y="133"/>
                    <a:pt x="275" y="124"/>
                    <a:pt x="286" y="124"/>
                  </a:cubicBezTo>
                  <a:cubicBezTo>
                    <a:pt x="298" y="124"/>
                    <a:pt x="307" y="133"/>
                    <a:pt x="307" y="144"/>
                  </a:cubicBezTo>
                  <a:cubicBezTo>
                    <a:pt x="307" y="156"/>
                    <a:pt x="298" y="165"/>
                    <a:pt x="286" y="165"/>
                  </a:cubicBezTo>
                  <a:close/>
                  <a:moveTo>
                    <a:pt x="348" y="79"/>
                  </a:moveTo>
                  <a:cubicBezTo>
                    <a:pt x="345" y="65"/>
                    <a:pt x="338" y="61"/>
                    <a:pt x="319" y="59"/>
                  </a:cubicBezTo>
                  <a:cubicBezTo>
                    <a:pt x="293" y="55"/>
                    <a:pt x="249" y="49"/>
                    <a:pt x="249" y="49"/>
                  </a:cubicBezTo>
                  <a:cubicBezTo>
                    <a:pt x="228" y="33"/>
                    <a:pt x="210" y="17"/>
                    <a:pt x="179" y="14"/>
                  </a:cubicBezTo>
                  <a:cubicBezTo>
                    <a:pt x="177" y="10"/>
                    <a:pt x="177" y="10"/>
                    <a:pt x="177" y="10"/>
                  </a:cubicBezTo>
                  <a:cubicBezTo>
                    <a:pt x="176" y="9"/>
                    <a:pt x="173" y="0"/>
                    <a:pt x="162" y="0"/>
                  </a:cubicBezTo>
                  <a:cubicBezTo>
                    <a:pt x="90" y="0"/>
                    <a:pt x="90" y="0"/>
                    <a:pt x="90" y="0"/>
                  </a:cubicBezTo>
                  <a:cubicBezTo>
                    <a:pt x="79" y="0"/>
                    <a:pt x="76" y="6"/>
                    <a:pt x="75" y="9"/>
                  </a:cubicBezTo>
                  <a:cubicBezTo>
                    <a:pt x="74" y="11"/>
                    <a:pt x="73" y="14"/>
                    <a:pt x="73" y="14"/>
                  </a:cubicBezTo>
                  <a:cubicBezTo>
                    <a:pt x="39" y="17"/>
                    <a:pt x="5" y="50"/>
                    <a:pt x="5" y="65"/>
                  </a:cubicBezTo>
                  <a:cubicBezTo>
                    <a:pt x="5" y="103"/>
                    <a:pt x="5" y="103"/>
                    <a:pt x="5" y="103"/>
                  </a:cubicBezTo>
                  <a:cubicBezTo>
                    <a:pt x="45" y="103"/>
                    <a:pt x="45" y="103"/>
                    <a:pt x="45" y="103"/>
                  </a:cubicBezTo>
                  <a:cubicBezTo>
                    <a:pt x="52" y="98"/>
                    <a:pt x="59" y="95"/>
                    <a:pt x="68" y="94"/>
                  </a:cubicBezTo>
                  <a:cubicBezTo>
                    <a:pt x="68" y="53"/>
                    <a:pt x="68" y="53"/>
                    <a:pt x="68" y="53"/>
                  </a:cubicBezTo>
                  <a:cubicBezTo>
                    <a:pt x="27" y="53"/>
                    <a:pt x="27" y="53"/>
                    <a:pt x="27" y="53"/>
                  </a:cubicBezTo>
                  <a:cubicBezTo>
                    <a:pt x="34" y="43"/>
                    <a:pt x="56" y="24"/>
                    <a:pt x="77" y="24"/>
                  </a:cubicBezTo>
                  <a:cubicBezTo>
                    <a:pt x="97" y="24"/>
                    <a:pt x="97" y="24"/>
                    <a:pt x="97" y="24"/>
                  </a:cubicBezTo>
                  <a:cubicBezTo>
                    <a:pt x="79" y="53"/>
                    <a:pt x="79" y="53"/>
                    <a:pt x="79" y="53"/>
                  </a:cubicBezTo>
                  <a:cubicBezTo>
                    <a:pt x="79" y="94"/>
                    <a:pt x="79" y="94"/>
                    <a:pt x="79" y="94"/>
                  </a:cubicBezTo>
                  <a:cubicBezTo>
                    <a:pt x="87" y="96"/>
                    <a:pt x="95" y="98"/>
                    <a:pt x="101" y="103"/>
                  </a:cubicBezTo>
                  <a:cubicBezTo>
                    <a:pt x="144" y="103"/>
                    <a:pt x="144" y="103"/>
                    <a:pt x="144" y="103"/>
                  </a:cubicBezTo>
                  <a:cubicBezTo>
                    <a:pt x="144" y="53"/>
                    <a:pt x="144" y="53"/>
                    <a:pt x="144" y="53"/>
                  </a:cubicBezTo>
                  <a:cubicBezTo>
                    <a:pt x="95" y="53"/>
                    <a:pt x="95" y="53"/>
                    <a:pt x="95" y="53"/>
                  </a:cubicBezTo>
                  <a:cubicBezTo>
                    <a:pt x="113" y="24"/>
                    <a:pt x="113" y="24"/>
                    <a:pt x="113" y="24"/>
                  </a:cubicBezTo>
                  <a:cubicBezTo>
                    <a:pt x="164" y="24"/>
                    <a:pt x="164" y="24"/>
                    <a:pt x="164" y="24"/>
                  </a:cubicBezTo>
                  <a:cubicBezTo>
                    <a:pt x="196" y="24"/>
                    <a:pt x="210" y="35"/>
                    <a:pt x="232" y="53"/>
                  </a:cubicBezTo>
                  <a:cubicBezTo>
                    <a:pt x="155" y="53"/>
                    <a:pt x="155" y="53"/>
                    <a:pt x="155" y="53"/>
                  </a:cubicBezTo>
                  <a:cubicBezTo>
                    <a:pt x="155" y="103"/>
                    <a:pt x="155" y="103"/>
                    <a:pt x="155" y="103"/>
                  </a:cubicBezTo>
                  <a:cubicBezTo>
                    <a:pt x="258" y="103"/>
                    <a:pt x="258" y="103"/>
                    <a:pt x="258" y="103"/>
                  </a:cubicBezTo>
                  <a:cubicBezTo>
                    <a:pt x="266" y="97"/>
                    <a:pt x="276" y="94"/>
                    <a:pt x="286" y="94"/>
                  </a:cubicBezTo>
                  <a:cubicBezTo>
                    <a:pt x="297" y="94"/>
                    <a:pt x="307" y="97"/>
                    <a:pt x="315" y="103"/>
                  </a:cubicBezTo>
                  <a:cubicBezTo>
                    <a:pt x="352" y="103"/>
                    <a:pt x="352" y="103"/>
                    <a:pt x="352" y="103"/>
                  </a:cubicBezTo>
                  <a:lnTo>
                    <a:pt x="348" y="79"/>
                  </a:lnTo>
                  <a:close/>
                  <a:moveTo>
                    <a:pt x="30" y="83"/>
                  </a:moveTo>
                  <a:cubicBezTo>
                    <a:pt x="29" y="85"/>
                    <a:pt x="21" y="94"/>
                    <a:pt x="21" y="94"/>
                  </a:cubicBezTo>
                  <a:cubicBezTo>
                    <a:pt x="13" y="94"/>
                    <a:pt x="13" y="94"/>
                    <a:pt x="13" y="94"/>
                  </a:cubicBezTo>
                  <a:cubicBezTo>
                    <a:pt x="13" y="74"/>
                    <a:pt x="13" y="74"/>
                    <a:pt x="13" y="74"/>
                  </a:cubicBezTo>
                  <a:cubicBezTo>
                    <a:pt x="27" y="74"/>
                    <a:pt x="27" y="74"/>
                    <a:pt x="27" y="74"/>
                  </a:cubicBezTo>
                  <a:cubicBezTo>
                    <a:pt x="31" y="74"/>
                    <a:pt x="34" y="78"/>
                    <a:pt x="30" y="83"/>
                  </a:cubicBezTo>
                  <a:close/>
                  <a:moveTo>
                    <a:pt x="82" y="13"/>
                  </a:moveTo>
                  <a:cubicBezTo>
                    <a:pt x="82" y="12"/>
                    <a:pt x="82" y="12"/>
                    <a:pt x="82" y="12"/>
                  </a:cubicBezTo>
                  <a:cubicBezTo>
                    <a:pt x="83" y="10"/>
                    <a:pt x="84" y="8"/>
                    <a:pt x="90" y="8"/>
                  </a:cubicBezTo>
                  <a:cubicBezTo>
                    <a:pt x="162" y="8"/>
                    <a:pt x="162" y="8"/>
                    <a:pt x="162" y="8"/>
                  </a:cubicBezTo>
                  <a:cubicBezTo>
                    <a:pt x="167" y="8"/>
                    <a:pt x="169" y="11"/>
                    <a:pt x="169" y="13"/>
                  </a:cubicBezTo>
                  <a:cubicBezTo>
                    <a:pt x="170" y="13"/>
                    <a:pt x="170" y="13"/>
                    <a:pt x="170" y="13"/>
                  </a:cubicBezTo>
                  <a:cubicBezTo>
                    <a:pt x="170" y="13"/>
                    <a:pt x="170" y="13"/>
                    <a:pt x="170" y="13"/>
                  </a:cubicBezTo>
                  <a:cubicBezTo>
                    <a:pt x="151" y="13"/>
                    <a:pt x="110" y="13"/>
                    <a:pt x="82" y="13"/>
                  </a:cubicBezTo>
                  <a:close/>
                  <a:moveTo>
                    <a:pt x="333" y="94"/>
                  </a:moveTo>
                  <a:cubicBezTo>
                    <a:pt x="326" y="94"/>
                    <a:pt x="323" y="93"/>
                    <a:pt x="319" y="87"/>
                  </a:cubicBezTo>
                  <a:cubicBezTo>
                    <a:pt x="316" y="80"/>
                    <a:pt x="316" y="80"/>
                    <a:pt x="316" y="80"/>
                  </a:cubicBezTo>
                  <a:cubicBezTo>
                    <a:pt x="314" y="76"/>
                    <a:pt x="317" y="74"/>
                    <a:pt x="319" y="74"/>
                  </a:cubicBezTo>
                  <a:cubicBezTo>
                    <a:pt x="320" y="74"/>
                    <a:pt x="332" y="74"/>
                    <a:pt x="338" y="74"/>
                  </a:cubicBezTo>
                  <a:cubicBezTo>
                    <a:pt x="339" y="76"/>
                    <a:pt x="340" y="78"/>
                    <a:pt x="341" y="81"/>
                  </a:cubicBezTo>
                  <a:cubicBezTo>
                    <a:pt x="343" y="94"/>
                    <a:pt x="343" y="94"/>
                    <a:pt x="343" y="94"/>
                  </a:cubicBezTo>
                  <a:lnTo>
                    <a:pt x="333" y="94"/>
                  </a:lnTo>
                  <a:close/>
                </a:path>
              </a:pathLst>
            </a:custGeom>
            <a:solidFill>
              <a:schemeClr val="bg1"/>
            </a:solidFill>
            <a:ln>
              <a:noFill/>
            </a:ln>
          </p:spPr>
          <p:txBody>
            <a:bodyPr vert="horz" wrap="square" lIns="91419" tIns="45709" rIns="91419" bIns="45709" numCol="1" anchor="t" anchorCtr="0" compatLnSpc="1"/>
            <a:lstStyle/>
            <a:p>
              <a:endParaRPr lang="zh-CN" altLang="en-US"/>
            </a:p>
          </p:txBody>
        </p:sp>
      </p:grpSp>
      <p:grpSp>
        <p:nvGrpSpPr>
          <p:cNvPr id="59" name="组合 58"/>
          <p:cNvGrpSpPr/>
          <p:nvPr/>
        </p:nvGrpSpPr>
        <p:grpSpPr>
          <a:xfrm>
            <a:off x="8155527" y="758875"/>
            <a:ext cx="2771950" cy="4813762"/>
            <a:chOff x="8153622" y="1063851"/>
            <a:chExt cx="2772592" cy="4814876"/>
          </a:xfrm>
        </p:grpSpPr>
        <p:grpSp>
          <p:nvGrpSpPr>
            <p:cNvPr id="60" name="组合 59"/>
            <p:cNvGrpSpPr/>
            <p:nvPr/>
          </p:nvGrpSpPr>
          <p:grpSpPr>
            <a:xfrm>
              <a:off x="8153622" y="1063851"/>
              <a:ext cx="2772592" cy="4814876"/>
              <a:chOff x="8153622" y="1063851"/>
              <a:chExt cx="2772592" cy="4814876"/>
            </a:xfrm>
          </p:grpSpPr>
          <p:sp>
            <p:nvSpPr>
              <p:cNvPr id="62" name="矩形 61"/>
              <p:cNvSpPr/>
              <p:nvPr/>
            </p:nvSpPr>
            <p:spPr>
              <a:xfrm>
                <a:off x="8845030" y="1490979"/>
                <a:ext cx="1296386" cy="4011042"/>
              </a:xfrm>
              <a:prstGeom prst="rect">
                <a:avLst/>
              </a:prstGeom>
              <a:solidFill>
                <a:schemeClr val="bg2">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rot="1800000" flipV="1">
                <a:off x="8532884" y="1063851"/>
                <a:ext cx="2393330" cy="1399093"/>
                <a:chOff x="837732" y="1826986"/>
                <a:chExt cx="4394668" cy="1658661"/>
              </a:xfrm>
            </p:grpSpPr>
            <p:sp>
              <p:nvSpPr>
                <p:cNvPr id="68" name="椭圆 67"/>
                <p:cNvSpPr/>
                <p:nvPr/>
              </p:nvSpPr>
              <p:spPr>
                <a:xfrm>
                  <a:off x="837733" y="1826986"/>
                  <a:ext cx="4394667" cy="827316"/>
                </a:xfrm>
                <a:prstGeom prst="ellipse">
                  <a:avLst/>
                </a:prstGeom>
                <a:gradFill flip="none" rotWithShape="1">
                  <a:gsLst>
                    <a:gs pos="100000">
                      <a:schemeClr val="bg1"/>
                    </a:gs>
                    <a:gs pos="12000">
                      <a:schemeClr val="tx1"/>
                    </a:gs>
                  </a:gsLst>
                  <a:path path="shap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9" name="矩形 68"/>
                <p:cNvSpPr/>
                <p:nvPr/>
              </p:nvSpPr>
              <p:spPr>
                <a:xfrm>
                  <a:off x="837732" y="2184400"/>
                  <a:ext cx="4394667" cy="13012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rot="1800000" flipH="1">
                <a:off x="8153622" y="4498049"/>
                <a:ext cx="2393330" cy="1380678"/>
                <a:chOff x="837732" y="1826986"/>
                <a:chExt cx="4394668" cy="1636829"/>
              </a:xfrm>
            </p:grpSpPr>
            <p:sp>
              <p:nvSpPr>
                <p:cNvPr id="66" name="椭圆 65"/>
                <p:cNvSpPr/>
                <p:nvPr/>
              </p:nvSpPr>
              <p:spPr>
                <a:xfrm>
                  <a:off x="837733" y="1826986"/>
                  <a:ext cx="4394667" cy="827316"/>
                </a:xfrm>
                <a:prstGeom prst="ellipse">
                  <a:avLst/>
                </a:prstGeom>
                <a:gradFill flip="none" rotWithShape="1">
                  <a:gsLst>
                    <a:gs pos="100000">
                      <a:schemeClr val="bg1"/>
                    </a:gs>
                    <a:gs pos="12000">
                      <a:schemeClr val="tx1">
                        <a:lumMod val="95000"/>
                        <a:lumOff val="5000"/>
                      </a:schemeClr>
                    </a:gs>
                  </a:gsLst>
                  <a:path path="shap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7" name="矩形 66"/>
                <p:cNvSpPr/>
                <p:nvPr/>
              </p:nvSpPr>
              <p:spPr>
                <a:xfrm>
                  <a:off x="837732" y="2184399"/>
                  <a:ext cx="4394667" cy="12794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矩形 64"/>
              <p:cNvSpPr/>
              <p:nvPr/>
            </p:nvSpPr>
            <p:spPr>
              <a:xfrm>
                <a:off x="8845030" y="2699086"/>
                <a:ext cx="1296386" cy="112828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Freeform 81"/>
            <p:cNvSpPr>
              <a:spLocks noEditPoints="1"/>
            </p:cNvSpPr>
            <p:nvPr/>
          </p:nvSpPr>
          <p:spPr bwMode="auto">
            <a:xfrm>
              <a:off x="8958740" y="2415724"/>
              <a:ext cx="229656" cy="231110"/>
            </a:xfrm>
            <a:custGeom>
              <a:avLst/>
              <a:gdLst>
                <a:gd name="T0" fmla="*/ 13 w 209"/>
                <a:gd name="T1" fmla="*/ 0 h 211"/>
                <a:gd name="T2" fmla="*/ 15 w 209"/>
                <a:gd name="T3" fmla="*/ 9 h 211"/>
                <a:gd name="T4" fmla="*/ 37 w 209"/>
                <a:gd name="T5" fmla="*/ 136 h 211"/>
                <a:gd name="T6" fmla="*/ 66 w 209"/>
                <a:gd name="T7" fmla="*/ 164 h 211"/>
                <a:gd name="T8" fmla="*/ 128 w 209"/>
                <a:gd name="T9" fmla="*/ 164 h 211"/>
                <a:gd name="T10" fmla="*/ 128 w 209"/>
                <a:gd name="T11" fmla="*/ 164 h 211"/>
                <a:gd name="T12" fmla="*/ 156 w 209"/>
                <a:gd name="T13" fmla="*/ 136 h 211"/>
                <a:gd name="T14" fmla="*/ 179 w 209"/>
                <a:gd name="T15" fmla="*/ 9 h 211"/>
                <a:gd name="T16" fmla="*/ 180 w 209"/>
                <a:gd name="T17" fmla="*/ 0 h 211"/>
                <a:gd name="T18" fmla="*/ 13 w 209"/>
                <a:gd name="T19" fmla="*/ 0 h 211"/>
                <a:gd name="T20" fmla="*/ 155 w 209"/>
                <a:gd name="T21" fmla="*/ 53 h 211"/>
                <a:gd name="T22" fmla="*/ 38 w 209"/>
                <a:gd name="T23" fmla="*/ 53 h 211"/>
                <a:gd name="T24" fmla="*/ 32 w 209"/>
                <a:gd name="T25" fmla="*/ 16 h 211"/>
                <a:gd name="T26" fmla="*/ 161 w 209"/>
                <a:gd name="T27" fmla="*/ 16 h 211"/>
                <a:gd name="T28" fmla="*/ 155 w 209"/>
                <a:gd name="T29" fmla="*/ 53 h 211"/>
                <a:gd name="T30" fmla="*/ 208 w 209"/>
                <a:gd name="T31" fmla="*/ 57 h 211"/>
                <a:gd name="T32" fmla="*/ 197 w 209"/>
                <a:gd name="T33" fmla="*/ 108 h 211"/>
                <a:gd name="T34" fmla="*/ 181 w 209"/>
                <a:gd name="T35" fmla="*/ 123 h 211"/>
                <a:gd name="T36" fmla="*/ 167 w 209"/>
                <a:gd name="T37" fmla="*/ 123 h 211"/>
                <a:gd name="T38" fmla="*/ 169 w 209"/>
                <a:gd name="T39" fmla="*/ 109 h 211"/>
                <a:gd name="T40" fmla="*/ 181 w 209"/>
                <a:gd name="T41" fmla="*/ 109 h 211"/>
                <a:gd name="T42" fmla="*/ 183 w 209"/>
                <a:gd name="T43" fmla="*/ 109 h 211"/>
                <a:gd name="T44" fmla="*/ 184 w 209"/>
                <a:gd name="T45" fmla="*/ 105 h 211"/>
                <a:gd name="T46" fmla="*/ 194 w 209"/>
                <a:gd name="T47" fmla="*/ 55 h 211"/>
                <a:gd name="T48" fmla="*/ 194 w 209"/>
                <a:gd name="T49" fmla="*/ 48 h 211"/>
                <a:gd name="T50" fmla="*/ 191 w 209"/>
                <a:gd name="T51" fmla="*/ 46 h 211"/>
                <a:gd name="T52" fmla="*/ 180 w 209"/>
                <a:gd name="T53" fmla="*/ 46 h 211"/>
                <a:gd name="T54" fmla="*/ 183 w 209"/>
                <a:gd name="T55" fmla="*/ 33 h 211"/>
                <a:gd name="T56" fmla="*/ 192 w 209"/>
                <a:gd name="T57" fmla="*/ 33 h 211"/>
                <a:gd name="T58" fmla="*/ 205 w 209"/>
                <a:gd name="T59" fmla="*/ 40 h 211"/>
                <a:gd name="T60" fmla="*/ 208 w 209"/>
                <a:gd name="T61" fmla="*/ 57 h 211"/>
                <a:gd name="T62" fmla="*/ 186 w 209"/>
                <a:gd name="T63" fmla="*/ 175 h 211"/>
                <a:gd name="T64" fmla="*/ 7 w 209"/>
                <a:gd name="T65" fmla="*/ 175 h 211"/>
                <a:gd name="T66" fmla="*/ 0 w 209"/>
                <a:gd name="T67" fmla="*/ 183 h 211"/>
                <a:gd name="T68" fmla="*/ 7 w 209"/>
                <a:gd name="T69" fmla="*/ 191 h 211"/>
                <a:gd name="T70" fmla="*/ 186 w 209"/>
                <a:gd name="T71" fmla="*/ 191 h 211"/>
                <a:gd name="T72" fmla="*/ 194 w 209"/>
                <a:gd name="T73" fmla="*/ 183 h 211"/>
                <a:gd name="T74" fmla="*/ 186 w 209"/>
                <a:gd name="T75" fmla="*/ 175 h 211"/>
                <a:gd name="T76" fmla="*/ 53 w 209"/>
                <a:gd name="T77" fmla="*/ 211 h 211"/>
                <a:gd name="T78" fmla="*/ 141 w 209"/>
                <a:gd name="T79" fmla="*/ 211 h 211"/>
                <a:gd name="T80" fmla="*/ 141 w 209"/>
                <a:gd name="T81" fmla="*/ 200 h 211"/>
                <a:gd name="T82" fmla="*/ 53 w 209"/>
                <a:gd name="T83" fmla="*/ 200 h 211"/>
                <a:gd name="T84" fmla="*/ 53 w 209"/>
                <a:gd name="T85"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211">
                  <a:moveTo>
                    <a:pt x="13" y="0"/>
                  </a:moveTo>
                  <a:cubicBezTo>
                    <a:pt x="15" y="9"/>
                    <a:pt x="15" y="9"/>
                    <a:pt x="15" y="9"/>
                  </a:cubicBezTo>
                  <a:cubicBezTo>
                    <a:pt x="15" y="10"/>
                    <a:pt x="31" y="102"/>
                    <a:pt x="37" y="136"/>
                  </a:cubicBezTo>
                  <a:cubicBezTo>
                    <a:pt x="39" y="146"/>
                    <a:pt x="43" y="164"/>
                    <a:pt x="66" y="164"/>
                  </a:cubicBezTo>
                  <a:cubicBezTo>
                    <a:pt x="128" y="164"/>
                    <a:pt x="128" y="164"/>
                    <a:pt x="128" y="164"/>
                  </a:cubicBezTo>
                  <a:cubicBezTo>
                    <a:pt x="128" y="164"/>
                    <a:pt x="128" y="164"/>
                    <a:pt x="128" y="164"/>
                  </a:cubicBezTo>
                  <a:cubicBezTo>
                    <a:pt x="151" y="164"/>
                    <a:pt x="154" y="146"/>
                    <a:pt x="156" y="136"/>
                  </a:cubicBezTo>
                  <a:cubicBezTo>
                    <a:pt x="163" y="102"/>
                    <a:pt x="179" y="10"/>
                    <a:pt x="179" y="9"/>
                  </a:cubicBezTo>
                  <a:cubicBezTo>
                    <a:pt x="180" y="0"/>
                    <a:pt x="180" y="0"/>
                    <a:pt x="180" y="0"/>
                  </a:cubicBezTo>
                  <a:lnTo>
                    <a:pt x="13" y="0"/>
                  </a:lnTo>
                  <a:close/>
                  <a:moveTo>
                    <a:pt x="155" y="53"/>
                  </a:moveTo>
                  <a:cubicBezTo>
                    <a:pt x="38" y="53"/>
                    <a:pt x="38" y="53"/>
                    <a:pt x="38" y="53"/>
                  </a:cubicBezTo>
                  <a:cubicBezTo>
                    <a:pt x="36" y="38"/>
                    <a:pt x="34" y="24"/>
                    <a:pt x="32" y="16"/>
                  </a:cubicBezTo>
                  <a:cubicBezTo>
                    <a:pt x="161" y="16"/>
                    <a:pt x="161" y="16"/>
                    <a:pt x="161" y="16"/>
                  </a:cubicBezTo>
                  <a:cubicBezTo>
                    <a:pt x="160" y="24"/>
                    <a:pt x="158" y="38"/>
                    <a:pt x="155" y="53"/>
                  </a:cubicBezTo>
                  <a:close/>
                  <a:moveTo>
                    <a:pt x="208" y="57"/>
                  </a:moveTo>
                  <a:cubicBezTo>
                    <a:pt x="206" y="68"/>
                    <a:pt x="200" y="94"/>
                    <a:pt x="197" y="108"/>
                  </a:cubicBezTo>
                  <a:cubicBezTo>
                    <a:pt x="196" y="113"/>
                    <a:pt x="194" y="123"/>
                    <a:pt x="181" y="123"/>
                  </a:cubicBezTo>
                  <a:cubicBezTo>
                    <a:pt x="167" y="123"/>
                    <a:pt x="167" y="123"/>
                    <a:pt x="167" y="123"/>
                  </a:cubicBezTo>
                  <a:cubicBezTo>
                    <a:pt x="168" y="119"/>
                    <a:pt x="168" y="114"/>
                    <a:pt x="169" y="109"/>
                  </a:cubicBezTo>
                  <a:cubicBezTo>
                    <a:pt x="181" y="109"/>
                    <a:pt x="181" y="109"/>
                    <a:pt x="181" y="109"/>
                  </a:cubicBezTo>
                  <a:cubicBezTo>
                    <a:pt x="183" y="109"/>
                    <a:pt x="183" y="109"/>
                    <a:pt x="183" y="109"/>
                  </a:cubicBezTo>
                  <a:cubicBezTo>
                    <a:pt x="183" y="109"/>
                    <a:pt x="183" y="108"/>
                    <a:pt x="184" y="105"/>
                  </a:cubicBezTo>
                  <a:cubicBezTo>
                    <a:pt x="187" y="91"/>
                    <a:pt x="193" y="65"/>
                    <a:pt x="194" y="55"/>
                  </a:cubicBezTo>
                  <a:cubicBezTo>
                    <a:pt x="195" y="53"/>
                    <a:pt x="195" y="50"/>
                    <a:pt x="194" y="48"/>
                  </a:cubicBezTo>
                  <a:cubicBezTo>
                    <a:pt x="193" y="47"/>
                    <a:pt x="191" y="46"/>
                    <a:pt x="191" y="46"/>
                  </a:cubicBezTo>
                  <a:cubicBezTo>
                    <a:pt x="180" y="46"/>
                    <a:pt x="180" y="46"/>
                    <a:pt x="180" y="46"/>
                  </a:cubicBezTo>
                  <a:cubicBezTo>
                    <a:pt x="181" y="41"/>
                    <a:pt x="182" y="37"/>
                    <a:pt x="183" y="33"/>
                  </a:cubicBezTo>
                  <a:cubicBezTo>
                    <a:pt x="192" y="33"/>
                    <a:pt x="192" y="33"/>
                    <a:pt x="192" y="33"/>
                  </a:cubicBezTo>
                  <a:cubicBezTo>
                    <a:pt x="193" y="33"/>
                    <a:pt x="200" y="34"/>
                    <a:pt x="205" y="40"/>
                  </a:cubicBezTo>
                  <a:cubicBezTo>
                    <a:pt x="207" y="43"/>
                    <a:pt x="209" y="49"/>
                    <a:pt x="208" y="57"/>
                  </a:cubicBezTo>
                  <a:close/>
                  <a:moveTo>
                    <a:pt x="186" y="175"/>
                  </a:moveTo>
                  <a:cubicBezTo>
                    <a:pt x="7" y="175"/>
                    <a:pt x="7" y="175"/>
                    <a:pt x="7" y="175"/>
                  </a:cubicBezTo>
                  <a:cubicBezTo>
                    <a:pt x="3" y="175"/>
                    <a:pt x="0" y="178"/>
                    <a:pt x="0" y="183"/>
                  </a:cubicBezTo>
                  <a:cubicBezTo>
                    <a:pt x="0" y="187"/>
                    <a:pt x="3" y="191"/>
                    <a:pt x="7" y="191"/>
                  </a:cubicBezTo>
                  <a:cubicBezTo>
                    <a:pt x="186" y="191"/>
                    <a:pt x="186" y="191"/>
                    <a:pt x="186" y="191"/>
                  </a:cubicBezTo>
                  <a:cubicBezTo>
                    <a:pt x="190" y="191"/>
                    <a:pt x="194" y="187"/>
                    <a:pt x="194" y="183"/>
                  </a:cubicBezTo>
                  <a:cubicBezTo>
                    <a:pt x="194" y="178"/>
                    <a:pt x="190" y="175"/>
                    <a:pt x="186" y="175"/>
                  </a:cubicBezTo>
                  <a:close/>
                  <a:moveTo>
                    <a:pt x="53" y="211"/>
                  </a:moveTo>
                  <a:cubicBezTo>
                    <a:pt x="141" y="211"/>
                    <a:pt x="141" y="211"/>
                    <a:pt x="141" y="211"/>
                  </a:cubicBezTo>
                  <a:cubicBezTo>
                    <a:pt x="141" y="200"/>
                    <a:pt x="141" y="200"/>
                    <a:pt x="141" y="200"/>
                  </a:cubicBezTo>
                  <a:cubicBezTo>
                    <a:pt x="53" y="200"/>
                    <a:pt x="53" y="200"/>
                    <a:pt x="53" y="200"/>
                  </a:cubicBezTo>
                  <a:lnTo>
                    <a:pt x="53" y="211"/>
                  </a:lnTo>
                  <a:close/>
                </a:path>
              </a:pathLst>
            </a:custGeom>
            <a:solidFill>
              <a:schemeClr val="bg1"/>
            </a:solidFill>
            <a:ln>
              <a:noFill/>
            </a:ln>
          </p:spPr>
          <p:txBody>
            <a:bodyPr vert="horz" wrap="square" lIns="91419" tIns="45709" rIns="91419" bIns="45709" numCol="1" anchor="t" anchorCtr="0" compatLnSpc="1"/>
            <a:lstStyle/>
            <a:p>
              <a:endParaRPr lang="zh-CN" altLang="en-US"/>
            </a:p>
          </p:txBody>
        </p:sp>
      </p:grpSp>
      <p:grpSp>
        <p:nvGrpSpPr>
          <p:cNvPr id="70" name="组合 69"/>
          <p:cNvGrpSpPr/>
          <p:nvPr/>
        </p:nvGrpSpPr>
        <p:grpSpPr>
          <a:xfrm>
            <a:off x="6435862" y="5051216"/>
            <a:ext cx="2619825" cy="937683"/>
            <a:chOff x="8641357" y="2133650"/>
            <a:chExt cx="2620431" cy="937900"/>
          </a:xfrm>
        </p:grpSpPr>
        <p:sp>
          <p:nvSpPr>
            <p:cNvPr id="71" name="TextBox 70"/>
            <p:cNvSpPr txBox="1"/>
            <p:nvPr/>
          </p:nvSpPr>
          <p:spPr>
            <a:xfrm>
              <a:off x="8785373" y="2466256"/>
              <a:ext cx="2133944"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72"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C00000"/>
            </a:solidFill>
            <a:ln>
              <a:noFill/>
            </a:ln>
          </p:spPr>
          <p:txBody>
            <a:bodyPr vert="horz" wrap="square" lIns="91419" tIns="45709" rIns="91419" bIns="45709" numCol="1" anchor="t" anchorCtr="0" compatLnSpc="1"/>
            <a:lstStyle/>
            <a:p>
              <a:endParaRPr lang="zh-CN" altLang="en-US"/>
            </a:p>
          </p:txBody>
        </p:sp>
        <p:sp>
          <p:nvSpPr>
            <p:cNvPr id="73" name="TextBox 72"/>
            <p:cNvSpPr txBox="1"/>
            <p:nvPr/>
          </p:nvSpPr>
          <p:spPr>
            <a:xfrm>
              <a:off x="8784483" y="2133650"/>
              <a:ext cx="2477305" cy="400110"/>
            </a:xfrm>
            <a:prstGeom prst="rect">
              <a:avLst/>
            </a:prstGeom>
            <a:noFill/>
          </p:spPr>
          <p:txBody>
            <a:bodyPr wrap="square" rtlCol="0">
              <a:spAutoFit/>
            </a:bodyPr>
            <a:lstStyle/>
            <a:p>
              <a:r>
                <a:rPr lang="zh-CN" altLang="en-US" sz="2000" dirty="0">
                  <a:solidFill>
                    <a:srgbClr val="C00000"/>
                  </a:solidFill>
                  <a:latin typeface="微软雅黑" panose="020B0503020204020204" pitchFamily="34" charset="-122"/>
                  <a:ea typeface="微软雅黑" panose="020B0503020204020204" pitchFamily="34" charset="-122"/>
                </a:rPr>
                <a:t>点击输入小标题</a:t>
              </a:r>
              <a:endParaRPr lang="zh-CN" altLang="zh-CN" sz="2000" dirty="0">
                <a:solidFill>
                  <a:srgbClr val="C00000"/>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8868723" y="5064498"/>
            <a:ext cx="2619825" cy="975774"/>
            <a:chOff x="8641357" y="2133650"/>
            <a:chExt cx="2620431" cy="976000"/>
          </a:xfrm>
        </p:grpSpPr>
        <p:sp>
          <p:nvSpPr>
            <p:cNvPr id="75" name="TextBox 74"/>
            <p:cNvSpPr txBox="1"/>
            <p:nvPr/>
          </p:nvSpPr>
          <p:spPr>
            <a:xfrm>
              <a:off x="8785373" y="2504356"/>
              <a:ext cx="2133944"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76"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75000"/>
                <a:lumOff val="25000"/>
              </a:schemeClr>
            </a:solidFill>
            <a:ln>
              <a:noFill/>
            </a:ln>
          </p:spPr>
          <p:txBody>
            <a:bodyPr vert="horz" wrap="square" lIns="91419" tIns="45709" rIns="91419" bIns="45709" numCol="1" anchor="t" anchorCtr="0" compatLnSpc="1"/>
            <a:lstStyle/>
            <a:p>
              <a:endParaRPr lang="zh-CN" altLang="en-US"/>
            </a:p>
          </p:txBody>
        </p:sp>
        <p:sp>
          <p:nvSpPr>
            <p:cNvPr id="77" name="TextBox 76"/>
            <p:cNvSpPr txBox="1"/>
            <p:nvPr/>
          </p:nvSpPr>
          <p:spPr>
            <a:xfrm>
              <a:off x="8784483" y="2133650"/>
              <a:ext cx="2477305"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点击输入小标题</a:t>
              </a:r>
              <a:endParaRPr lang="zh-CN" altLang="zh-CN" sz="20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4053201" y="5084971"/>
            <a:ext cx="2619825" cy="994820"/>
            <a:chOff x="8641357" y="2133650"/>
            <a:chExt cx="2620431" cy="995050"/>
          </a:xfrm>
        </p:grpSpPr>
        <p:sp>
          <p:nvSpPr>
            <p:cNvPr id="79" name="TextBox 78"/>
            <p:cNvSpPr txBox="1"/>
            <p:nvPr/>
          </p:nvSpPr>
          <p:spPr>
            <a:xfrm>
              <a:off x="8785373" y="2523406"/>
              <a:ext cx="2133944"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80"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009999"/>
            </a:solidFill>
            <a:ln>
              <a:noFill/>
            </a:ln>
          </p:spPr>
          <p:txBody>
            <a:bodyPr vert="horz" wrap="square" lIns="91419" tIns="45709" rIns="91419" bIns="45709" numCol="1" anchor="t" anchorCtr="0" compatLnSpc="1"/>
            <a:lstStyle/>
            <a:p>
              <a:endParaRPr lang="zh-CN" altLang="en-US"/>
            </a:p>
          </p:txBody>
        </p:sp>
        <p:sp>
          <p:nvSpPr>
            <p:cNvPr id="81" name="TextBox 80"/>
            <p:cNvSpPr txBox="1"/>
            <p:nvPr/>
          </p:nvSpPr>
          <p:spPr>
            <a:xfrm>
              <a:off x="8784483" y="2133650"/>
              <a:ext cx="2477305" cy="400110"/>
            </a:xfrm>
            <a:prstGeom prst="rect">
              <a:avLst/>
            </a:prstGeom>
            <a:noFill/>
          </p:spPr>
          <p:txBody>
            <a:bodyPr wrap="square" rtlCol="0">
              <a:spAutoFit/>
            </a:bodyPr>
            <a:lstStyle/>
            <a:p>
              <a:r>
                <a:rPr lang="zh-CN" altLang="en-US" sz="2000" dirty="0">
                  <a:solidFill>
                    <a:srgbClr val="009999"/>
                  </a:solidFill>
                  <a:latin typeface="微软雅黑" panose="020B0503020204020204" pitchFamily="34" charset="-122"/>
                  <a:ea typeface="微软雅黑" panose="020B0503020204020204" pitchFamily="34" charset="-122"/>
                </a:rPr>
                <a:t>点击输入小标题</a:t>
              </a:r>
              <a:endParaRPr lang="zh-CN" altLang="zh-CN" sz="2000" dirty="0">
                <a:solidFill>
                  <a:srgbClr val="009999"/>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1691693" y="5049052"/>
            <a:ext cx="2619825" cy="994820"/>
            <a:chOff x="8641357" y="2133650"/>
            <a:chExt cx="2620431" cy="995050"/>
          </a:xfrm>
        </p:grpSpPr>
        <p:sp>
          <p:nvSpPr>
            <p:cNvPr id="83" name="TextBox 82"/>
            <p:cNvSpPr txBox="1"/>
            <p:nvPr/>
          </p:nvSpPr>
          <p:spPr>
            <a:xfrm>
              <a:off x="8785373" y="2523406"/>
              <a:ext cx="2133944" cy="605294"/>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84" name="Freeform 512"/>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4">
                <a:lumMod val="75000"/>
              </a:schemeClr>
            </a:solidFill>
            <a:ln>
              <a:noFill/>
            </a:ln>
          </p:spPr>
          <p:txBody>
            <a:bodyPr vert="horz" wrap="square" lIns="91419" tIns="45709" rIns="91419" bIns="45709" numCol="1" anchor="t" anchorCtr="0" compatLnSpc="1"/>
            <a:lstStyle/>
            <a:p>
              <a:endParaRPr lang="zh-CN" altLang="en-US"/>
            </a:p>
          </p:txBody>
        </p:sp>
        <p:sp>
          <p:nvSpPr>
            <p:cNvPr id="85" name="TextBox 84"/>
            <p:cNvSpPr txBox="1"/>
            <p:nvPr/>
          </p:nvSpPr>
          <p:spPr>
            <a:xfrm>
              <a:off x="8784483" y="2133650"/>
              <a:ext cx="2477305" cy="400110"/>
            </a:xfrm>
            <a:prstGeom prst="rect">
              <a:avLst/>
            </a:prstGeom>
            <a:noFill/>
          </p:spPr>
          <p:txBody>
            <a:bodyPr wrap="square" rtlCol="0">
              <a:spAutoFit/>
            </a:bodyPr>
            <a:lstStyle/>
            <a:p>
              <a:r>
                <a:rPr lang="zh-CN" altLang="en-US" sz="2000" dirty="0">
                  <a:solidFill>
                    <a:schemeClr val="accent4">
                      <a:lumMod val="75000"/>
                    </a:schemeClr>
                  </a:solidFill>
                  <a:latin typeface="微软雅黑" panose="020B0503020204020204" pitchFamily="34" charset="-122"/>
                  <a:ea typeface="微软雅黑" panose="020B0503020204020204" pitchFamily="34" charset="-122"/>
                </a:rPr>
                <a:t>点击输入小标题</a:t>
              </a:r>
              <a:endParaRPr lang="zh-CN" altLang="zh-CN" sz="2000" dirty="0">
                <a:solidFill>
                  <a:schemeClr val="accent4">
                    <a:lumMod val="75000"/>
                  </a:schemeClr>
                </a:solidFill>
                <a:latin typeface="微软雅黑" panose="020B0503020204020204" pitchFamily="34" charset="-122"/>
                <a:ea typeface="微软雅黑" panose="020B0503020204020204" pitchFamily="34" charset="-122"/>
              </a:endParaRPr>
            </a:p>
          </p:txBody>
        </p:sp>
      </p:grpSp>
      <p:sp>
        <p:nvSpPr>
          <p:cNvPr id="86" name="TextBox 85"/>
          <p:cNvSpPr txBox="1"/>
          <p:nvPr/>
        </p:nvSpPr>
        <p:spPr>
          <a:xfrm>
            <a:off x="2005951" y="2757737"/>
            <a:ext cx="1200520" cy="400017"/>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核心产品</a:t>
            </a:r>
            <a:endParaRPr lang="zh-CN" altLang="zh-CN" sz="2000" b="1" dirty="0">
              <a:latin typeface="微软雅黑" panose="020B0503020204020204" pitchFamily="34" charset="-122"/>
              <a:ea typeface="微软雅黑" panose="020B0503020204020204" pitchFamily="34" charset="-122"/>
            </a:endParaRPr>
          </a:p>
        </p:txBody>
      </p:sp>
      <p:sp>
        <p:nvSpPr>
          <p:cNvPr id="90" name="文本框 26"/>
          <p:cNvSpPr txBox="1"/>
          <p:nvPr/>
        </p:nvSpPr>
        <p:spPr>
          <a:xfrm>
            <a:off x="2172556" y="3492238"/>
            <a:ext cx="809650" cy="830805"/>
          </a:xfrm>
          <a:prstGeom prst="rect">
            <a:avLst/>
          </a:prstGeom>
          <a:noFill/>
        </p:spPr>
        <p:txBody>
          <a:bodyPr wrap="none" rtlCol="0">
            <a:spAutoFit/>
          </a:bodyPr>
          <a:lstStyle/>
          <a:p>
            <a:r>
              <a:rPr lang="en-US" altLang="zh-CN" sz="4800" b="1" dirty="0">
                <a:solidFill>
                  <a:schemeClr val="tx1">
                    <a:lumMod val="85000"/>
                    <a:lumOff val="15000"/>
                  </a:schemeClr>
                </a:solidFill>
              </a:rPr>
              <a:t>01</a:t>
            </a:r>
            <a:endParaRPr lang="zh-CN" altLang="en-US" sz="4800" b="1" dirty="0">
              <a:solidFill>
                <a:schemeClr val="tx1">
                  <a:lumMod val="85000"/>
                  <a:lumOff val="15000"/>
                </a:schemeClr>
              </a:solidFill>
            </a:endParaRPr>
          </a:p>
        </p:txBody>
      </p:sp>
      <p:sp>
        <p:nvSpPr>
          <p:cNvPr id="26" name="文本框 5"/>
          <p:cNvSpPr txBox="1"/>
          <p:nvPr/>
        </p:nvSpPr>
        <p:spPr>
          <a:xfrm>
            <a:off x="961414" y="187481"/>
            <a:ext cx="324789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zh-CN" sz="3600" dirty="0"/>
              <a:t>产品开发计划</a:t>
            </a:r>
            <a:endParaRPr lang="zh-CN" altLang="zh-CN" sz="3600" dirty="0"/>
          </a:p>
        </p:txBody>
      </p:sp>
      <p:sp>
        <p:nvSpPr>
          <p:cNvPr id="27" name="TextBox 26"/>
          <p:cNvSpPr txBox="1"/>
          <p:nvPr/>
        </p:nvSpPr>
        <p:spPr>
          <a:xfrm>
            <a:off x="3970850" y="356718"/>
            <a:ext cx="2603670"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Product development plan</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TextBox 93"/>
          <p:cNvSpPr txBox="1"/>
          <p:nvPr/>
        </p:nvSpPr>
        <p:spPr>
          <a:xfrm>
            <a:off x="4332126" y="2757737"/>
            <a:ext cx="1200520" cy="400017"/>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主要产品</a:t>
            </a:r>
            <a:endParaRPr lang="zh-CN" altLang="zh-CN" sz="2000" b="1" dirty="0">
              <a:latin typeface="微软雅黑" panose="020B0503020204020204" pitchFamily="34" charset="-122"/>
              <a:ea typeface="微软雅黑" panose="020B0503020204020204" pitchFamily="34" charset="-122"/>
            </a:endParaRPr>
          </a:p>
        </p:txBody>
      </p:sp>
      <p:sp>
        <p:nvSpPr>
          <p:cNvPr id="95" name="TextBox 94"/>
          <p:cNvSpPr txBox="1"/>
          <p:nvPr/>
        </p:nvSpPr>
        <p:spPr>
          <a:xfrm>
            <a:off x="6591018" y="2757737"/>
            <a:ext cx="1200520" cy="400017"/>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附属产品</a:t>
            </a:r>
            <a:endParaRPr lang="zh-CN" altLang="zh-CN" sz="2000" b="1" dirty="0">
              <a:latin typeface="微软雅黑" panose="020B0503020204020204" pitchFamily="34" charset="-122"/>
              <a:ea typeface="微软雅黑" panose="020B0503020204020204" pitchFamily="34" charset="-122"/>
            </a:endParaRPr>
          </a:p>
        </p:txBody>
      </p:sp>
      <p:sp>
        <p:nvSpPr>
          <p:cNvPr id="96" name="TextBox 95"/>
          <p:cNvSpPr txBox="1"/>
          <p:nvPr/>
        </p:nvSpPr>
        <p:spPr>
          <a:xfrm>
            <a:off x="8854034" y="2757737"/>
            <a:ext cx="1200520" cy="400017"/>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其他产品</a:t>
            </a:r>
            <a:endParaRPr lang="zh-CN" altLang="zh-CN" sz="2000" b="1" dirty="0">
              <a:latin typeface="微软雅黑" panose="020B0503020204020204" pitchFamily="34" charset="-122"/>
              <a:ea typeface="微软雅黑" panose="020B0503020204020204" pitchFamily="34" charset="-122"/>
            </a:endParaRPr>
          </a:p>
        </p:txBody>
      </p:sp>
      <p:sp>
        <p:nvSpPr>
          <p:cNvPr id="97" name="文本框 26"/>
          <p:cNvSpPr txBox="1"/>
          <p:nvPr/>
        </p:nvSpPr>
        <p:spPr>
          <a:xfrm>
            <a:off x="4560796" y="3492238"/>
            <a:ext cx="809650" cy="830805"/>
          </a:xfrm>
          <a:prstGeom prst="rect">
            <a:avLst/>
          </a:prstGeom>
          <a:noFill/>
        </p:spPr>
        <p:txBody>
          <a:bodyPr wrap="none" rtlCol="0">
            <a:spAutoFit/>
          </a:bodyPr>
          <a:lstStyle/>
          <a:p>
            <a:r>
              <a:rPr lang="en-US" altLang="zh-CN" sz="4800" b="1" dirty="0">
                <a:solidFill>
                  <a:schemeClr val="tx1">
                    <a:lumMod val="85000"/>
                    <a:lumOff val="15000"/>
                  </a:schemeClr>
                </a:solidFill>
              </a:rPr>
              <a:t>02</a:t>
            </a:r>
            <a:endParaRPr lang="zh-CN" altLang="en-US" sz="4800" b="1" dirty="0">
              <a:solidFill>
                <a:schemeClr val="tx1">
                  <a:lumMod val="85000"/>
                  <a:lumOff val="15000"/>
                </a:schemeClr>
              </a:solidFill>
            </a:endParaRPr>
          </a:p>
        </p:txBody>
      </p:sp>
      <p:sp>
        <p:nvSpPr>
          <p:cNvPr id="98" name="文本框 26"/>
          <p:cNvSpPr txBox="1"/>
          <p:nvPr/>
        </p:nvSpPr>
        <p:spPr>
          <a:xfrm>
            <a:off x="6813241" y="3492238"/>
            <a:ext cx="809650" cy="830805"/>
          </a:xfrm>
          <a:prstGeom prst="rect">
            <a:avLst/>
          </a:prstGeom>
          <a:noFill/>
        </p:spPr>
        <p:txBody>
          <a:bodyPr wrap="none" rtlCol="0">
            <a:spAutoFit/>
          </a:bodyPr>
          <a:lstStyle/>
          <a:p>
            <a:r>
              <a:rPr lang="en-US" altLang="zh-CN" sz="4800" b="1" dirty="0">
                <a:solidFill>
                  <a:schemeClr val="tx1">
                    <a:lumMod val="85000"/>
                    <a:lumOff val="15000"/>
                  </a:schemeClr>
                </a:solidFill>
              </a:rPr>
              <a:t>03</a:t>
            </a:r>
            <a:endParaRPr lang="zh-CN" altLang="en-US" sz="4800" b="1" dirty="0">
              <a:solidFill>
                <a:schemeClr val="tx1">
                  <a:lumMod val="85000"/>
                  <a:lumOff val="15000"/>
                </a:schemeClr>
              </a:solidFill>
            </a:endParaRPr>
          </a:p>
        </p:txBody>
      </p:sp>
      <p:sp>
        <p:nvSpPr>
          <p:cNvPr id="99" name="文本框 26"/>
          <p:cNvSpPr txBox="1"/>
          <p:nvPr/>
        </p:nvSpPr>
        <p:spPr>
          <a:xfrm>
            <a:off x="9097876" y="3492238"/>
            <a:ext cx="809650" cy="830805"/>
          </a:xfrm>
          <a:prstGeom prst="rect">
            <a:avLst/>
          </a:prstGeom>
          <a:noFill/>
        </p:spPr>
        <p:txBody>
          <a:bodyPr wrap="none" rtlCol="0">
            <a:spAutoFit/>
          </a:bodyPr>
          <a:lstStyle/>
          <a:p>
            <a:r>
              <a:rPr lang="en-US" altLang="zh-CN" sz="4800" b="1" dirty="0">
                <a:solidFill>
                  <a:schemeClr val="tx1">
                    <a:lumMod val="85000"/>
                    <a:lumOff val="15000"/>
                  </a:schemeClr>
                </a:solidFill>
              </a:rPr>
              <a:t>04</a:t>
            </a:r>
            <a:endParaRPr lang="zh-CN" altLang="en-US" sz="4800" b="1" dirty="0">
              <a:solidFill>
                <a:schemeClr val="tx1">
                  <a:lumMod val="85000"/>
                  <a:lumOff val="1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100"/>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2036"/>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anim calcmode="lin" valueType="num">
                                      <p:cBhvr>
                                        <p:cTn id="28" dur="500" fill="hold"/>
                                        <p:tgtEl>
                                          <p:spTgt spid="15"/>
                                        </p:tgtEl>
                                        <p:attrNameLst>
                                          <p:attrName>ppt_x</p:attrName>
                                        </p:attrNameLst>
                                      </p:cBhvr>
                                      <p:tavLst>
                                        <p:tav tm="0">
                                          <p:val>
                                            <p:strVal val="#ppt_x"/>
                                          </p:val>
                                        </p:tav>
                                        <p:tav tm="100000">
                                          <p:val>
                                            <p:strVal val="#ppt_x"/>
                                          </p:val>
                                        </p:tav>
                                      </p:tavLst>
                                    </p:anim>
                                    <p:anim calcmode="lin" valueType="num">
                                      <p:cBhvr>
                                        <p:cTn id="29" dur="500" fill="hold"/>
                                        <p:tgtEl>
                                          <p:spTgt spid="15"/>
                                        </p:tgtEl>
                                        <p:attrNameLst>
                                          <p:attrName>ppt_y</p:attrName>
                                        </p:attrNameLst>
                                      </p:cBhvr>
                                      <p:tavLst>
                                        <p:tav tm="0">
                                          <p:val>
                                            <p:strVal val="#ppt_y+.1"/>
                                          </p:val>
                                        </p:tav>
                                        <p:tav tm="100000">
                                          <p:val>
                                            <p:strVal val="#ppt_y"/>
                                          </p:val>
                                        </p:tav>
                                      </p:tavLst>
                                    </p:anim>
                                  </p:childTnLst>
                                </p:cTn>
                              </p:par>
                            </p:childTnLst>
                          </p:cTn>
                        </p:par>
                        <p:par>
                          <p:cTn id="30" fill="hold">
                            <p:stCondLst>
                              <p:cond delay="2536"/>
                            </p:stCondLst>
                            <p:childTnLst>
                              <p:par>
                                <p:cTn id="31" presetID="22" presetClass="entr" presetSubtype="8" fill="hold" grpId="0" nodeType="after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wipe(left)">
                                      <p:cBhvr>
                                        <p:cTn id="33" dur="500"/>
                                        <p:tgtEl>
                                          <p:spTgt spid="90"/>
                                        </p:tgtEl>
                                      </p:cBhvr>
                                    </p:animEffect>
                                  </p:childTnLst>
                                </p:cTn>
                              </p:par>
                            </p:childTnLst>
                          </p:cTn>
                        </p:par>
                        <p:par>
                          <p:cTn id="34" fill="hold">
                            <p:stCondLst>
                              <p:cond delay="3036"/>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86"/>
                                        </p:tgtEl>
                                        <p:attrNameLst>
                                          <p:attrName>style.visibility</p:attrName>
                                        </p:attrNameLst>
                                      </p:cBhvr>
                                      <p:to>
                                        <p:strVal val="visible"/>
                                      </p:to>
                                    </p:set>
                                    <p:anim calcmode="lin" valueType="num">
                                      <p:cBhvr>
                                        <p:cTn id="37" dur="50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86"/>
                                        </p:tgtEl>
                                        <p:attrNameLst>
                                          <p:attrName>ppt_y</p:attrName>
                                        </p:attrNameLst>
                                      </p:cBhvr>
                                      <p:tavLst>
                                        <p:tav tm="0">
                                          <p:val>
                                            <p:strVal val="#ppt_y"/>
                                          </p:val>
                                        </p:tav>
                                        <p:tav tm="100000">
                                          <p:val>
                                            <p:strVal val="#ppt_y"/>
                                          </p:val>
                                        </p:tav>
                                      </p:tavLst>
                                    </p:anim>
                                    <p:anim calcmode="lin" valueType="num">
                                      <p:cBhvr>
                                        <p:cTn id="39" dur="50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86"/>
                                        </p:tgtEl>
                                      </p:cBhvr>
                                    </p:animEffect>
                                  </p:childTnLst>
                                </p:cTn>
                              </p:par>
                            </p:childTnLst>
                          </p:cTn>
                        </p:par>
                        <p:par>
                          <p:cTn id="42" fill="hold">
                            <p:stCondLst>
                              <p:cond delay="3686"/>
                            </p:stCondLst>
                            <p:childTnLst>
                              <p:par>
                                <p:cTn id="43" presetID="31" presetClass="entr" presetSubtype="0"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 calcmode="lin" valueType="num">
                                      <p:cBhvr>
                                        <p:cTn id="47" dur="500" fill="hold"/>
                                        <p:tgtEl>
                                          <p:spTgt spid="82"/>
                                        </p:tgtEl>
                                        <p:attrNameLst>
                                          <p:attrName>style.rotation</p:attrName>
                                        </p:attrNameLst>
                                      </p:cBhvr>
                                      <p:tavLst>
                                        <p:tav tm="0">
                                          <p:val>
                                            <p:fltVal val="90"/>
                                          </p:val>
                                        </p:tav>
                                        <p:tav tm="100000">
                                          <p:val>
                                            <p:fltVal val="0"/>
                                          </p:val>
                                        </p:tav>
                                      </p:tavLst>
                                    </p:anim>
                                    <p:animEffect transition="in" filter="fade">
                                      <p:cBhvr>
                                        <p:cTn id="48" dur="500"/>
                                        <p:tgtEl>
                                          <p:spTgt spid="82"/>
                                        </p:tgtEl>
                                      </p:cBhvr>
                                    </p:animEffect>
                                  </p:childTnLst>
                                </p:cTn>
                              </p:par>
                            </p:childTnLst>
                          </p:cTn>
                        </p:par>
                        <p:par>
                          <p:cTn id="49" fill="hold">
                            <p:stCondLst>
                              <p:cond delay="4186"/>
                            </p:stCondLst>
                            <p:childTnLst>
                              <p:par>
                                <p:cTn id="50" presetID="42" presetClass="entr" presetSubtype="0"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anim calcmode="lin" valueType="num">
                                      <p:cBhvr>
                                        <p:cTn id="53" dur="500" fill="hold"/>
                                        <p:tgtEl>
                                          <p:spTgt spid="49"/>
                                        </p:tgtEl>
                                        <p:attrNameLst>
                                          <p:attrName>ppt_x</p:attrName>
                                        </p:attrNameLst>
                                      </p:cBhvr>
                                      <p:tavLst>
                                        <p:tav tm="0">
                                          <p:val>
                                            <p:strVal val="#ppt_x"/>
                                          </p:val>
                                        </p:tav>
                                        <p:tav tm="100000">
                                          <p:val>
                                            <p:strVal val="#ppt_x"/>
                                          </p:val>
                                        </p:tav>
                                      </p:tavLst>
                                    </p:anim>
                                    <p:anim calcmode="lin" valueType="num">
                                      <p:cBhvr>
                                        <p:cTn id="54" dur="500" fill="hold"/>
                                        <p:tgtEl>
                                          <p:spTgt spid="49"/>
                                        </p:tgtEl>
                                        <p:attrNameLst>
                                          <p:attrName>ppt_y</p:attrName>
                                        </p:attrNameLst>
                                      </p:cBhvr>
                                      <p:tavLst>
                                        <p:tav tm="0">
                                          <p:val>
                                            <p:strVal val="#ppt_y+.1"/>
                                          </p:val>
                                        </p:tav>
                                        <p:tav tm="100000">
                                          <p:val>
                                            <p:strVal val="#ppt_y"/>
                                          </p:val>
                                        </p:tav>
                                      </p:tavLst>
                                    </p:anim>
                                  </p:childTnLst>
                                </p:cTn>
                              </p:par>
                            </p:childTnLst>
                          </p:cTn>
                        </p:par>
                        <p:par>
                          <p:cTn id="55" fill="hold">
                            <p:stCondLst>
                              <p:cond delay="4686"/>
                            </p:stCondLst>
                            <p:childTnLst>
                              <p:par>
                                <p:cTn id="56" presetID="22" presetClass="entr" presetSubtype="8" fill="hold" grpId="0" nodeType="afterEffect">
                                  <p:stCondLst>
                                    <p:cond delay="0"/>
                                  </p:stCondLst>
                                  <p:childTnLst>
                                    <p:set>
                                      <p:cBhvr>
                                        <p:cTn id="57" dur="1" fill="hold">
                                          <p:stCondLst>
                                            <p:cond delay="0"/>
                                          </p:stCondLst>
                                        </p:cTn>
                                        <p:tgtEl>
                                          <p:spTgt spid="97"/>
                                        </p:tgtEl>
                                        <p:attrNameLst>
                                          <p:attrName>style.visibility</p:attrName>
                                        </p:attrNameLst>
                                      </p:cBhvr>
                                      <p:to>
                                        <p:strVal val="visible"/>
                                      </p:to>
                                    </p:set>
                                    <p:animEffect transition="in" filter="wipe(left)">
                                      <p:cBhvr>
                                        <p:cTn id="58" dur="500"/>
                                        <p:tgtEl>
                                          <p:spTgt spid="97"/>
                                        </p:tgtEl>
                                      </p:cBhvr>
                                    </p:animEffect>
                                  </p:childTnLst>
                                </p:cTn>
                              </p:par>
                            </p:childTnLst>
                          </p:cTn>
                        </p:par>
                        <p:par>
                          <p:cTn id="59" fill="hold">
                            <p:stCondLst>
                              <p:cond delay="5186"/>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94"/>
                                        </p:tgtEl>
                                        <p:attrNameLst>
                                          <p:attrName>style.visibility</p:attrName>
                                        </p:attrNameLst>
                                      </p:cBhvr>
                                      <p:to>
                                        <p:strVal val="visible"/>
                                      </p:to>
                                    </p:set>
                                    <p:anim calcmode="lin" valueType="num">
                                      <p:cBhvr>
                                        <p:cTn id="62" dur="500" fill="hold"/>
                                        <p:tgtEl>
                                          <p:spTgt spid="94"/>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94"/>
                                        </p:tgtEl>
                                        <p:attrNameLst>
                                          <p:attrName>ppt_y</p:attrName>
                                        </p:attrNameLst>
                                      </p:cBhvr>
                                      <p:tavLst>
                                        <p:tav tm="0">
                                          <p:val>
                                            <p:strVal val="#ppt_y"/>
                                          </p:val>
                                        </p:tav>
                                        <p:tav tm="100000">
                                          <p:val>
                                            <p:strVal val="#ppt_y"/>
                                          </p:val>
                                        </p:tav>
                                      </p:tavLst>
                                    </p:anim>
                                    <p:anim calcmode="lin" valueType="num">
                                      <p:cBhvr>
                                        <p:cTn id="64" dur="500" fill="hold"/>
                                        <p:tgtEl>
                                          <p:spTgt spid="94"/>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94"/>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94"/>
                                        </p:tgtEl>
                                      </p:cBhvr>
                                    </p:animEffect>
                                  </p:childTnLst>
                                </p:cTn>
                              </p:par>
                            </p:childTnLst>
                          </p:cTn>
                        </p:par>
                        <p:par>
                          <p:cTn id="67" fill="hold">
                            <p:stCondLst>
                              <p:cond delay="5836"/>
                            </p:stCondLst>
                            <p:childTnLst>
                              <p:par>
                                <p:cTn id="68" presetID="31" presetClass="entr" presetSubtype="0" fill="hold" nodeType="afterEffect">
                                  <p:stCondLst>
                                    <p:cond delay="0"/>
                                  </p:stCondLst>
                                  <p:childTnLst>
                                    <p:set>
                                      <p:cBhvr>
                                        <p:cTn id="69" dur="1" fill="hold">
                                          <p:stCondLst>
                                            <p:cond delay="0"/>
                                          </p:stCondLst>
                                        </p:cTn>
                                        <p:tgtEl>
                                          <p:spTgt spid="78"/>
                                        </p:tgtEl>
                                        <p:attrNameLst>
                                          <p:attrName>style.visibility</p:attrName>
                                        </p:attrNameLst>
                                      </p:cBhvr>
                                      <p:to>
                                        <p:strVal val="visible"/>
                                      </p:to>
                                    </p:set>
                                    <p:anim calcmode="lin" valueType="num">
                                      <p:cBhvr>
                                        <p:cTn id="70" dur="500" fill="hold"/>
                                        <p:tgtEl>
                                          <p:spTgt spid="78"/>
                                        </p:tgtEl>
                                        <p:attrNameLst>
                                          <p:attrName>ppt_w</p:attrName>
                                        </p:attrNameLst>
                                      </p:cBhvr>
                                      <p:tavLst>
                                        <p:tav tm="0">
                                          <p:val>
                                            <p:fltVal val="0"/>
                                          </p:val>
                                        </p:tav>
                                        <p:tav tm="100000">
                                          <p:val>
                                            <p:strVal val="#ppt_w"/>
                                          </p:val>
                                        </p:tav>
                                      </p:tavLst>
                                    </p:anim>
                                    <p:anim calcmode="lin" valueType="num">
                                      <p:cBhvr>
                                        <p:cTn id="71" dur="500" fill="hold"/>
                                        <p:tgtEl>
                                          <p:spTgt spid="78"/>
                                        </p:tgtEl>
                                        <p:attrNameLst>
                                          <p:attrName>ppt_h</p:attrName>
                                        </p:attrNameLst>
                                      </p:cBhvr>
                                      <p:tavLst>
                                        <p:tav tm="0">
                                          <p:val>
                                            <p:fltVal val="0"/>
                                          </p:val>
                                        </p:tav>
                                        <p:tav tm="100000">
                                          <p:val>
                                            <p:strVal val="#ppt_h"/>
                                          </p:val>
                                        </p:tav>
                                      </p:tavLst>
                                    </p:anim>
                                    <p:anim calcmode="lin" valueType="num">
                                      <p:cBhvr>
                                        <p:cTn id="72" dur="500" fill="hold"/>
                                        <p:tgtEl>
                                          <p:spTgt spid="78"/>
                                        </p:tgtEl>
                                        <p:attrNameLst>
                                          <p:attrName>style.rotation</p:attrName>
                                        </p:attrNameLst>
                                      </p:cBhvr>
                                      <p:tavLst>
                                        <p:tav tm="0">
                                          <p:val>
                                            <p:fltVal val="90"/>
                                          </p:val>
                                        </p:tav>
                                        <p:tav tm="100000">
                                          <p:val>
                                            <p:fltVal val="0"/>
                                          </p:val>
                                        </p:tav>
                                      </p:tavLst>
                                    </p:anim>
                                    <p:animEffect transition="in" filter="fade">
                                      <p:cBhvr>
                                        <p:cTn id="73" dur="500"/>
                                        <p:tgtEl>
                                          <p:spTgt spid="78"/>
                                        </p:tgtEl>
                                      </p:cBhvr>
                                    </p:animEffect>
                                  </p:childTnLst>
                                </p:cTn>
                              </p:par>
                            </p:childTnLst>
                          </p:cTn>
                        </p:par>
                        <p:par>
                          <p:cTn id="74" fill="hold">
                            <p:stCondLst>
                              <p:cond delay="6336"/>
                            </p:stCondLst>
                            <p:childTnLst>
                              <p:par>
                                <p:cTn id="75" presetID="42" presetClass="entr" presetSubtype="0"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anim calcmode="lin" valueType="num">
                                      <p:cBhvr>
                                        <p:cTn id="78" dur="500" fill="hold"/>
                                        <p:tgtEl>
                                          <p:spTgt spid="39"/>
                                        </p:tgtEl>
                                        <p:attrNameLst>
                                          <p:attrName>ppt_x</p:attrName>
                                        </p:attrNameLst>
                                      </p:cBhvr>
                                      <p:tavLst>
                                        <p:tav tm="0">
                                          <p:val>
                                            <p:strVal val="#ppt_x"/>
                                          </p:val>
                                        </p:tav>
                                        <p:tav tm="100000">
                                          <p:val>
                                            <p:strVal val="#ppt_x"/>
                                          </p:val>
                                        </p:tav>
                                      </p:tavLst>
                                    </p:anim>
                                    <p:anim calcmode="lin" valueType="num">
                                      <p:cBhvr>
                                        <p:cTn id="79" dur="500" fill="hold"/>
                                        <p:tgtEl>
                                          <p:spTgt spid="39"/>
                                        </p:tgtEl>
                                        <p:attrNameLst>
                                          <p:attrName>ppt_y</p:attrName>
                                        </p:attrNameLst>
                                      </p:cBhvr>
                                      <p:tavLst>
                                        <p:tav tm="0">
                                          <p:val>
                                            <p:strVal val="#ppt_y+.1"/>
                                          </p:val>
                                        </p:tav>
                                        <p:tav tm="100000">
                                          <p:val>
                                            <p:strVal val="#ppt_y"/>
                                          </p:val>
                                        </p:tav>
                                      </p:tavLst>
                                    </p:anim>
                                  </p:childTnLst>
                                </p:cTn>
                              </p:par>
                            </p:childTnLst>
                          </p:cTn>
                        </p:par>
                        <p:par>
                          <p:cTn id="80" fill="hold">
                            <p:stCondLst>
                              <p:cond delay="6836"/>
                            </p:stCondLst>
                            <p:childTnLst>
                              <p:par>
                                <p:cTn id="81" presetID="22" presetClass="entr" presetSubtype="8" fill="hold" grpId="0" nodeType="afterEffect">
                                  <p:stCondLst>
                                    <p:cond delay="0"/>
                                  </p:stCondLst>
                                  <p:childTnLst>
                                    <p:set>
                                      <p:cBhvr>
                                        <p:cTn id="82" dur="1" fill="hold">
                                          <p:stCondLst>
                                            <p:cond delay="0"/>
                                          </p:stCondLst>
                                        </p:cTn>
                                        <p:tgtEl>
                                          <p:spTgt spid="98"/>
                                        </p:tgtEl>
                                        <p:attrNameLst>
                                          <p:attrName>style.visibility</p:attrName>
                                        </p:attrNameLst>
                                      </p:cBhvr>
                                      <p:to>
                                        <p:strVal val="visible"/>
                                      </p:to>
                                    </p:set>
                                    <p:animEffect transition="in" filter="wipe(left)">
                                      <p:cBhvr>
                                        <p:cTn id="83" dur="500"/>
                                        <p:tgtEl>
                                          <p:spTgt spid="98"/>
                                        </p:tgtEl>
                                      </p:cBhvr>
                                    </p:animEffect>
                                  </p:childTnLst>
                                </p:cTn>
                              </p:par>
                            </p:childTnLst>
                          </p:cTn>
                        </p:par>
                        <p:par>
                          <p:cTn id="84" fill="hold">
                            <p:stCondLst>
                              <p:cond delay="7336"/>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95"/>
                                        </p:tgtEl>
                                        <p:attrNameLst>
                                          <p:attrName>style.visibility</p:attrName>
                                        </p:attrNameLst>
                                      </p:cBhvr>
                                      <p:to>
                                        <p:strVal val="visible"/>
                                      </p:to>
                                    </p:set>
                                    <p:anim calcmode="lin" valueType="num">
                                      <p:cBhvr>
                                        <p:cTn id="87" dur="500" fill="hold"/>
                                        <p:tgtEl>
                                          <p:spTgt spid="95"/>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95"/>
                                        </p:tgtEl>
                                        <p:attrNameLst>
                                          <p:attrName>ppt_y</p:attrName>
                                        </p:attrNameLst>
                                      </p:cBhvr>
                                      <p:tavLst>
                                        <p:tav tm="0">
                                          <p:val>
                                            <p:strVal val="#ppt_y"/>
                                          </p:val>
                                        </p:tav>
                                        <p:tav tm="100000">
                                          <p:val>
                                            <p:strVal val="#ppt_y"/>
                                          </p:val>
                                        </p:tav>
                                      </p:tavLst>
                                    </p:anim>
                                    <p:anim calcmode="lin" valueType="num">
                                      <p:cBhvr>
                                        <p:cTn id="89" dur="500" fill="hold"/>
                                        <p:tgtEl>
                                          <p:spTgt spid="95"/>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95"/>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95"/>
                                        </p:tgtEl>
                                      </p:cBhvr>
                                    </p:animEffect>
                                  </p:childTnLst>
                                </p:cTn>
                              </p:par>
                            </p:childTnLst>
                          </p:cTn>
                        </p:par>
                        <p:par>
                          <p:cTn id="92" fill="hold">
                            <p:stCondLst>
                              <p:cond delay="7986"/>
                            </p:stCondLst>
                            <p:childTnLst>
                              <p:par>
                                <p:cTn id="93" presetID="31" presetClass="entr" presetSubtype="0" fill="hold" nodeType="afterEffect">
                                  <p:stCondLst>
                                    <p:cond delay="0"/>
                                  </p:stCondLst>
                                  <p:childTnLst>
                                    <p:set>
                                      <p:cBhvr>
                                        <p:cTn id="94" dur="1" fill="hold">
                                          <p:stCondLst>
                                            <p:cond delay="0"/>
                                          </p:stCondLst>
                                        </p:cTn>
                                        <p:tgtEl>
                                          <p:spTgt spid="70"/>
                                        </p:tgtEl>
                                        <p:attrNameLst>
                                          <p:attrName>style.visibility</p:attrName>
                                        </p:attrNameLst>
                                      </p:cBhvr>
                                      <p:to>
                                        <p:strVal val="visible"/>
                                      </p:to>
                                    </p:set>
                                    <p:anim calcmode="lin" valueType="num">
                                      <p:cBhvr>
                                        <p:cTn id="95" dur="500" fill="hold"/>
                                        <p:tgtEl>
                                          <p:spTgt spid="70"/>
                                        </p:tgtEl>
                                        <p:attrNameLst>
                                          <p:attrName>ppt_w</p:attrName>
                                        </p:attrNameLst>
                                      </p:cBhvr>
                                      <p:tavLst>
                                        <p:tav tm="0">
                                          <p:val>
                                            <p:fltVal val="0"/>
                                          </p:val>
                                        </p:tav>
                                        <p:tav tm="100000">
                                          <p:val>
                                            <p:strVal val="#ppt_w"/>
                                          </p:val>
                                        </p:tav>
                                      </p:tavLst>
                                    </p:anim>
                                    <p:anim calcmode="lin" valueType="num">
                                      <p:cBhvr>
                                        <p:cTn id="96" dur="500" fill="hold"/>
                                        <p:tgtEl>
                                          <p:spTgt spid="70"/>
                                        </p:tgtEl>
                                        <p:attrNameLst>
                                          <p:attrName>ppt_h</p:attrName>
                                        </p:attrNameLst>
                                      </p:cBhvr>
                                      <p:tavLst>
                                        <p:tav tm="0">
                                          <p:val>
                                            <p:fltVal val="0"/>
                                          </p:val>
                                        </p:tav>
                                        <p:tav tm="100000">
                                          <p:val>
                                            <p:strVal val="#ppt_h"/>
                                          </p:val>
                                        </p:tav>
                                      </p:tavLst>
                                    </p:anim>
                                    <p:anim calcmode="lin" valueType="num">
                                      <p:cBhvr>
                                        <p:cTn id="97" dur="500" fill="hold"/>
                                        <p:tgtEl>
                                          <p:spTgt spid="70"/>
                                        </p:tgtEl>
                                        <p:attrNameLst>
                                          <p:attrName>style.rotation</p:attrName>
                                        </p:attrNameLst>
                                      </p:cBhvr>
                                      <p:tavLst>
                                        <p:tav tm="0">
                                          <p:val>
                                            <p:fltVal val="90"/>
                                          </p:val>
                                        </p:tav>
                                        <p:tav tm="100000">
                                          <p:val>
                                            <p:fltVal val="0"/>
                                          </p:val>
                                        </p:tav>
                                      </p:tavLst>
                                    </p:anim>
                                    <p:animEffect transition="in" filter="fade">
                                      <p:cBhvr>
                                        <p:cTn id="98" dur="500"/>
                                        <p:tgtEl>
                                          <p:spTgt spid="70"/>
                                        </p:tgtEl>
                                      </p:cBhvr>
                                    </p:animEffect>
                                  </p:childTnLst>
                                </p:cTn>
                              </p:par>
                            </p:childTnLst>
                          </p:cTn>
                        </p:par>
                        <p:par>
                          <p:cTn id="99" fill="hold">
                            <p:stCondLst>
                              <p:cond delay="8486"/>
                            </p:stCondLst>
                            <p:childTnLst>
                              <p:par>
                                <p:cTn id="100" presetID="42" presetClass="entr" presetSubtype="0" fill="hold" nodeType="afterEffect">
                                  <p:stCondLst>
                                    <p:cond delay="0"/>
                                  </p:stCondLst>
                                  <p:childTnLst>
                                    <p:set>
                                      <p:cBhvr>
                                        <p:cTn id="101" dur="1" fill="hold">
                                          <p:stCondLst>
                                            <p:cond delay="0"/>
                                          </p:stCondLst>
                                        </p:cTn>
                                        <p:tgtEl>
                                          <p:spTgt spid="59"/>
                                        </p:tgtEl>
                                        <p:attrNameLst>
                                          <p:attrName>style.visibility</p:attrName>
                                        </p:attrNameLst>
                                      </p:cBhvr>
                                      <p:to>
                                        <p:strVal val="visible"/>
                                      </p:to>
                                    </p:set>
                                    <p:animEffect transition="in" filter="fade">
                                      <p:cBhvr>
                                        <p:cTn id="102" dur="500"/>
                                        <p:tgtEl>
                                          <p:spTgt spid="59"/>
                                        </p:tgtEl>
                                      </p:cBhvr>
                                    </p:animEffect>
                                    <p:anim calcmode="lin" valueType="num">
                                      <p:cBhvr>
                                        <p:cTn id="103" dur="500" fill="hold"/>
                                        <p:tgtEl>
                                          <p:spTgt spid="59"/>
                                        </p:tgtEl>
                                        <p:attrNameLst>
                                          <p:attrName>ppt_x</p:attrName>
                                        </p:attrNameLst>
                                      </p:cBhvr>
                                      <p:tavLst>
                                        <p:tav tm="0">
                                          <p:val>
                                            <p:strVal val="#ppt_x"/>
                                          </p:val>
                                        </p:tav>
                                        <p:tav tm="100000">
                                          <p:val>
                                            <p:strVal val="#ppt_x"/>
                                          </p:val>
                                        </p:tav>
                                      </p:tavLst>
                                    </p:anim>
                                    <p:anim calcmode="lin" valueType="num">
                                      <p:cBhvr>
                                        <p:cTn id="104" dur="500" fill="hold"/>
                                        <p:tgtEl>
                                          <p:spTgt spid="59"/>
                                        </p:tgtEl>
                                        <p:attrNameLst>
                                          <p:attrName>ppt_y</p:attrName>
                                        </p:attrNameLst>
                                      </p:cBhvr>
                                      <p:tavLst>
                                        <p:tav tm="0">
                                          <p:val>
                                            <p:strVal val="#ppt_y+.1"/>
                                          </p:val>
                                        </p:tav>
                                        <p:tav tm="100000">
                                          <p:val>
                                            <p:strVal val="#ppt_y"/>
                                          </p:val>
                                        </p:tav>
                                      </p:tavLst>
                                    </p:anim>
                                  </p:childTnLst>
                                </p:cTn>
                              </p:par>
                            </p:childTnLst>
                          </p:cTn>
                        </p:par>
                        <p:par>
                          <p:cTn id="105" fill="hold">
                            <p:stCondLst>
                              <p:cond delay="8986"/>
                            </p:stCondLst>
                            <p:childTnLst>
                              <p:par>
                                <p:cTn id="106" presetID="22" presetClass="entr" presetSubtype="8" fill="hold" grpId="0" nodeType="afterEffect">
                                  <p:stCondLst>
                                    <p:cond delay="0"/>
                                  </p:stCondLst>
                                  <p:childTnLst>
                                    <p:set>
                                      <p:cBhvr>
                                        <p:cTn id="107" dur="1" fill="hold">
                                          <p:stCondLst>
                                            <p:cond delay="0"/>
                                          </p:stCondLst>
                                        </p:cTn>
                                        <p:tgtEl>
                                          <p:spTgt spid="99"/>
                                        </p:tgtEl>
                                        <p:attrNameLst>
                                          <p:attrName>style.visibility</p:attrName>
                                        </p:attrNameLst>
                                      </p:cBhvr>
                                      <p:to>
                                        <p:strVal val="visible"/>
                                      </p:to>
                                    </p:set>
                                    <p:animEffect transition="in" filter="wipe(left)">
                                      <p:cBhvr>
                                        <p:cTn id="108" dur="500"/>
                                        <p:tgtEl>
                                          <p:spTgt spid="99"/>
                                        </p:tgtEl>
                                      </p:cBhvr>
                                    </p:animEffect>
                                  </p:childTnLst>
                                </p:cTn>
                              </p:par>
                            </p:childTnLst>
                          </p:cTn>
                        </p:par>
                        <p:par>
                          <p:cTn id="109" fill="hold">
                            <p:stCondLst>
                              <p:cond delay="9486"/>
                            </p:stCondLst>
                            <p:childTnLst>
                              <p:par>
                                <p:cTn id="110" presetID="41" presetClass="entr" presetSubtype="0" fill="hold" grpId="0" nodeType="afterEffect">
                                  <p:stCondLst>
                                    <p:cond delay="0"/>
                                  </p:stCondLst>
                                  <p:iterate type="lt">
                                    <p:tmPct val="10000"/>
                                  </p:iterate>
                                  <p:childTnLst>
                                    <p:set>
                                      <p:cBhvr>
                                        <p:cTn id="111" dur="1" fill="hold">
                                          <p:stCondLst>
                                            <p:cond delay="0"/>
                                          </p:stCondLst>
                                        </p:cTn>
                                        <p:tgtEl>
                                          <p:spTgt spid="96"/>
                                        </p:tgtEl>
                                        <p:attrNameLst>
                                          <p:attrName>style.visibility</p:attrName>
                                        </p:attrNameLst>
                                      </p:cBhvr>
                                      <p:to>
                                        <p:strVal val="visible"/>
                                      </p:to>
                                    </p:set>
                                    <p:anim calcmode="lin" valueType="num">
                                      <p:cBhvr>
                                        <p:cTn id="112" dur="500" fill="hold"/>
                                        <p:tgtEl>
                                          <p:spTgt spid="96"/>
                                        </p:tgtEl>
                                        <p:attrNameLst>
                                          <p:attrName>ppt_x</p:attrName>
                                        </p:attrNameLst>
                                      </p:cBhvr>
                                      <p:tavLst>
                                        <p:tav tm="0">
                                          <p:val>
                                            <p:strVal val="#ppt_x"/>
                                          </p:val>
                                        </p:tav>
                                        <p:tav tm="50000">
                                          <p:val>
                                            <p:strVal val="#ppt_x+.1"/>
                                          </p:val>
                                        </p:tav>
                                        <p:tav tm="100000">
                                          <p:val>
                                            <p:strVal val="#ppt_x"/>
                                          </p:val>
                                        </p:tav>
                                      </p:tavLst>
                                    </p:anim>
                                    <p:anim calcmode="lin" valueType="num">
                                      <p:cBhvr>
                                        <p:cTn id="113" dur="500" fill="hold"/>
                                        <p:tgtEl>
                                          <p:spTgt spid="96"/>
                                        </p:tgtEl>
                                        <p:attrNameLst>
                                          <p:attrName>ppt_y</p:attrName>
                                        </p:attrNameLst>
                                      </p:cBhvr>
                                      <p:tavLst>
                                        <p:tav tm="0">
                                          <p:val>
                                            <p:strVal val="#ppt_y"/>
                                          </p:val>
                                        </p:tav>
                                        <p:tav tm="100000">
                                          <p:val>
                                            <p:strVal val="#ppt_y"/>
                                          </p:val>
                                        </p:tav>
                                      </p:tavLst>
                                    </p:anim>
                                    <p:anim calcmode="lin" valueType="num">
                                      <p:cBhvr>
                                        <p:cTn id="114" dur="500" fill="hold"/>
                                        <p:tgtEl>
                                          <p:spTgt spid="96"/>
                                        </p:tgtEl>
                                        <p:attrNameLst>
                                          <p:attrName>ppt_h</p:attrName>
                                        </p:attrNameLst>
                                      </p:cBhvr>
                                      <p:tavLst>
                                        <p:tav tm="0">
                                          <p:val>
                                            <p:strVal val="#ppt_h/10"/>
                                          </p:val>
                                        </p:tav>
                                        <p:tav tm="50000">
                                          <p:val>
                                            <p:strVal val="#ppt_h+.01"/>
                                          </p:val>
                                        </p:tav>
                                        <p:tav tm="100000">
                                          <p:val>
                                            <p:strVal val="#ppt_h"/>
                                          </p:val>
                                        </p:tav>
                                      </p:tavLst>
                                    </p:anim>
                                    <p:anim calcmode="lin" valueType="num">
                                      <p:cBhvr>
                                        <p:cTn id="115" dur="500" fill="hold"/>
                                        <p:tgtEl>
                                          <p:spTgt spid="96"/>
                                        </p:tgtEl>
                                        <p:attrNameLst>
                                          <p:attrName>ppt_w</p:attrName>
                                        </p:attrNameLst>
                                      </p:cBhvr>
                                      <p:tavLst>
                                        <p:tav tm="0">
                                          <p:val>
                                            <p:strVal val="#ppt_w/10"/>
                                          </p:val>
                                        </p:tav>
                                        <p:tav tm="50000">
                                          <p:val>
                                            <p:strVal val="#ppt_w+.01"/>
                                          </p:val>
                                        </p:tav>
                                        <p:tav tm="100000">
                                          <p:val>
                                            <p:strVal val="#ppt_w"/>
                                          </p:val>
                                        </p:tav>
                                      </p:tavLst>
                                    </p:anim>
                                    <p:animEffect transition="in" filter="fade">
                                      <p:cBhvr>
                                        <p:cTn id="116" dur="500" tmFilter="0,0; .5, 1; 1, 1"/>
                                        <p:tgtEl>
                                          <p:spTgt spid="96"/>
                                        </p:tgtEl>
                                      </p:cBhvr>
                                    </p:animEffect>
                                  </p:childTnLst>
                                </p:cTn>
                              </p:par>
                            </p:childTnLst>
                          </p:cTn>
                        </p:par>
                        <p:par>
                          <p:cTn id="117" fill="hold">
                            <p:stCondLst>
                              <p:cond delay="10136"/>
                            </p:stCondLst>
                            <p:childTnLst>
                              <p:par>
                                <p:cTn id="118" presetID="31" presetClass="entr" presetSubtype="0" fill="hold" nodeType="afterEffect">
                                  <p:stCondLst>
                                    <p:cond delay="0"/>
                                  </p:stCondLst>
                                  <p:childTnLst>
                                    <p:set>
                                      <p:cBhvr>
                                        <p:cTn id="119" dur="1" fill="hold">
                                          <p:stCondLst>
                                            <p:cond delay="0"/>
                                          </p:stCondLst>
                                        </p:cTn>
                                        <p:tgtEl>
                                          <p:spTgt spid="74"/>
                                        </p:tgtEl>
                                        <p:attrNameLst>
                                          <p:attrName>style.visibility</p:attrName>
                                        </p:attrNameLst>
                                      </p:cBhvr>
                                      <p:to>
                                        <p:strVal val="visible"/>
                                      </p:to>
                                    </p:set>
                                    <p:anim calcmode="lin" valueType="num">
                                      <p:cBhvr>
                                        <p:cTn id="120" dur="500" fill="hold"/>
                                        <p:tgtEl>
                                          <p:spTgt spid="74"/>
                                        </p:tgtEl>
                                        <p:attrNameLst>
                                          <p:attrName>ppt_w</p:attrName>
                                        </p:attrNameLst>
                                      </p:cBhvr>
                                      <p:tavLst>
                                        <p:tav tm="0">
                                          <p:val>
                                            <p:fltVal val="0"/>
                                          </p:val>
                                        </p:tav>
                                        <p:tav tm="100000">
                                          <p:val>
                                            <p:strVal val="#ppt_w"/>
                                          </p:val>
                                        </p:tav>
                                      </p:tavLst>
                                    </p:anim>
                                    <p:anim calcmode="lin" valueType="num">
                                      <p:cBhvr>
                                        <p:cTn id="121" dur="500" fill="hold"/>
                                        <p:tgtEl>
                                          <p:spTgt spid="74"/>
                                        </p:tgtEl>
                                        <p:attrNameLst>
                                          <p:attrName>ppt_h</p:attrName>
                                        </p:attrNameLst>
                                      </p:cBhvr>
                                      <p:tavLst>
                                        <p:tav tm="0">
                                          <p:val>
                                            <p:fltVal val="0"/>
                                          </p:val>
                                        </p:tav>
                                        <p:tav tm="100000">
                                          <p:val>
                                            <p:strVal val="#ppt_h"/>
                                          </p:val>
                                        </p:tav>
                                      </p:tavLst>
                                    </p:anim>
                                    <p:anim calcmode="lin" valueType="num">
                                      <p:cBhvr>
                                        <p:cTn id="122" dur="500" fill="hold"/>
                                        <p:tgtEl>
                                          <p:spTgt spid="74"/>
                                        </p:tgtEl>
                                        <p:attrNameLst>
                                          <p:attrName>style.rotation</p:attrName>
                                        </p:attrNameLst>
                                      </p:cBhvr>
                                      <p:tavLst>
                                        <p:tav tm="0">
                                          <p:val>
                                            <p:fltVal val="90"/>
                                          </p:val>
                                        </p:tav>
                                        <p:tav tm="100000">
                                          <p:val>
                                            <p:fltVal val="0"/>
                                          </p:val>
                                        </p:tav>
                                      </p:tavLst>
                                    </p:anim>
                                    <p:animEffect transition="in" filter="fade">
                                      <p:cBhvr>
                                        <p:cTn id="1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90" grpId="0"/>
      <p:bldP spid="26" grpId="0"/>
      <p:bldP spid="27" grpId="0"/>
      <p:bldP spid="94" grpId="0"/>
      <p:bldP spid="95" grpId="0"/>
      <p:bldP spid="96" grpId="0"/>
      <p:bldP spid="97" grpId="0"/>
      <p:bldP spid="98" grpId="0"/>
      <p:bldP spid="9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4" y="187481"/>
            <a:ext cx="324789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zh-CN" sz="3600" dirty="0"/>
              <a:t>销售网络布局</a:t>
            </a:r>
            <a:endParaRPr lang="zh-CN" altLang="zh-CN" sz="3600" dirty="0"/>
          </a:p>
        </p:txBody>
      </p:sp>
      <p:sp>
        <p:nvSpPr>
          <p:cNvPr id="27" name="TextBox 26"/>
          <p:cNvSpPr txBox="1"/>
          <p:nvPr/>
        </p:nvSpPr>
        <p:spPr>
          <a:xfrm>
            <a:off x="3970850" y="356718"/>
            <a:ext cx="2603670"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Sales network layout</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Freeform 58"/>
          <p:cNvSpPr>
            <a:spLocks noEditPoints="1"/>
          </p:cNvSpPr>
          <p:nvPr/>
        </p:nvSpPr>
        <p:spPr bwMode="auto">
          <a:xfrm>
            <a:off x="1977475" y="2527396"/>
            <a:ext cx="6865453" cy="2784256"/>
          </a:xfrm>
          <a:custGeom>
            <a:avLst/>
            <a:gdLst>
              <a:gd name="T0" fmla="*/ 669 w 1588"/>
              <a:gd name="T1" fmla="*/ 1 h 644"/>
              <a:gd name="T2" fmla="*/ 550 w 1588"/>
              <a:gd name="T3" fmla="*/ 76 h 644"/>
              <a:gd name="T4" fmla="*/ 636 w 1588"/>
              <a:gd name="T5" fmla="*/ 94 h 644"/>
              <a:gd name="T6" fmla="*/ 560 w 1588"/>
              <a:gd name="T7" fmla="*/ 395 h 644"/>
              <a:gd name="T8" fmla="*/ 454 w 1588"/>
              <a:gd name="T9" fmla="*/ 344 h 644"/>
              <a:gd name="T10" fmla="*/ 360 w 1588"/>
              <a:gd name="T11" fmla="*/ 265 h 644"/>
              <a:gd name="T12" fmla="*/ 481 w 1588"/>
              <a:gd name="T13" fmla="*/ 197 h 644"/>
              <a:gd name="T14" fmla="*/ 525 w 1588"/>
              <a:gd name="T15" fmla="*/ 165 h 644"/>
              <a:gd name="T16" fmla="*/ 464 w 1588"/>
              <a:gd name="T17" fmla="*/ 122 h 644"/>
              <a:gd name="T18" fmla="*/ 384 w 1588"/>
              <a:gd name="T19" fmla="*/ 110 h 644"/>
              <a:gd name="T20" fmla="*/ 439 w 1588"/>
              <a:gd name="T21" fmla="*/ 94 h 644"/>
              <a:gd name="T22" fmla="*/ 507 w 1588"/>
              <a:gd name="T23" fmla="*/ 103 h 644"/>
              <a:gd name="T24" fmla="*/ 372 w 1588"/>
              <a:gd name="T25" fmla="*/ 81 h 644"/>
              <a:gd name="T26" fmla="*/ 273 w 1588"/>
              <a:gd name="T27" fmla="*/ 68 h 644"/>
              <a:gd name="T28" fmla="*/ 175 w 1588"/>
              <a:gd name="T29" fmla="*/ 86 h 644"/>
              <a:gd name="T30" fmla="*/ 38 w 1588"/>
              <a:gd name="T31" fmla="*/ 108 h 644"/>
              <a:gd name="T32" fmla="*/ 95 w 1588"/>
              <a:gd name="T33" fmla="*/ 136 h 644"/>
              <a:gd name="T34" fmla="*/ 227 w 1588"/>
              <a:gd name="T35" fmla="*/ 210 h 644"/>
              <a:gd name="T36" fmla="*/ 347 w 1588"/>
              <a:gd name="T37" fmla="*/ 324 h 644"/>
              <a:gd name="T38" fmla="*/ 453 w 1588"/>
              <a:gd name="T39" fmla="*/ 466 h 644"/>
              <a:gd name="T40" fmla="*/ 467 w 1588"/>
              <a:gd name="T41" fmla="*/ 634 h 644"/>
              <a:gd name="T42" fmla="*/ 523 w 1588"/>
              <a:gd name="T43" fmla="*/ 539 h 644"/>
              <a:gd name="T44" fmla="*/ 417 w 1588"/>
              <a:gd name="T45" fmla="*/ 208 h 644"/>
              <a:gd name="T46" fmla="*/ 383 w 1588"/>
              <a:gd name="T47" fmla="*/ 182 h 644"/>
              <a:gd name="T48" fmla="*/ 473 w 1588"/>
              <a:gd name="T49" fmla="*/ 315 h 644"/>
              <a:gd name="T50" fmla="*/ 371 w 1588"/>
              <a:gd name="T51" fmla="*/ 67 h 644"/>
              <a:gd name="T52" fmla="*/ 747 w 1588"/>
              <a:gd name="T53" fmla="*/ 148 h 644"/>
              <a:gd name="T54" fmla="*/ 771 w 1588"/>
              <a:gd name="T55" fmla="*/ 169 h 644"/>
              <a:gd name="T56" fmla="*/ 34 w 1588"/>
              <a:gd name="T57" fmla="*/ 158 h 644"/>
              <a:gd name="T58" fmla="*/ 296 w 1588"/>
              <a:gd name="T59" fmla="*/ 52 h 644"/>
              <a:gd name="T60" fmla="*/ 339 w 1588"/>
              <a:gd name="T61" fmla="*/ 62 h 644"/>
              <a:gd name="T62" fmla="*/ 1446 w 1588"/>
              <a:gd name="T63" fmla="*/ 433 h 644"/>
              <a:gd name="T64" fmla="*/ 1384 w 1588"/>
              <a:gd name="T65" fmla="*/ 243 h 644"/>
              <a:gd name="T66" fmla="*/ 1518 w 1588"/>
              <a:gd name="T67" fmla="*/ 83 h 644"/>
              <a:gd name="T68" fmla="*/ 1358 w 1588"/>
              <a:gd name="T69" fmla="*/ 73 h 644"/>
              <a:gd name="T70" fmla="*/ 1155 w 1588"/>
              <a:gd name="T71" fmla="*/ 76 h 644"/>
              <a:gd name="T72" fmla="*/ 1088 w 1588"/>
              <a:gd name="T73" fmla="*/ 72 h 644"/>
              <a:gd name="T74" fmla="*/ 947 w 1588"/>
              <a:gd name="T75" fmla="*/ 107 h 644"/>
              <a:gd name="T76" fmla="*/ 861 w 1588"/>
              <a:gd name="T77" fmla="*/ 118 h 644"/>
              <a:gd name="T78" fmla="*/ 819 w 1588"/>
              <a:gd name="T79" fmla="*/ 152 h 644"/>
              <a:gd name="T80" fmla="*/ 796 w 1588"/>
              <a:gd name="T81" fmla="*/ 210 h 644"/>
              <a:gd name="T82" fmla="*/ 899 w 1588"/>
              <a:gd name="T83" fmla="*/ 227 h 644"/>
              <a:gd name="T84" fmla="*/ 780 w 1588"/>
              <a:gd name="T85" fmla="*/ 234 h 644"/>
              <a:gd name="T86" fmla="*/ 826 w 1588"/>
              <a:gd name="T87" fmla="*/ 383 h 644"/>
              <a:gd name="T88" fmla="*/ 957 w 1588"/>
              <a:gd name="T89" fmla="*/ 471 h 644"/>
              <a:gd name="T90" fmla="*/ 968 w 1588"/>
              <a:gd name="T91" fmla="*/ 313 h 644"/>
              <a:gd name="T92" fmla="*/ 1085 w 1588"/>
              <a:gd name="T93" fmla="*/ 289 h 644"/>
              <a:gd name="T94" fmla="*/ 1230 w 1588"/>
              <a:gd name="T95" fmla="*/ 338 h 644"/>
              <a:gd name="T96" fmla="*/ 1316 w 1588"/>
              <a:gd name="T97" fmla="*/ 229 h 644"/>
              <a:gd name="T98" fmla="*/ 1422 w 1588"/>
              <a:gd name="T99" fmla="*/ 191 h 644"/>
              <a:gd name="T100" fmla="*/ 1480 w 1588"/>
              <a:gd name="T101" fmla="*/ 138 h 644"/>
              <a:gd name="T102" fmla="*/ 909 w 1588"/>
              <a:gd name="T103" fmla="*/ 200 h 644"/>
              <a:gd name="T104" fmla="*/ 989 w 1588"/>
              <a:gd name="T105" fmla="*/ 197 h 644"/>
              <a:gd name="T106" fmla="*/ 1392 w 1588"/>
              <a:gd name="T107" fmla="*/ 450 h 644"/>
              <a:gd name="T108" fmla="*/ 1332 w 1588"/>
              <a:gd name="T109" fmla="*/ 548 h 644"/>
              <a:gd name="T110" fmla="*/ 852 w 1588"/>
              <a:gd name="T111" fmla="*/ 228 h 644"/>
              <a:gd name="T112" fmla="*/ 1576 w 1588"/>
              <a:gd name="T113" fmla="*/ 568 h 644"/>
              <a:gd name="T114" fmla="*/ 1271 w 1588"/>
              <a:gd name="T115" fmla="*/ 427 h 644"/>
              <a:gd name="T116" fmla="*/ 1328 w 1588"/>
              <a:gd name="T117" fmla="*/ 408 h 644"/>
              <a:gd name="T118" fmla="*/ 1337 w 1588"/>
              <a:gd name="T119" fmla="*/ 332 h 644"/>
              <a:gd name="T120" fmla="*/ 1306 w 1588"/>
              <a:gd name="T121" fmla="*/ 365 h 644"/>
              <a:gd name="T122" fmla="*/ 977 w 1588"/>
              <a:gd name="T123" fmla="*/ 489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88" h="644">
                <a:moveTo>
                  <a:pt x="436" y="288"/>
                </a:moveTo>
                <a:cubicBezTo>
                  <a:pt x="440" y="287"/>
                  <a:pt x="437" y="284"/>
                  <a:pt x="434" y="284"/>
                </a:cubicBezTo>
                <a:cubicBezTo>
                  <a:pt x="431" y="284"/>
                  <a:pt x="431" y="289"/>
                  <a:pt x="436" y="288"/>
                </a:cubicBezTo>
                <a:close/>
                <a:moveTo>
                  <a:pt x="436" y="315"/>
                </a:moveTo>
                <a:cubicBezTo>
                  <a:pt x="432" y="316"/>
                  <a:pt x="433" y="323"/>
                  <a:pt x="437" y="322"/>
                </a:cubicBezTo>
                <a:cubicBezTo>
                  <a:pt x="442" y="320"/>
                  <a:pt x="439" y="315"/>
                  <a:pt x="436" y="315"/>
                </a:cubicBezTo>
                <a:close/>
                <a:moveTo>
                  <a:pt x="667" y="76"/>
                </a:moveTo>
                <a:cubicBezTo>
                  <a:pt x="668" y="76"/>
                  <a:pt x="673" y="77"/>
                  <a:pt x="673" y="79"/>
                </a:cubicBezTo>
                <a:cubicBezTo>
                  <a:pt x="673" y="82"/>
                  <a:pt x="675" y="85"/>
                  <a:pt x="680" y="84"/>
                </a:cubicBezTo>
                <a:cubicBezTo>
                  <a:pt x="685" y="83"/>
                  <a:pt x="684" y="79"/>
                  <a:pt x="683" y="78"/>
                </a:cubicBezTo>
                <a:cubicBezTo>
                  <a:pt x="682" y="77"/>
                  <a:pt x="681" y="75"/>
                  <a:pt x="680" y="73"/>
                </a:cubicBezTo>
                <a:cubicBezTo>
                  <a:pt x="679" y="71"/>
                  <a:pt x="680" y="69"/>
                  <a:pt x="685" y="68"/>
                </a:cubicBezTo>
                <a:cubicBezTo>
                  <a:pt x="690" y="68"/>
                  <a:pt x="697" y="70"/>
                  <a:pt x="697" y="66"/>
                </a:cubicBezTo>
                <a:cubicBezTo>
                  <a:pt x="697" y="62"/>
                  <a:pt x="697" y="58"/>
                  <a:pt x="699" y="56"/>
                </a:cubicBezTo>
                <a:cubicBezTo>
                  <a:pt x="700" y="53"/>
                  <a:pt x="703" y="52"/>
                  <a:pt x="702" y="51"/>
                </a:cubicBezTo>
                <a:cubicBezTo>
                  <a:pt x="700" y="50"/>
                  <a:pt x="698" y="52"/>
                  <a:pt x="696" y="48"/>
                </a:cubicBezTo>
                <a:cubicBezTo>
                  <a:pt x="694" y="45"/>
                  <a:pt x="697" y="42"/>
                  <a:pt x="699" y="40"/>
                </a:cubicBezTo>
                <a:cubicBezTo>
                  <a:pt x="701" y="39"/>
                  <a:pt x="712" y="29"/>
                  <a:pt x="718" y="27"/>
                </a:cubicBezTo>
                <a:cubicBezTo>
                  <a:pt x="724" y="26"/>
                  <a:pt x="728" y="20"/>
                  <a:pt x="724" y="19"/>
                </a:cubicBezTo>
                <a:cubicBezTo>
                  <a:pt x="720" y="18"/>
                  <a:pt x="712" y="15"/>
                  <a:pt x="706" y="19"/>
                </a:cubicBezTo>
                <a:cubicBezTo>
                  <a:pt x="701" y="23"/>
                  <a:pt x="698" y="27"/>
                  <a:pt x="692" y="26"/>
                </a:cubicBezTo>
                <a:cubicBezTo>
                  <a:pt x="686" y="25"/>
                  <a:pt x="687" y="26"/>
                  <a:pt x="686" y="19"/>
                </a:cubicBezTo>
                <a:cubicBezTo>
                  <a:pt x="686" y="12"/>
                  <a:pt x="680" y="0"/>
                  <a:pt x="674" y="0"/>
                </a:cubicBezTo>
                <a:cubicBezTo>
                  <a:pt x="669" y="1"/>
                  <a:pt x="669" y="1"/>
                  <a:pt x="669" y="1"/>
                </a:cubicBezTo>
                <a:cubicBezTo>
                  <a:pt x="669" y="1"/>
                  <a:pt x="576" y="1"/>
                  <a:pt x="573" y="4"/>
                </a:cubicBezTo>
                <a:cubicBezTo>
                  <a:pt x="570" y="7"/>
                  <a:pt x="567" y="14"/>
                  <a:pt x="564" y="12"/>
                </a:cubicBezTo>
                <a:cubicBezTo>
                  <a:pt x="562" y="10"/>
                  <a:pt x="561" y="5"/>
                  <a:pt x="558" y="7"/>
                </a:cubicBezTo>
                <a:cubicBezTo>
                  <a:pt x="554" y="9"/>
                  <a:pt x="557" y="14"/>
                  <a:pt x="554" y="18"/>
                </a:cubicBezTo>
                <a:cubicBezTo>
                  <a:pt x="551" y="21"/>
                  <a:pt x="543" y="21"/>
                  <a:pt x="540" y="20"/>
                </a:cubicBezTo>
                <a:cubicBezTo>
                  <a:pt x="538" y="18"/>
                  <a:pt x="535" y="17"/>
                  <a:pt x="525" y="18"/>
                </a:cubicBezTo>
                <a:cubicBezTo>
                  <a:pt x="515" y="18"/>
                  <a:pt x="504" y="21"/>
                  <a:pt x="506" y="24"/>
                </a:cubicBezTo>
                <a:cubicBezTo>
                  <a:pt x="508" y="27"/>
                  <a:pt x="502" y="29"/>
                  <a:pt x="500" y="28"/>
                </a:cubicBezTo>
                <a:cubicBezTo>
                  <a:pt x="498" y="26"/>
                  <a:pt x="490" y="29"/>
                  <a:pt x="491" y="33"/>
                </a:cubicBezTo>
                <a:cubicBezTo>
                  <a:pt x="491" y="36"/>
                  <a:pt x="489" y="39"/>
                  <a:pt x="485" y="38"/>
                </a:cubicBezTo>
                <a:cubicBezTo>
                  <a:pt x="481" y="38"/>
                  <a:pt x="478" y="40"/>
                  <a:pt x="477" y="43"/>
                </a:cubicBezTo>
                <a:cubicBezTo>
                  <a:pt x="477" y="45"/>
                  <a:pt x="468" y="47"/>
                  <a:pt x="467" y="47"/>
                </a:cubicBezTo>
                <a:cubicBezTo>
                  <a:pt x="466" y="47"/>
                  <a:pt x="454" y="47"/>
                  <a:pt x="458" y="50"/>
                </a:cubicBezTo>
                <a:cubicBezTo>
                  <a:pt x="461" y="52"/>
                  <a:pt x="463" y="50"/>
                  <a:pt x="467" y="51"/>
                </a:cubicBezTo>
                <a:cubicBezTo>
                  <a:pt x="471" y="52"/>
                  <a:pt x="474" y="57"/>
                  <a:pt x="476" y="58"/>
                </a:cubicBezTo>
                <a:cubicBezTo>
                  <a:pt x="478" y="59"/>
                  <a:pt x="480" y="58"/>
                  <a:pt x="482" y="57"/>
                </a:cubicBezTo>
                <a:cubicBezTo>
                  <a:pt x="483" y="55"/>
                  <a:pt x="485" y="50"/>
                  <a:pt x="485" y="50"/>
                </a:cubicBezTo>
                <a:cubicBezTo>
                  <a:pt x="485" y="50"/>
                  <a:pt x="485" y="55"/>
                  <a:pt x="488" y="56"/>
                </a:cubicBezTo>
                <a:cubicBezTo>
                  <a:pt x="491" y="57"/>
                  <a:pt x="498" y="55"/>
                  <a:pt x="500" y="55"/>
                </a:cubicBezTo>
                <a:cubicBezTo>
                  <a:pt x="502" y="56"/>
                  <a:pt x="514" y="57"/>
                  <a:pt x="518" y="59"/>
                </a:cubicBezTo>
                <a:cubicBezTo>
                  <a:pt x="521" y="60"/>
                  <a:pt x="529" y="61"/>
                  <a:pt x="531" y="65"/>
                </a:cubicBezTo>
                <a:cubicBezTo>
                  <a:pt x="533" y="68"/>
                  <a:pt x="534" y="79"/>
                  <a:pt x="535" y="80"/>
                </a:cubicBezTo>
                <a:cubicBezTo>
                  <a:pt x="536" y="82"/>
                  <a:pt x="541" y="76"/>
                  <a:pt x="542" y="75"/>
                </a:cubicBezTo>
                <a:cubicBezTo>
                  <a:pt x="543" y="74"/>
                  <a:pt x="548" y="75"/>
                  <a:pt x="550" y="76"/>
                </a:cubicBezTo>
                <a:cubicBezTo>
                  <a:pt x="551" y="78"/>
                  <a:pt x="555" y="82"/>
                  <a:pt x="555" y="84"/>
                </a:cubicBezTo>
                <a:cubicBezTo>
                  <a:pt x="555" y="86"/>
                  <a:pt x="554" y="89"/>
                  <a:pt x="553" y="88"/>
                </a:cubicBezTo>
                <a:cubicBezTo>
                  <a:pt x="551" y="87"/>
                  <a:pt x="549" y="87"/>
                  <a:pt x="550" y="85"/>
                </a:cubicBezTo>
                <a:cubicBezTo>
                  <a:pt x="551" y="83"/>
                  <a:pt x="551" y="79"/>
                  <a:pt x="549" y="79"/>
                </a:cubicBezTo>
                <a:cubicBezTo>
                  <a:pt x="547" y="79"/>
                  <a:pt x="545" y="79"/>
                  <a:pt x="545" y="79"/>
                </a:cubicBezTo>
                <a:cubicBezTo>
                  <a:pt x="545" y="79"/>
                  <a:pt x="542" y="78"/>
                  <a:pt x="539" y="81"/>
                </a:cubicBezTo>
                <a:cubicBezTo>
                  <a:pt x="536" y="85"/>
                  <a:pt x="538" y="89"/>
                  <a:pt x="540" y="89"/>
                </a:cubicBezTo>
                <a:cubicBezTo>
                  <a:pt x="542" y="89"/>
                  <a:pt x="546" y="89"/>
                  <a:pt x="546" y="90"/>
                </a:cubicBezTo>
                <a:cubicBezTo>
                  <a:pt x="546" y="91"/>
                  <a:pt x="542" y="94"/>
                  <a:pt x="542" y="96"/>
                </a:cubicBezTo>
                <a:cubicBezTo>
                  <a:pt x="542" y="98"/>
                  <a:pt x="546" y="104"/>
                  <a:pt x="547" y="105"/>
                </a:cubicBezTo>
                <a:cubicBezTo>
                  <a:pt x="548" y="106"/>
                  <a:pt x="553" y="107"/>
                  <a:pt x="554" y="108"/>
                </a:cubicBezTo>
                <a:cubicBezTo>
                  <a:pt x="556" y="108"/>
                  <a:pt x="551" y="108"/>
                  <a:pt x="552" y="110"/>
                </a:cubicBezTo>
                <a:cubicBezTo>
                  <a:pt x="553" y="112"/>
                  <a:pt x="555" y="116"/>
                  <a:pt x="558" y="117"/>
                </a:cubicBezTo>
                <a:cubicBezTo>
                  <a:pt x="561" y="118"/>
                  <a:pt x="569" y="123"/>
                  <a:pt x="570" y="125"/>
                </a:cubicBezTo>
                <a:cubicBezTo>
                  <a:pt x="571" y="127"/>
                  <a:pt x="577" y="123"/>
                  <a:pt x="578" y="123"/>
                </a:cubicBezTo>
                <a:cubicBezTo>
                  <a:pt x="579" y="123"/>
                  <a:pt x="579" y="128"/>
                  <a:pt x="583" y="128"/>
                </a:cubicBezTo>
                <a:cubicBezTo>
                  <a:pt x="586" y="129"/>
                  <a:pt x="587" y="128"/>
                  <a:pt x="590" y="126"/>
                </a:cubicBezTo>
                <a:cubicBezTo>
                  <a:pt x="593" y="123"/>
                  <a:pt x="593" y="120"/>
                  <a:pt x="593" y="118"/>
                </a:cubicBezTo>
                <a:cubicBezTo>
                  <a:pt x="593" y="116"/>
                  <a:pt x="593" y="114"/>
                  <a:pt x="596" y="115"/>
                </a:cubicBezTo>
                <a:cubicBezTo>
                  <a:pt x="600" y="116"/>
                  <a:pt x="601" y="114"/>
                  <a:pt x="601" y="112"/>
                </a:cubicBezTo>
                <a:cubicBezTo>
                  <a:pt x="601" y="109"/>
                  <a:pt x="598" y="106"/>
                  <a:pt x="603" y="105"/>
                </a:cubicBezTo>
                <a:cubicBezTo>
                  <a:pt x="609" y="105"/>
                  <a:pt x="611" y="101"/>
                  <a:pt x="615" y="101"/>
                </a:cubicBezTo>
                <a:cubicBezTo>
                  <a:pt x="618" y="101"/>
                  <a:pt x="627" y="103"/>
                  <a:pt x="628" y="101"/>
                </a:cubicBezTo>
                <a:cubicBezTo>
                  <a:pt x="629" y="100"/>
                  <a:pt x="633" y="94"/>
                  <a:pt x="636" y="94"/>
                </a:cubicBezTo>
                <a:cubicBezTo>
                  <a:pt x="639" y="94"/>
                  <a:pt x="646" y="93"/>
                  <a:pt x="653" y="92"/>
                </a:cubicBezTo>
                <a:cubicBezTo>
                  <a:pt x="659" y="91"/>
                  <a:pt x="666" y="88"/>
                  <a:pt x="669" y="88"/>
                </a:cubicBezTo>
                <a:cubicBezTo>
                  <a:pt x="671" y="88"/>
                  <a:pt x="676" y="88"/>
                  <a:pt x="675" y="86"/>
                </a:cubicBezTo>
                <a:cubicBezTo>
                  <a:pt x="673" y="85"/>
                  <a:pt x="670" y="81"/>
                  <a:pt x="667" y="81"/>
                </a:cubicBezTo>
                <a:cubicBezTo>
                  <a:pt x="663" y="81"/>
                  <a:pt x="666" y="76"/>
                  <a:pt x="667" y="76"/>
                </a:cubicBezTo>
                <a:close/>
                <a:moveTo>
                  <a:pt x="447" y="305"/>
                </a:moveTo>
                <a:cubicBezTo>
                  <a:pt x="447" y="304"/>
                  <a:pt x="443" y="300"/>
                  <a:pt x="440" y="300"/>
                </a:cubicBezTo>
                <a:cubicBezTo>
                  <a:pt x="437" y="300"/>
                  <a:pt x="432" y="297"/>
                  <a:pt x="429" y="295"/>
                </a:cubicBezTo>
                <a:cubicBezTo>
                  <a:pt x="426" y="292"/>
                  <a:pt x="420" y="292"/>
                  <a:pt x="418" y="292"/>
                </a:cubicBezTo>
                <a:cubicBezTo>
                  <a:pt x="416" y="292"/>
                  <a:pt x="406" y="295"/>
                  <a:pt x="406" y="295"/>
                </a:cubicBezTo>
                <a:cubicBezTo>
                  <a:pt x="406" y="298"/>
                  <a:pt x="410" y="297"/>
                  <a:pt x="414" y="297"/>
                </a:cubicBezTo>
                <a:cubicBezTo>
                  <a:pt x="419" y="297"/>
                  <a:pt x="427" y="297"/>
                  <a:pt x="428" y="298"/>
                </a:cubicBezTo>
                <a:cubicBezTo>
                  <a:pt x="430" y="300"/>
                  <a:pt x="437" y="303"/>
                  <a:pt x="439" y="305"/>
                </a:cubicBezTo>
                <a:cubicBezTo>
                  <a:pt x="440" y="306"/>
                  <a:pt x="447" y="307"/>
                  <a:pt x="447" y="305"/>
                </a:cubicBezTo>
                <a:close/>
                <a:moveTo>
                  <a:pt x="621" y="417"/>
                </a:moveTo>
                <a:cubicBezTo>
                  <a:pt x="618" y="416"/>
                  <a:pt x="612" y="415"/>
                  <a:pt x="610" y="412"/>
                </a:cubicBezTo>
                <a:cubicBezTo>
                  <a:pt x="608" y="409"/>
                  <a:pt x="601" y="406"/>
                  <a:pt x="599" y="407"/>
                </a:cubicBezTo>
                <a:cubicBezTo>
                  <a:pt x="597" y="408"/>
                  <a:pt x="593" y="409"/>
                  <a:pt x="590" y="407"/>
                </a:cubicBezTo>
                <a:cubicBezTo>
                  <a:pt x="587" y="405"/>
                  <a:pt x="582" y="402"/>
                  <a:pt x="580" y="401"/>
                </a:cubicBezTo>
                <a:cubicBezTo>
                  <a:pt x="578" y="399"/>
                  <a:pt x="573" y="398"/>
                  <a:pt x="571" y="398"/>
                </a:cubicBezTo>
                <a:cubicBezTo>
                  <a:pt x="569" y="398"/>
                  <a:pt x="569" y="397"/>
                  <a:pt x="566" y="401"/>
                </a:cubicBezTo>
                <a:cubicBezTo>
                  <a:pt x="562" y="406"/>
                  <a:pt x="566" y="407"/>
                  <a:pt x="560" y="407"/>
                </a:cubicBezTo>
                <a:cubicBezTo>
                  <a:pt x="554" y="406"/>
                  <a:pt x="560" y="406"/>
                  <a:pt x="564" y="401"/>
                </a:cubicBezTo>
                <a:cubicBezTo>
                  <a:pt x="567" y="396"/>
                  <a:pt x="563" y="394"/>
                  <a:pt x="560" y="395"/>
                </a:cubicBezTo>
                <a:cubicBezTo>
                  <a:pt x="556" y="396"/>
                  <a:pt x="559" y="398"/>
                  <a:pt x="552" y="399"/>
                </a:cubicBezTo>
                <a:cubicBezTo>
                  <a:pt x="546" y="401"/>
                  <a:pt x="546" y="397"/>
                  <a:pt x="550" y="396"/>
                </a:cubicBezTo>
                <a:cubicBezTo>
                  <a:pt x="554" y="395"/>
                  <a:pt x="561" y="392"/>
                  <a:pt x="561" y="390"/>
                </a:cubicBezTo>
                <a:cubicBezTo>
                  <a:pt x="561" y="389"/>
                  <a:pt x="560" y="385"/>
                  <a:pt x="557" y="385"/>
                </a:cubicBezTo>
                <a:cubicBezTo>
                  <a:pt x="554" y="385"/>
                  <a:pt x="555" y="381"/>
                  <a:pt x="550" y="376"/>
                </a:cubicBezTo>
                <a:cubicBezTo>
                  <a:pt x="546" y="371"/>
                  <a:pt x="540" y="368"/>
                  <a:pt x="535" y="369"/>
                </a:cubicBezTo>
                <a:cubicBezTo>
                  <a:pt x="531" y="370"/>
                  <a:pt x="528" y="371"/>
                  <a:pt x="525" y="367"/>
                </a:cubicBezTo>
                <a:cubicBezTo>
                  <a:pt x="523" y="362"/>
                  <a:pt x="520" y="362"/>
                  <a:pt x="519" y="359"/>
                </a:cubicBezTo>
                <a:cubicBezTo>
                  <a:pt x="517" y="357"/>
                  <a:pt x="514" y="359"/>
                  <a:pt x="512" y="358"/>
                </a:cubicBezTo>
                <a:cubicBezTo>
                  <a:pt x="511" y="357"/>
                  <a:pt x="511" y="357"/>
                  <a:pt x="511" y="357"/>
                </a:cubicBezTo>
                <a:cubicBezTo>
                  <a:pt x="511" y="357"/>
                  <a:pt x="506" y="358"/>
                  <a:pt x="509" y="355"/>
                </a:cubicBezTo>
                <a:cubicBezTo>
                  <a:pt x="512" y="351"/>
                  <a:pt x="513" y="345"/>
                  <a:pt x="512" y="345"/>
                </a:cubicBezTo>
                <a:cubicBezTo>
                  <a:pt x="510" y="346"/>
                  <a:pt x="509" y="351"/>
                  <a:pt x="507" y="351"/>
                </a:cubicBezTo>
                <a:cubicBezTo>
                  <a:pt x="505" y="350"/>
                  <a:pt x="506" y="350"/>
                  <a:pt x="503" y="347"/>
                </a:cubicBezTo>
                <a:cubicBezTo>
                  <a:pt x="499" y="345"/>
                  <a:pt x="493" y="347"/>
                  <a:pt x="493" y="349"/>
                </a:cubicBezTo>
                <a:cubicBezTo>
                  <a:pt x="493" y="351"/>
                  <a:pt x="491" y="352"/>
                  <a:pt x="491" y="352"/>
                </a:cubicBezTo>
                <a:cubicBezTo>
                  <a:pt x="491" y="352"/>
                  <a:pt x="490" y="351"/>
                  <a:pt x="489" y="349"/>
                </a:cubicBezTo>
                <a:cubicBezTo>
                  <a:pt x="487" y="346"/>
                  <a:pt x="482" y="346"/>
                  <a:pt x="479" y="348"/>
                </a:cubicBezTo>
                <a:cubicBezTo>
                  <a:pt x="477" y="351"/>
                  <a:pt x="475" y="343"/>
                  <a:pt x="473" y="343"/>
                </a:cubicBezTo>
                <a:cubicBezTo>
                  <a:pt x="472" y="343"/>
                  <a:pt x="468" y="345"/>
                  <a:pt x="466" y="348"/>
                </a:cubicBezTo>
                <a:cubicBezTo>
                  <a:pt x="464" y="351"/>
                  <a:pt x="465" y="356"/>
                  <a:pt x="463" y="356"/>
                </a:cubicBezTo>
                <a:cubicBezTo>
                  <a:pt x="462" y="356"/>
                  <a:pt x="461" y="349"/>
                  <a:pt x="462" y="347"/>
                </a:cubicBezTo>
                <a:cubicBezTo>
                  <a:pt x="462" y="345"/>
                  <a:pt x="466" y="341"/>
                  <a:pt x="463" y="340"/>
                </a:cubicBezTo>
                <a:cubicBezTo>
                  <a:pt x="460" y="339"/>
                  <a:pt x="456" y="344"/>
                  <a:pt x="454" y="344"/>
                </a:cubicBezTo>
                <a:cubicBezTo>
                  <a:pt x="452" y="345"/>
                  <a:pt x="448" y="347"/>
                  <a:pt x="446" y="350"/>
                </a:cubicBezTo>
                <a:cubicBezTo>
                  <a:pt x="444" y="353"/>
                  <a:pt x="442" y="355"/>
                  <a:pt x="440" y="356"/>
                </a:cubicBezTo>
                <a:cubicBezTo>
                  <a:pt x="438" y="357"/>
                  <a:pt x="434" y="356"/>
                  <a:pt x="435" y="355"/>
                </a:cubicBezTo>
                <a:cubicBezTo>
                  <a:pt x="436" y="354"/>
                  <a:pt x="429" y="350"/>
                  <a:pt x="428" y="351"/>
                </a:cubicBezTo>
                <a:cubicBezTo>
                  <a:pt x="426" y="353"/>
                  <a:pt x="423" y="354"/>
                  <a:pt x="420" y="356"/>
                </a:cubicBezTo>
                <a:cubicBezTo>
                  <a:pt x="416" y="357"/>
                  <a:pt x="413" y="354"/>
                  <a:pt x="412" y="352"/>
                </a:cubicBezTo>
                <a:cubicBezTo>
                  <a:pt x="412" y="351"/>
                  <a:pt x="410" y="350"/>
                  <a:pt x="410" y="345"/>
                </a:cubicBezTo>
                <a:cubicBezTo>
                  <a:pt x="409" y="340"/>
                  <a:pt x="411" y="335"/>
                  <a:pt x="412" y="332"/>
                </a:cubicBezTo>
                <a:cubicBezTo>
                  <a:pt x="413" y="329"/>
                  <a:pt x="406" y="323"/>
                  <a:pt x="403" y="323"/>
                </a:cubicBezTo>
                <a:cubicBezTo>
                  <a:pt x="401" y="324"/>
                  <a:pt x="398" y="326"/>
                  <a:pt x="395" y="326"/>
                </a:cubicBezTo>
                <a:cubicBezTo>
                  <a:pt x="393" y="326"/>
                  <a:pt x="394" y="325"/>
                  <a:pt x="390" y="325"/>
                </a:cubicBezTo>
                <a:cubicBezTo>
                  <a:pt x="386" y="325"/>
                  <a:pt x="389" y="324"/>
                  <a:pt x="390" y="321"/>
                </a:cubicBezTo>
                <a:cubicBezTo>
                  <a:pt x="391" y="317"/>
                  <a:pt x="388" y="313"/>
                  <a:pt x="392" y="310"/>
                </a:cubicBezTo>
                <a:cubicBezTo>
                  <a:pt x="397" y="307"/>
                  <a:pt x="395" y="300"/>
                  <a:pt x="392" y="299"/>
                </a:cubicBezTo>
                <a:cubicBezTo>
                  <a:pt x="390" y="299"/>
                  <a:pt x="385" y="300"/>
                  <a:pt x="381" y="300"/>
                </a:cubicBezTo>
                <a:cubicBezTo>
                  <a:pt x="378" y="300"/>
                  <a:pt x="375" y="303"/>
                  <a:pt x="377" y="306"/>
                </a:cubicBezTo>
                <a:cubicBezTo>
                  <a:pt x="378" y="309"/>
                  <a:pt x="375" y="312"/>
                  <a:pt x="374" y="311"/>
                </a:cubicBezTo>
                <a:cubicBezTo>
                  <a:pt x="372" y="311"/>
                  <a:pt x="371" y="309"/>
                  <a:pt x="367" y="312"/>
                </a:cubicBezTo>
                <a:cubicBezTo>
                  <a:pt x="363" y="315"/>
                  <a:pt x="361" y="314"/>
                  <a:pt x="357" y="311"/>
                </a:cubicBezTo>
                <a:cubicBezTo>
                  <a:pt x="353" y="307"/>
                  <a:pt x="348" y="304"/>
                  <a:pt x="347" y="298"/>
                </a:cubicBezTo>
                <a:cubicBezTo>
                  <a:pt x="347" y="293"/>
                  <a:pt x="346" y="288"/>
                  <a:pt x="348" y="285"/>
                </a:cubicBezTo>
                <a:cubicBezTo>
                  <a:pt x="349" y="282"/>
                  <a:pt x="349" y="276"/>
                  <a:pt x="347" y="276"/>
                </a:cubicBezTo>
                <a:cubicBezTo>
                  <a:pt x="345" y="275"/>
                  <a:pt x="350" y="271"/>
                  <a:pt x="352" y="270"/>
                </a:cubicBezTo>
                <a:cubicBezTo>
                  <a:pt x="355" y="270"/>
                  <a:pt x="359" y="266"/>
                  <a:pt x="360" y="265"/>
                </a:cubicBezTo>
                <a:cubicBezTo>
                  <a:pt x="361" y="263"/>
                  <a:pt x="364" y="264"/>
                  <a:pt x="369" y="264"/>
                </a:cubicBezTo>
                <a:cubicBezTo>
                  <a:pt x="373" y="264"/>
                  <a:pt x="374" y="264"/>
                  <a:pt x="378" y="266"/>
                </a:cubicBezTo>
                <a:cubicBezTo>
                  <a:pt x="382" y="268"/>
                  <a:pt x="383" y="265"/>
                  <a:pt x="383" y="264"/>
                </a:cubicBezTo>
                <a:cubicBezTo>
                  <a:pt x="383" y="262"/>
                  <a:pt x="384" y="260"/>
                  <a:pt x="389" y="261"/>
                </a:cubicBezTo>
                <a:cubicBezTo>
                  <a:pt x="393" y="261"/>
                  <a:pt x="400" y="259"/>
                  <a:pt x="401" y="260"/>
                </a:cubicBezTo>
                <a:cubicBezTo>
                  <a:pt x="402" y="261"/>
                  <a:pt x="404" y="266"/>
                  <a:pt x="406" y="264"/>
                </a:cubicBezTo>
                <a:cubicBezTo>
                  <a:pt x="409" y="263"/>
                  <a:pt x="409" y="260"/>
                  <a:pt x="410" y="265"/>
                </a:cubicBezTo>
                <a:cubicBezTo>
                  <a:pt x="411" y="269"/>
                  <a:pt x="413" y="276"/>
                  <a:pt x="416" y="277"/>
                </a:cubicBezTo>
                <a:cubicBezTo>
                  <a:pt x="420" y="278"/>
                  <a:pt x="418" y="283"/>
                  <a:pt x="421" y="283"/>
                </a:cubicBezTo>
                <a:cubicBezTo>
                  <a:pt x="425" y="284"/>
                  <a:pt x="426" y="276"/>
                  <a:pt x="425" y="273"/>
                </a:cubicBezTo>
                <a:cubicBezTo>
                  <a:pt x="424" y="271"/>
                  <a:pt x="422" y="263"/>
                  <a:pt x="420" y="261"/>
                </a:cubicBezTo>
                <a:cubicBezTo>
                  <a:pt x="418" y="259"/>
                  <a:pt x="418" y="254"/>
                  <a:pt x="422" y="253"/>
                </a:cubicBezTo>
                <a:cubicBezTo>
                  <a:pt x="425" y="251"/>
                  <a:pt x="434" y="244"/>
                  <a:pt x="437" y="241"/>
                </a:cubicBezTo>
                <a:cubicBezTo>
                  <a:pt x="440" y="239"/>
                  <a:pt x="447" y="237"/>
                  <a:pt x="445" y="234"/>
                </a:cubicBezTo>
                <a:cubicBezTo>
                  <a:pt x="442" y="231"/>
                  <a:pt x="442" y="229"/>
                  <a:pt x="442" y="227"/>
                </a:cubicBezTo>
                <a:cubicBezTo>
                  <a:pt x="442" y="225"/>
                  <a:pt x="444" y="225"/>
                  <a:pt x="445" y="227"/>
                </a:cubicBezTo>
                <a:cubicBezTo>
                  <a:pt x="446" y="228"/>
                  <a:pt x="451" y="225"/>
                  <a:pt x="450" y="223"/>
                </a:cubicBezTo>
                <a:cubicBezTo>
                  <a:pt x="448" y="221"/>
                  <a:pt x="449" y="218"/>
                  <a:pt x="451" y="219"/>
                </a:cubicBezTo>
                <a:cubicBezTo>
                  <a:pt x="454" y="219"/>
                  <a:pt x="455" y="217"/>
                  <a:pt x="454" y="215"/>
                </a:cubicBezTo>
                <a:cubicBezTo>
                  <a:pt x="453" y="214"/>
                  <a:pt x="456" y="212"/>
                  <a:pt x="459" y="213"/>
                </a:cubicBezTo>
                <a:cubicBezTo>
                  <a:pt x="462" y="213"/>
                  <a:pt x="468" y="212"/>
                  <a:pt x="470" y="211"/>
                </a:cubicBezTo>
                <a:cubicBezTo>
                  <a:pt x="471" y="209"/>
                  <a:pt x="467" y="208"/>
                  <a:pt x="467" y="205"/>
                </a:cubicBezTo>
                <a:cubicBezTo>
                  <a:pt x="467" y="202"/>
                  <a:pt x="472" y="199"/>
                  <a:pt x="475" y="199"/>
                </a:cubicBezTo>
                <a:cubicBezTo>
                  <a:pt x="477" y="198"/>
                  <a:pt x="481" y="199"/>
                  <a:pt x="481" y="197"/>
                </a:cubicBezTo>
                <a:cubicBezTo>
                  <a:pt x="481" y="196"/>
                  <a:pt x="485" y="193"/>
                  <a:pt x="486" y="196"/>
                </a:cubicBezTo>
                <a:cubicBezTo>
                  <a:pt x="486" y="199"/>
                  <a:pt x="486" y="203"/>
                  <a:pt x="489" y="203"/>
                </a:cubicBezTo>
                <a:cubicBezTo>
                  <a:pt x="492" y="203"/>
                  <a:pt x="495" y="200"/>
                  <a:pt x="496" y="199"/>
                </a:cubicBezTo>
                <a:cubicBezTo>
                  <a:pt x="498" y="199"/>
                  <a:pt x="505" y="197"/>
                  <a:pt x="506" y="197"/>
                </a:cubicBezTo>
                <a:cubicBezTo>
                  <a:pt x="508" y="197"/>
                  <a:pt x="517" y="196"/>
                  <a:pt x="516" y="193"/>
                </a:cubicBezTo>
                <a:cubicBezTo>
                  <a:pt x="515" y="191"/>
                  <a:pt x="514" y="188"/>
                  <a:pt x="512" y="187"/>
                </a:cubicBezTo>
                <a:cubicBezTo>
                  <a:pt x="511" y="186"/>
                  <a:pt x="510" y="187"/>
                  <a:pt x="509" y="189"/>
                </a:cubicBezTo>
                <a:cubicBezTo>
                  <a:pt x="507" y="191"/>
                  <a:pt x="504" y="191"/>
                  <a:pt x="504" y="189"/>
                </a:cubicBezTo>
                <a:cubicBezTo>
                  <a:pt x="503" y="188"/>
                  <a:pt x="504" y="183"/>
                  <a:pt x="501" y="185"/>
                </a:cubicBezTo>
                <a:cubicBezTo>
                  <a:pt x="499" y="186"/>
                  <a:pt x="498" y="188"/>
                  <a:pt x="497" y="187"/>
                </a:cubicBezTo>
                <a:cubicBezTo>
                  <a:pt x="495" y="186"/>
                  <a:pt x="494" y="184"/>
                  <a:pt x="494" y="184"/>
                </a:cubicBezTo>
                <a:cubicBezTo>
                  <a:pt x="494" y="184"/>
                  <a:pt x="498" y="182"/>
                  <a:pt x="495" y="178"/>
                </a:cubicBezTo>
                <a:cubicBezTo>
                  <a:pt x="492" y="175"/>
                  <a:pt x="489" y="176"/>
                  <a:pt x="485" y="178"/>
                </a:cubicBezTo>
                <a:cubicBezTo>
                  <a:pt x="481" y="180"/>
                  <a:pt x="481" y="179"/>
                  <a:pt x="477" y="180"/>
                </a:cubicBezTo>
                <a:cubicBezTo>
                  <a:pt x="472" y="181"/>
                  <a:pt x="470" y="183"/>
                  <a:pt x="470" y="183"/>
                </a:cubicBezTo>
                <a:cubicBezTo>
                  <a:pt x="470" y="183"/>
                  <a:pt x="476" y="179"/>
                  <a:pt x="479" y="177"/>
                </a:cubicBezTo>
                <a:cubicBezTo>
                  <a:pt x="481" y="174"/>
                  <a:pt x="485" y="173"/>
                  <a:pt x="487" y="171"/>
                </a:cubicBezTo>
                <a:cubicBezTo>
                  <a:pt x="489" y="169"/>
                  <a:pt x="495" y="172"/>
                  <a:pt x="495" y="172"/>
                </a:cubicBezTo>
                <a:cubicBezTo>
                  <a:pt x="495" y="172"/>
                  <a:pt x="498" y="169"/>
                  <a:pt x="498" y="171"/>
                </a:cubicBezTo>
                <a:cubicBezTo>
                  <a:pt x="498" y="173"/>
                  <a:pt x="498" y="178"/>
                  <a:pt x="500" y="178"/>
                </a:cubicBezTo>
                <a:cubicBezTo>
                  <a:pt x="502" y="178"/>
                  <a:pt x="509" y="175"/>
                  <a:pt x="506" y="174"/>
                </a:cubicBezTo>
                <a:cubicBezTo>
                  <a:pt x="503" y="173"/>
                  <a:pt x="510" y="174"/>
                  <a:pt x="512" y="172"/>
                </a:cubicBezTo>
                <a:cubicBezTo>
                  <a:pt x="515" y="170"/>
                  <a:pt x="518" y="170"/>
                  <a:pt x="520" y="169"/>
                </a:cubicBezTo>
                <a:cubicBezTo>
                  <a:pt x="521" y="169"/>
                  <a:pt x="522" y="165"/>
                  <a:pt x="525" y="165"/>
                </a:cubicBezTo>
                <a:cubicBezTo>
                  <a:pt x="528" y="165"/>
                  <a:pt x="529" y="169"/>
                  <a:pt x="525" y="171"/>
                </a:cubicBezTo>
                <a:cubicBezTo>
                  <a:pt x="521" y="173"/>
                  <a:pt x="521" y="179"/>
                  <a:pt x="519" y="180"/>
                </a:cubicBezTo>
                <a:cubicBezTo>
                  <a:pt x="517" y="182"/>
                  <a:pt x="518" y="184"/>
                  <a:pt x="521" y="183"/>
                </a:cubicBezTo>
                <a:cubicBezTo>
                  <a:pt x="524" y="183"/>
                  <a:pt x="527" y="184"/>
                  <a:pt x="529" y="183"/>
                </a:cubicBezTo>
                <a:cubicBezTo>
                  <a:pt x="532" y="182"/>
                  <a:pt x="534" y="184"/>
                  <a:pt x="534" y="185"/>
                </a:cubicBezTo>
                <a:cubicBezTo>
                  <a:pt x="535" y="186"/>
                  <a:pt x="537" y="184"/>
                  <a:pt x="537" y="184"/>
                </a:cubicBezTo>
                <a:cubicBezTo>
                  <a:pt x="537" y="184"/>
                  <a:pt x="542" y="183"/>
                  <a:pt x="544" y="185"/>
                </a:cubicBezTo>
                <a:cubicBezTo>
                  <a:pt x="545" y="186"/>
                  <a:pt x="546" y="183"/>
                  <a:pt x="545" y="181"/>
                </a:cubicBezTo>
                <a:cubicBezTo>
                  <a:pt x="544" y="180"/>
                  <a:pt x="543" y="178"/>
                  <a:pt x="542" y="175"/>
                </a:cubicBezTo>
                <a:cubicBezTo>
                  <a:pt x="540" y="173"/>
                  <a:pt x="539" y="172"/>
                  <a:pt x="536" y="173"/>
                </a:cubicBezTo>
                <a:cubicBezTo>
                  <a:pt x="533" y="174"/>
                  <a:pt x="532" y="172"/>
                  <a:pt x="530" y="171"/>
                </a:cubicBezTo>
                <a:cubicBezTo>
                  <a:pt x="528" y="170"/>
                  <a:pt x="527" y="173"/>
                  <a:pt x="528" y="170"/>
                </a:cubicBezTo>
                <a:cubicBezTo>
                  <a:pt x="530" y="167"/>
                  <a:pt x="531" y="167"/>
                  <a:pt x="532" y="164"/>
                </a:cubicBezTo>
                <a:cubicBezTo>
                  <a:pt x="533" y="162"/>
                  <a:pt x="538" y="158"/>
                  <a:pt x="533" y="157"/>
                </a:cubicBezTo>
                <a:cubicBezTo>
                  <a:pt x="528" y="156"/>
                  <a:pt x="526" y="155"/>
                  <a:pt x="526" y="153"/>
                </a:cubicBezTo>
                <a:cubicBezTo>
                  <a:pt x="525" y="150"/>
                  <a:pt x="519" y="146"/>
                  <a:pt x="518" y="146"/>
                </a:cubicBezTo>
                <a:cubicBezTo>
                  <a:pt x="516" y="146"/>
                  <a:pt x="511" y="146"/>
                  <a:pt x="510" y="144"/>
                </a:cubicBezTo>
                <a:cubicBezTo>
                  <a:pt x="510" y="143"/>
                  <a:pt x="506" y="138"/>
                  <a:pt x="504" y="136"/>
                </a:cubicBezTo>
                <a:cubicBezTo>
                  <a:pt x="503" y="135"/>
                  <a:pt x="495" y="126"/>
                  <a:pt x="494" y="125"/>
                </a:cubicBezTo>
                <a:cubicBezTo>
                  <a:pt x="493" y="125"/>
                  <a:pt x="492" y="125"/>
                  <a:pt x="488" y="130"/>
                </a:cubicBezTo>
                <a:cubicBezTo>
                  <a:pt x="485" y="134"/>
                  <a:pt x="482" y="135"/>
                  <a:pt x="479" y="134"/>
                </a:cubicBezTo>
                <a:cubicBezTo>
                  <a:pt x="476" y="133"/>
                  <a:pt x="476" y="133"/>
                  <a:pt x="473" y="130"/>
                </a:cubicBezTo>
                <a:cubicBezTo>
                  <a:pt x="471" y="127"/>
                  <a:pt x="476" y="127"/>
                  <a:pt x="475" y="125"/>
                </a:cubicBezTo>
                <a:cubicBezTo>
                  <a:pt x="474" y="123"/>
                  <a:pt x="468" y="122"/>
                  <a:pt x="464" y="122"/>
                </a:cubicBezTo>
                <a:cubicBezTo>
                  <a:pt x="460" y="121"/>
                  <a:pt x="458" y="117"/>
                  <a:pt x="452" y="117"/>
                </a:cubicBezTo>
                <a:cubicBezTo>
                  <a:pt x="446" y="116"/>
                  <a:pt x="439" y="118"/>
                  <a:pt x="437" y="118"/>
                </a:cubicBezTo>
                <a:cubicBezTo>
                  <a:pt x="436" y="118"/>
                  <a:pt x="436" y="120"/>
                  <a:pt x="435" y="124"/>
                </a:cubicBezTo>
                <a:cubicBezTo>
                  <a:pt x="434" y="129"/>
                  <a:pt x="437" y="130"/>
                  <a:pt x="434" y="130"/>
                </a:cubicBezTo>
                <a:cubicBezTo>
                  <a:pt x="431" y="131"/>
                  <a:pt x="429" y="132"/>
                  <a:pt x="433" y="133"/>
                </a:cubicBezTo>
                <a:cubicBezTo>
                  <a:pt x="436" y="135"/>
                  <a:pt x="440" y="141"/>
                  <a:pt x="440" y="141"/>
                </a:cubicBezTo>
                <a:cubicBezTo>
                  <a:pt x="440" y="141"/>
                  <a:pt x="440" y="144"/>
                  <a:pt x="438" y="146"/>
                </a:cubicBezTo>
                <a:cubicBezTo>
                  <a:pt x="435" y="148"/>
                  <a:pt x="433" y="150"/>
                  <a:pt x="431" y="147"/>
                </a:cubicBezTo>
                <a:cubicBezTo>
                  <a:pt x="429" y="145"/>
                  <a:pt x="425" y="146"/>
                  <a:pt x="426" y="148"/>
                </a:cubicBezTo>
                <a:cubicBezTo>
                  <a:pt x="428" y="150"/>
                  <a:pt x="430" y="151"/>
                  <a:pt x="430" y="153"/>
                </a:cubicBezTo>
                <a:cubicBezTo>
                  <a:pt x="430" y="156"/>
                  <a:pt x="433" y="161"/>
                  <a:pt x="431" y="163"/>
                </a:cubicBezTo>
                <a:cubicBezTo>
                  <a:pt x="429" y="165"/>
                  <a:pt x="426" y="164"/>
                  <a:pt x="424" y="164"/>
                </a:cubicBezTo>
                <a:cubicBezTo>
                  <a:pt x="422" y="164"/>
                  <a:pt x="420" y="161"/>
                  <a:pt x="422" y="160"/>
                </a:cubicBezTo>
                <a:cubicBezTo>
                  <a:pt x="423" y="160"/>
                  <a:pt x="422" y="154"/>
                  <a:pt x="422" y="154"/>
                </a:cubicBezTo>
                <a:cubicBezTo>
                  <a:pt x="422" y="154"/>
                  <a:pt x="417" y="160"/>
                  <a:pt x="417" y="157"/>
                </a:cubicBezTo>
                <a:cubicBezTo>
                  <a:pt x="418" y="153"/>
                  <a:pt x="416" y="153"/>
                  <a:pt x="416" y="150"/>
                </a:cubicBezTo>
                <a:cubicBezTo>
                  <a:pt x="416" y="148"/>
                  <a:pt x="413" y="147"/>
                  <a:pt x="410" y="147"/>
                </a:cubicBezTo>
                <a:cubicBezTo>
                  <a:pt x="406" y="148"/>
                  <a:pt x="402" y="146"/>
                  <a:pt x="396" y="145"/>
                </a:cubicBezTo>
                <a:cubicBezTo>
                  <a:pt x="389" y="144"/>
                  <a:pt x="387" y="143"/>
                  <a:pt x="381" y="141"/>
                </a:cubicBezTo>
                <a:cubicBezTo>
                  <a:pt x="376" y="138"/>
                  <a:pt x="374" y="140"/>
                  <a:pt x="372" y="140"/>
                </a:cubicBezTo>
                <a:cubicBezTo>
                  <a:pt x="369" y="141"/>
                  <a:pt x="370" y="135"/>
                  <a:pt x="367" y="134"/>
                </a:cubicBezTo>
                <a:cubicBezTo>
                  <a:pt x="363" y="133"/>
                  <a:pt x="361" y="135"/>
                  <a:pt x="361" y="130"/>
                </a:cubicBezTo>
                <a:cubicBezTo>
                  <a:pt x="360" y="125"/>
                  <a:pt x="362" y="124"/>
                  <a:pt x="370" y="119"/>
                </a:cubicBezTo>
                <a:cubicBezTo>
                  <a:pt x="378" y="113"/>
                  <a:pt x="377" y="111"/>
                  <a:pt x="384" y="110"/>
                </a:cubicBezTo>
                <a:cubicBezTo>
                  <a:pt x="390" y="110"/>
                  <a:pt x="393" y="111"/>
                  <a:pt x="393" y="109"/>
                </a:cubicBezTo>
                <a:cubicBezTo>
                  <a:pt x="393" y="107"/>
                  <a:pt x="395" y="100"/>
                  <a:pt x="395" y="104"/>
                </a:cubicBezTo>
                <a:cubicBezTo>
                  <a:pt x="395" y="107"/>
                  <a:pt x="402" y="108"/>
                  <a:pt x="399" y="110"/>
                </a:cubicBezTo>
                <a:cubicBezTo>
                  <a:pt x="395" y="113"/>
                  <a:pt x="397" y="113"/>
                  <a:pt x="400" y="113"/>
                </a:cubicBezTo>
                <a:cubicBezTo>
                  <a:pt x="403" y="113"/>
                  <a:pt x="408" y="111"/>
                  <a:pt x="408" y="111"/>
                </a:cubicBezTo>
                <a:cubicBezTo>
                  <a:pt x="408" y="111"/>
                  <a:pt x="414" y="108"/>
                  <a:pt x="415" y="110"/>
                </a:cubicBezTo>
                <a:cubicBezTo>
                  <a:pt x="417" y="113"/>
                  <a:pt x="417" y="115"/>
                  <a:pt x="419" y="115"/>
                </a:cubicBezTo>
                <a:cubicBezTo>
                  <a:pt x="422" y="115"/>
                  <a:pt x="428" y="112"/>
                  <a:pt x="423" y="109"/>
                </a:cubicBezTo>
                <a:cubicBezTo>
                  <a:pt x="418" y="107"/>
                  <a:pt x="415" y="107"/>
                  <a:pt x="412" y="104"/>
                </a:cubicBezTo>
                <a:cubicBezTo>
                  <a:pt x="409" y="101"/>
                  <a:pt x="409" y="102"/>
                  <a:pt x="406" y="103"/>
                </a:cubicBezTo>
                <a:cubicBezTo>
                  <a:pt x="403" y="104"/>
                  <a:pt x="403" y="102"/>
                  <a:pt x="401" y="102"/>
                </a:cubicBezTo>
                <a:cubicBezTo>
                  <a:pt x="400" y="102"/>
                  <a:pt x="398" y="102"/>
                  <a:pt x="398" y="101"/>
                </a:cubicBezTo>
                <a:cubicBezTo>
                  <a:pt x="397" y="99"/>
                  <a:pt x="398" y="99"/>
                  <a:pt x="402" y="99"/>
                </a:cubicBezTo>
                <a:cubicBezTo>
                  <a:pt x="406" y="99"/>
                  <a:pt x="410" y="100"/>
                  <a:pt x="410" y="100"/>
                </a:cubicBezTo>
                <a:cubicBezTo>
                  <a:pt x="410" y="100"/>
                  <a:pt x="415" y="99"/>
                  <a:pt x="416" y="98"/>
                </a:cubicBezTo>
                <a:cubicBezTo>
                  <a:pt x="417" y="98"/>
                  <a:pt x="423" y="97"/>
                  <a:pt x="422" y="94"/>
                </a:cubicBezTo>
                <a:cubicBezTo>
                  <a:pt x="421" y="90"/>
                  <a:pt x="417" y="90"/>
                  <a:pt x="416" y="89"/>
                </a:cubicBezTo>
                <a:cubicBezTo>
                  <a:pt x="415" y="88"/>
                  <a:pt x="418" y="86"/>
                  <a:pt x="420" y="86"/>
                </a:cubicBezTo>
                <a:cubicBezTo>
                  <a:pt x="422" y="85"/>
                  <a:pt x="427" y="86"/>
                  <a:pt x="427" y="86"/>
                </a:cubicBezTo>
                <a:cubicBezTo>
                  <a:pt x="427" y="86"/>
                  <a:pt x="431" y="86"/>
                  <a:pt x="431" y="85"/>
                </a:cubicBezTo>
                <a:cubicBezTo>
                  <a:pt x="431" y="83"/>
                  <a:pt x="430" y="81"/>
                  <a:pt x="432" y="82"/>
                </a:cubicBezTo>
                <a:cubicBezTo>
                  <a:pt x="434" y="83"/>
                  <a:pt x="432" y="87"/>
                  <a:pt x="436" y="86"/>
                </a:cubicBezTo>
                <a:cubicBezTo>
                  <a:pt x="439" y="85"/>
                  <a:pt x="440" y="86"/>
                  <a:pt x="442" y="87"/>
                </a:cubicBezTo>
                <a:cubicBezTo>
                  <a:pt x="444" y="88"/>
                  <a:pt x="441" y="93"/>
                  <a:pt x="439" y="94"/>
                </a:cubicBezTo>
                <a:cubicBezTo>
                  <a:pt x="437" y="94"/>
                  <a:pt x="434" y="96"/>
                  <a:pt x="439" y="96"/>
                </a:cubicBezTo>
                <a:cubicBezTo>
                  <a:pt x="443" y="97"/>
                  <a:pt x="446" y="97"/>
                  <a:pt x="446" y="97"/>
                </a:cubicBezTo>
                <a:cubicBezTo>
                  <a:pt x="446" y="97"/>
                  <a:pt x="448" y="94"/>
                  <a:pt x="450" y="92"/>
                </a:cubicBezTo>
                <a:cubicBezTo>
                  <a:pt x="451" y="90"/>
                  <a:pt x="453" y="91"/>
                  <a:pt x="454" y="92"/>
                </a:cubicBezTo>
                <a:cubicBezTo>
                  <a:pt x="456" y="93"/>
                  <a:pt x="461" y="94"/>
                  <a:pt x="456" y="95"/>
                </a:cubicBezTo>
                <a:cubicBezTo>
                  <a:pt x="451" y="97"/>
                  <a:pt x="450" y="99"/>
                  <a:pt x="448" y="100"/>
                </a:cubicBezTo>
                <a:cubicBezTo>
                  <a:pt x="447" y="102"/>
                  <a:pt x="447" y="104"/>
                  <a:pt x="442" y="102"/>
                </a:cubicBezTo>
                <a:cubicBezTo>
                  <a:pt x="437" y="101"/>
                  <a:pt x="434" y="102"/>
                  <a:pt x="433" y="104"/>
                </a:cubicBezTo>
                <a:cubicBezTo>
                  <a:pt x="432" y="105"/>
                  <a:pt x="433" y="111"/>
                  <a:pt x="435" y="111"/>
                </a:cubicBezTo>
                <a:cubicBezTo>
                  <a:pt x="437" y="110"/>
                  <a:pt x="439" y="110"/>
                  <a:pt x="441" y="109"/>
                </a:cubicBezTo>
                <a:cubicBezTo>
                  <a:pt x="443" y="108"/>
                  <a:pt x="452" y="110"/>
                  <a:pt x="454" y="110"/>
                </a:cubicBezTo>
                <a:cubicBezTo>
                  <a:pt x="457" y="109"/>
                  <a:pt x="461" y="113"/>
                  <a:pt x="462" y="113"/>
                </a:cubicBezTo>
                <a:cubicBezTo>
                  <a:pt x="463" y="112"/>
                  <a:pt x="465" y="114"/>
                  <a:pt x="467" y="116"/>
                </a:cubicBezTo>
                <a:cubicBezTo>
                  <a:pt x="470" y="117"/>
                  <a:pt x="469" y="112"/>
                  <a:pt x="473" y="115"/>
                </a:cubicBezTo>
                <a:cubicBezTo>
                  <a:pt x="477" y="118"/>
                  <a:pt x="475" y="118"/>
                  <a:pt x="477" y="118"/>
                </a:cubicBezTo>
                <a:cubicBezTo>
                  <a:pt x="479" y="118"/>
                  <a:pt x="484" y="119"/>
                  <a:pt x="484" y="119"/>
                </a:cubicBezTo>
                <a:cubicBezTo>
                  <a:pt x="484" y="119"/>
                  <a:pt x="485" y="115"/>
                  <a:pt x="489" y="116"/>
                </a:cubicBezTo>
                <a:cubicBezTo>
                  <a:pt x="492" y="116"/>
                  <a:pt x="496" y="121"/>
                  <a:pt x="495" y="118"/>
                </a:cubicBezTo>
                <a:cubicBezTo>
                  <a:pt x="495" y="115"/>
                  <a:pt x="496" y="112"/>
                  <a:pt x="493" y="110"/>
                </a:cubicBezTo>
                <a:cubicBezTo>
                  <a:pt x="490" y="108"/>
                  <a:pt x="485" y="106"/>
                  <a:pt x="484" y="105"/>
                </a:cubicBezTo>
                <a:cubicBezTo>
                  <a:pt x="483" y="104"/>
                  <a:pt x="482" y="102"/>
                  <a:pt x="484" y="102"/>
                </a:cubicBezTo>
                <a:cubicBezTo>
                  <a:pt x="485" y="101"/>
                  <a:pt x="490" y="102"/>
                  <a:pt x="493" y="104"/>
                </a:cubicBezTo>
                <a:cubicBezTo>
                  <a:pt x="496" y="106"/>
                  <a:pt x="499" y="108"/>
                  <a:pt x="501" y="106"/>
                </a:cubicBezTo>
                <a:cubicBezTo>
                  <a:pt x="503" y="105"/>
                  <a:pt x="506" y="104"/>
                  <a:pt x="507" y="103"/>
                </a:cubicBezTo>
                <a:cubicBezTo>
                  <a:pt x="508" y="102"/>
                  <a:pt x="511" y="98"/>
                  <a:pt x="511" y="98"/>
                </a:cubicBezTo>
                <a:cubicBezTo>
                  <a:pt x="511" y="98"/>
                  <a:pt x="500" y="97"/>
                  <a:pt x="498" y="95"/>
                </a:cubicBezTo>
                <a:cubicBezTo>
                  <a:pt x="496" y="93"/>
                  <a:pt x="491" y="90"/>
                  <a:pt x="490" y="90"/>
                </a:cubicBezTo>
                <a:cubicBezTo>
                  <a:pt x="488" y="90"/>
                  <a:pt x="484" y="93"/>
                  <a:pt x="482" y="89"/>
                </a:cubicBezTo>
                <a:cubicBezTo>
                  <a:pt x="481" y="85"/>
                  <a:pt x="481" y="81"/>
                  <a:pt x="479" y="80"/>
                </a:cubicBezTo>
                <a:cubicBezTo>
                  <a:pt x="478" y="80"/>
                  <a:pt x="462" y="78"/>
                  <a:pt x="460" y="77"/>
                </a:cubicBezTo>
                <a:cubicBezTo>
                  <a:pt x="458" y="76"/>
                  <a:pt x="448" y="73"/>
                  <a:pt x="445" y="71"/>
                </a:cubicBezTo>
                <a:cubicBezTo>
                  <a:pt x="442" y="69"/>
                  <a:pt x="437" y="66"/>
                  <a:pt x="434" y="66"/>
                </a:cubicBezTo>
                <a:cubicBezTo>
                  <a:pt x="431" y="66"/>
                  <a:pt x="418" y="68"/>
                  <a:pt x="416" y="68"/>
                </a:cubicBezTo>
                <a:cubicBezTo>
                  <a:pt x="414" y="67"/>
                  <a:pt x="407" y="68"/>
                  <a:pt x="404" y="69"/>
                </a:cubicBezTo>
                <a:cubicBezTo>
                  <a:pt x="401" y="69"/>
                  <a:pt x="408" y="74"/>
                  <a:pt x="402" y="75"/>
                </a:cubicBezTo>
                <a:cubicBezTo>
                  <a:pt x="396" y="76"/>
                  <a:pt x="397" y="77"/>
                  <a:pt x="398" y="71"/>
                </a:cubicBezTo>
                <a:cubicBezTo>
                  <a:pt x="399" y="66"/>
                  <a:pt x="394" y="64"/>
                  <a:pt x="389" y="66"/>
                </a:cubicBezTo>
                <a:cubicBezTo>
                  <a:pt x="384" y="69"/>
                  <a:pt x="377" y="70"/>
                  <a:pt x="378" y="73"/>
                </a:cubicBezTo>
                <a:cubicBezTo>
                  <a:pt x="380" y="76"/>
                  <a:pt x="378" y="77"/>
                  <a:pt x="382" y="80"/>
                </a:cubicBezTo>
                <a:cubicBezTo>
                  <a:pt x="386" y="83"/>
                  <a:pt x="387" y="83"/>
                  <a:pt x="392" y="83"/>
                </a:cubicBezTo>
                <a:cubicBezTo>
                  <a:pt x="397" y="83"/>
                  <a:pt x="402" y="84"/>
                  <a:pt x="402" y="84"/>
                </a:cubicBezTo>
                <a:cubicBezTo>
                  <a:pt x="402" y="84"/>
                  <a:pt x="402" y="88"/>
                  <a:pt x="400" y="89"/>
                </a:cubicBezTo>
                <a:cubicBezTo>
                  <a:pt x="398" y="90"/>
                  <a:pt x="395" y="90"/>
                  <a:pt x="394" y="92"/>
                </a:cubicBezTo>
                <a:cubicBezTo>
                  <a:pt x="394" y="94"/>
                  <a:pt x="390" y="96"/>
                  <a:pt x="390" y="94"/>
                </a:cubicBezTo>
                <a:cubicBezTo>
                  <a:pt x="390" y="93"/>
                  <a:pt x="392" y="90"/>
                  <a:pt x="389" y="88"/>
                </a:cubicBezTo>
                <a:cubicBezTo>
                  <a:pt x="386" y="86"/>
                  <a:pt x="386" y="85"/>
                  <a:pt x="383" y="87"/>
                </a:cubicBezTo>
                <a:cubicBezTo>
                  <a:pt x="380" y="89"/>
                  <a:pt x="379" y="90"/>
                  <a:pt x="378" y="87"/>
                </a:cubicBezTo>
                <a:cubicBezTo>
                  <a:pt x="376" y="84"/>
                  <a:pt x="372" y="81"/>
                  <a:pt x="372" y="81"/>
                </a:cubicBezTo>
                <a:cubicBezTo>
                  <a:pt x="372" y="81"/>
                  <a:pt x="369" y="77"/>
                  <a:pt x="366" y="76"/>
                </a:cubicBezTo>
                <a:cubicBezTo>
                  <a:pt x="364" y="74"/>
                  <a:pt x="360" y="74"/>
                  <a:pt x="360" y="76"/>
                </a:cubicBezTo>
                <a:cubicBezTo>
                  <a:pt x="359" y="78"/>
                  <a:pt x="360" y="80"/>
                  <a:pt x="362" y="83"/>
                </a:cubicBezTo>
                <a:cubicBezTo>
                  <a:pt x="363" y="86"/>
                  <a:pt x="365" y="93"/>
                  <a:pt x="362" y="93"/>
                </a:cubicBezTo>
                <a:cubicBezTo>
                  <a:pt x="360" y="94"/>
                  <a:pt x="359" y="94"/>
                  <a:pt x="356" y="95"/>
                </a:cubicBezTo>
                <a:cubicBezTo>
                  <a:pt x="354" y="96"/>
                  <a:pt x="353" y="94"/>
                  <a:pt x="353" y="91"/>
                </a:cubicBezTo>
                <a:cubicBezTo>
                  <a:pt x="353" y="88"/>
                  <a:pt x="352" y="85"/>
                  <a:pt x="352" y="84"/>
                </a:cubicBezTo>
                <a:cubicBezTo>
                  <a:pt x="353" y="83"/>
                  <a:pt x="349" y="85"/>
                  <a:pt x="346" y="84"/>
                </a:cubicBezTo>
                <a:cubicBezTo>
                  <a:pt x="342" y="83"/>
                  <a:pt x="339" y="85"/>
                  <a:pt x="342" y="86"/>
                </a:cubicBezTo>
                <a:cubicBezTo>
                  <a:pt x="346" y="88"/>
                  <a:pt x="347" y="92"/>
                  <a:pt x="344" y="93"/>
                </a:cubicBezTo>
                <a:cubicBezTo>
                  <a:pt x="340" y="94"/>
                  <a:pt x="327" y="93"/>
                  <a:pt x="323" y="93"/>
                </a:cubicBezTo>
                <a:cubicBezTo>
                  <a:pt x="319" y="93"/>
                  <a:pt x="313" y="94"/>
                  <a:pt x="312" y="92"/>
                </a:cubicBezTo>
                <a:cubicBezTo>
                  <a:pt x="311" y="90"/>
                  <a:pt x="315" y="88"/>
                  <a:pt x="318" y="88"/>
                </a:cubicBezTo>
                <a:cubicBezTo>
                  <a:pt x="321" y="88"/>
                  <a:pt x="328" y="89"/>
                  <a:pt x="331" y="85"/>
                </a:cubicBezTo>
                <a:cubicBezTo>
                  <a:pt x="335" y="80"/>
                  <a:pt x="328" y="80"/>
                  <a:pt x="325" y="80"/>
                </a:cubicBezTo>
                <a:cubicBezTo>
                  <a:pt x="322" y="80"/>
                  <a:pt x="319" y="79"/>
                  <a:pt x="316" y="75"/>
                </a:cubicBezTo>
                <a:cubicBezTo>
                  <a:pt x="313" y="72"/>
                  <a:pt x="318" y="69"/>
                  <a:pt x="317" y="68"/>
                </a:cubicBezTo>
                <a:cubicBezTo>
                  <a:pt x="317" y="66"/>
                  <a:pt x="313" y="68"/>
                  <a:pt x="310" y="68"/>
                </a:cubicBezTo>
                <a:cubicBezTo>
                  <a:pt x="306" y="68"/>
                  <a:pt x="301" y="65"/>
                  <a:pt x="301" y="68"/>
                </a:cubicBezTo>
                <a:cubicBezTo>
                  <a:pt x="301" y="71"/>
                  <a:pt x="305" y="80"/>
                  <a:pt x="302" y="78"/>
                </a:cubicBezTo>
                <a:cubicBezTo>
                  <a:pt x="300" y="76"/>
                  <a:pt x="300" y="73"/>
                  <a:pt x="298" y="71"/>
                </a:cubicBezTo>
                <a:cubicBezTo>
                  <a:pt x="296" y="69"/>
                  <a:pt x="293" y="69"/>
                  <a:pt x="289" y="69"/>
                </a:cubicBezTo>
                <a:cubicBezTo>
                  <a:pt x="286" y="70"/>
                  <a:pt x="279" y="71"/>
                  <a:pt x="277" y="71"/>
                </a:cubicBezTo>
                <a:cubicBezTo>
                  <a:pt x="275" y="70"/>
                  <a:pt x="277" y="70"/>
                  <a:pt x="273" y="68"/>
                </a:cubicBezTo>
                <a:cubicBezTo>
                  <a:pt x="269" y="66"/>
                  <a:pt x="267" y="67"/>
                  <a:pt x="264" y="65"/>
                </a:cubicBezTo>
                <a:cubicBezTo>
                  <a:pt x="261" y="63"/>
                  <a:pt x="263" y="62"/>
                  <a:pt x="258" y="62"/>
                </a:cubicBezTo>
                <a:cubicBezTo>
                  <a:pt x="253" y="62"/>
                  <a:pt x="253" y="65"/>
                  <a:pt x="248" y="64"/>
                </a:cubicBezTo>
                <a:cubicBezTo>
                  <a:pt x="243" y="63"/>
                  <a:pt x="241" y="64"/>
                  <a:pt x="236" y="64"/>
                </a:cubicBezTo>
                <a:cubicBezTo>
                  <a:pt x="230" y="63"/>
                  <a:pt x="228" y="63"/>
                  <a:pt x="227" y="66"/>
                </a:cubicBezTo>
                <a:cubicBezTo>
                  <a:pt x="226" y="68"/>
                  <a:pt x="225" y="73"/>
                  <a:pt x="223" y="73"/>
                </a:cubicBezTo>
                <a:cubicBezTo>
                  <a:pt x="220" y="73"/>
                  <a:pt x="218" y="76"/>
                  <a:pt x="225" y="76"/>
                </a:cubicBezTo>
                <a:cubicBezTo>
                  <a:pt x="232" y="76"/>
                  <a:pt x="228" y="80"/>
                  <a:pt x="234" y="79"/>
                </a:cubicBezTo>
                <a:cubicBezTo>
                  <a:pt x="241" y="79"/>
                  <a:pt x="246" y="79"/>
                  <a:pt x="248" y="76"/>
                </a:cubicBezTo>
                <a:cubicBezTo>
                  <a:pt x="249" y="73"/>
                  <a:pt x="251" y="73"/>
                  <a:pt x="251" y="74"/>
                </a:cubicBezTo>
                <a:cubicBezTo>
                  <a:pt x="252" y="75"/>
                  <a:pt x="258" y="82"/>
                  <a:pt x="258" y="82"/>
                </a:cubicBezTo>
                <a:cubicBezTo>
                  <a:pt x="258" y="82"/>
                  <a:pt x="261" y="85"/>
                  <a:pt x="263" y="86"/>
                </a:cubicBezTo>
                <a:cubicBezTo>
                  <a:pt x="265" y="86"/>
                  <a:pt x="261" y="90"/>
                  <a:pt x="258" y="88"/>
                </a:cubicBezTo>
                <a:cubicBezTo>
                  <a:pt x="255" y="86"/>
                  <a:pt x="250" y="86"/>
                  <a:pt x="247" y="85"/>
                </a:cubicBezTo>
                <a:cubicBezTo>
                  <a:pt x="245" y="83"/>
                  <a:pt x="235" y="83"/>
                  <a:pt x="232" y="83"/>
                </a:cubicBezTo>
                <a:cubicBezTo>
                  <a:pt x="230" y="83"/>
                  <a:pt x="225" y="82"/>
                  <a:pt x="224" y="82"/>
                </a:cubicBezTo>
                <a:cubicBezTo>
                  <a:pt x="222" y="82"/>
                  <a:pt x="217" y="86"/>
                  <a:pt x="217" y="86"/>
                </a:cubicBezTo>
                <a:cubicBezTo>
                  <a:pt x="217" y="86"/>
                  <a:pt x="215" y="83"/>
                  <a:pt x="214" y="81"/>
                </a:cubicBezTo>
                <a:cubicBezTo>
                  <a:pt x="213" y="80"/>
                  <a:pt x="211" y="83"/>
                  <a:pt x="210" y="83"/>
                </a:cubicBezTo>
                <a:cubicBezTo>
                  <a:pt x="208" y="83"/>
                  <a:pt x="204" y="80"/>
                  <a:pt x="199" y="82"/>
                </a:cubicBezTo>
                <a:cubicBezTo>
                  <a:pt x="195" y="83"/>
                  <a:pt x="196" y="85"/>
                  <a:pt x="190" y="84"/>
                </a:cubicBezTo>
                <a:cubicBezTo>
                  <a:pt x="183" y="84"/>
                  <a:pt x="182" y="83"/>
                  <a:pt x="179" y="83"/>
                </a:cubicBezTo>
                <a:cubicBezTo>
                  <a:pt x="177" y="83"/>
                  <a:pt x="177" y="83"/>
                  <a:pt x="177" y="83"/>
                </a:cubicBezTo>
                <a:cubicBezTo>
                  <a:pt x="177" y="83"/>
                  <a:pt x="177" y="85"/>
                  <a:pt x="175" y="86"/>
                </a:cubicBezTo>
                <a:cubicBezTo>
                  <a:pt x="172" y="88"/>
                  <a:pt x="170" y="90"/>
                  <a:pt x="168" y="88"/>
                </a:cubicBezTo>
                <a:cubicBezTo>
                  <a:pt x="166" y="85"/>
                  <a:pt x="165" y="85"/>
                  <a:pt x="164" y="85"/>
                </a:cubicBezTo>
                <a:cubicBezTo>
                  <a:pt x="163" y="85"/>
                  <a:pt x="161" y="83"/>
                  <a:pt x="156" y="84"/>
                </a:cubicBezTo>
                <a:cubicBezTo>
                  <a:pt x="151" y="85"/>
                  <a:pt x="143" y="82"/>
                  <a:pt x="142" y="82"/>
                </a:cubicBezTo>
                <a:cubicBezTo>
                  <a:pt x="140" y="82"/>
                  <a:pt x="127" y="82"/>
                  <a:pt x="124" y="81"/>
                </a:cubicBezTo>
                <a:cubicBezTo>
                  <a:pt x="121" y="80"/>
                  <a:pt x="113" y="80"/>
                  <a:pt x="110" y="80"/>
                </a:cubicBezTo>
                <a:cubicBezTo>
                  <a:pt x="107" y="81"/>
                  <a:pt x="99" y="81"/>
                  <a:pt x="99" y="81"/>
                </a:cubicBezTo>
                <a:cubicBezTo>
                  <a:pt x="99" y="81"/>
                  <a:pt x="93" y="77"/>
                  <a:pt x="92" y="77"/>
                </a:cubicBezTo>
                <a:cubicBezTo>
                  <a:pt x="91" y="77"/>
                  <a:pt x="87" y="79"/>
                  <a:pt x="85" y="77"/>
                </a:cubicBezTo>
                <a:cubicBezTo>
                  <a:pt x="83" y="75"/>
                  <a:pt x="80" y="74"/>
                  <a:pt x="80" y="74"/>
                </a:cubicBezTo>
                <a:cubicBezTo>
                  <a:pt x="80" y="74"/>
                  <a:pt x="78" y="78"/>
                  <a:pt x="76" y="79"/>
                </a:cubicBezTo>
                <a:cubicBezTo>
                  <a:pt x="73" y="80"/>
                  <a:pt x="67" y="81"/>
                  <a:pt x="66" y="80"/>
                </a:cubicBezTo>
                <a:cubicBezTo>
                  <a:pt x="65" y="80"/>
                  <a:pt x="55" y="83"/>
                  <a:pt x="55" y="83"/>
                </a:cubicBezTo>
                <a:cubicBezTo>
                  <a:pt x="55" y="83"/>
                  <a:pt x="49" y="88"/>
                  <a:pt x="48" y="88"/>
                </a:cubicBezTo>
                <a:cubicBezTo>
                  <a:pt x="46" y="88"/>
                  <a:pt x="40" y="87"/>
                  <a:pt x="41" y="88"/>
                </a:cubicBezTo>
                <a:cubicBezTo>
                  <a:pt x="42" y="90"/>
                  <a:pt x="41" y="93"/>
                  <a:pt x="47" y="93"/>
                </a:cubicBezTo>
                <a:cubicBezTo>
                  <a:pt x="53" y="93"/>
                  <a:pt x="53" y="95"/>
                  <a:pt x="56" y="96"/>
                </a:cubicBezTo>
                <a:cubicBezTo>
                  <a:pt x="58" y="96"/>
                  <a:pt x="59" y="96"/>
                  <a:pt x="61" y="98"/>
                </a:cubicBezTo>
                <a:cubicBezTo>
                  <a:pt x="64" y="100"/>
                  <a:pt x="64" y="102"/>
                  <a:pt x="61" y="102"/>
                </a:cubicBezTo>
                <a:cubicBezTo>
                  <a:pt x="57" y="102"/>
                  <a:pt x="53" y="101"/>
                  <a:pt x="51" y="99"/>
                </a:cubicBezTo>
                <a:cubicBezTo>
                  <a:pt x="49" y="97"/>
                  <a:pt x="49" y="97"/>
                  <a:pt x="49" y="97"/>
                </a:cubicBezTo>
                <a:cubicBezTo>
                  <a:pt x="45" y="99"/>
                  <a:pt x="45" y="99"/>
                  <a:pt x="45" y="99"/>
                </a:cubicBezTo>
                <a:cubicBezTo>
                  <a:pt x="39" y="99"/>
                  <a:pt x="33" y="102"/>
                  <a:pt x="33" y="102"/>
                </a:cubicBezTo>
                <a:cubicBezTo>
                  <a:pt x="33" y="102"/>
                  <a:pt x="34" y="105"/>
                  <a:pt x="38" y="108"/>
                </a:cubicBezTo>
                <a:cubicBezTo>
                  <a:pt x="41" y="110"/>
                  <a:pt x="50" y="110"/>
                  <a:pt x="50" y="110"/>
                </a:cubicBezTo>
                <a:cubicBezTo>
                  <a:pt x="50" y="110"/>
                  <a:pt x="55" y="110"/>
                  <a:pt x="58" y="108"/>
                </a:cubicBezTo>
                <a:cubicBezTo>
                  <a:pt x="60" y="107"/>
                  <a:pt x="62" y="107"/>
                  <a:pt x="64" y="107"/>
                </a:cubicBezTo>
                <a:cubicBezTo>
                  <a:pt x="65" y="108"/>
                  <a:pt x="63" y="113"/>
                  <a:pt x="59" y="112"/>
                </a:cubicBezTo>
                <a:cubicBezTo>
                  <a:pt x="54" y="112"/>
                  <a:pt x="50" y="113"/>
                  <a:pt x="46" y="115"/>
                </a:cubicBezTo>
                <a:cubicBezTo>
                  <a:pt x="43" y="118"/>
                  <a:pt x="40" y="118"/>
                  <a:pt x="41" y="121"/>
                </a:cubicBezTo>
                <a:cubicBezTo>
                  <a:pt x="43" y="124"/>
                  <a:pt x="48" y="128"/>
                  <a:pt x="49" y="130"/>
                </a:cubicBezTo>
                <a:cubicBezTo>
                  <a:pt x="49" y="132"/>
                  <a:pt x="56" y="129"/>
                  <a:pt x="56" y="127"/>
                </a:cubicBezTo>
                <a:cubicBezTo>
                  <a:pt x="57" y="125"/>
                  <a:pt x="61" y="125"/>
                  <a:pt x="60" y="129"/>
                </a:cubicBezTo>
                <a:cubicBezTo>
                  <a:pt x="59" y="133"/>
                  <a:pt x="64" y="134"/>
                  <a:pt x="64" y="134"/>
                </a:cubicBezTo>
                <a:cubicBezTo>
                  <a:pt x="64" y="134"/>
                  <a:pt x="66" y="130"/>
                  <a:pt x="67" y="131"/>
                </a:cubicBezTo>
                <a:cubicBezTo>
                  <a:pt x="68" y="132"/>
                  <a:pt x="72" y="135"/>
                  <a:pt x="72" y="135"/>
                </a:cubicBezTo>
                <a:cubicBezTo>
                  <a:pt x="72" y="135"/>
                  <a:pt x="77" y="132"/>
                  <a:pt x="78" y="134"/>
                </a:cubicBezTo>
                <a:cubicBezTo>
                  <a:pt x="80" y="136"/>
                  <a:pt x="76" y="138"/>
                  <a:pt x="74" y="139"/>
                </a:cubicBezTo>
                <a:cubicBezTo>
                  <a:pt x="72" y="141"/>
                  <a:pt x="63" y="144"/>
                  <a:pt x="61" y="145"/>
                </a:cubicBezTo>
                <a:cubicBezTo>
                  <a:pt x="59" y="146"/>
                  <a:pt x="52" y="149"/>
                  <a:pt x="50" y="149"/>
                </a:cubicBezTo>
                <a:cubicBezTo>
                  <a:pt x="48" y="149"/>
                  <a:pt x="48" y="154"/>
                  <a:pt x="51" y="153"/>
                </a:cubicBezTo>
                <a:cubicBezTo>
                  <a:pt x="54" y="153"/>
                  <a:pt x="64" y="150"/>
                  <a:pt x="67" y="149"/>
                </a:cubicBezTo>
                <a:cubicBezTo>
                  <a:pt x="69" y="147"/>
                  <a:pt x="68" y="150"/>
                  <a:pt x="75" y="147"/>
                </a:cubicBezTo>
                <a:cubicBezTo>
                  <a:pt x="82" y="143"/>
                  <a:pt x="86" y="140"/>
                  <a:pt x="88" y="141"/>
                </a:cubicBezTo>
                <a:cubicBezTo>
                  <a:pt x="90" y="141"/>
                  <a:pt x="90" y="144"/>
                  <a:pt x="93" y="144"/>
                </a:cubicBezTo>
                <a:cubicBezTo>
                  <a:pt x="96" y="145"/>
                  <a:pt x="99" y="142"/>
                  <a:pt x="101" y="141"/>
                </a:cubicBezTo>
                <a:cubicBezTo>
                  <a:pt x="103" y="140"/>
                  <a:pt x="104" y="135"/>
                  <a:pt x="102" y="136"/>
                </a:cubicBezTo>
                <a:cubicBezTo>
                  <a:pt x="100" y="136"/>
                  <a:pt x="95" y="136"/>
                  <a:pt x="95" y="136"/>
                </a:cubicBezTo>
                <a:cubicBezTo>
                  <a:pt x="95" y="136"/>
                  <a:pt x="101" y="133"/>
                  <a:pt x="101" y="131"/>
                </a:cubicBezTo>
                <a:cubicBezTo>
                  <a:pt x="101" y="129"/>
                  <a:pt x="101" y="126"/>
                  <a:pt x="104" y="125"/>
                </a:cubicBezTo>
                <a:cubicBezTo>
                  <a:pt x="107" y="124"/>
                  <a:pt x="107" y="124"/>
                  <a:pt x="106" y="129"/>
                </a:cubicBezTo>
                <a:cubicBezTo>
                  <a:pt x="104" y="133"/>
                  <a:pt x="109" y="132"/>
                  <a:pt x="112" y="130"/>
                </a:cubicBezTo>
                <a:cubicBezTo>
                  <a:pt x="114" y="128"/>
                  <a:pt x="115" y="129"/>
                  <a:pt x="120" y="127"/>
                </a:cubicBezTo>
                <a:cubicBezTo>
                  <a:pt x="124" y="124"/>
                  <a:pt x="124" y="122"/>
                  <a:pt x="126" y="122"/>
                </a:cubicBezTo>
                <a:cubicBezTo>
                  <a:pt x="128" y="122"/>
                  <a:pt x="132" y="127"/>
                  <a:pt x="135" y="125"/>
                </a:cubicBezTo>
                <a:cubicBezTo>
                  <a:pt x="137" y="124"/>
                  <a:pt x="143" y="127"/>
                  <a:pt x="147" y="127"/>
                </a:cubicBezTo>
                <a:cubicBezTo>
                  <a:pt x="151" y="127"/>
                  <a:pt x="163" y="132"/>
                  <a:pt x="165" y="132"/>
                </a:cubicBezTo>
                <a:cubicBezTo>
                  <a:pt x="168" y="132"/>
                  <a:pt x="174" y="135"/>
                  <a:pt x="175" y="139"/>
                </a:cubicBezTo>
                <a:cubicBezTo>
                  <a:pt x="175" y="144"/>
                  <a:pt x="177" y="144"/>
                  <a:pt x="180" y="144"/>
                </a:cubicBezTo>
                <a:cubicBezTo>
                  <a:pt x="182" y="144"/>
                  <a:pt x="187" y="146"/>
                  <a:pt x="187" y="148"/>
                </a:cubicBezTo>
                <a:cubicBezTo>
                  <a:pt x="187" y="150"/>
                  <a:pt x="186" y="157"/>
                  <a:pt x="190" y="159"/>
                </a:cubicBezTo>
                <a:cubicBezTo>
                  <a:pt x="193" y="161"/>
                  <a:pt x="197" y="164"/>
                  <a:pt x="198" y="163"/>
                </a:cubicBezTo>
                <a:cubicBezTo>
                  <a:pt x="200" y="163"/>
                  <a:pt x="198" y="157"/>
                  <a:pt x="196" y="156"/>
                </a:cubicBezTo>
                <a:cubicBezTo>
                  <a:pt x="195" y="155"/>
                  <a:pt x="196" y="152"/>
                  <a:pt x="195" y="151"/>
                </a:cubicBezTo>
                <a:cubicBezTo>
                  <a:pt x="194" y="149"/>
                  <a:pt x="197" y="149"/>
                  <a:pt x="198" y="152"/>
                </a:cubicBezTo>
                <a:cubicBezTo>
                  <a:pt x="199" y="155"/>
                  <a:pt x="202" y="160"/>
                  <a:pt x="204" y="160"/>
                </a:cubicBezTo>
                <a:cubicBezTo>
                  <a:pt x="206" y="160"/>
                  <a:pt x="210" y="164"/>
                  <a:pt x="209" y="167"/>
                </a:cubicBezTo>
                <a:cubicBezTo>
                  <a:pt x="208" y="169"/>
                  <a:pt x="210" y="173"/>
                  <a:pt x="214" y="173"/>
                </a:cubicBezTo>
                <a:cubicBezTo>
                  <a:pt x="217" y="173"/>
                  <a:pt x="221" y="178"/>
                  <a:pt x="223" y="179"/>
                </a:cubicBezTo>
                <a:cubicBezTo>
                  <a:pt x="224" y="179"/>
                  <a:pt x="226" y="181"/>
                  <a:pt x="226" y="182"/>
                </a:cubicBezTo>
                <a:cubicBezTo>
                  <a:pt x="226" y="183"/>
                  <a:pt x="228" y="190"/>
                  <a:pt x="228" y="192"/>
                </a:cubicBezTo>
                <a:cubicBezTo>
                  <a:pt x="228" y="195"/>
                  <a:pt x="227" y="206"/>
                  <a:pt x="227" y="210"/>
                </a:cubicBezTo>
                <a:cubicBezTo>
                  <a:pt x="226" y="214"/>
                  <a:pt x="230" y="221"/>
                  <a:pt x="233" y="225"/>
                </a:cubicBezTo>
                <a:cubicBezTo>
                  <a:pt x="237" y="229"/>
                  <a:pt x="241" y="236"/>
                  <a:pt x="243" y="238"/>
                </a:cubicBezTo>
                <a:cubicBezTo>
                  <a:pt x="245" y="239"/>
                  <a:pt x="247" y="243"/>
                  <a:pt x="250" y="243"/>
                </a:cubicBezTo>
                <a:cubicBezTo>
                  <a:pt x="254" y="242"/>
                  <a:pt x="256" y="245"/>
                  <a:pt x="259" y="250"/>
                </a:cubicBezTo>
                <a:cubicBezTo>
                  <a:pt x="262" y="256"/>
                  <a:pt x="265" y="264"/>
                  <a:pt x="267" y="265"/>
                </a:cubicBezTo>
                <a:cubicBezTo>
                  <a:pt x="269" y="266"/>
                  <a:pt x="273" y="269"/>
                  <a:pt x="271" y="270"/>
                </a:cubicBezTo>
                <a:cubicBezTo>
                  <a:pt x="269" y="272"/>
                  <a:pt x="266" y="276"/>
                  <a:pt x="270" y="276"/>
                </a:cubicBezTo>
                <a:cubicBezTo>
                  <a:pt x="273" y="276"/>
                  <a:pt x="274" y="275"/>
                  <a:pt x="277" y="278"/>
                </a:cubicBezTo>
                <a:cubicBezTo>
                  <a:pt x="280" y="281"/>
                  <a:pt x="283" y="283"/>
                  <a:pt x="283" y="286"/>
                </a:cubicBezTo>
                <a:cubicBezTo>
                  <a:pt x="282" y="288"/>
                  <a:pt x="286" y="289"/>
                  <a:pt x="287" y="289"/>
                </a:cubicBezTo>
                <a:cubicBezTo>
                  <a:pt x="289" y="289"/>
                  <a:pt x="292" y="296"/>
                  <a:pt x="296" y="293"/>
                </a:cubicBezTo>
                <a:cubicBezTo>
                  <a:pt x="299" y="290"/>
                  <a:pt x="291" y="286"/>
                  <a:pt x="289" y="284"/>
                </a:cubicBezTo>
                <a:cubicBezTo>
                  <a:pt x="286" y="282"/>
                  <a:pt x="289" y="278"/>
                  <a:pt x="283" y="273"/>
                </a:cubicBezTo>
                <a:cubicBezTo>
                  <a:pt x="278" y="269"/>
                  <a:pt x="279" y="266"/>
                  <a:pt x="275" y="263"/>
                </a:cubicBezTo>
                <a:cubicBezTo>
                  <a:pt x="271" y="260"/>
                  <a:pt x="268" y="258"/>
                  <a:pt x="272" y="255"/>
                </a:cubicBezTo>
                <a:cubicBezTo>
                  <a:pt x="276" y="252"/>
                  <a:pt x="276" y="258"/>
                  <a:pt x="278" y="261"/>
                </a:cubicBezTo>
                <a:cubicBezTo>
                  <a:pt x="279" y="264"/>
                  <a:pt x="287" y="271"/>
                  <a:pt x="291" y="274"/>
                </a:cubicBezTo>
                <a:cubicBezTo>
                  <a:pt x="294" y="277"/>
                  <a:pt x="300" y="288"/>
                  <a:pt x="302" y="288"/>
                </a:cubicBezTo>
                <a:cubicBezTo>
                  <a:pt x="304" y="288"/>
                  <a:pt x="309" y="294"/>
                  <a:pt x="309" y="294"/>
                </a:cubicBezTo>
                <a:cubicBezTo>
                  <a:pt x="309" y="294"/>
                  <a:pt x="312" y="299"/>
                  <a:pt x="311" y="300"/>
                </a:cubicBezTo>
                <a:cubicBezTo>
                  <a:pt x="310" y="302"/>
                  <a:pt x="313" y="307"/>
                  <a:pt x="315" y="309"/>
                </a:cubicBezTo>
                <a:cubicBezTo>
                  <a:pt x="318" y="311"/>
                  <a:pt x="328" y="315"/>
                  <a:pt x="330" y="316"/>
                </a:cubicBezTo>
                <a:cubicBezTo>
                  <a:pt x="331" y="317"/>
                  <a:pt x="335" y="323"/>
                  <a:pt x="339" y="323"/>
                </a:cubicBezTo>
                <a:cubicBezTo>
                  <a:pt x="343" y="323"/>
                  <a:pt x="346" y="323"/>
                  <a:pt x="347" y="324"/>
                </a:cubicBezTo>
                <a:cubicBezTo>
                  <a:pt x="348" y="325"/>
                  <a:pt x="352" y="330"/>
                  <a:pt x="354" y="327"/>
                </a:cubicBezTo>
                <a:cubicBezTo>
                  <a:pt x="356" y="325"/>
                  <a:pt x="356" y="323"/>
                  <a:pt x="360" y="323"/>
                </a:cubicBezTo>
                <a:cubicBezTo>
                  <a:pt x="363" y="323"/>
                  <a:pt x="365" y="326"/>
                  <a:pt x="367" y="328"/>
                </a:cubicBezTo>
                <a:cubicBezTo>
                  <a:pt x="369" y="330"/>
                  <a:pt x="374" y="335"/>
                  <a:pt x="377" y="334"/>
                </a:cubicBezTo>
                <a:cubicBezTo>
                  <a:pt x="379" y="334"/>
                  <a:pt x="383" y="337"/>
                  <a:pt x="384" y="336"/>
                </a:cubicBezTo>
                <a:cubicBezTo>
                  <a:pt x="386" y="335"/>
                  <a:pt x="389" y="337"/>
                  <a:pt x="391" y="338"/>
                </a:cubicBezTo>
                <a:cubicBezTo>
                  <a:pt x="392" y="339"/>
                  <a:pt x="398" y="341"/>
                  <a:pt x="397" y="346"/>
                </a:cubicBezTo>
                <a:cubicBezTo>
                  <a:pt x="397" y="350"/>
                  <a:pt x="400" y="351"/>
                  <a:pt x="403" y="353"/>
                </a:cubicBezTo>
                <a:cubicBezTo>
                  <a:pt x="405" y="354"/>
                  <a:pt x="408" y="356"/>
                  <a:pt x="410" y="358"/>
                </a:cubicBezTo>
                <a:cubicBezTo>
                  <a:pt x="412" y="360"/>
                  <a:pt x="416" y="360"/>
                  <a:pt x="417" y="362"/>
                </a:cubicBezTo>
                <a:cubicBezTo>
                  <a:pt x="418" y="363"/>
                  <a:pt x="419" y="365"/>
                  <a:pt x="422" y="363"/>
                </a:cubicBezTo>
                <a:cubicBezTo>
                  <a:pt x="426" y="361"/>
                  <a:pt x="425" y="358"/>
                  <a:pt x="425" y="358"/>
                </a:cubicBezTo>
                <a:cubicBezTo>
                  <a:pt x="425" y="358"/>
                  <a:pt x="429" y="357"/>
                  <a:pt x="431" y="359"/>
                </a:cubicBezTo>
                <a:cubicBezTo>
                  <a:pt x="433" y="360"/>
                  <a:pt x="434" y="365"/>
                  <a:pt x="435" y="366"/>
                </a:cubicBezTo>
                <a:cubicBezTo>
                  <a:pt x="436" y="367"/>
                  <a:pt x="438" y="372"/>
                  <a:pt x="437" y="376"/>
                </a:cubicBezTo>
                <a:cubicBezTo>
                  <a:pt x="435" y="381"/>
                  <a:pt x="436" y="385"/>
                  <a:pt x="434" y="385"/>
                </a:cubicBezTo>
                <a:cubicBezTo>
                  <a:pt x="433" y="385"/>
                  <a:pt x="431" y="390"/>
                  <a:pt x="428" y="391"/>
                </a:cubicBezTo>
                <a:cubicBezTo>
                  <a:pt x="426" y="392"/>
                  <a:pt x="420" y="397"/>
                  <a:pt x="420" y="399"/>
                </a:cubicBezTo>
                <a:cubicBezTo>
                  <a:pt x="421" y="401"/>
                  <a:pt x="424" y="407"/>
                  <a:pt x="423" y="409"/>
                </a:cubicBezTo>
                <a:cubicBezTo>
                  <a:pt x="423" y="412"/>
                  <a:pt x="418" y="415"/>
                  <a:pt x="419" y="419"/>
                </a:cubicBezTo>
                <a:cubicBezTo>
                  <a:pt x="420" y="423"/>
                  <a:pt x="428" y="424"/>
                  <a:pt x="428" y="428"/>
                </a:cubicBezTo>
                <a:cubicBezTo>
                  <a:pt x="429" y="432"/>
                  <a:pt x="434" y="440"/>
                  <a:pt x="435" y="444"/>
                </a:cubicBezTo>
                <a:cubicBezTo>
                  <a:pt x="436" y="448"/>
                  <a:pt x="442" y="452"/>
                  <a:pt x="442" y="457"/>
                </a:cubicBezTo>
                <a:cubicBezTo>
                  <a:pt x="442" y="463"/>
                  <a:pt x="451" y="466"/>
                  <a:pt x="453" y="466"/>
                </a:cubicBezTo>
                <a:cubicBezTo>
                  <a:pt x="455" y="467"/>
                  <a:pt x="459" y="470"/>
                  <a:pt x="461" y="471"/>
                </a:cubicBezTo>
                <a:cubicBezTo>
                  <a:pt x="464" y="472"/>
                  <a:pt x="466" y="475"/>
                  <a:pt x="468" y="478"/>
                </a:cubicBezTo>
                <a:cubicBezTo>
                  <a:pt x="470" y="481"/>
                  <a:pt x="470" y="485"/>
                  <a:pt x="470" y="486"/>
                </a:cubicBezTo>
                <a:cubicBezTo>
                  <a:pt x="470" y="488"/>
                  <a:pt x="468" y="499"/>
                  <a:pt x="467" y="506"/>
                </a:cubicBezTo>
                <a:cubicBezTo>
                  <a:pt x="466" y="513"/>
                  <a:pt x="469" y="518"/>
                  <a:pt x="467" y="520"/>
                </a:cubicBezTo>
                <a:cubicBezTo>
                  <a:pt x="464" y="522"/>
                  <a:pt x="461" y="524"/>
                  <a:pt x="464" y="526"/>
                </a:cubicBezTo>
                <a:cubicBezTo>
                  <a:pt x="466" y="529"/>
                  <a:pt x="461" y="530"/>
                  <a:pt x="461" y="531"/>
                </a:cubicBezTo>
                <a:cubicBezTo>
                  <a:pt x="461" y="532"/>
                  <a:pt x="464" y="538"/>
                  <a:pt x="462" y="541"/>
                </a:cubicBezTo>
                <a:cubicBezTo>
                  <a:pt x="461" y="544"/>
                  <a:pt x="460" y="547"/>
                  <a:pt x="459" y="550"/>
                </a:cubicBezTo>
                <a:cubicBezTo>
                  <a:pt x="458" y="552"/>
                  <a:pt x="455" y="554"/>
                  <a:pt x="456" y="558"/>
                </a:cubicBezTo>
                <a:cubicBezTo>
                  <a:pt x="456" y="561"/>
                  <a:pt x="453" y="560"/>
                  <a:pt x="453" y="563"/>
                </a:cubicBezTo>
                <a:cubicBezTo>
                  <a:pt x="453" y="567"/>
                  <a:pt x="456" y="565"/>
                  <a:pt x="455" y="569"/>
                </a:cubicBezTo>
                <a:cubicBezTo>
                  <a:pt x="454" y="574"/>
                  <a:pt x="453" y="575"/>
                  <a:pt x="453" y="578"/>
                </a:cubicBezTo>
                <a:cubicBezTo>
                  <a:pt x="453" y="581"/>
                  <a:pt x="454" y="585"/>
                  <a:pt x="454" y="586"/>
                </a:cubicBezTo>
                <a:cubicBezTo>
                  <a:pt x="454" y="587"/>
                  <a:pt x="453" y="591"/>
                  <a:pt x="450" y="594"/>
                </a:cubicBezTo>
                <a:cubicBezTo>
                  <a:pt x="447" y="597"/>
                  <a:pt x="445" y="599"/>
                  <a:pt x="446" y="601"/>
                </a:cubicBezTo>
                <a:cubicBezTo>
                  <a:pt x="446" y="603"/>
                  <a:pt x="449" y="605"/>
                  <a:pt x="448" y="606"/>
                </a:cubicBezTo>
                <a:cubicBezTo>
                  <a:pt x="448" y="607"/>
                  <a:pt x="445" y="611"/>
                  <a:pt x="445" y="614"/>
                </a:cubicBezTo>
                <a:cubicBezTo>
                  <a:pt x="445" y="616"/>
                  <a:pt x="449" y="615"/>
                  <a:pt x="450" y="617"/>
                </a:cubicBezTo>
                <a:cubicBezTo>
                  <a:pt x="450" y="619"/>
                  <a:pt x="445" y="620"/>
                  <a:pt x="447" y="622"/>
                </a:cubicBezTo>
                <a:cubicBezTo>
                  <a:pt x="450" y="624"/>
                  <a:pt x="453" y="624"/>
                  <a:pt x="452" y="628"/>
                </a:cubicBezTo>
                <a:cubicBezTo>
                  <a:pt x="451" y="633"/>
                  <a:pt x="456" y="634"/>
                  <a:pt x="457" y="635"/>
                </a:cubicBezTo>
                <a:cubicBezTo>
                  <a:pt x="458" y="636"/>
                  <a:pt x="461" y="639"/>
                  <a:pt x="462" y="639"/>
                </a:cubicBezTo>
                <a:cubicBezTo>
                  <a:pt x="464" y="639"/>
                  <a:pt x="466" y="638"/>
                  <a:pt x="467" y="634"/>
                </a:cubicBezTo>
                <a:cubicBezTo>
                  <a:pt x="467" y="630"/>
                  <a:pt x="473" y="633"/>
                  <a:pt x="469" y="636"/>
                </a:cubicBezTo>
                <a:cubicBezTo>
                  <a:pt x="465" y="639"/>
                  <a:pt x="463" y="641"/>
                  <a:pt x="464" y="641"/>
                </a:cubicBezTo>
                <a:cubicBezTo>
                  <a:pt x="465" y="641"/>
                  <a:pt x="471" y="644"/>
                  <a:pt x="474" y="644"/>
                </a:cubicBezTo>
                <a:cubicBezTo>
                  <a:pt x="477" y="644"/>
                  <a:pt x="483" y="642"/>
                  <a:pt x="484" y="642"/>
                </a:cubicBezTo>
                <a:cubicBezTo>
                  <a:pt x="486" y="641"/>
                  <a:pt x="494" y="640"/>
                  <a:pt x="495" y="639"/>
                </a:cubicBezTo>
                <a:cubicBezTo>
                  <a:pt x="495" y="638"/>
                  <a:pt x="488" y="638"/>
                  <a:pt x="485" y="637"/>
                </a:cubicBezTo>
                <a:cubicBezTo>
                  <a:pt x="481" y="636"/>
                  <a:pt x="475" y="630"/>
                  <a:pt x="475" y="628"/>
                </a:cubicBezTo>
                <a:cubicBezTo>
                  <a:pt x="474" y="626"/>
                  <a:pt x="474" y="621"/>
                  <a:pt x="476" y="620"/>
                </a:cubicBezTo>
                <a:cubicBezTo>
                  <a:pt x="479" y="618"/>
                  <a:pt x="486" y="613"/>
                  <a:pt x="487" y="612"/>
                </a:cubicBezTo>
                <a:cubicBezTo>
                  <a:pt x="489" y="611"/>
                  <a:pt x="491" y="605"/>
                  <a:pt x="490" y="605"/>
                </a:cubicBezTo>
                <a:cubicBezTo>
                  <a:pt x="489" y="604"/>
                  <a:pt x="483" y="605"/>
                  <a:pt x="482" y="603"/>
                </a:cubicBezTo>
                <a:cubicBezTo>
                  <a:pt x="481" y="602"/>
                  <a:pt x="481" y="601"/>
                  <a:pt x="485" y="598"/>
                </a:cubicBezTo>
                <a:cubicBezTo>
                  <a:pt x="489" y="595"/>
                  <a:pt x="491" y="592"/>
                  <a:pt x="492" y="591"/>
                </a:cubicBezTo>
                <a:cubicBezTo>
                  <a:pt x="494" y="589"/>
                  <a:pt x="497" y="587"/>
                  <a:pt x="498" y="585"/>
                </a:cubicBezTo>
                <a:cubicBezTo>
                  <a:pt x="499" y="582"/>
                  <a:pt x="497" y="583"/>
                  <a:pt x="495" y="583"/>
                </a:cubicBezTo>
                <a:cubicBezTo>
                  <a:pt x="492" y="583"/>
                  <a:pt x="491" y="579"/>
                  <a:pt x="491" y="577"/>
                </a:cubicBezTo>
                <a:cubicBezTo>
                  <a:pt x="491" y="575"/>
                  <a:pt x="497" y="578"/>
                  <a:pt x="501" y="579"/>
                </a:cubicBezTo>
                <a:cubicBezTo>
                  <a:pt x="505" y="580"/>
                  <a:pt x="503" y="577"/>
                  <a:pt x="503" y="575"/>
                </a:cubicBezTo>
                <a:cubicBezTo>
                  <a:pt x="503" y="572"/>
                  <a:pt x="504" y="569"/>
                  <a:pt x="506" y="570"/>
                </a:cubicBezTo>
                <a:cubicBezTo>
                  <a:pt x="508" y="571"/>
                  <a:pt x="520" y="569"/>
                  <a:pt x="521" y="569"/>
                </a:cubicBezTo>
                <a:cubicBezTo>
                  <a:pt x="523" y="569"/>
                  <a:pt x="527" y="562"/>
                  <a:pt x="529" y="560"/>
                </a:cubicBezTo>
                <a:cubicBezTo>
                  <a:pt x="530" y="558"/>
                  <a:pt x="531" y="556"/>
                  <a:pt x="529" y="555"/>
                </a:cubicBezTo>
                <a:cubicBezTo>
                  <a:pt x="527" y="554"/>
                  <a:pt x="524" y="550"/>
                  <a:pt x="524" y="549"/>
                </a:cubicBezTo>
                <a:cubicBezTo>
                  <a:pt x="523" y="547"/>
                  <a:pt x="523" y="541"/>
                  <a:pt x="523" y="539"/>
                </a:cubicBezTo>
                <a:cubicBezTo>
                  <a:pt x="524" y="537"/>
                  <a:pt x="523" y="550"/>
                  <a:pt x="529" y="551"/>
                </a:cubicBezTo>
                <a:cubicBezTo>
                  <a:pt x="534" y="553"/>
                  <a:pt x="537" y="553"/>
                  <a:pt x="542" y="549"/>
                </a:cubicBezTo>
                <a:cubicBezTo>
                  <a:pt x="547" y="544"/>
                  <a:pt x="551" y="541"/>
                  <a:pt x="551" y="538"/>
                </a:cubicBezTo>
                <a:cubicBezTo>
                  <a:pt x="551" y="535"/>
                  <a:pt x="552" y="532"/>
                  <a:pt x="554" y="531"/>
                </a:cubicBezTo>
                <a:cubicBezTo>
                  <a:pt x="556" y="530"/>
                  <a:pt x="557" y="534"/>
                  <a:pt x="560" y="529"/>
                </a:cubicBezTo>
                <a:cubicBezTo>
                  <a:pt x="562" y="524"/>
                  <a:pt x="564" y="525"/>
                  <a:pt x="566" y="521"/>
                </a:cubicBezTo>
                <a:cubicBezTo>
                  <a:pt x="569" y="516"/>
                  <a:pt x="563" y="511"/>
                  <a:pt x="567" y="508"/>
                </a:cubicBezTo>
                <a:cubicBezTo>
                  <a:pt x="572" y="505"/>
                  <a:pt x="580" y="501"/>
                  <a:pt x="580" y="501"/>
                </a:cubicBezTo>
                <a:cubicBezTo>
                  <a:pt x="580" y="501"/>
                  <a:pt x="582" y="500"/>
                  <a:pt x="587" y="499"/>
                </a:cubicBezTo>
                <a:cubicBezTo>
                  <a:pt x="591" y="498"/>
                  <a:pt x="596" y="499"/>
                  <a:pt x="598" y="496"/>
                </a:cubicBezTo>
                <a:cubicBezTo>
                  <a:pt x="599" y="494"/>
                  <a:pt x="601" y="489"/>
                  <a:pt x="603" y="486"/>
                </a:cubicBezTo>
                <a:cubicBezTo>
                  <a:pt x="605" y="484"/>
                  <a:pt x="608" y="480"/>
                  <a:pt x="607" y="478"/>
                </a:cubicBezTo>
                <a:cubicBezTo>
                  <a:pt x="605" y="476"/>
                  <a:pt x="610" y="468"/>
                  <a:pt x="609" y="465"/>
                </a:cubicBezTo>
                <a:cubicBezTo>
                  <a:pt x="609" y="463"/>
                  <a:pt x="605" y="458"/>
                  <a:pt x="611" y="453"/>
                </a:cubicBezTo>
                <a:cubicBezTo>
                  <a:pt x="617" y="449"/>
                  <a:pt x="623" y="442"/>
                  <a:pt x="623" y="440"/>
                </a:cubicBezTo>
                <a:cubicBezTo>
                  <a:pt x="624" y="438"/>
                  <a:pt x="628" y="430"/>
                  <a:pt x="628" y="426"/>
                </a:cubicBezTo>
                <a:cubicBezTo>
                  <a:pt x="627" y="423"/>
                  <a:pt x="623" y="418"/>
                  <a:pt x="621" y="417"/>
                </a:cubicBezTo>
                <a:close/>
                <a:moveTo>
                  <a:pt x="434" y="195"/>
                </a:moveTo>
                <a:cubicBezTo>
                  <a:pt x="435" y="196"/>
                  <a:pt x="443" y="194"/>
                  <a:pt x="444" y="196"/>
                </a:cubicBezTo>
                <a:cubicBezTo>
                  <a:pt x="446" y="198"/>
                  <a:pt x="443" y="199"/>
                  <a:pt x="439" y="200"/>
                </a:cubicBezTo>
                <a:cubicBezTo>
                  <a:pt x="435" y="202"/>
                  <a:pt x="434" y="201"/>
                  <a:pt x="433" y="203"/>
                </a:cubicBezTo>
                <a:cubicBezTo>
                  <a:pt x="431" y="205"/>
                  <a:pt x="426" y="206"/>
                  <a:pt x="424" y="208"/>
                </a:cubicBezTo>
                <a:cubicBezTo>
                  <a:pt x="422" y="210"/>
                  <a:pt x="417" y="212"/>
                  <a:pt x="417" y="210"/>
                </a:cubicBezTo>
                <a:cubicBezTo>
                  <a:pt x="416" y="208"/>
                  <a:pt x="417" y="209"/>
                  <a:pt x="417" y="208"/>
                </a:cubicBezTo>
                <a:cubicBezTo>
                  <a:pt x="418" y="206"/>
                  <a:pt x="425" y="204"/>
                  <a:pt x="425" y="204"/>
                </a:cubicBezTo>
                <a:cubicBezTo>
                  <a:pt x="425" y="204"/>
                  <a:pt x="433" y="195"/>
                  <a:pt x="434" y="195"/>
                </a:cubicBezTo>
                <a:close/>
                <a:moveTo>
                  <a:pt x="413" y="187"/>
                </a:moveTo>
                <a:cubicBezTo>
                  <a:pt x="414" y="186"/>
                  <a:pt x="420" y="186"/>
                  <a:pt x="422" y="187"/>
                </a:cubicBezTo>
                <a:cubicBezTo>
                  <a:pt x="425" y="187"/>
                  <a:pt x="429" y="194"/>
                  <a:pt x="427" y="194"/>
                </a:cubicBezTo>
                <a:cubicBezTo>
                  <a:pt x="425" y="195"/>
                  <a:pt x="422" y="193"/>
                  <a:pt x="422" y="190"/>
                </a:cubicBezTo>
                <a:cubicBezTo>
                  <a:pt x="422" y="188"/>
                  <a:pt x="419" y="195"/>
                  <a:pt x="421" y="197"/>
                </a:cubicBezTo>
                <a:cubicBezTo>
                  <a:pt x="422" y="200"/>
                  <a:pt x="418" y="202"/>
                  <a:pt x="416" y="202"/>
                </a:cubicBezTo>
                <a:cubicBezTo>
                  <a:pt x="415" y="202"/>
                  <a:pt x="414" y="199"/>
                  <a:pt x="414" y="195"/>
                </a:cubicBezTo>
                <a:cubicBezTo>
                  <a:pt x="414" y="192"/>
                  <a:pt x="412" y="189"/>
                  <a:pt x="408" y="189"/>
                </a:cubicBezTo>
                <a:cubicBezTo>
                  <a:pt x="403" y="190"/>
                  <a:pt x="401" y="193"/>
                  <a:pt x="400" y="194"/>
                </a:cubicBezTo>
                <a:cubicBezTo>
                  <a:pt x="398" y="195"/>
                  <a:pt x="398" y="202"/>
                  <a:pt x="399" y="203"/>
                </a:cubicBezTo>
                <a:cubicBezTo>
                  <a:pt x="399" y="205"/>
                  <a:pt x="399" y="210"/>
                  <a:pt x="395" y="210"/>
                </a:cubicBezTo>
                <a:cubicBezTo>
                  <a:pt x="392" y="209"/>
                  <a:pt x="393" y="203"/>
                  <a:pt x="393" y="201"/>
                </a:cubicBezTo>
                <a:cubicBezTo>
                  <a:pt x="394" y="199"/>
                  <a:pt x="392" y="193"/>
                  <a:pt x="394" y="190"/>
                </a:cubicBezTo>
                <a:cubicBezTo>
                  <a:pt x="395" y="187"/>
                  <a:pt x="400" y="186"/>
                  <a:pt x="403" y="185"/>
                </a:cubicBezTo>
                <a:cubicBezTo>
                  <a:pt x="406" y="185"/>
                  <a:pt x="412" y="187"/>
                  <a:pt x="413" y="187"/>
                </a:cubicBezTo>
                <a:close/>
                <a:moveTo>
                  <a:pt x="384" y="177"/>
                </a:moveTo>
                <a:cubicBezTo>
                  <a:pt x="389" y="175"/>
                  <a:pt x="394" y="169"/>
                  <a:pt x="396" y="172"/>
                </a:cubicBezTo>
                <a:cubicBezTo>
                  <a:pt x="398" y="174"/>
                  <a:pt x="403" y="177"/>
                  <a:pt x="405" y="177"/>
                </a:cubicBezTo>
                <a:cubicBezTo>
                  <a:pt x="408" y="177"/>
                  <a:pt x="405" y="182"/>
                  <a:pt x="403" y="182"/>
                </a:cubicBezTo>
                <a:cubicBezTo>
                  <a:pt x="402" y="183"/>
                  <a:pt x="398" y="181"/>
                  <a:pt x="395" y="181"/>
                </a:cubicBezTo>
                <a:cubicBezTo>
                  <a:pt x="391" y="181"/>
                  <a:pt x="392" y="179"/>
                  <a:pt x="391" y="180"/>
                </a:cubicBezTo>
                <a:cubicBezTo>
                  <a:pt x="389" y="180"/>
                  <a:pt x="386" y="181"/>
                  <a:pt x="383" y="182"/>
                </a:cubicBezTo>
                <a:cubicBezTo>
                  <a:pt x="381" y="183"/>
                  <a:pt x="377" y="183"/>
                  <a:pt x="377" y="181"/>
                </a:cubicBezTo>
                <a:cubicBezTo>
                  <a:pt x="377" y="178"/>
                  <a:pt x="379" y="178"/>
                  <a:pt x="384" y="177"/>
                </a:cubicBezTo>
                <a:close/>
                <a:moveTo>
                  <a:pt x="235" y="183"/>
                </a:moveTo>
                <a:cubicBezTo>
                  <a:pt x="233" y="183"/>
                  <a:pt x="232" y="179"/>
                  <a:pt x="231" y="177"/>
                </a:cubicBezTo>
                <a:cubicBezTo>
                  <a:pt x="231" y="175"/>
                  <a:pt x="227" y="175"/>
                  <a:pt x="225" y="174"/>
                </a:cubicBezTo>
                <a:cubicBezTo>
                  <a:pt x="223" y="173"/>
                  <a:pt x="219" y="167"/>
                  <a:pt x="222" y="168"/>
                </a:cubicBezTo>
                <a:cubicBezTo>
                  <a:pt x="223" y="169"/>
                  <a:pt x="226" y="171"/>
                  <a:pt x="227" y="171"/>
                </a:cubicBezTo>
                <a:cubicBezTo>
                  <a:pt x="228" y="171"/>
                  <a:pt x="233" y="175"/>
                  <a:pt x="235" y="177"/>
                </a:cubicBezTo>
                <a:cubicBezTo>
                  <a:pt x="237" y="178"/>
                  <a:pt x="237" y="183"/>
                  <a:pt x="235" y="183"/>
                </a:cubicBezTo>
                <a:close/>
                <a:moveTo>
                  <a:pt x="424" y="119"/>
                </a:moveTo>
                <a:cubicBezTo>
                  <a:pt x="420" y="120"/>
                  <a:pt x="423" y="123"/>
                  <a:pt x="426" y="122"/>
                </a:cubicBezTo>
                <a:cubicBezTo>
                  <a:pt x="428" y="121"/>
                  <a:pt x="427" y="118"/>
                  <a:pt x="424" y="119"/>
                </a:cubicBezTo>
                <a:close/>
                <a:moveTo>
                  <a:pt x="41" y="127"/>
                </a:moveTo>
                <a:cubicBezTo>
                  <a:pt x="38" y="127"/>
                  <a:pt x="39" y="127"/>
                  <a:pt x="36" y="128"/>
                </a:cubicBezTo>
                <a:cubicBezTo>
                  <a:pt x="34" y="129"/>
                  <a:pt x="38" y="131"/>
                  <a:pt x="40" y="131"/>
                </a:cubicBezTo>
                <a:cubicBezTo>
                  <a:pt x="41" y="131"/>
                  <a:pt x="44" y="127"/>
                  <a:pt x="41" y="127"/>
                </a:cubicBezTo>
                <a:close/>
                <a:moveTo>
                  <a:pt x="486" y="311"/>
                </a:moveTo>
                <a:cubicBezTo>
                  <a:pt x="482" y="312"/>
                  <a:pt x="483" y="319"/>
                  <a:pt x="487" y="317"/>
                </a:cubicBezTo>
                <a:cubicBezTo>
                  <a:pt x="492" y="316"/>
                  <a:pt x="489" y="311"/>
                  <a:pt x="486" y="311"/>
                </a:cubicBezTo>
                <a:close/>
                <a:moveTo>
                  <a:pt x="460" y="307"/>
                </a:moveTo>
                <a:cubicBezTo>
                  <a:pt x="458" y="307"/>
                  <a:pt x="451" y="313"/>
                  <a:pt x="451" y="313"/>
                </a:cubicBezTo>
                <a:cubicBezTo>
                  <a:pt x="451" y="313"/>
                  <a:pt x="456" y="314"/>
                  <a:pt x="458" y="314"/>
                </a:cubicBezTo>
                <a:cubicBezTo>
                  <a:pt x="461" y="314"/>
                  <a:pt x="462" y="315"/>
                  <a:pt x="465" y="316"/>
                </a:cubicBezTo>
                <a:cubicBezTo>
                  <a:pt x="467" y="317"/>
                  <a:pt x="471" y="315"/>
                  <a:pt x="473" y="315"/>
                </a:cubicBezTo>
                <a:cubicBezTo>
                  <a:pt x="474" y="315"/>
                  <a:pt x="476" y="319"/>
                  <a:pt x="476" y="314"/>
                </a:cubicBezTo>
                <a:cubicBezTo>
                  <a:pt x="477" y="309"/>
                  <a:pt x="472" y="307"/>
                  <a:pt x="469" y="306"/>
                </a:cubicBezTo>
                <a:cubicBezTo>
                  <a:pt x="466" y="306"/>
                  <a:pt x="462" y="306"/>
                  <a:pt x="460" y="307"/>
                </a:cubicBezTo>
                <a:close/>
                <a:moveTo>
                  <a:pt x="409" y="116"/>
                </a:moveTo>
                <a:cubicBezTo>
                  <a:pt x="408" y="117"/>
                  <a:pt x="414" y="119"/>
                  <a:pt x="415" y="118"/>
                </a:cubicBezTo>
                <a:cubicBezTo>
                  <a:pt x="416" y="116"/>
                  <a:pt x="412" y="113"/>
                  <a:pt x="409" y="116"/>
                </a:cubicBezTo>
                <a:close/>
                <a:moveTo>
                  <a:pt x="709" y="111"/>
                </a:moveTo>
                <a:cubicBezTo>
                  <a:pt x="710" y="109"/>
                  <a:pt x="717" y="109"/>
                  <a:pt x="717" y="109"/>
                </a:cubicBezTo>
                <a:cubicBezTo>
                  <a:pt x="717" y="109"/>
                  <a:pt x="722" y="105"/>
                  <a:pt x="720" y="103"/>
                </a:cubicBezTo>
                <a:cubicBezTo>
                  <a:pt x="718" y="101"/>
                  <a:pt x="713" y="100"/>
                  <a:pt x="711" y="100"/>
                </a:cubicBezTo>
                <a:cubicBezTo>
                  <a:pt x="709" y="99"/>
                  <a:pt x="707" y="101"/>
                  <a:pt x="701" y="101"/>
                </a:cubicBezTo>
                <a:cubicBezTo>
                  <a:pt x="696" y="101"/>
                  <a:pt x="693" y="103"/>
                  <a:pt x="691" y="101"/>
                </a:cubicBezTo>
                <a:cubicBezTo>
                  <a:pt x="689" y="99"/>
                  <a:pt x="681" y="98"/>
                  <a:pt x="680" y="100"/>
                </a:cubicBezTo>
                <a:cubicBezTo>
                  <a:pt x="679" y="101"/>
                  <a:pt x="677" y="101"/>
                  <a:pt x="679" y="105"/>
                </a:cubicBezTo>
                <a:cubicBezTo>
                  <a:pt x="681" y="108"/>
                  <a:pt x="683" y="110"/>
                  <a:pt x="684" y="110"/>
                </a:cubicBezTo>
                <a:cubicBezTo>
                  <a:pt x="686" y="110"/>
                  <a:pt x="692" y="110"/>
                  <a:pt x="693" y="112"/>
                </a:cubicBezTo>
                <a:cubicBezTo>
                  <a:pt x="694" y="114"/>
                  <a:pt x="696" y="116"/>
                  <a:pt x="700" y="114"/>
                </a:cubicBezTo>
                <a:cubicBezTo>
                  <a:pt x="704" y="113"/>
                  <a:pt x="708" y="112"/>
                  <a:pt x="709" y="111"/>
                </a:cubicBezTo>
                <a:close/>
                <a:moveTo>
                  <a:pt x="363" y="61"/>
                </a:moveTo>
                <a:cubicBezTo>
                  <a:pt x="362" y="58"/>
                  <a:pt x="356" y="57"/>
                  <a:pt x="355" y="60"/>
                </a:cubicBezTo>
                <a:cubicBezTo>
                  <a:pt x="353" y="63"/>
                  <a:pt x="365" y="64"/>
                  <a:pt x="363" y="61"/>
                </a:cubicBezTo>
                <a:close/>
                <a:moveTo>
                  <a:pt x="361" y="72"/>
                </a:moveTo>
                <a:cubicBezTo>
                  <a:pt x="364" y="72"/>
                  <a:pt x="369" y="71"/>
                  <a:pt x="371" y="71"/>
                </a:cubicBezTo>
                <a:cubicBezTo>
                  <a:pt x="374" y="71"/>
                  <a:pt x="374" y="67"/>
                  <a:pt x="371" y="67"/>
                </a:cubicBezTo>
                <a:cubicBezTo>
                  <a:pt x="369" y="66"/>
                  <a:pt x="367" y="64"/>
                  <a:pt x="365" y="65"/>
                </a:cubicBezTo>
                <a:cubicBezTo>
                  <a:pt x="362" y="66"/>
                  <a:pt x="355" y="69"/>
                  <a:pt x="355" y="71"/>
                </a:cubicBezTo>
                <a:cubicBezTo>
                  <a:pt x="356" y="71"/>
                  <a:pt x="358" y="73"/>
                  <a:pt x="361" y="72"/>
                </a:cubicBezTo>
                <a:close/>
                <a:moveTo>
                  <a:pt x="349" y="49"/>
                </a:moveTo>
                <a:cubicBezTo>
                  <a:pt x="352" y="51"/>
                  <a:pt x="357" y="53"/>
                  <a:pt x="360" y="54"/>
                </a:cubicBezTo>
                <a:cubicBezTo>
                  <a:pt x="363" y="55"/>
                  <a:pt x="369" y="56"/>
                  <a:pt x="371" y="58"/>
                </a:cubicBezTo>
                <a:cubicBezTo>
                  <a:pt x="374" y="61"/>
                  <a:pt x="380" y="63"/>
                  <a:pt x="380" y="63"/>
                </a:cubicBezTo>
                <a:cubicBezTo>
                  <a:pt x="388" y="64"/>
                  <a:pt x="388" y="64"/>
                  <a:pt x="388" y="64"/>
                </a:cubicBezTo>
                <a:cubicBezTo>
                  <a:pt x="388" y="64"/>
                  <a:pt x="394" y="62"/>
                  <a:pt x="400" y="63"/>
                </a:cubicBezTo>
                <a:cubicBezTo>
                  <a:pt x="406" y="63"/>
                  <a:pt x="414" y="64"/>
                  <a:pt x="419" y="64"/>
                </a:cubicBezTo>
                <a:cubicBezTo>
                  <a:pt x="424" y="64"/>
                  <a:pt x="424" y="62"/>
                  <a:pt x="425" y="61"/>
                </a:cubicBezTo>
                <a:cubicBezTo>
                  <a:pt x="425" y="60"/>
                  <a:pt x="416" y="58"/>
                  <a:pt x="414" y="58"/>
                </a:cubicBezTo>
                <a:cubicBezTo>
                  <a:pt x="412" y="58"/>
                  <a:pt x="399" y="58"/>
                  <a:pt x="395" y="58"/>
                </a:cubicBezTo>
                <a:cubicBezTo>
                  <a:pt x="391" y="58"/>
                  <a:pt x="386" y="58"/>
                  <a:pt x="383" y="58"/>
                </a:cubicBezTo>
                <a:cubicBezTo>
                  <a:pt x="380" y="58"/>
                  <a:pt x="378" y="56"/>
                  <a:pt x="376" y="55"/>
                </a:cubicBezTo>
                <a:cubicBezTo>
                  <a:pt x="374" y="54"/>
                  <a:pt x="368" y="50"/>
                  <a:pt x="365" y="49"/>
                </a:cubicBezTo>
                <a:cubicBezTo>
                  <a:pt x="362" y="49"/>
                  <a:pt x="363" y="49"/>
                  <a:pt x="357" y="47"/>
                </a:cubicBezTo>
                <a:cubicBezTo>
                  <a:pt x="353" y="46"/>
                  <a:pt x="348" y="45"/>
                  <a:pt x="348" y="45"/>
                </a:cubicBezTo>
                <a:cubicBezTo>
                  <a:pt x="348" y="44"/>
                  <a:pt x="346" y="48"/>
                  <a:pt x="349" y="49"/>
                </a:cubicBezTo>
                <a:close/>
                <a:moveTo>
                  <a:pt x="741" y="167"/>
                </a:moveTo>
                <a:cubicBezTo>
                  <a:pt x="744" y="167"/>
                  <a:pt x="747" y="165"/>
                  <a:pt x="750" y="164"/>
                </a:cubicBezTo>
                <a:cubicBezTo>
                  <a:pt x="752" y="163"/>
                  <a:pt x="756" y="161"/>
                  <a:pt x="756" y="157"/>
                </a:cubicBezTo>
                <a:cubicBezTo>
                  <a:pt x="756" y="154"/>
                  <a:pt x="755" y="151"/>
                  <a:pt x="754" y="149"/>
                </a:cubicBezTo>
                <a:cubicBezTo>
                  <a:pt x="752" y="148"/>
                  <a:pt x="750" y="147"/>
                  <a:pt x="747" y="148"/>
                </a:cubicBezTo>
                <a:cubicBezTo>
                  <a:pt x="744" y="148"/>
                  <a:pt x="744" y="152"/>
                  <a:pt x="741" y="152"/>
                </a:cubicBezTo>
                <a:cubicBezTo>
                  <a:pt x="739" y="152"/>
                  <a:pt x="736" y="153"/>
                  <a:pt x="737" y="155"/>
                </a:cubicBezTo>
                <a:cubicBezTo>
                  <a:pt x="738" y="158"/>
                  <a:pt x="739" y="160"/>
                  <a:pt x="737" y="161"/>
                </a:cubicBezTo>
                <a:cubicBezTo>
                  <a:pt x="735" y="162"/>
                  <a:pt x="738" y="167"/>
                  <a:pt x="741" y="167"/>
                </a:cubicBezTo>
                <a:close/>
                <a:moveTo>
                  <a:pt x="1012" y="77"/>
                </a:moveTo>
                <a:cubicBezTo>
                  <a:pt x="1015" y="77"/>
                  <a:pt x="1019" y="78"/>
                  <a:pt x="1024" y="80"/>
                </a:cubicBezTo>
                <a:cubicBezTo>
                  <a:pt x="1028" y="82"/>
                  <a:pt x="1034" y="83"/>
                  <a:pt x="1037" y="80"/>
                </a:cubicBezTo>
                <a:cubicBezTo>
                  <a:pt x="1039" y="78"/>
                  <a:pt x="1037" y="74"/>
                  <a:pt x="1035" y="74"/>
                </a:cubicBezTo>
                <a:cubicBezTo>
                  <a:pt x="1033" y="74"/>
                  <a:pt x="1032" y="71"/>
                  <a:pt x="1037" y="68"/>
                </a:cubicBezTo>
                <a:cubicBezTo>
                  <a:pt x="1042" y="65"/>
                  <a:pt x="1047" y="62"/>
                  <a:pt x="1053" y="61"/>
                </a:cubicBezTo>
                <a:cubicBezTo>
                  <a:pt x="1058" y="60"/>
                  <a:pt x="1071" y="60"/>
                  <a:pt x="1076" y="61"/>
                </a:cubicBezTo>
                <a:cubicBezTo>
                  <a:pt x="1080" y="62"/>
                  <a:pt x="1087" y="56"/>
                  <a:pt x="1089" y="54"/>
                </a:cubicBezTo>
                <a:cubicBezTo>
                  <a:pt x="1091" y="51"/>
                  <a:pt x="1083" y="49"/>
                  <a:pt x="1081" y="52"/>
                </a:cubicBezTo>
                <a:cubicBezTo>
                  <a:pt x="1078" y="55"/>
                  <a:pt x="1068" y="54"/>
                  <a:pt x="1065" y="54"/>
                </a:cubicBezTo>
                <a:cubicBezTo>
                  <a:pt x="1063" y="53"/>
                  <a:pt x="1045" y="57"/>
                  <a:pt x="1041" y="57"/>
                </a:cubicBezTo>
                <a:cubicBezTo>
                  <a:pt x="1037" y="57"/>
                  <a:pt x="1036" y="61"/>
                  <a:pt x="1030" y="63"/>
                </a:cubicBezTo>
                <a:cubicBezTo>
                  <a:pt x="1025" y="66"/>
                  <a:pt x="1018" y="69"/>
                  <a:pt x="1015" y="70"/>
                </a:cubicBezTo>
                <a:cubicBezTo>
                  <a:pt x="1013" y="71"/>
                  <a:pt x="1010" y="76"/>
                  <a:pt x="1012" y="77"/>
                </a:cubicBezTo>
                <a:close/>
                <a:moveTo>
                  <a:pt x="759" y="151"/>
                </a:moveTo>
                <a:cubicBezTo>
                  <a:pt x="763" y="152"/>
                  <a:pt x="771" y="154"/>
                  <a:pt x="768" y="155"/>
                </a:cubicBezTo>
                <a:cubicBezTo>
                  <a:pt x="765" y="157"/>
                  <a:pt x="759" y="161"/>
                  <a:pt x="759" y="163"/>
                </a:cubicBezTo>
                <a:cubicBezTo>
                  <a:pt x="758" y="166"/>
                  <a:pt x="765" y="168"/>
                  <a:pt x="765" y="168"/>
                </a:cubicBezTo>
                <a:cubicBezTo>
                  <a:pt x="765" y="168"/>
                  <a:pt x="763" y="171"/>
                  <a:pt x="765" y="171"/>
                </a:cubicBezTo>
                <a:cubicBezTo>
                  <a:pt x="767" y="172"/>
                  <a:pt x="768" y="169"/>
                  <a:pt x="771" y="169"/>
                </a:cubicBezTo>
                <a:cubicBezTo>
                  <a:pt x="774" y="169"/>
                  <a:pt x="780" y="171"/>
                  <a:pt x="783" y="171"/>
                </a:cubicBezTo>
                <a:cubicBezTo>
                  <a:pt x="786" y="171"/>
                  <a:pt x="791" y="166"/>
                  <a:pt x="791" y="164"/>
                </a:cubicBezTo>
                <a:cubicBezTo>
                  <a:pt x="790" y="161"/>
                  <a:pt x="786" y="157"/>
                  <a:pt x="783" y="155"/>
                </a:cubicBezTo>
                <a:cubicBezTo>
                  <a:pt x="780" y="154"/>
                  <a:pt x="776" y="147"/>
                  <a:pt x="774" y="146"/>
                </a:cubicBezTo>
                <a:cubicBezTo>
                  <a:pt x="771" y="144"/>
                  <a:pt x="776" y="140"/>
                  <a:pt x="773" y="138"/>
                </a:cubicBezTo>
                <a:cubicBezTo>
                  <a:pt x="770" y="135"/>
                  <a:pt x="769" y="135"/>
                  <a:pt x="766" y="133"/>
                </a:cubicBezTo>
                <a:cubicBezTo>
                  <a:pt x="763" y="132"/>
                  <a:pt x="760" y="134"/>
                  <a:pt x="758" y="136"/>
                </a:cubicBezTo>
                <a:cubicBezTo>
                  <a:pt x="756" y="138"/>
                  <a:pt x="754" y="136"/>
                  <a:pt x="752" y="136"/>
                </a:cubicBezTo>
                <a:cubicBezTo>
                  <a:pt x="748" y="137"/>
                  <a:pt x="750" y="141"/>
                  <a:pt x="751" y="143"/>
                </a:cubicBezTo>
                <a:cubicBezTo>
                  <a:pt x="753" y="145"/>
                  <a:pt x="755" y="149"/>
                  <a:pt x="759" y="151"/>
                </a:cubicBezTo>
                <a:close/>
                <a:moveTo>
                  <a:pt x="11" y="161"/>
                </a:moveTo>
                <a:cubicBezTo>
                  <a:pt x="6" y="161"/>
                  <a:pt x="2" y="161"/>
                  <a:pt x="1" y="163"/>
                </a:cubicBezTo>
                <a:cubicBezTo>
                  <a:pt x="0" y="164"/>
                  <a:pt x="5" y="165"/>
                  <a:pt x="8" y="165"/>
                </a:cubicBezTo>
                <a:cubicBezTo>
                  <a:pt x="11" y="165"/>
                  <a:pt x="17" y="163"/>
                  <a:pt x="16" y="163"/>
                </a:cubicBezTo>
                <a:cubicBezTo>
                  <a:pt x="15" y="163"/>
                  <a:pt x="11" y="161"/>
                  <a:pt x="11" y="161"/>
                </a:cubicBezTo>
                <a:close/>
                <a:moveTo>
                  <a:pt x="337" y="68"/>
                </a:moveTo>
                <a:cubicBezTo>
                  <a:pt x="335" y="69"/>
                  <a:pt x="330" y="67"/>
                  <a:pt x="327" y="68"/>
                </a:cubicBezTo>
                <a:cubicBezTo>
                  <a:pt x="325" y="69"/>
                  <a:pt x="326" y="73"/>
                  <a:pt x="329" y="73"/>
                </a:cubicBezTo>
                <a:cubicBezTo>
                  <a:pt x="332" y="74"/>
                  <a:pt x="336" y="72"/>
                  <a:pt x="337" y="73"/>
                </a:cubicBezTo>
                <a:cubicBezTo>
                  <a:pt x="337" y="75"/>
                  <a:pt x="339" y="81"/>
                  <a:pt x="344" y="79"/>
                </a:cubicBezTo>
                <a:cubicBezTo>
                  <a:pt x="348" y="77"/>
                  <a:pt x="348" y="75"/>
                  <a:pt x="349" y="75"/>
                </a:cubicBezTo>
                <a:cubicBezTo>
                  <a:pt x="351" y="74"/>
                  <a:pt x="349" y="69"/>
                  <a:pt x="347" y="68"/>
                </a:cubicBezTo>
                <a:cubicBezTo>
                  <a:pt x="345" y="66"/>
                  <a:pt x="338" y="67"/>
                  <a:pt x="337" y="68"/>
                </a:cubicBezTo>
                <a:close/>
                <a:moveTo>
                  <a:pt x="34" y="158"/>
                </a:moveTo>
                <a:cubicBezTo>
                  <a:pt x="30" y="159"/>
                  <a:pt x="26" y="161"/>
                  <a:pt x="29" y="162"/>
                </a:cubicBezTo>
                <a:cubicBezTo>
                  <a:pt x="32" y="163"/>
                  <a:pt x="39" y="161"/>
                  <a:pt x="39" y="160"/>
                </a:cubicBezTo>
                <a:cubicBezTo>
                  <a:pt x="40" y="159"/>
                  <a:pt x="41" y="153"/>
                  <a:pt x="40" y="153"/>
                </a:cubicBezTo>
                <a:cubicBezTo>
                  <a:pt x="36" y="151"/>
                  <a:pt x="38" y="158"/>
                  <a:pt x="34" y="158"/>
                </a:cubicBezTo>
                <a:close/>
                <a:moveTo>
                  <a:pt x="278" y="50"/>
                </a:moveTo>
                <a:cubicBezTo>
                  <a:pt x="280" y="50"/>
                  <a:pt x="285" y="49"/>
                  <a:pt x="287" y="50"/>
                </a:cubicBezTo>
                <a:cubicBezTo>
                  <a:pt x="288" y="51"/>
                  <a:pt x="292" y="50"/>
                  <a:pt x="292" y="49"/>
                </a:cubicBezTo>
                <a:cubicBezTo>
                  <a:pt x="292" y="48"/>
                  <a:pt x="293" y="43"/>
                  <a:pt x="290" y="42"/>
                </a:cubicBezTo>
                <a:cubicBezTo>
                  <a:pt x="287" y="42"/>
                  <a:pt x="283" y="45"/>
                  <a:pt x="278" y="47"/>
                </a:cubicBezTo>
                <a:cubicBezTo>
                  <a:pt x="275" y="48"/>
                  <a:pt x="276" y="50"/>
                  <a:pt x="278" y="50"/>
                </a:cubicBezTo>
                <a:close/>
                <a:moveTo>
                  <a:pt x="241" y="58"/>
                </a:moveTo>
                <a:cubicBezTo>
                  <a:pt x="244" y="58"/>
                  <a:pt x="250" y="58"/>
                  <a:pt x="251" y="58"/>
                </a:cubicBezTo>
                <a:cubicBezTo>
                  <a:pt x="253" y="57"/>
                  <a:pt x="260" y="55"/>
                  <a:pt x="260" y="57"/>
                </a:cubicBezTo>
                <a:cubicBezTo>
                  <a:pt x="260" y="60"/>
                  <a:pt x="263" y="63"/>
                  <a:pt x="265" y="63"/>
                </a:cubicBezTo>
                <a:cubicBezTo>
                  <a:pt x="267" y="62"/>
                  <a:pt x="270" y="59"/>
                  <a:pt x="272" y="60"/>
                </a:cubicBezTo>
                <a:cubicBezTo>
                  <a:pt x="274" y="62"/>
                  <a:pt x="274" y="65"/>
                  <a:pt x="276" y="65"/>
                </a:cubicBezTo>
                <a:cubicBezTo>
                  <a:pt x="277" y="66"/>
                  <a:pt x="282" y="66"/>
                  <a:pt x="284" y="65"/>
                </a:cubicBezTo>
                <a:cubicBezTo>
                  <a:pt x="287" y="65"/>
                  <a:pt x="293" y="65"/>
                  <a:pt x="296" y="65"/>
                </a:cubicBezTo>
                <a:cubicBezTo>
                  <a:pt x="299" y="66"/>
                  <a:pt x="307" y="67"/>
                  <a:pt x="307" y="66"/>
                </a:cubicBezTo>
                <a:cubicBezTo>
                  <a:pt x="308" y="64"/>
                  <a:pt x="310" y="64"/>
                  <a:pt x="311" y="62"/>
                </a:cubicBezTo>
                <a:cubicBezTo>
                  <a:pt x="311" y="61"/>
                  <a:pt x="312" y="56"/>
                  <a:pt x="312" y="56"/>
                </a:cubicBezTo>
                <a:cubicBezTo>
                  <a:pt x="312" y="56"/>
                  <a:pt x="311" y="53"/>
                  <a:pt x="308" y="54"/>
                </a:cubicBezTo>
                <a:cubicBezTo>
                  <a:pt x="306" y="56"/>
                  <a:pt x="305" y="56"/>
                  <a:pt x="303" y="56"/>
                </a:cubicBezTo>
                <a:cubicBezTo>
                  <a:pt x="300" y="55"/>
                  <a:pt x="300" y="51"/>
                  <a:pt x="296" y="52"/>
                </a:cubicBezTo>
                <a:cubicBezTo>
                  <a:pt x="292" y="53"/>
                  <a:pt x="292" y="55"/>
                  <a:pt x="290" y="56"/>
                </a:cubicBezTo>
                <a:cubicBezTo>
                  <a:pt x="289" y="57"/>
                  <a:pt x="286" y="58"/>
                  <a:pt x="285" y="57"/>
                </a:cubicBezTo>
                <a:cubicBezTo>
                  <a:pt x="284" y="57"/>
                  <a:pt x="278" y="54"/>
                  <a:pt x="278" y="54"/>
                </a:cubicBezTo>
                <a:cubicBezTo>
                  <a:pt x="278" y="54"/>
                  <a:pt x="266" y="53"/>
                  <a:pt x="266" y="52"/>
                </a:cubicBezTo>
                <a:cubicBezTo>
                  <a:pt x="265" y="50"/>
                  <a:pt x="263" y="48"/>
                  <a:pt x="258" y="48"/>
                </a:cubicBezTo>
                <a:cubicBezTo>
                  <a:pt x="252" y="49"/>
                  <a:pt x="243" y="52"/>
                  <a:pt x="241" y="52"/>
                </a:cubicBezTo>
                <a:cubicBezTo>
                  <a:pt x="240" y="52"/>
                  <a:pt x="243" y="55"/>
                  <a:pt x="241" y="55"/>
                </a:cubicBezTo>
                <a:cubicBezTo>
                  <a:pt x="239" y="55"/>
                  <a:pt x="236" y="55"/>
                  <a:pt x="235" y="57"/>
                </a:cubicBezTo>
                <a:cubicBezTo>
                  <a:pt x="235" y="59"/>
                  <a:pt x="238" y="58"/>
                  <a:pt x="241" y="58"/>
                </a:cubicBezTo>
                <a:close/>
                <a:moveTo>
                  <a:pt x="317" y="47"/>
                </a:moveTo>
                <a:cubicBezTo>
                  <a:pt x="321" y="47"/>
                  <a:pt x="327" y="45"/>
                  <a:pt x="328" y="46"/>
                </a:cubicBezTo>
                <a:cubicBezTo>
                  <a:pt x="328" y="48"/>
                  <a:pt x="327" y="49"/>
                  <a:pt x="331" y="49"/>
                </a:cubicBezTo>
                <a:cubicBezTo>
                  <a:pt x="334" y="50"/>
                  <a:pt x="336" y="50"/>
                  <a:pt x="338" y="50"/>
                </a:cubicBezTo>
                <a:cubicBezTo>
                  <a:pt x="340" y="50"/>
                  <a:pt x="339" y="47"/>
                  <a:pt x="337" y="45"/>
                </a:cubicBezTo>
                <a:cubicBezTo>
                  <a:pt x="336" y="42"/>
                  <a:pt x="336" y="43"/>
                  <a:pt x="332" y="41"/>
                </a:cubicBezTo>
                <a:cubicBezTo>
                  <a:pt x="327" y="40"/>
                  <a:pt x="323" y="40"/>
                  <a:pt x="320" y="40"/>
                </a:cubicBezTo>
                <a:cubicBezTo>
                  <a:pt x="316" y="41"/>
                  <a:pt x="313" y="40"/>
                  <a:pt x="312" y="43"/>
                </a:cubicBezTo>
                <a:cubicBezTo>
                  <a:pt x="312" y="45"/>
                  <a:pt x="314" y="47"/>
                  <a:pt x="317" y="47"/>
                </a:cubicBezTo>
                <a:close/>
                <a:moveTo>
                  <a:pt x="317" y="55"/>
                </a:moveTo>
                <a:cubicBezTo>
                  <a:pt x="316" y="57"/>
                  <a:pt x="317" y="62"/>
                  <a:pt x="317" y="62"/>
                </a:cubicBezTo>
                <a:cubicBezTo>
                  <a:pt x="316" y="63"/>
                  <a:pt x="317" y="65"/>
                  <a:pt x="319" y="65"/>
                </a:cubicBezTo>
                <a:cubicBezTo>
                  <a:pt x="321" y="64"/>
                  <a:pt x="322" y="59"/>
                  <a:pt x="324" y="59"/>
                </a:cubicBezTo>
                <a:cubicBezTo>
                  <a:pt x="325" y="59"/>
                  <a:pt x="333" y="57"/>
                  <a:pt x="334" y="60"/>
                </a:cubicBezTo>
                <a:cubicBezTo>
                  <a:pt x="335" y="63"/>
                  <a:pt x="335" y="62"/>
                  <a:pt x="339" y="62"/>
                </a:cubicBezTo>
                <a:cubicBezTo>
                  <a:pt x="342" y="62"/>
                  <a:pt x="345" y="59"/>
                  <a:pt x="346" y="57"/>
                </a:cubicBezTo>
                <a:cubicBezTo>
                  <a:pt x="346" y="56"/>
                  <a:pt x="344" y="53"/>
                  <a:pt x="339" y="54"/>
                </a:cubicBezTo>
                <a:cubicBezTo>
                  <a:pt x="334" y="54"/>
                  <a:pt x="320" y="53"/>
                  <a:pt x="317" y="55"/>
                </a:cubicBezTo>
                <a:close/>
                <a:moveTo>
                  <a:pt x="1527" y="494"/>
                </a:moveTo>
                <a:cubicBezTo>
                  <a:pt x="1527" y="492"/>
                  <a:pt x="1526" y="490"/>
                  <a:pt x="1519" y="488"/>
                </a:cubicBezTo>
                <a:cubicBezTo>
                  <a:pt x="1512" y="486"/>
                  <a:pt x="1517" y="489"/>
                  <a:pt x="1519" y="493"/>
                </a:cubicBezTo>
                <a:cubicBezTo>
                  <a:pt x="1521" y="496"/>
                  <a:pt x="1526" y="498"/>
                  <a:pt x="1527" y="494"/>
                </a:cubicBezTo>
                <a:close/>
                <a:moveTo>
                  <a:pt x="1423" y="198"/>
                </a:moveTo>
                <a:cubicBezTo>
                  <a:pt x="1421" y="198"/>
                  <a:pt x="1419" y="194"/>
                  <a:pt x="1416" y="194"/>
                </a:cubicBezTo>
                <a:cubicBezTo>
                  <a:pt x="1413" y="195"/>
                  <a:pt x="1412" y="199"/>
                  <a:pt x="1412" y="200"/>
                </a:cubicBezTo>
                <a:cubicBezTo>
                  <a:pt x="1412" y="201"/>
                  <a:pt x="1401" y="203"/>
                  <a:pt x="1405" y="206"/>
                </a:cubicBezTo>
                <a:cubicBezTo>
                  <a:pt x="1408" y="209"/>
                  <a:pt x="1412" y="207"/>
                  <a:pt x="1417" y="207"/>
                </a:cubicBezTo>
                <a:cubicBezTo>
                  <a:pt x="1422" y="206"/>
                  <a:pt x="1427" y="205"/>
                  <a:pt x="1427" y="205"/>
                </a:cubicBezTo>
                <a:cubicBezTo>
                  <a:pt x="1427" y="205"/>
                  <a:pt x="1435" y="205"/>
                  <a:pt x="1434" y="202"/>
                </a:cubicBezTo>
                <a:cubicBezTo>
                  <a:pt x="1433" y="198"/>
                  <a:pt x="1424" y="197"/>
                  <a:pt x="1423" y="198"/>
                </a:cubicBezTo>
                <a:close/>
                <a:moveTo>
                  <a:pt x="1402" y="428"/>
                </a:moveTo>
                <a:cubicBezTo>
                  <a:pt x="1399" y="428"/>
                  <a:pt x="1396" y="432"/>
                  <a:pt x="1398" y="432"/>
                </a:cubicBezTo>
                <a:cubicBezTo>
                  <a:pt x="1400" y="432"/>
                  <a:pt x="1407" y="431"/>
                  <a:pt x="1407" y="432"/>
                </a:cubicBezTo>
                <a:cubicBezTo>
                  <a:pt x="1408" y="433"/>
                  <a:pt x="1412" y="440"/>
                  <a:pt x="1415" y="440"/>
                </a:cubicBezTo>
                <a:cubicBezTo>
                  <a:pt x="1419" y="440"/>
                  <a:pt x="1421" y="433"/>
                  <a:pt x="1423" y="431"/>
                </a:cubicBezTo>
                <a:cubicBezTo>
                  <a:pt x="1425" y="429"/>
                  <a:pt x="1433" y="428"/>
                  <a:pt x="1433" y="431"/>
                </a:cubicBezTo>
                <a:cubicBezTo>
                  <a:pt x="1434" y="435"/>
                  <a:pt x="1437" y="438"/>
                  <a:pt x="1441" y="440"/>
                </a:cubicBezTo>
                <a:cubicBezTo>
                  <a:pt x="1446" y="443"/>
                  <a:pt x="1451" y="445"/>
                  <a:pt x="1451" y="443"/>
                </a:cubicBezTo>
                <a:cubicBezTo>
                  <a:pt x="1452" y="441"/>
                  <a:pt x="1449" y="434"/>
                  <a:pt x="1446" y="433"/>
                </a:cubicBezTo>
                <a:cubicBezTo>
                  <a:pt x="1443" y="432"/>
                  <a:pt x="1438" y="425"/>
                  <a:pt x="1438" y="423"/>
                </a:cubicBezTo>
                <a:cubicBezTo>
                  <a:pt x="1438" y="420"/>
                  <a:pt x="1433" y="419"/>
                  <a:pt x="1431" y="417"/>
                </a:cubicBezTo>
                <a:cubicBezTo>
                  <a:pt x="1429" y="415"/>
                  <a:pt x="1427" y="410"/>
                  <a:pt x="1421" y="409"/>
                </a:cubicBezTo>
                <a:cubicBezTo>
                  <a:pt x="1415" y="408"/>
                  <a:pt x="1414" y="406"/>
                  <a:pt x="1408" y="403"/>
                </a:cubicBezTo>
                <a:cubicBezTo>
                  <a:pt x="1402" y="400"/>
                  <a:pt x="1388" y="400"/>
                  <a:pt x="1388" y="402"/>
                </a:cubicBezTo>
                <a:cubicBezTo>
                  <a:pt x="1387" y="404"/>
                  <a:pt x="1388" y="402"/>
                  <a:pt x="1383" y="400"/>
                </a:cubicBezTo>
                <a:cubicBezTo>
                  <a:pt x="1379" y="399"/>
                  <a:pt x="1375" y="400"/>
                  <a:pt x="1374" y="398"/>
                </a:cubicBezTo>
                <a:cubicBezTo>
                  <a:pt x="1373" y="395"/>
                  <a:pt x="1370" y="394"/>
                  <a:pt x="1367" y="398"/>
                </a:cubicBezTo>
                <a:cubicBezTo>
                  <a:pt x="1364" y="400"/>
                  <a:pt x="1363" y="401"/>
                  <a:pt x="1369" y="402"/>
                </a:cubicBezTo>
                <a:cubicBezTo>
                  <a:pt x="1376" y="403"/>
                  <a:pt x="1377" y="403"/>
                  <a:pt x="1375" y="406"/>
                </a:cubicBezTo>
                <a:cubicBezTo>
                  <a:pt x="1372" y="409"/>
                  <a:pt x="1370" y="413"/>
                  <a:pt x="1373" y="413"/>
                </a:cubicBezTo>
                <a:cubicBezTo>
                  <a:pt x="1375" y="413"/>
                  <a:pt x="1382" y="412"/>
                  <a:pt x="1382" y="413"/>
                </a:cubicBezTo>
                <a:cubicBezTo>
                  <a:pt x="1383" y="415"/>
                  <a:pt x="1381" y="415"/>
                  <a:pt x="1388" y="416"/>
                </a:cubicBezTo>
                <a:cubicBezTo>
                  <a:pt x="1396" y="417"/>
                  <a:pt x="1398" y="420"/>
                  <a:pt x="1399" y="421"/>
                </a:cubicBezTo>
                <a:cubicBezTo>
                  <a:pt x="1401" y="423"/>
                  <a:pt x="1405" y="428"/>
                  <a:pt x="1402" y="428"/>
                </a:cubicBezTo>
                <a:close/>
                <a:moveTo>
                  <a:pt x="1398" y="231"/>
                </a:moveTo>
                <a:cubicBezTo>
                  <a:pt x="1396" y="231"/>
                  <a:pt x="1388" y="234"/>
                  <a:pt x="1386" y="236"/>
                </a:cubicBezTo>
                <a:cubicBezTo>
                  <a:pt x="1384" y="238"/>
                  <a:pt x="1373" y="234"/>
                  <a:pt x="1371" y="236"/>
                </a:cubicBezTo>
                <a:cubicBezTo>
                  <a:pt x="1370" y="238"/>
                  <a:pt x="1367" y="240"/>
                  <a:pt x="1365" y="242"/>
                </a:cubicBezTo>
                <a:cubicBezTo>
                  <a:pt x="1363" y="243"/>
                  <a:pt x="1358" y="242"/>
                  <a:pt x="1359" y="247"/>
                </a:cubicBezTo>
                <a:cubicBezTo>
                  <a:pt x="1360" y="251"/>
                  <a:pt x="1363" y="255"/>
                  <a:pt x="1365" y="255"/>
                </a:cubicBezTo>
                <a:cubicBezTo>
                  <a:pt x="1367" y="255"/>
                  <a:pt x="1370" y="254"/>
                  <a:pt x="1370" y="250"/>
                </a:cubicBezTo>
                <a:cubicBezTo>
                  <a:pt x="1370" y="245"/>
                  <a:pt x="1376" y="250"/>
                  <a:pt x="1378" y="249"/>
                </a:cubicBezTo>
                <a:cubicBezTo>
                  <a:pt x="1381" y="249"/>
                  <a:pt x="1382" y="246"/>
                  <a:pt x="1384" y="243"/>
                </a:cubicBezTo>
                <a:cubicBezTo>
                  <a:pt x="1384" y="243"/>
                  <a:pt x="1384" y="243"/>
                  <a:pt x="1384" y="242"/>
                </a:cubicBezTo>
                <a:cubicBezTo>
                  <a:pt x="1384" y="243"/>
                  <a:pt x="1384" y="245"/>
                  <a:pt x="1387" y="246"/>
                </a:cubicBezTo>
                <a:cubicBezTo>
                  <a:pt x="1391" y="247"/>
                  <a:pt x="1393" y="244"/>
                  <a:pt x="1393" y="243"/>
                </a:cubicBezTo>
                <a:cubicBezTo>
                  <a:pt x="1393" y="242"/>
                  <a:pt x="1401" y="240"/>
                  <a:pt x="1402" y="239"/>
                </a:cubicBezTo>
                <a:cubicBezTo>
                  <a:pt x="1404" y="238"/>
                  <a:pt x="1410" y="236"/>
                  <a:pt x="1410" y="234"/>
                </a:cubicBezTo>
                <a:cubicBezTo>
                  <a:pt x="1411" y="233"/>
                  <a:pt x="1410" y="224"/>
                  <a:pt x="1412" y="223"/>
                </a:cubicBezTo>
                <a:cubicBezTo>
                  <a:pt x="1414" y="222"/>
                  <a:pt x="1417" y="222"/>
                  <a:pt x="1414" y="217"/>
                </a:cubicBezTo>
                <a:cubicBezTo>
                  <a:pt x="1411" y="212"/>
                  <a:pt x="1411" y="207"/>
                  <a:pt x="1407" y="209"/>
                </a:cubicBezTo>
                <a:cubicBezTo>
                  <a:pt x="1404" y="211"/>
                  <a:pt x="1406" y="217"/>
                  <a:pt x="1404" y="222"/>
                </a:cubicBezTo>
                <a:cubicBezTo>
                  <a:pt x="1401" y="227"/>
                  <a:pt x="1399" y="231"/>
                  <a:pt x="1398" y="231"/>
                </a:cubicBezTo>
                <a:close/>
                <a:moveTo>
                  <a:pt x="1523" y="126"/>
                </a:moveTo>
                <a:cubicBezTo>
                  <a:pt x="1534" y="126"/>
                  <a:pt x="1530" y="127"/>
                  <a:pt x="1539" y="127"/>
                </a:cubicBezTo>
                <a:cubicBezTo>
                  <a:pt x="1549" y="126"/>
                  <a:pt x="1552" y="122"/>
                  <a:pt x="1561" y="119"/>
                </a:cubicBezTo>
                <a:cubicBezTo>
                  <a:pt x="1569" y="117"/>
                  <a:pt x="1576" y="116"/>
                  <a:pt x="1579" y="117"/>
                </a:cubicBezTo>
                <a:cubicBezTo>
                  <a:pt x="1581" y="118"/>
                  <a:pt x="1586" y="117"/>
                  <a:pt x="1583" y="115"/>
                </a:cubicBezTo>
                <a:cubicBezTo>
                  <a:pt x="1580" y="112"/>
                  <a:pt x="1574" y="108"/>
                  <a:pt x="1577" y="107"/>
                </a:cubicBezTo>
                <a:cubicBezTo>
                  <a:pt x="1580" y="107"/>
                  <a:pt x="1583" y="106"/>
                  <a:pt x="1584" y="103"/>
                </a:cubicBezTo>
                <a:cubicBezTo>
                  <a:pt x="1586" y="100"/>
                  <a:pt x="1580" y="95"/>
                  <a:pt x="1583" y="92"/>
                </a:cubicBezTo>
                <a:cubicBezTo>
                  <a:pt x="1586" y="89"/>
                  <a:pt x="1581" y="85"/>
                  <a:pt x="1577" y="84"/>
                </a:cubicBezTo>
                <a:cubicBezTo>
                  <a:pt x="1573" y="83"/>
                  <a:pt x="1559" y="85"/>
                  <a:pt x="1556" y="83"/>
                </a:cubicBezTo>
                <a:cubicBezTo>
                  <a:pt x="1553" y="82"/>
                  <a:pt x="1548" y="80"/>
                  <a:pt x="1546" y="81"/>
                </a:cubicBezTo>
                <a:cubicBezTo>
                  <a:pt x="1545" y="82"/>
                  <a:pt x="1541" y="88"/>
                  <a:pt x="1541" y="88"/>
                </a:cubicBezTo>
                <a:cubicBezTo>
                  <a:pt x="1541" y="88"/>
                  <a:pt x="1539" y="89"/>
                  <a:pt x="1536" y="86"/>
                </a:cubicBezTo>
                <a:cubicBezTo>
                  <a:pt x="1534" y="82"/>
                  <a:pt x="1522" y="83"/>
                  <a:pt x="1518" y="83"/>
                </a:cubicBezTo>
                <a:cubicBezTo>
                  <a:pt x="1514" y="83"/>
                  <a:pt x="1510" y="83"/>
                  <a:pt x="1506" y="84"/>
                </a:cubicBezTo>
                <a:cubicBezTo>
                  <a:pt x="1502" y="84"/>
                  <a:pt x="1499" y="85"/>
                  <a:pt x="1496" y="83"/>
                </a:cubicBezTo>
                <a:cubicBezTo>
                  <a:pt x="1493" y="80"/>
                  <a:pt x="1489" y="79"/>
                  <a:pt x="1488" y="78"/>
                </a:cubicBezTo>
                <a:cubicBezTo>
                  <a:pt x="1486" y="77"/>
                  <a:pt x="1478" y="77"/>
                  <a:pt x="1471" y="77"/>
                </a:cubicBezTo>
                <a:cubicBezTo>
                  <a:pt x="1465" y="78"/>
                  <a:pt x="1458" y="78"/>
                  <a:pt x="1458" y="78"/>
                </a:cubicBezTo>
                <a:cubicBezTo>
                  <a:pt x="1458" y="78"/>
                  <a:pt x="1455" y="77"/>
                  <a:pt x="1451" y="74"/>
                </a:cubicBezTo>
                <a:cubicBezTo>
                  <a:pt x="1446" y="72"/>
                  <a:pt x="1442" y="70"/>
                  <a:pt x="1440" y="70"/>
                </a:cubicBezTo>
                <a:cubicBezTo>
                  <a:pt x="1439" y="70"/>
                  <a:pt x="1427" y="72"/>
                  <a:pt x="1424" y="70"/>
                </a:cubicBezTo>
                <a:cubicBezTo>
                  <a:pt x="1422" y="68"/>
                  <a:pt x="1419" y="67"/>
                  <a:pt x="1417" y="67"/>
                </a:cubicBezTo>
                <a:cubicBezTo>
                  <a:pt x="1415" y="67"/>
                  <a:pt x="1414" y="64"/>
                  <a:pt x="1416" y="64"/>
                </a:cubicBezTo>
                <a:cubicBezTo>
                  <a:pt x="1418" y="64"/>
                  <a:pt x="1429" y="61"/>
                  <a:pt x="1429" y="61"/>
                </a:cubicBezTo>
                <a:cubicBezTo>
                  <a:pt x="1429" y="61"/>
                  <a:pt x="1426" y="57"/>
                  <a:pt x="1422" y="57"/>
                </a:cubicBezTo>
                <a:cubicBezTo>
                  <a:pt x="1418" y="57"/>
                  <a:pt x="1412" y="55"/>
                  <a:pt x="1410" y="55"/>
                </a:cubicBezTo>
                <a:cubicBezTo>
                  <a:pt x="1408" y="55"/>
                  <a:pt x="1409" y="57"/>
                  <a:pt x="1405" y="56"/>
                </a:cubicBezTo>
                <a:cubicBezTo>
                  <a:pt x="1402" y="55"/>
                  <a:pt x="1398" y="54"/>
                  <a:pt x="1396" y="55"/>
                </a:cubicBezTo>
                <a:cubicBezTo>
                  <a:pt x="1393" y="57"/>
                  <a:pt x="1388" y="59"/>
                  <a:pt x="1394" y="60"/>
                </a:cubicBezTo>
                <a:cubicBezTo>
                  <a:pt x="1399" y="62"/>
                  <a:pt x="1405" y="60"/>
                  <a:pt x="1406" y="63"/>
                </a:cubicBezTo>
                <a:cubicBezTo>
                  <a:pt x="1408" y="65"/>
                  <a:pt x="1406" y="66"/>
                  <a:pt x="1406" y="68"/>
                </a:cubicBezTo>
                <a:cubicBezTo>
                  <a:pt x="1406" y="69"/>
                  <a:pt x="1403" y="73"/>
                  <a:pt x="1401" y="74"/>
                </a:cubicBezTo>
                <a:cubicBezTo>
                  <a:pt x="1399" y="75"/>
                  <a:pt x="1397" y="73"/>
                  <a:pt x="1393" y="75"/>
                </a:cubicBezTo>
                <a:cubicBezTo>
                  <a:pt x="1390" y="77"/>
                  <a:pt x="1380" y="75"/>
                  <a:pt x="1379" y="76"/>
                </a:cubicBezTo>
                <a:cubicBezTo>
                  <a:pt x="1378" y="77"/>
                  <a:pt x="1376" y="73"/>
                  <a:pt x="1374" y="74"/>
                </a:cubicBezTo>
                <a:cubicBezTo>
                  <a:pt x="1372" y="75"/>
                  <a:pt x="1367" y="80"/>
                  <a:pt x="1364" y="79"/>
                </a:cubicBezTo>
                <a:cubicBezTo>
                  <a:pt x="1362" y="79"/>
                  <a:pt x="1358" y="76"/>
                  <a:pt x="1358" y="73"/>
                </a:cubicBezTo>
                <a:cubicBezTo>
                  <a:pt x="1358" y="70"/>
                  <a:pt x="1357" y="66"/>
                  <a:pt x="1356" y="66"/>
                </a:cubicBezTo>
                <a:cubicBezTo>
                  <a:pt x="1355" y="65"/>
                  <a:pt x="1346" y="65"/>
                  <a:pt x="1343" y="65"/>
                </a:cubicBezTo>
                <a:cubicBezTo>
                  <a:pt x="1340" y="65"/>
                  <a:pt x="1331" y="66"/>
                  <a:pt x="1329" y="68"/>
                </a:cubicBezTo>
                <a:cubicBezTo>
                  <a:pt x="1328" y="69"/>
                  <a:pt x="1324" y="70"/>
                  <a:pt x="1321" y="70"/>
                </a:cubicBezTo>
                <a:cubicBezTo>
                  <a:pt x="1318" y="70"/>
                  <a:pt x="1316" y="68"/>
                  <a:pt x="1310" y="67"/>
                </a:cubicBezTo>
                <a:cubicBezTo>
                  <a:pt x="1305" y="66"/>
                  <a:pt x="1292" y="66"/>
                  <a:pt x="1291" y="66"/>
                </a:cubicBezTo>
                <a:cubicBezTo>
                  <a:pt x="1289" y="66"/>
                  <a:pt x="1284" y="65"/>
                  <a:pt x="1286" y="64"/>
                </a:cubicBezTo>
                <a:cubicBezTo>
                  <a:pt x="1288" y="62"/>
                  <a:pt x="1294" y="57"/>
                  <a:pt x="1290" y="55"/>
                </a:cubicBezTo>
                <a:cubicBezTo>
                  <a:pt x="1287" y="53"/>
                  <a:pt x="1279" y="53"/>
                  <a:pt x="1276" y="52"/>
                </a:cubicBezTo>
                <a:cubicBezTo>
                  <a:pt x="1273" y="52"/>
                  <a:pt x="1269" y="51"/>
                  <a:pt x="1264" y="52"/>
                </a:cubicBezTo>
                <a:cubicBezTo>
                  <a:pt x="1259" y="53"/>
                  <a:pt x="1258" y="55"/>
                  <a:pt x="1255" y="53"/>
                </a:cubicBezTo>
                <a:cubicBezTo>
                  <a:pt x="1253" y="51"/>
                  <a:pt x="1261" y="54"/>
                  <a:pt x="1253" y="51"/>
                </a:cubicBezTo>
                <a:cubicBezTo>
                  <a:pt x="1245" y="48"/>
                  <a:pt x="1241" y="48"/>
                  <a:pt x="1239" y="49"/>
                </a:cubicBezTo>
                <a:cubicBezTo>
                  <a:pt x="1237" y="50"/>
                  <a:pt x="1239" y="50"/>
                  <a:pt x="1233" y="52"/>
                </a:cubicBezTo>
                <a:cubicBezTo>
                  <a:pt x="1227" y="54"/>
                  <a:pt x="1224" y="55"/>
                  <a:pt x="1222" y="56"/>
                </a:cubicBezTo>
                <a:cubicBezTo>
                  <a:pt x="1221" y="56"/>
                  <a:pt x="1211" y="54"/>
                  <a:pt x="1210" y="53"/>
                </a:cubicBezTo>
                <a:cubicBezTo>
                  <a:pt x="1209" y="52"/>
                  <a:pt x="1205" y="54"/>
                  <a:pt x="1201" y="55"/>
                </a:cubicBezTo>
                <a:cubicBezTo>
                  <a:pt x="1197" y="57"/>
                  <a:pt x="1195" y="59"/>
                  <a:pt x="1191" y="58"/>
                </a:cubicBezTo>
                <a:cubicBezTo>
                  <a:pt x="1187" y="57"/>
                  <a:pt x="1181" y="57"/>
                  <a:pt x="1177" y="59"/>
                </a:cubicBezTo>
                <a:cubicBezTo>
                  <a:pt x="1174" y="60"/>
                  <a:pt x="1171" y="60"/>
                  <a:pt x="1167" y="63"/>
                </a:cubicBezTo>
                <a:cubicBezTo>
                  <a:pt x="1163" y="66"/>
                  <a:pt x="1156" y="67"/>
                  <a:pt x="1156" y="67"/>
                </a:cubicBezTo>
                <a:cubicBezTo>
                  <a:pt x="1156" y="67"/>
                  <a:pt x="1150" y="67"/>
                  <a:pt x="1146" y="67"/>
                </a:cubicBezTo>
                <a:cubicBezTo>
                  <a:pt x="1143" y="67"/>
                  <a:pt x="1138" y="67"/>
                  <a:pt x="1141" y="69"/>
                </a:cubicBezTo>
                <a:cubicBezTo>
                  <a:pt x="1144" y="72"/>
                  <a:pt x="1153" y="75"/>
                  <a:pt x="1155" y="76"/>
                </a:cubicBezTo>
                <a:cubicBezTo>
                  <a:pt x="1156" y="78"/>
                  <a:pt x="1157" y="82"/>
                  <a:pt x="1155" y="83"/>
                </a:cubicBezTo>
                <a:cubicBezTo>
                  <a:pt x="1153" y="85"/>
                  <a:pt x="1150" y="84"/>
                  <a:pt x="1150" y="81"/>
                </a:cubicBezTo>
                <a:cubicBezTo>
                  <a:pt x="1150" y="77"/>
                  <a:pt x="1149" y="77"/>
                  <a:pt x="1145" y="76"/>
                </a:cubicBezTo>
                <a:cubicBezTo>
                  <a:pt x="1140" y="74"/>
                  <a:pt x="1141" y="75"/>
                  <a:pt x="1137" y="72"/>
                </a:cubicBezTo>
                <a:cubicBezTo>
                  <a:pt x="1133" y="68"/>
                  <a:pt x="1129" y="69"/>
                  <a:pt x="1127" y="71"/>
                </a:cubicBezTo>
                <a:cubicBezTo>
                  <a:pt x="1125" y="73"/>
                  <a:pt x="1126" y="78"/>
                  <a:pt x="1124" y="78"/>
                </a:cubicBezTo>
                <a:cubicBezTo>
                  <a:pt x="1122" y="79"/>
                  <a:pt x="1119" y="80"/>
                  <a:pt x="1119" y="77"/>
                </a:cubicBezTo>
                <a:cubicBezTo>
                  <a:pt x="1118" y="73"/>
                  <a:pt x="1118" y="67"/>
                  <a:pt x="1116" y="71"/>
                </a:cubicBezTo>
                <a:cubicBezTo>
                  <a:pt x="1113" y="74"/>
                  <a:pt x="1112" y="74"/>
                  <a:pt x="1112" y="76"/>
                </a:cubicBezTo>
                <a:cubicBezTo>
                  <a:pt x="1112" y="78"/>
                  <a:pt x="1114" y="80"/>
                  <a:pt x="1113" y="83"/>
                </a:cubicBezTo>
                <a:cubicBezTo>
                  <a:pt x="1113" y="87"/>
                  <a:pt x="1113" y="89"/>
                  <a:pt x="1114" y="89"/>
                </a:cubicBezTo>
                <a:cubicBezTo>
                  <a:pt x="1115" y="89"/>
                  <a:pt x="1117" y="86"/>
                  <a:pt x="1121" y="85"/>
                </a:cubicBezTo>
                <a:cubicBezTo>
                  <a:pt x="1124" y="84"/>
                  <a:pt x="1130" y="82"/>
                  <a:pt x="1131" y="86"/>
                </a:cubicBezTo>
                <a:cubicBezTo>
                  <a:pt x="1131" y="89"/>
                  <a:pt x="1135" y="90"/>
                  <a:pt x="1131" y="92"/>
                </a:cubicBezTo>
                <a:cubicBezTo>
                  <a:pt x="1127" y="93"/>
                  <a:pt x="1123" y="93"/>
                  <a:pt x="1122" y="90"/>
                </a:cubicBezTo>
                <a:cubicBezTo>
                  <a:pt x="1122" y="88"/>
                  <a:pt x="1119" y="88"/>
                  <a:pt x="1116" y="90"/>
                </a:cubicBezTo>
                <a:cubicBezTo>
                  <a:pt x="1114" y="92"/>
                  <a:pt x="1108" y="99"/>
                  <a:pt x="1108" y="99"/>
                </a:cubicBezTo>
                <a:cubicBezTo>
                  <a:pt x="1108" y="99"/>
                  <a:pt x="1099" y="103"/>
                  <a:pt x="1098" y="102"/>
                </a:cubicBezTo>
                <a:cubicBezTo>
                  <a:pt x="1097" y="101"/>
                  <a:pt x="1101" y="97"/>
                  <a:pt x="1104" y="95"/>
                </a:cubicBezTo>
                <a:cubicBezTo>
                  <a:pt x="1107" y="93"/>
                  <a:pt x="1109" y="89"/>
                  <a:pt x="1108" y="88"/>
                </a:cubicBezTo>
                <a:cubicBezTo>
                  <a:pt x="1107" y="87"/>
                  <a:pt x="1105" y="80"/>
                  <a:pt x="1106" y="78"/>
                </a:cubicBezTo>
                <a:cubicBezTo>
                  <a:pt x="1107" y="76"/>
                  <a:pt x="1110" y="73"/>
                  <a:pt x="1107" y="71"/>
                </a:cubicBezTo>
                <a:cubicBezTo>
                  <a:pt x="1103" y="69"/>
                  <a:pt x="1100" y="67"/>
                  <a:pt x="1097" y="66"/>
                </a:cubicBezTo>
                <a:cubicBezTo>
                  <a:pt x="1094" y="65"/>
                  <a:pt x="1091" y="71"/>
                  <a:pt x="1088" y="72"/>
                </a:cubicBezTo>
                <a:cubicBezTo>
                  <a:pt x="1085" y="74"/>
                  <a:pt x="1086" y="76"/>
                  <a:pt x="1082" y="76"/>
                </a:cubicBezTo>
                <a:cubicBezTo>
                  <a:pt x="1079" y="76"/>
                  <a:pt x="1077" y="81"/>
                  <a:pt x="1082" y="83"/>
                </a:cubicBezTo>
                <a:cubicBezTo>
                  <a:pt x="1088" y="86"/>
                  <a:pt x="1090" y="88"/>
                  <a:pt x="1088" y="90"/>
                </a:cubicBezTo>
                <a:cubicBezTo>
                  <a:pt x="1087" y="91"/>
                  <a:pt x="1080" y="89"/>
                  <a:pt x="1080" y="89"/>
                </a:cubicBezTo>
                <a:cubicBezTo>
                  <a:pt x="1080" y="89"/>
                  <a:pt x="1075" y="86"/>
                  <a:pt x="1072" y="86"/>
                </a:cubicBezTo>
                <a:cubicBezTo>
                  <a:pt x="1069" y="86"/>
                  <a:pt x="1066" y="85"/>
                  <a:pt x="1063" y="84"/>
                </a:cubicBezTo>
                <a:cubicBezTo>
                  <a:pt x="1060" y="84"/>
                  <a:pt x="1054" y="84"/>
                  <a:pt x="1052" y="85"/>
                </a:cubicBezTo>
                <a:cubicBezTo>
                  <a:pt x="1051" y="87"/>
                  <a:pt x="1047" y="91"/>
                  <a:pt x="1044" y="90"/>
                </a:cubicBezTo>
                <a:cubicBezTo>
                  <a:pt x="1041" y="88"/>
                  <a:pt x="1041" y="87"/>
                  <a:pt x="1037" y="88"/>
                </a:cubicBezTo>
                <a:cubicBezTo>
                  <a:pt x="1032" y="90"/>
                  <a:pt x="1028" y="87"/>
                  <a:pt x="1026" y="90"/>
                </a:cubicBezTo>
                <a:cubicBezTo>
                  <a:pt x="1024" y="92"/>
                  <a:pt x="1026" y="92"/>
                  <a:pt x="1018" y="90"/>
                </a:cubicBezTo>
                <a:cubicBezTo>
                  <a:pt x="1011" y="87"/>
                  <a:pt x="1013" y="91"/>
                  <a:pt x="1006" y="92"/>
                </a:cubicBezTo>
                <a:cubicBezTo>
                  <a:pt x="999" y="93"/>
                  <a:pt x="995" y="91"/>
                  <a:pt x="993" y="93"/>
                </a:cubicBezTo>
                <a:cubicBezTo>
                  <a:pt x="991" y="96"/>
                  <a:pt x="988" y="100"/>
                  <a:pt x="987" y="97"/>
                </a:cubicBezTo>
                <a:cubicBezTo>
                  <a:pt x="986" y="94"/>
                  <a:pt x="991" y="90"/>
                  <a:pt x="989" y="88"/>
                </a:cubicBezTo>
                <a:cubicBezTo>
                  <a:pt x="987" y="87"/>
                  <a:pt x="979" y="88"/>
                  <a:pt x="978" y="89"/>
                </a:cubicBezTo>
                <a:cubicBezTo>
                  <a:pt x="977" y="90"/>
                  <a:pt x="978" y="94"/>
                  <a:pt x="979" y="96"/>
                </a:cubicBezTo>
                <a:cubicBezTo>
                  <a:pt x="979" y="97"/>
                  <a:pt x="981" y="103"/>
                  <a:pt x="978" y="102"/>
                </a:cubicBezTo>
                <a:cubicBezTo>
                  <a:pt x="976" y="101"/>
                  <a:pt x="976" y="97"/>
                  <a:pt x="974" y="97"/>
                </a:cubicBezTo>
                <a:cubicBezTo>
                  <a:pt x="972" y="98"/>
                  <a:pt x="969" y="99"/>
                  <a:pt x="968" y="100"/>
                </a:cubicBezTo>
                <a:cubicBezTo>
                  <a:pt x="967" y="100"/>
                  <a:pt x="962" y="100"/>
                  <a:pt x="961" y="102"/>
                </a:cubicBezTo>
                <a:cubicBezTo>
                  <a:pt x="960" y="104"/>
                  <a:pt x="962" y="108"/>
                  <a:pt x="960" y="108"/>
                </a:cubicBezTo>
                <a:cubicBezTo>
                  <a:pt x="958" y="108"/>
                  <a:pt x="956" y="110"/>
                  <a:pt x="952" y="107"/>
                </a:cubicBezTo>
                <a:cubicBezTo>
                  <a:pt x="948" y="105"/>
                  <a:pt x="948" y="106"/>
                  <a:pt x="947" y="107"/>
                </a:cubicBezTo>
                <a:cubicBezTo>
                  <a:pt x="946" y="108"/>
                  <a:pt x="940" y="111"/>
                  <a:pt x="940" y="107"/>
                </a:cubicBezTo>
                <a:cubicBezTo>
                  <a:pt x="940" y="104"/>
                  <a:pt x="941" y="103"/>
                  <a:pt x="937" y="100"/>
                </a:cubicBezTo>
                <a:cubicBezTo>
                  <a:pt x="934" y="98"/>
                  <a:pt x="937" y="98"/>
                  <a:pt x="941" y="100"/>
                </a:cubicBezTo>
                <a:cubicBezTo>
                  <a:pt x="946" y="101"/>
                  <a:pt x="951" y="102"/>
                  <a:pt x="960" y="99"/>
                </a:cubicBezTo>
                <a:cubicBezTo>
                  <a:pt x="968" y="97"/>
                  <a:pt x="971" y="96"/>
                  <a:pt x="968" y="94"/>
                </a:cubicBezTo>
                <a:cubicBezTo>
                  <a:pt x="965" y="93"/>
                  <a:pt x="961" y="91"/>
                  <a:pt x="956" y="90"/>
                </a:cubicBezTo>
                <a:cubicBezTo>
                  <a:pt x="951" y="90"/>
                  <a:pt x="943" y="90"/>
                  <a:pt x="935" y="86"/>
                </a:cubicBezTo>
                <a:cubicBezTo>
                  <a:pt x="927" y="83"/>
                  <a:pt x="925" y="82"/>
                  <a:pt x="921" y="82"/>
                </a:cubicBezTo>
                <a:cubicBezTo>
                  <a:pt x="918" y="81"/>
                  <a:pt x="897" y="77"/>
                  <a:pt x="888" y="79"/>
                </a:cubicBezTo>
                <a:cubicBezTo>
                  <a:pt x="878" y="80"/>
                  <a:pt x="852" y="87"/>
                  <a:pt x="851" y="88"/>
                </a:cubicBezTo>
                <a:cubicBezTo>
                  <a:pt x="849" y="90"/>
                  <a:pt x="847" y="94"/>
                  <a:pt x="842" y="98"/>
                </a:cubicBezTo>
                <a:cubicBezTo>
                  <a:pt x="837" y="102"/>
                  <a:pt x="828" y="110"/>
                  <a:pt x="821" y="112"/>
                </a:cubicBezTo>
                <a:cubicBezTo>
                  <a:pt x="814" y="113"/>
                  <a:pt x="805" y="119"/>
                  <a:pt x="805" y="121"/>
                </a:cubicBezTo>
                <a:cubicBezTo>
                  <a:pt x="805" y="122"/>
                  <a:pt x="808" y="128"/>
                  <a:pt x="808" y="129"/>
                </a:cubicBezTo>
                <a:cubicBezTo>
                  <a:pt x="807" y="130"/>
                  <a:pt x="809" y="136"/>
                  <a:pt x="813" y="138"/>
                </a:cubicBezTo>
                <a:cubicBezTo>
                  <a:pt x="817" y="139"/>
                  <a:pt x="825" y="139"/>
                  <a:pt x="825" y="136"/>
                </a:cubicBezTo>
                <a:cubicBezTo>
                  <a:pt x="825" y="134"/>
                  <a:pt x="831" y="129"/>
                  <a:pt x="831" y="133"/>
                </a:cubicBezTo>
                <a:cubicBezTo>
                  <a:pt x="832" y="136"/>
                  <a:pt x="836" y="141"/>
                  <a:pt x="835" y="144"/>
                </a:cubicBezTo>
                <a:cubicBezTo>
                  <a:pt x="834" y="146"/>
                  <a:pt x="835" y="148"/>
                  <a:pt x="837" y="148"/>
                </a:cubicBezTo>
                <a:cubicBezTo>
                  <a:pt x="840" y="147"/>
                  <a:pt x="854" y="144"/>
                  <a:pt x="854" y="144"/>
                </a:cubicBezTo>
                <a:cubicBezTo>
                  <a:pt x="854" y="144"/>
                  <a:pt x="859" y="143"/>
                  <a:pt x="858" y="139"/>
                </a:cubicBezTo>
                <a:cubicBezTo>
                  <a:pt x="857" y="136"/>
                  <a:pt x="863" y="132"/>
                  <a:pt x="864" y="131"/>
                </a:cubicBezTo>
                <a:cubicBezTo>
                  <a:pt x="865" y="130"/>
                  <a:pt x="869" y="125"/>
                  <a:pt x="864" y="124"/>
                </a:cubicBezTo>
                <a:cubicBezTo>
                  <a:pt x="859" y="122"/>
                  <a:pt x="856" y="122"/>
                  <a:pt x="861" y="118"/>
                </a:cubicBezTo>
                <a:cubicBezTo>
                  <a:pt x="866" y="113"/>
                  <a:pt x="870" y="118"/>
                  <a:pt x="876" y="111"/>
                </a:cubicBezTo>
                <a:cubicBezTo>
                  <a:pt x="883" y="104"/>
                  <a:pt x="875" y="102"/>
                  <a:pt x="882" y="102"/>
                </a:cubicBezTo>
                <a:cubicBezTo>
                  <a:pt x="889" y="101"/>
                  <a:pt x="897" y="101"/>
                  <a:pt x="895" y="103"/>
                </a:cubicBezTo>
                <a:cubicBezTo>
                  <a:pt x="894" y="105"/>
                  <a:pt x="885" y="110"/>
                  <a:pt x="880" y="113"/>
                </a:cubicBezTo>
                <a:cubicBezTo>
                  <a:pt x="875" y="115"/>
                  <a:pt x="876" y="119"/>
                  <a:pt x="878" y="121"/>
                </a:cubicBezTo>
                <a:cubicBezTo>
                  <a:pt x="880" y="124"/>
                  <a:pt x="881" y="129"/>
                  <a:pt x="884" y="128"/>
                </a:cubicBezTo>
                <a:cubicBezTo>
                  <a:pt x="887" y="127"/>
                  <a:pt x="892" y="125"/>
                  <a:pt x="895" y="125"/>
                </a:cubicBezTo>
                <a:cubicBezTo>
                  <a:pt x="899" y="125"/>
                  <a:pt x="907" y="125"/>
                  <a:pt x="908" y="125"/>
                </a:cubicBezTo>
                <a:cubicBezTo>
                  <a:pt x="909" y="125"/>
                  <a:pt x="914" y="130"/>
                  <a:pt x="911" y="131"/>
                </a:cubicBezTo>
                <a:cubicBezTo>
                  <a:pt x="908" y="132"/>
                  <a:pt x="904" y="131"/>
                  <a:pt x="898" y="132"/>
                </a:cubicBezTo>
                <a:cubicBezTo>
                  <a:pt x="892" y="132"/>
                  <a:pt x="884" y="132"/>
                  <a:pt x="884" y="133"/>
                </a:cubicBezTo>
                <a:cubicBezTo>
                  <a:pt x="884" y="134"/>
                  <a:pt x="893" y="137"/>
                  <a:pt x="890" y="139"/>
                </a:cubicBezTo>
                <a:cubicBezTo>
                  <a:pt x="887" y="141"/>
                  <a:pt x="884" y="138"/>
                  <a:pt x="880" y="138"/>
                </a:cubicBezTo>
                <a:cubicBezTo>
                  <a:pt x="876" y="138"/>
                  <a:pt x="874" y="143"/>
                  <a:pt x="873" y="146"/>
                </a:cubicBezTo>
                <a:cubicBezTo>
                  <a:pt x="872" y="149"/>
                  <a:pt x="875" y="154"/>
                  <a:pt x="869" y="152"/>
                </a:cubicBezTo>
                <a:cubicBezTo>
                  <a:pt x="864" y="150"/>
                  <a:pt x="859" y="150"/>
                  <a:pt x="858" y="151"/>
                </a:cubicBezTo>
                <a:cubicBezTo>
                  <a:pt x="856" y="152"/>
                  <a:pt x="852" y="153"/>
                  <a:pt x="848" y="155"/>
                </a:cubicBezTo>
                <a:cubicBezTo>
                  <a:pt x="844" y="156"/>
                  <a:pt x="846" y="153"/>
                  <a:pt x="841" y="153"/>
                </a:cubicBezTo>
                <a:cubicBezTo>
                  <a:pt x="836" y="153"/>
                  <a:pt x="836" y="153"/>
                  <a:pt x="836" y="153"/>
                </a:cubicBezTo>
                <a:cubicBezTo>
                  <a:pt x="833" y="153"/>
                  <a:pt x="833" y="153"/>
                  <a:pt x="833" y="153"/>
                </a:cubicBezTo>
                <a:cubicBezTo>
                  <a:pt x="833" y="153"/>
                  <a:pt x="830" y="151"/>
                  <a:pt x="830" y="148"/>
                </a:cubicBezTo>
                <a:cubicBezTo>
                  <a:pt x="829" y="145"/>
                  <a:pt x="831" y="142"/>
                  <a:pt x="829" y="141"/>
                </a:cubicBezTo>
                <a:cubicBezTo>
                  <a:pt x="827" y="140"/>
                  <a:pt x="820" y="141"/>
                  <a:pt x="819" y="144"/>
                </a:cubicBezTo>
                <a:cubicBezTo>
                  <a:pt x="818" y="146"/>
                  <a:pt x="817" y="150"/>
                  <a:pt x="819" y="152"/>
                </a:cubicBezTo>
                <a:cubicBezTo>
                  <a:pt x="820" y="154"/>
                  <a:pt x="825" y="158"/>
                  <a:pt x="820" y="157"/>
                </a:cubicBezTo>
                <a:cubicBezTo>
                  <a:pt x="816" y="155"/>
                  <a:pt x="811" y="155"/>
                  <a:pt x="808" y="157"/>
                </a:cubicBezTo>
                <a:cubicBezTo>
                  <a:pt x="805" y="160"/>
                  <a:pt x="800" y="164"/>
                  <a:pt x="800" y="164"/>
                </a:cubicBezTo>
                <a:cubicBezTo>
                  <a:pt x="800" y="164"/>
                  <a:pt x="790" y="165"/>
                  <a:pt x="790" y="167"/>
                </a:cubicBezTo>
                <a:cubicBezTo>
                  <a:pt x="790" y="170"/>
                  <a:pt x="790" y="173"/>
                  <a:pt x="787" y="173"/>
                </a:cubicBezTo>
                <a:cubicBezTo>
                  <a:pt x="783" y="174"/>
                  <a:pt x="779" y="175"/>
                  <a:pt x="774" y="175"/>
                </a:cubicBezTo>
                <a:cubicBezTo>
                  <a:pt x="770" y="176"/>
                  <a:pt x="770" y="178"/>
                  <a:pt x="765" y="178"/>
                </a:cubicBezTo>
                <a:cubicBezTo>
                  <a:pt x="759" y="179"/>
                  <a:pt x="759" y="181"/>
                  <a:pt x="764" y="182"/>
                </a:cubicBezTo>
                <a:cubicBezTo>
                  <a:pt x="769" y="183"/>
                  <a:pt x="776" y="186"/>
                  <a:pt x="777" y="189"/>
                </a:cubicBezTo>
                <a:cubicBezTo>
                  <a:pt x="777" y="192"/>
                  <a:pt x="776" y="196"/>
                  <a:pt x="774" y="200"/>
                </a:cubicBezTo>
                <a:cubicBezTo>
                  <a:pt x="773" y="202"/>
                  <a:pt x="765" y="200"/>
                  <a:pt x="761" y="200"/>
                </a:cubicBezTo>
                <a:cubicBezTo>
                  <a:pt x="756" y="200"/>
                  <a:pt x="747" y="199"/>
                  <a:pt x="743" y="200"/>
                </a:cubicBezTo>
                <a:cubicBezTo>
                  <a:pt x="739" y="202"/>
                  <a:pt x="740" y="209"/>
                  <a:pt x="741" y="213"/>
                </a:cubicBezTo>
                <a:cubicBezTo>
                  <a:pt x="742" y="216"/>
                  <a:pt x="741" y="218"/>
                  <a:pt x="739" y="219"/>
                </a:cubicBezTo>
                <a:cubicBezTo>
                  <a:pt x="738" y="220"/>
                  <a:pt x="738" y="224"/>
                  <a:pt x="739" y="225"/>
                </a:cubicBezTo>
                <a:cubicBezTo>
                  <a:pt x="741" y="227"/>
                  <a:pt x="743" y="230"/>
                  <a:pt x="744" y="231"/>
                </a:cubicBezTo>
                <a:cubicBezTo>
                  <a:pt x="746" y="231"/>
                  <a:pt x="751" y="230"/>
                  <a:pt x="753" y="231"/>
                </a:cubicBezTo>
                <a:cubicBezTo>
                  <a:pt x="755" y="233"/>
                  <a:pt x="756" y="238"/>
                  <a:pt x="758" y="237"/>
                </a:cubicBezTo>
                <a:cubicBezTo>
                  <a:pt x="759" y="236"/>
                  <a:pt x="760" y="231"/>
                  <a:pt x="762" y="232"/>
                </a:cubicBezTo>
                <a:cubicBezTo>
                  <a:pt x="764" y="233"/>
                  <a:pt x="769" y="231"/>
                  <a:pt x="772" y="231"/>
                </a:cubicBezTo>
                <a:cubicBezTo>
                  <a:pt x="775" y="231"/>
                  <a:pt x="777" y="227"/>
                  <a:pt x="781" y="225"/>
                </a:cubicBezTo>
                <a:cubicBezTo>
                  <a:pt x="784" y="223"/>
                  <a:pt x="782" y="223"/>
                  <a:pt x="781" y="221"/>
                </a:cubicBezTo>
                <a:cubicBezTo>
                  <a:pt x="780" y="219"/>
                  <a:pt x="784" y="216"/>
                  <a:pt x="787" y="213"/>
                </a:cubicBezTo>
                <a:cubicBezTo>
                  <a:pt x="790" y="211"/>
                  <a:pt x="795" y="213"/>
                  <a:pt x="796" y="210"/>
                </a:cubicBezTo>
                <a:cubicBezTo>
                  <a:pt x="797" y="207"/>
                  <a:pt x="797" y="202"/>
                  <a:pt x="800" y="202"/>
                </a:cubicBezTo>
                <a:cubicBezTo>
                  <a:pt x="803" y="202"/>
                  <a:pt x="808" y="204"/>
                  <a:pt x="810" y="204"/>
                </a:cubicBezTo>
                <a:cubicBezTo>
                  <a:pt x="813" y="204"/>
                  <a:pt x="819" y="200"/>
                  <a:pt x="820" y="199"/>
                </a:cubicBezTo>
                <a:cubicBezTo>
                  <a:pt x="822" y="199"/>
                  <a:pt x="827" y="199"/>
                  <a:pt x="828" y="202"/>
                </a:cubicBezTo>
                <a:cubicBezTo>
                  <a:pt x="829" y="206"/>
                  <a:pt x="835" y="210"/>
                  <a:pt x="837" y="211"/>
                </a:cubicBezTo>
                <a:cubicBezTo>
                  <a:pt x="838" y="211"/>
                  <a:pt x="848" y="214"/>
                  <a:pt x="850" y="216"/>
                </a:cubicBezTo>
                <a:cubicBezTo>
                  <a:pt x="851" y="217"/>
                  <a:pt x="853" y="220"/>
                  <a:pt x="854" y="223"/>
                </a:cubicBezTo>
                <a:cubicBezTo>
                  <a:pt x="855" y="226"/>
                  <a:pt x="858" y="226"/>
                  <a:pt x="858" y="223"/>
                </a:cubicBezTo>
                <a:cubicBezTo>
                  <a:pt x="858" y="221"/>
                  <a:pt x="856" y="216"/>
                  <a:pt x="859" y="216"/>
                </a:cubicBezTo>
                <a:cubicBezTo>
                  <a:pt x="861" y="217"/>
                  <a:pt x="864" y="216"/>
                  <a:pt x="864" y="216"/>
                </a:cubicBezTo>
                <a:cubicBezTo>
                  <a:pt x="864" y="216"/>
                  <a:pt x="857" y="211"/>
                  <a:pt x="854" y="209"/>
                </a:cubicBezTo>
                <a:cubicBezTo>
                  <a:pt x="852" y="208"/>
                  <a:pt x="847" y="206"/>
                  <a:pt x="845" y="202"/>
                </a:cubicBezTo>
                <a:cubicBezTo>
                  <a:pt x="842" y="199"/>
                  <a:pt x="837" y="198"/>
                  <a:pt x="837" y="194"/>
                </a:cubicBezTo>
                <a:cubicBezTo>
                  <a:pt x="837" y="190"/>
                  <a:pt x="843" y="192"/>
                  <a:pt x="846" y="195"/>
                </a:cubicBezTo>
                <a:cubicBezTo>
                  <a:pt x="849" y="199"/>
                  <a:pt x="856" y="203"/>
                  <a:pt x="859" y="205"/>
                </a:cubicBezTo>
                <a:cubicBezTo>
                  <a:pt x="862" y="208"/>
                  <a:pt x="866" y="209"/>
                  <a:pt x="867" y="213"/>
                </a:cubicBezTo>
                <a:cubicBezTo>
                  <a:pt x="868" y="216"/>
                  <a:pt x="872" y="220"/>
                  <a:pt x="873" y="221"/>
                </a:cubicBezTo>
                <a:cubicBezTo>
                  <a:pt x="874" y="223"/>
                  <a:pt x="878" y="231"/>
                  <a:pt x="879" y="233"/>
                </a:cubicBezTo>
                <a:cubicBezTo>
                  <a:pt x="880" y="235"/>
                  <a:pt x="884" y="233"/>
                  <a:pt x="886" y="231"/>
                </a:cubicBezTo>
                <a:cubicBezTo>
                  <a:pt x="887" y="230"/>
                  <a:pt x="891" y="229"/>
                  <a:pt x="891" y="226"/>
                </a:cubicBezTo>
                <a:cubicBezTo>
                  <a:pt x="892" y="223"/>
                  <a:pt x="887" y="220"/>
                  <a:pt x="885" y="219"/>
                </a:cubicBezTo>
                <a:cubicBezTo>
                  <a:pt x="884" y="218"/>
                  <a:pt x="889" y="217"/>
                  <a:pt x="891" y="216"/>
                </a:cubicBezTo>
                <a:cubicBezTo>
                  <a:pt x="893" y="214"/>
                  <a:pt x="896" y="211"/>
                  <a:pt x="898" y="214"/>
                </a:cubicBezTo>
                <a:cubicBezTo>
                  <a:pt x="899" y="216"/>
                  <a:pt x="898" y="225"/>
                  <a:pt x="899" y="227"/>
                </a:cubicBezTo>
                <a:cubicBezTo>
                  <a:pt x="900" y="228"/>
                  <a:pt x="907" y="230"/>
                  <a:pt x="909" y="232"/>
                </a:cubicBezTo>
                <a:cubicBezTo>
                  <a:pt x="910" y="234"/>
                  <a:pt x="917" y="235"/>
                  <a:pt x="918" y="234"/>
                </a:cubicBezTo>
                <a:cubicBezTo>
                  <a:pt x="919" y="233"/>
                  <a:pt x="925" y="234"/>
                  <a:pt x="927" y="235"/>
                </a:cubicBezTo>
                <a:cubicBezTo>
                  <a:pt x="928" y="235"/>
                  <a:pt x="933" y="234"/>
                  <a:pt x="936" y="233"/>
                </a:cubicBezTo>
                <a:cubicBezTo>
                  <a:pt x="939" y="233"/>
                  <a:pt x="942" y="230"/>
                  <a:pt x="942" y="235"/>
                </a:cubicBezTo>
                <a:cubicBezTo>
                  <a:pt x="941" y="240"/>
                  <a:pt x="940" y="248"/>
                  <a:pt x="936" y="251"/>
                </a:cubicBezTo>
                <a:cubicBezTo>
                  <a:pt x="932" y="255"/>
                  <a:pt x="934" y="257"/>
                  <a:pt x="930" y="257"/>
                </a:cubicBezTo>
                <a:cubicBezTo>
                  <a:pt x="928" y="257"/>
                  <a:pt x="927" y="257"/>
                  <a:pt x="926" y="258"/>
                </a:cubicBezTo>
                <a:cubicBezTo>
                  <a:pt x="924" y="256"/>
                  <a:pt x="923" y="254"/>
                  <a:pt x="920" y="255"/>
                </a:cubicBezTo>
                <a:cubicBezTo>
                  <a:pt x="916" y="256"/>
                  <a:pt x="910" y="256"/>
                  <a:pt x="906" y="261"/>
                </a:cubicBezTo>
                <a:cubicBezTo>
                  <a:pt x="903" y="265"/>
                  <a:pt x="901" y="265"/>
                  <a:pt x="900" y="264"/>
                </a:cubicBezTo>
                <a:cubicBezTo>
                  <a:pt x="900" y="262"/>
                  <a:pt x="911" y="256"/>
                  <a:pt x="910" y="254"/>
                </a:cubicBezTo>
                <a:cubicBezTo>
                  <a:pt x="908" y="252"/>
                  <a:pt x="899" y="253"/>
                  <a:pt x="894" y="253"/>
                </a:cubicBezTo>
                <a:cubicBezTo>
                  <a:pt x="889" y="253"/>
                  <a:pt x="885" y="250"/>
                  <a:pt x="881" y="249"/>
                </a:cubicBezTo>
                <a:cubicBezTo>
                  <a:pt x="878" y="248"/>
                  <a:pt x="873" y="253"/>
                  <a:pt x="869" y="257"/>
                </a:cubicBezTo>
                <a:cubicBezTo>
                  <a:pt x="865" y="261"/>
                  <a:pt x="862" y="258"/>
                  <a:pt x="859" y="258"/>
                </a:cubicBezTo>
                <a:cubicBezTo>
                  <a:pt x="856" y="258"/>
                  <a:pt x="849" y="253"/>
                  <a:pt x="849" y="253"/>
                </a:cubicBezTo>
                <a:cubicBezTo>
                  <a:pt x="849" y="253"/>
                  <a:pt x="843" y="250"/>
                  <a:pt x="840" y="250"/>
                </a:cubicBezTo>
                <a:cubicBezTo>
                  <a:pt x="837" y="250"/>
                  <a:pt x="832" y="245"/>
                  <a:pt x="831" y="245"/>
                </a:cubicBezTo>
                <a:cubicBezTo>
                  <a:pt x="829" y="245"/>
                  <a:pt x="825" y="242"/>
                  <a:pt x="828" y="241"/>
                </a:cubicBezTo>
                <a:cubicBezTo>
                  <a:pt x="831" y="239"/>
                  <a:pt x="834" y="242"/>
                  <a:pt x="831" y="234"/>
                </a:cubicBezTo>
                <a:cubicBezTo>
                  <a:pt x="828" y="225"/>
                  <a:pt x="821" y="227"/>
                  <a:pt x="819" y="228"/>
                </a:cubicBezTo>
                <a:cubicBezTo>
                  <a:pt x="816" y="230"/>
                  <a:pt x="797" y="229"/>
                  <a:pt x="795" y="229"/>
                </a:cubicBezTo>
                <a:cubicBezTo>
                  <a:pt x="794" y="229"/>
                  <a:pt x="783" y="233"/>
                  <a:pt x="780" y="234"/>
                </a:cubicBezTo>
                <a:cubicBezTo>
                  <a:pt x="776" y="236"/>
                  <a:pt x="770" y="238"/>
                  <a:pt x="769" y="239"/>
                </a:cubicBezTo>
                <a:cubicBezTo>
                  <a:pt x="767" y="239"/>
                  <a:pt x="759" y="237"/>
                  <a:pt x="756" y="239"/>
                </a:cubicBezTo>
                <a:cubicBezTo>
                  <a:pt x="751" y="242"/>
                  <a:pt x="747" y="245"/>
                  <a:pt x="746" y="245"/>
                </a:cubicBezTo>
                <a:cubicBezTo>
                  <a:pt x="745" y="245"/>
                  <a:pt x="741" y="248"/>
                  <a:pt x="739" y="254"/>
                </a:cubicBezTo>
                <a:cubicBezTo>
                  <a:pt x="737" y="259"/>
                  <a:pt x="739" y="264"/>
                  <a:pt x="735" y="266"/>
                </a:cubicBezTo>
                <a:cubicBezTo>
                  <a:pt x="731" y="268"/>
                  <a:pt x="724" y="272"/>
                  <a:pt x="721" y="275"/>
                </a:cubicBezTo>
                <a:cubicBezTo>
                  <a:pt x="717" y="278"/>
                  <a:pt x="714" y="289"/>
                  <a:pt x="710" y="294"/>
                </a:cubicBezTo>
                <a:cubicBezTo>
                  <a:pt x="706" y="299"/>
                  <a:pt x="710" y="303"/>
                  <a:pt x="711" y="306"/>
                </a:cubicBezTo>
                <a:cubicBezTo>
                  <a:pt x="711" y="309"/>
                  <a:pt x="714" y="315"/>
                  <a:pt x="710" y="320"/>
                </a:cubicBezTo>
                <a:cubicBezTo>
                  <a:pt x="706" y="326"/>
                  <a:pt x="706" y="328"/>
                  <a:pt x="704" y="329"/>
                </a:cubicBezTo>
                <a:cubicBezTo>
                  <a:pt x="702" y="329"/>
                  <a:pt x="706" y="331"/>
                  <a:pt x="707" y="334"/>
                </a:cubicBezTo>
                <a:cubicBezTo>
                  <a:pt x="708" y="338"/>
                  <a:pt x="703" y="342"/>
                  <a:pt x="711" y="345"/>
                </a:cubicBezTo>
                <a:cubicBezTo>
                  <a:pt x="718" y="349"/>
                  <a:pt x="721" y="352"/>
                  <a:pt x="723" y="356"/>
                </a:cubicBezTo>
                <a:cubicBezTo>
                  <a:pt x="725" y="361"/>
                  <a:pt x="735" y="368"/>
                  <a:pt x="735" y="368"/>
                </a:cubicBezTo>
                <a:cubicBezTo>
                  <a:pt x="735" y="368"/>
                  <a:pt x="741" y="374"/>
                  <a:pt x="745" y="377"/>
                </a:cubicBezTo>
                <a:cubicBezTo>
                  <a:pt x="748" y="380"/>
                  <a:pt x="749" y="378"/>
                  <a:pt x="750" y="376"/>
                </a:cubicBezTo>
                <a:cubicBezTo>
                  <a:pt x="751" y="373"/>
                  <a:pt x="755" y="373"/>
                  <a:pt x="761" y="373"/>
                </a:cubicBezTo>
                <a:cubicBezTo>
                  <a:pt x="766" y="373"/>
                  <a:pt x="770" y="374"/>
                  <a:pt x="775" y="373"/>
                </a:cubicBezTo>
                <a:cubicBezTo>
                  <a:pt x="780" y="372"/>
                  <a:pt x="786" y="369"/>
                  <a:pt x="788" y="368"/>
                </a:cubicBezTo>
                <a:cubicBezTo>
                  <a:pt x="789" y="367"/>
                  <a:pt x="796" y="363"/>
                  <a:pt x="801" y="366"/>
                </a:cubicBezTo>
                <a:cubicBezTo>
                  <a:pt x="806" y="369"/>
                  <a:pt x="805" y="373"/>
                  <a:pt x="808" y="376"/>
                </a:cubicBezTo>
                <a:cubicBezTo>
                  <a:pt x="810" y="379"/>
                  <a:pt x="815" y="377"/>
                  <a:pt x="818" y="374"/>
                </a:cubicBezTo>
                <a:cubicBezTo>
                  <a:pt x="822" y="372"/>
                  <a:pt x="820" y="373"/>
                  <a:pt x="824" y="375"/>
                </a:cubicBezTo>
                <a:cubicBezTo>
                  <a:pt x="828" y="378"/>
                  <a:pt x="830" y="380"/>
                  <a:pt x="826" y="383"/>
                </a:cubicBezTo>
                <a:cubicBezTo>
                  <a:pt x="823" y="387"/>
                  <a:pt x="825" y="392"/>
                  <a:pt x="823" y="397"/>
                </a:cubicBezTo>
                <a:cubicBezTo>
                  <a:pt x="820" y="402"/>
                  <a:pt x="821" y="403"/>
                  <a:pt x="825" y="406"/>
                </a:cubicBezTo>
                <a:cubicBezTo>
                  <a:pt x="829" y="408"/>
                  <a:pt x="837" y="422"/>
                  <a:pt x="839" y="424"/>
                </a:cubicBezTo>
                <a:cubicBezTo>
                  <a:pt x="841" y="427"/>
                  <a:pt x="838" y="435"/>
                  <a:pt x="841" y="439"/>
                </a:cubicBezTo>
                <a:cubicBezTo>
                  <a:pt x="844" y="444"/>
                  <a:pt x="846" y="447"/>
                  <a:pt x="843" y="449"/>
                </a:cubicBezTo>
                <a:cubicBezTo>
                  <a:pt x="840" y="451"/>
                  <a:pt x="835" y="455"/>
                  <a:pt x="834" y="463"/>
                </a:cubicBezTo>
                <a:cubicBezTo>
                  <a:pt x="834" y="471"/>
                  <a:pt x="836" y="476"/>
                  <a:pt x="837" y="479"/>
                </a:cubicBezTo>
                <a:cubicBezTo>
                  <a:pt x="839" y="481"/>
                  <a:pt x="843" y="488"/>
                  <a:pt x="845" y="491"/>
                </a:cubicBezTo>
                <a:cubicBezTo>
                  <a:pt x="847" y="494"/>
                  <a:pt x="849" y="500"/>
                  <a:pt x="849" y="504"/>
                </a:cubicBezTo>
                <a:cubicBezTo>
                  <a:pt x="850" y="508"/>
                  <a:pt x="848" y="513"/>
                  <a:pt x="850" y="516"/>
                </a:cubicBezTo>
                <a:cubicBezTo>
                  <a:pt x="852" y="518"/>
                  <a:pt x="853" y="521"/>
                  <a:pt x="857" y="524"/>
                </a:cubicBezTo>
                <a:cubicBezTo>
                  <a:pt x="860" y="527"/>
                  <a:pt x="861" y="534"/>
                  <a:pt x="861" y="534"/>
                </a:cubicBezTo>
                <a:cubicBezTo>
                  <a:pt x="861" y="534"/>
                  <a:pt x="862" y="536"/>
                  <a:pt x="863" y="541"/>
                </a:cubicBezTo>
                <a:cubicBezTo>
                  <a:pt x="863" y="545"/>
                  <a:pt x="864" y="547"/>
                  <a:pt x="867" y="549"/>
                </a:cubicBezTo>
                <a:cubicBezTo>
                  <a:pt x="871" y="551"/>
                  <a:pt x="874" y="552"/>
                  <a:pt x="876" y="550"/>
                </a:cubicBezTo>
                <a:cubicBezTo>
                  <a:pt x="878" y="548"/>
                  <a:pt x="887" y="547"/>
                  <a:pt x="892" y="548"/>
                </a:cubicBezTo>
                <a:cubicBezTo>
                  <a:pt x="897" y="548"/>
                  <a:pt x="903" y="546"/>
                  <a:pt x="907" y="542"/>
                </a:cubicBezTo>
                <a:cubicBezTo>
                  <a:pt x="912" y="539"/>
                  <a:pt x="920" y="530"/>
                  <a:pt x="922" y="527"/>
                </a:cubicBezTo>
                <a:cubicBezTo>
                  <a:pt x="925" y="524"/>
                  <a:pt x="931" y="519"/>
                  <a:pt x="930" y="516"/>
                </a:cubicBezTo>
                <a:cubicBezTo>
                  <a:pt x="929" y="513"/>
                  <a:pt x="928" y="510"/>
                  <a:pt x="931" y="509"/>
                </a:cubicBezTo>
                <a:cubicBezTo>
                  <a:pt x="934" y="507"/>
                  <a:pt x="941" y="504"/>
                  <a:pt x="942" y="502"/>
                </a:cubicBezTo>
                <a:cubicBezTo>
                  <a:pt x="942" y="500"/>
                  <a:pt x="939" y="490"/>
                  <a:pt x="938" y="488"/>
                </a:cubicBezTo>
                <a:cubicBezTo>
                  <a:pt x="937" y="486"/>
                  <a:pt x="940" y="483"/>
                  <a:pt x="943" y="479"/>
                </a:cubicBezTo>
                <a:cubicBezTo>
                  <a:pt x="946" y="476"/>
                  <a:pt x="956" y="473"/>
                  <a:pt x="957" y="471"/>
                </a:cubicBezTo>
                <a:cubicBezTo>
                  <a:pt x="959" y="470"/>
                  <a:pt x="963" y="463"/>
                  <a:pt x="963" y="458"/>
                </a:cubicBezTo>
                <a:cubicBezTo>
                  <a:pt x="964" y="454"/>
                  <a:pt x="962" y="448"/>
                  <a:pt x="963" y="445"/>
                </a:cubicBezTo>
                <a:cubicBezTo>
                  <a:pt x="965" y="442"/>
                  <a:pt x="964" y="440"/>
                  <a:pt x="960" y="437"/>
                </a:cubicBezTo>
                <a:cubicBezTo>
                  <a:pt x="957" y="434"/>
                  <a:pt x="958" y="425"/>
                  <a:pt x="957" y="423"/>
                </a:cubicBezTo>
                <a:cubicBezTo>
                  <a:pt x="956" y="422"/>
                  <a:pt x="956" y="414"/>
                  <a:pt x="959" y="413"/>
                </a:cubicBezTo>
                <a:cubicBezTo>
                  <a:pt x="961" y="412"/>
                  <a:pt x="966" y="405"/>
                  <a:pt x="969" y="401"/>
                </a:cubicBezTo>
                <a:cubicBezTo>
                  <a:pt x="972" y="398"/>
                  <a:pt x="981" y="387"/>
                  <a:pt x="985" y="387"/>
                </a:cubicBezTo>
                <a:cubicBezTo>
                  <a:pt x="989" y="386"/>
                  <a:pt x="995" y="380"/>
                  <a:pt x="996" y="376"/>
                </a:cubicBezTo>
                <a:cubicBezTo>
                  <a:pt x="996" y="373"/>
                  <a:pt x="1007" y="360"/>
                  <a:pt x="1007" y="357"/>
                </a:cubicBezTo>
                <a:cubicBezTo>
                  <a:pt x="1008" y="355"/>
                  <a:pt x="1012" y="345"/>
                  <a:pt x="1010" y="343"/>
                </a:cubicBezTo>
                <a:cubicBezTo>
                  <a:pt x="1009" y="340"/>
                  <a:pt x="994" y="346"/>
                  <a:pt x="992" y="347"/>
                </a:cubicBezTo>
                <a:cubicBezTo>
                  <a:pt x="990" y="348"/>
                  <a:pt x="985" y="351"/>
                  <a:pt x="979" y="350"/>
                </a:cubicBezTo>
                <a:cubicBezTo>
                  <a:pt x="973" y="350"/>
                  <a:pt x="975" y="345"/>
                  <a:pt x="975" y="343"/>
                </a:cubicBezTo>
                <a:cubicBezTo>
                  <a:pt x="974" y="340"/>
                  <a:pt x="968" y="332"/>
                  <a:pt x="967" y="331"/>
                </a:cubicBezTo>
                <a:cubicBezTo>
                  <a:pt x="965" y="331"/>
                  <a:pt x="960" y="326"/>
                  <a:pt x="959" y="322"/>
                </a:cubicBezTo>
                <a:cubicBezTo>
                  <a:pt x="957" y="317"/>
                  <a:pt x="954" y="312"/>
                  <a:pt x="951" y="308"/>
                </a:cubicBezTo>
                <a:cubicBezTo>
                  <a:pt x="948" y="305"/>
                  <a:pt x="946" y="297"/>
                  <a:pt x="943" y="292"/>
                </a:cubicBezTo>
                <a:cubicBezTo>
                  <a:pt x="940" y="286"/>
                  <a:pt x="937" y="279"/>
                  <a:pt x="935" y="275"/>
                </a:cubicBezTo>
                <a:cubicBezTo>
                  <a:pt x="934" y="273"/>
                  <a:pt x="933" y="272"/>
                  <a:pt x="933" y="271"/>
                </a:cubicBezTo>
                <a:cubicBezTo>
                  <a:pt x="936" y="270"/>
                  <a:pt x="941" y="269"/>
                  <a:pt x="942" y="271"/>
                </a:cubicBezTo>
                <a:cubicBezTo>
                  <a:pt x="943" y="273"/>
                  <a:pt x="947" y="279"/>
                  <a:pt x="948" y="283"/>
                </a:cubicBezTo>
                <a:cubicBezTo>
                  <a:pt x="948" y="287"/>
                  <a:pt x="952" y="286"/>
                  <a:pt x="953" y="290"/>
                </a:cubicBezTo>
                <a:cubicBezTo>
                  <a:pt x="953" y="294"/>
                  <a:pt x="957" y="303"/>
                  <a:pt x="959" y="304"/>
                </a:cubicBezTo>
                <a:cubicBezTo>
                  <a:pt x="960" y="305"/>
                  <a:pt x="967" y="311"/>
                  <a:pt x="968" y="313"/>
                </a:cubicBezTo>
                <a:cubicBezTo>
                  <a:pt x="969" y="315"/>
                  <a:pt x="971" y="318"/>
                  <a:pt x="972" y="324"/>
                </a:cubicBezTo>
                <a:cubicBezTo>
                  <a:pt x="973" y="330"/>
                  <a:pt x="974" y="337"/>
                  <a:pt x="977" y="339"/>
                </a:cubicBezTo>
                <a:cubicBezTo>
                  <a:pt x="980" y="340"/>
                  <a:pt x="990" y="337"/>
                  <a:pt x="992" y="336"/>
                </a:cubicBezTo>
                <a:cubicBezTo>
                  <a:pt x="994" y="334"/>
                  <a:pt x="1007" y="328"/>
                  <a:pt x="1011" y="328"/>
                </a:cubicBezTo>
                <a:cubicBezTo>
                  <a:pt x="1016" y="328"/>
                  <a:pt x="1016" y="325"/>
                  <a:pt x="1022" y="323"/>
                </a:cubicBezTo>
                <a:cubicBezTo>
                  <a:pt x="1028" y="322"/>
                  <a:pt x="1032" y="318"/>
                  <a:pt x="1036" y="315"/>
                </a:cubicBezTo>
                <a:cubicBezTo>
                  <a:pt x="1040" y="312"/>
                  <a:pt x="1044" y="304"/>
                  <a:pt x="1046" y="302"/>
                </a:cubicBezTo>
                <a:cubicBezTo>
                  <a:pt x="1047" y="299"/>
                  <a:pt x="1051" y="297"/>
                  <a:pt x="1049" y="294"/>
                </a:cubicBezTo>
                <a:cubicBezTo>
                  <a:pt x="1047" y="291"/>
                  <a:pt x="1039" y="287"/>
                  <a:pt x="1036" y="286"/>
                </a:cubicBezTo>
                <a:cubicBezTo>
                  <a:pt x="1033" y="286"/>
                  <a:pt x="1033" y="281"/>
                  <a:pt x="1032" y="281"/>
                </a:cubicBezTo>
                <a:cubicBezTo>
                  <a:pt x="1030" y="281"/>
                  <a:pt x="1030" y="284"/>
                  <a:pt x="1026" y="286"/>
                </a:cubicBezTo>
                <a:cubicBezTo>
                  <a:pt x="1023" y="287"/>
                  <a:pt x="1019" y="291"/>
                  <a:pt x="1016" y="290"/>
                </a:cubicBezTo>
                <a:cubicBezTo>
                  <a:pt x="1013" y="290"/>
                  <a:pt x="1017" y="288"/>
                  <a:pt x="1013" y="284"/>
                </a:cubicBezTo>
                <a:cubicBezTo>
                  <a:pt x="1009" y="281"/>
                  <a:pt x="1007" y="280"/>
                  <a:pt x="1007" y="278"/>
                </a:cubicBezTo>
                <a:cubicBezTo>
                  <a:pt x="1007" y="275"/>
                  <a:pt x="999" y="270"/>
                  <a:pt x="998" y="266"/>
                </a:cubicBezTo>
                <a:cubicBezTo>
                  <a:pt x="997" y="262"/>
                  <a:pt x="1004" y="257"/>
                  <a:pt x="1005" y="261"/>
                </a:cubicBezTo>
                <a:cubicBezTo>
                  <a:pt x="1007" y="264"/>
                  <a:pt x="1009" y="269"/>
                  <a:pt x="1014" y="272"/>
                </a:cubicBezTo>
                <a:cubicBezTo>
                  <a:pt x="1019" y="274"/>
                  <a:pt x="1023" y="278"/>
                  <a:pt x="1026" y="278"/>
                </a:cubicBezTo>
                <a:cubicBezTo>
                  <a:pt x="1028" y="279"/>
                  <a:pt x="1033" y="274"/>
                  <a:pt x="1035" y="275"/>
                </a:cubicBezTo>
                <a:cubicBezTo>
                  <a:pt x="1037" y="276"/>
                  <a:pt x="1041" y="283"/>
                  <a:pt x="1044" y="284"/>
                </a:cubicBezTo>
                <a:cubicBezTo>
                  <a:pt x="1048" y="285"/>
                  <a:pt x="1059" y="285"/>
                  <a:pt x="1061" y="285"/>
                </a:cubicBezTo>
                <a:cubicBezTo>
                  <a:pt x="1063" y="285"/>
                  <a:pt x="1071" y="286"/>
                  <a:pt x="1072" y="283"/>
                </a:cubicBezTo>
                <a:cubicBezTo>
                  <a:pt x="1074" y="281"/>
                  <a:pt x="1075" y="281"/>
                  <a:pt x="1077" y="281"/>
                </a:cubicBezTo>
                <a:cubicBezTo>
                  <a:pt x="1079" y="281"/>
                  <a:pt x="1082" y="288"/>
                  <a:pt x="1085" y="289"/>
                </a:cubicBezTo>
                <a:cubicBezTo>
                  <a:pt x="1088" y="289"/>
                  <a:pt x="1093" y="289"/>
                  <a:pt x="1092" y="294"/>
                </a:cubicBezTo>
                <a:cubicBezTo>
                  <a:pt x="1092" y="299"/>
                  <a:pt x="1094" y="303"/>
                  <a:pt x="1097" y="303"/>
                </a:cubicBezTo>
                <a:cubicBezTo>
                  <a:pt x="1100" y="304"/>
                  <a:pt x="1106" y="298"/>
                  <a:pt x="1106" y="298"/>
                </a:cubicBezTo>
                <a:cubicBezTo>
                  <a:pt x="1106" y="298"/>
                  <a:pt x="1106" y="307"/>
                  <a:pt x="1105" y="311"/>
                </a:cubicBezTo>
                <a:cubicBezTo>
                  <a:pt x="1105" y="314"/>
                  <a:pt x="1110" y="326"/>
                  <a:pt x="1110" y="326"/>
                </a:cubicBezTo>
                <a:cubicBezTo>
                  <a:pt x="1110" y="326"/>
                  <a:pt x="1115" y="338"/>
                  <a:pt x="1117" y="341"/>
                </a:cubicBezTo>
                <a:cubicBezTo>
                  <a:pt x="1118" y="343"/>
                  <a:pt x="1125" y="351"/>
                  <a:pt x="1125" y="355"/>
                </a:cubicBezTo>
                <a:cubicBezTo>
                  <a:pt x="1125" y="358"/>
                  <a:pt x="1125" y="364"/>
                  <a:pt x="1128" y="364"/>
                </a:cubicBezTo>
                <a:cubicBezTo>
                  <a:pt x="1130" y="364"/>
                  <a:pt x="1132" y="357"/>
                  <a:pt x="1135" y="354"/>
                </a:cubicBezTo>
                <a:cubicBezTo>
                  <a:pt x="1138" y="350"/>
                  <a:pt x="1138" y="345"/>
                  <a:pt x="1139" y="341"/>
                </a:cubicBezTo>
                <a:cubicBezTo>
                  <a:pt x="1141" y="337"/>
                  <a:pt x="1141" y="330"/>
                  <a:pt x="1141" y="328"/>
                </a:cubicBezTo>
                <a:cubicBezTo>
                  <a:pt x="1141" y="325"/>
                  <a:pt x="1143" y="323"/>
                  <a:pt x="1148" y="320"/>
                </a:cubicBezTo>
                <a:cubicBezTo>
                  <a:pt x="1153" y="318"/>
                  <a:pt x="1157" y="312"/>
                  <a:pt x="1162" y="308"/>
                </a:cubicBezTo>
                <a:cubicBezTo>
                  <a:pt x="1166" y="305"/>
                  <a:pt x="1166" y="299"/>
                  <a:pt x="1175" y="299"/>
                </a:cubicBezTo>
                <a:cubicBezTo>
                  <a:pt x="1184" y="299"/>
                  <a:pt x="1183" y="299"/>
                  <a:pt x="1186" y="297"/>
                </a:cubicBezTo>
                <a:cubicBezTo>
                  <a:pt x="1188" y="295"/>
                  <a:pt x="1190" y="293"/>
                  <a:pt x="1191" y="297"/>
                </a:cubicBezTo>
                <a:cubicBezTo>
                  <a:pt x="1192" y="301"/>
                  <a:pt x="1199" y="307"/>
                  <a:pt x="1200" y="309"/>
                </a:cubicBezTo>
                <a:cubicBezTo>
                  <a:pt x="1201" y="311"/>
                  <a:pt x="1203" y="315"/>
                  <a:pt x="1203" y="319"/>
                </a:cubicBezTo>
                <a:cubicBezTo>
                  <a:pt x="1203" y="324"/>
                  <a:pt x="1203" y="329"/>
                  <a:pt x="1205" y="329"/>
                </a:cubicBezTo>
                <a:cubicBezTo>
                  <a:pt x="1207" y="329"/>
                  <a:pt x="1211" y="323"/>
                  <a:pt x="1211" y="323"/>
                </a:cubicBezTo>
                <a:cubicBezTo>
                  <a:pt x="1211" y="323"/>
                  <a:pt x="1219" y="317"/>
                  <a:pt x="1219" y="323"/>
                </a:cubicBezTo>
                <a:cubicBezTo>
                  <a:pt x="1219" y="329"/>
                  <a:pt x="1220" y="336"/>
                  <a:pt x="1220" y="339"/>
                </a:cubicBezTo>
                <a:cubicBezTo>
                  <a:pt x="1220" y="343"/>
                  <a:pt x="1227" y="352"/>
                  <a:pt x="1227" y="350"/>
                </a:cubicBezTo>
                <a:cubicBezTo>
                  <a:pt x="1227" y="348"/>
                  <a:pt x="1230" y="341"/>
                  <a:pt x="1230" y="338"/>
                </a:cubicBezTo>
                <a:cubicBezTo>
                  <a:pt x="1230" y="334"/>
                  <a:pt x="1231" y="336"/>
                  <a:pt x="1236" y="339"/>
                </a:cubicBezTo>
                <a:cubicBezTo>
                  <a:pt x="1241" y="343"/>
                  <a:pt x="1245" y="350"/>
                  <a:pt x="1245" y="350"/>
                </a:cubicBezTo>
                <a:cubicBezTo>
                  <a:pt x="1245" y="350"/>
                  <a:pt x="1250" y="354"/>
                  <a:pt x="1250" y="356"/>
                </a:cubicBezTo>
                <a:cubicBezTo>
                  <a:pt x="1251" y="358"/>
                  <a:pt x="1256" y="355"/>
                  <a:pt x="1258" y="353"/>
                </a:cubicBezTo>
                <a:cubicBezTo>
                  <a:pt x="1259" y="351"/>
                  <a:pt x="1259" y="350"/>
                  <a:pt x="1262" y="349"/>
                </a:cubicBezTo>
                <a:cubicBezTo>
                  <a:pt x="1265" y="348"/>
                  <a:pt x="1269" y="348"/>
                  <a:pt x="1270" y="344"/>
                </a:cubicBezTo>
                <a:cubicBezTo>
                  <a:pt x="1272" y="340"/>
                  <a:pt x="1275" y="335"/>
                  <a:pt x="1270" y="329"/>
                </a:cubicBezTo>
                <a:cubicBezTo>
                  <a:pt x="1266" y="323"/>
                  <a:pt x="1264" y="320"/>
                  <a:pt x="1260" y="317"/>
                </a:cubicBezTo>
                <a:cubicBezTo>
                  <a:pt x="1257" y="314"/>
                  <a:pt x="1254" y="307"/>
                  <a:pt x="1254" y="307"/>
                </a:cubicBezTo>
                <a:cubicBezTo>
                  <a:pt x="1254" y="307"/>
                  <a:pt x="1261" y="301"/>
                  <a:pt x="1264" y="299"/>
                </a:cubicBezTo>
                <a:cubicBezTo>
                  <a:pt x="1266" y="297"/>
                  <a:pt x="1269" y="298"/>
                  <a:pt x="1270" y="301"/>
                </a:cubicBezTo>
                <a:cubicBezTo>
                  <a:pt x="1270" y="303"/>
                  <a:pt x="1266" y="306"/>
                  <a:pt x="1265" y="311"/>
                </a:cubicBezTo>
                <a:cubicBezTo>
                  <a:pt x="1265" y="317"/>
                  <a:pt x="1270" y="319"/>
                  <a:pt x="1272" y="317"/>
                </a:cubicBezTo>
                <a:cubicBezTo>
                  <a:pt x="1273" y="315"/>
                  <a:pt x="1277" y="311"/>
                  <a:pt x="1277" y="309"/>
                </a:cubicBezTo>
                <a:cubicBezTo>
                  <a:pt x="1277" y="308"/>
                  <a:pt x="1274" y="309"/>
                  <a:pt x="1274" y="304"/>
                </a:cubicBezTo>
                <a:cubicBezTo>
                  <a:pt x="1273" y="300"/>
                  <a:pt x="1279" y="297"/>
                  <a:pt x="1281" y="298"/>
                </a:cubicBezTo>
                <a:cubicBezTo>
                  <a:pt x="1282" y="300"/>
                  <a:pt x="1295" y="297"/>
                  <a:pt x="1300" y="294"/>
                </a:cubicBezTo>
                <a:cubicBezTo>
                  <a:pt x="1306" y="291"/>
                  <a:pt x="1309" y="284"/>
                  <a:pt x="1313" y="282"/>
                </a:cubicBezTo>
                <a:cubicBezTo>
                  <a:pt x="1316" y="279"/>
                  <a:pt x="1328" y="270"/>
                  <a:pt x="1327" y="266"/>
                </a:cubicBezTo>
                <a:cubicBezTo>
                  <a:pt x="1326" y="262"/>
                  <a:pt x="1328" y="256"/>
                  <a:pt x="1324" y="251"/>
                </a:cubicBezTo>
                <a:cubicBezTo>
                  <a:pt x="1321" y="246"/>
                  <a:pt x="1318" y="242"/>
                  <a:pt x="1316" y="240"/>
                </a:cubicBezTo>
                <a:cubicBezTo>
                  <a:pt x="1315" y="238"/>
                  <a:pt x="1323" y="238"/>
                  <a:pt x="1326" y="234"/>
                </a:cubicBezTo>
                <a:cubicBezTo>
                  <a:pt x="1330" y="231"/>
                  <a:pt x="1326" y="228"/>
                  <a:pt x="1324" y="228"/>
                </a:cubicBezTo>
                <a:cubicBezTo>
                  <a:pt x="1323" y="228"/>
                  <a:pt x="1318" y="230"/>
                  <a:pt x="1316" y="229"/>
                </a:cubicBezTo>
                <a:cubicBezTo>
                  <a:pt x="1314" y="229"/>
                  <a:pt x="1313" y="227"/>
                  <a:pt x="1310" y="225"/>
                </a:cubicBezTo>
                <a:cubicBezTo>
                  <a:pt x="1307" y="222"/>
                  <a:pt x="1310" y="219"/>
                  <a:pt x="1312" y="219"/>
                </a:cubicBezTo>
                <a:cubicBezTo>
                  <a:pt x="1314" y="220"/>
                  <a:pt x="1319" y="216"/>
                  <a:pt x="1321" y="214"/>
                </a:cubicBezTo>
                <a:cubicBezTo>
                  <a:pt x="1324" y="212"/>
                  <a:pt x="1327" y="210"/>
                  <a:pt x="1326" y="212"/>
                </a:cubicBezTo>
                <a:cubicBezTo>
                  <a:pt x="1325" y="214"/>
                  <a:pt x="1322" y="221"/>
                  <a:pt x="1325" y="221"/>
                </a:cubicBezTo>
                <a:cubicBezTo>
                  <a:pt x="1328" y="222"/>
                  <a:pt x="1335" y="216"/>
                  <a:pt x="1337" y="216"/>
                </a:cubicBezTo>
                <a:cubicBezTo>
                  <a:pt x="1338" y="216"/>
                  <a:pt x="1340" y="221"/>
                  <a:pt x="1339" y="223"/>
                </a:cubicBezTo>
                <a:cubicBezTo>
                  <a:pt x="1337" y="226"/>
                  <a:pt x="1337" y="230"/>
                  <a:pt x="1339" y="229"/>
                </a:cubicBezTo>
                <a:cubicBezTo>
                  <a:pt x="1340" y="229"/>
                  <a:pt x="1343" y="225"/>
                  <a:pt x="1344" y="227"/>
                </a:cubicBezTo>
                <a:cubicBezTo>
                  <a:pt x="1345" y="228"/>
                  <a:pt x="1349" y="230"/>
                  <a:pt x="1347" y="234"/>
                </a:cubicBezTo>
                <a:cubicBezTo>
                  <a:pt x="1345" y="238"/>
                  <a:pt x="1341" y="240"/>
                  <a:pt x="1346" y="242"/>
                </a:cubicBezTo>
                <a:cubicBezTo>
                  <a:pt x="1350" y="245"/>
                  <a:pt x="1352" y="243"/>
                  <a:pt x="1355" y="241"/>
                </a:cubicBezTo>
                <a:cubicBezTo>
                  <a:pt x="1359" y="239"/>
                  <a:pt x="1361" y="231"/>
                  <a:pt x="1359" y="228"/>
                </a:cubicBezTo>
                <a:cubicBezTo>
                  <a:pt x="1357" y="225"/>
                  <a:pt x="1353" y="220"/>
                  <a:pt x="1353" y="218"/>
                </a:cubicBezTo>
                <a:cubicBezTo>
                  <a:pt x="1353" y="216"/>
                  <a:pt x="1360" y="216"/>
                  <a:pt x="1360" y="213"/>
                </a:cubicBezTo>
                <a:cubicBezTo>
                  <a:pt x="1360" y="210"/>
                  <a:pt x="1363" y="208"/>
                  <a:pt x="1365" y="207"/>
                </a:cubicBezTo>
                <a:cubicBezTo>
                  <a:pt x="1368" y="206"/>
                  <a:pt x="1371" y="201"/>
                  <a:pt x="1373" y="202"/>
                </a:cubicBezTo>
                <a:cubicBezTo>
                  <a:pt x="1374" y="204"/>
                  <a:pt x="1381" y="206"/>
                  <a:pt x="1382" y="203"/>
                </a:cubicBezTo>
                <a:cubicBezTo>
                  <a:pt x="1384" y="201"/>
                  <a:pt x="1394" y="193"/>
                  <a:pt x="1400" y="188"/>
                </a:cubicBezTo>
                <a:cubicBezTo>
                  <a:pt x="1406" y="184"/>
                  <a:pt x="1409" y="178"/>
                  <a:pt x="1410" y="173"/>
                </a:cubicBezTo>
                <a:cubicBezTo>
                  <a:pt x="1412" y="168"/>
                  <a:pt x="1414" y="164"/>
                  <a:pt x="1413" y="160"/>
                </a:cubicBezTo>
                <a:cubicBezTo>
                  <a:pt x="1415" y="166"/>
                  <a:pt x="1416" y="169"/>
                  <a:pt x="1415" y="174"/>
                </a:cubicBezTo>
                <a:cubicBezTo>
                  <a:pt x="1415" y="178"/>
                  <a:pt x="1415" y="186"/>
                  <a:pt x="1416" y="188"/>
                </a:cubicBezTo>
                <a:cubicBezTo>
                  <a:pt x="1417" y="189"/>
                  <a:pt x="1420" y="191"/>
                  <a:pt x="1422" y="191"/>
                </a:cubicBezTo>
                <a:cubicBezTo>
                  <a:pt x="1424" y="190"/>
                  <a:pt x="1421" y="182"/>
                  <a:pt x="1421" y="181"/>
                </a:cubicBezTo>
                <a:cubicBezTo>
                  <a:pt x="1421" y="179"/>
                  <a:pt x="1424" y="177"/>
                  <a:pt x="1425" y="177"/>
                </a:cubicBezTo>
                <a:cubicBezTo>
                  <a:pt x="1427" y="176"/>
                  <a:pt x="1425" y="170"/>
                  <a:pt x="1423" y="167"/>
                </a:cubicBezTo>
                <a:cubicBezTo>
                  <a:pt x="1421" y="164"/>
                  <a:pt x="1419" y="163"/>
                  <a:pt x="1420" y="163"/>
                </a:cubicBezTo>
                <a:cubicBezTo>
                  <a:pt x="1422" y="162"/>
                  <a:pt x="1424" y="159"/>
                  <a:pt x="1423" y="158"/>
                </a:cubicBezTo>
                <a:cubicBezTo>
                  <a:pt x="1421" y="158"/>
                  <a:pt x="1422" y="155"/>
                  <a:pt x="1419" y="156"/>
                </a:cubicBezTo>
                <a:cubicBezTo>
                  <a:pt x="1418" y="156"/>
                  <a:pt x="1412" y="155"/>
                  <a:pt x="1413" y="159"/>
                </a:cubicBezTo>
                <a:cubicBezTo>
                  <a:pt x="1411" y="155"/>
                  <a:pt x="1409" y="153"/>
                  <a:pt x="1406" y="153"/>
                </a:cubicBezTo>
                <a:cubicBezTo>
                  <a:pt x="1403" y="154"/>
                  <a:pt x="1401" y="156"/>
                  <a:pt x="1398" y="156"/>
                </a:cubicBezTo>
                <a:cubicBezTo>
                  <a:pt x="1394" y="156"/>
                  <a:pt x="1397" y="150"/>
                  <a:pt x="1395" y="150"/>
                </a:cubicBezTo>
                <a:cubicBezTo>
                  <a:pt x="1394" y="150"/>
                  <a:pt x="1390" y="155"/>
                  <a:pt x="1388" y="153"/>
                </a:cubicBezTo>
                <a:cubicBezTo>
                  <a:pt x="1387" y="150"/>
                  <a:pt x="1394" y="147"/>
                  <a:pt x="1399" y="145"/>
                </a:cubicBezTo>
                <a:cubicBezTo>
                  <a:pt x="1405" y="143"/>
                  <a:pt x="1415" y="132"/>
                  <a:pt x="1418" y="132"/>
                </a:cubicBezTo>
                <a:cubicBezTo>
                  <a:pt x="1422" y="131"/>
                  <a:pt x="1432" y="132"/>
                  <a:pt x="1440" y="132"/>
                </a:cubicBezTo>
                <a:cubicBezTo>
                  <a:pt x="1448" y="132"/>
                  <a:pt x="1451" y="128"/>
                  <a:pt x="1454" y="130"/>
                </a:cubicBezTo>
                <a:cubicBezTo>
                  <a:pt x="1456" y="132"/>
                  <a:pt x="1462" y="134"/>
                  <a:pt x="1465" y="134"/>
                </a:cubicBezTo>
                <a:cubicBezTo>
                  <a:pt x="1469" y="133"/>
                  <a:pt x="1467" y="134"/>
                  <a:pt x="1472" y="130"/>
                </a:cubicBezTo>
                <a:cubicBezTo>
                  <a:pt x="1478" y="126"/>
                  <a:pt x="1483" y="124"/>
                  <a:pt x="1485" y="121"/>
                </a:cubicBezTo>
                <a:cubicBezTo>
                  <a:pt x="1488" y="118"/>
                  <a:pt x="1495" y="116"/>
                  <a:pt x="1496" y="119"/>
                </a:cubicBezTo>
                <a:cubicBezTo>
                  <a:pt x="1496" y="122"/>
                  <a:pt x="1495" y="125"/>
                  <a:pt x="1498" y="125"/>
                </a:cubicBezTo>
                <a:cubicBezTo>
                  <a:pt x="1501" y="125"/>
                  <a:pt x="1505" y="122"/>
                  <a:pt x="1509" y="121"/>
                </a:cubicBezTo>
                <a:cubicBezTo>
                  <a:pt x="1513" y="119"/>
                  <a:pt x="1516" y="117"/>
                  <a:pt x="1516" y="117"/>
                </a:cubicBezTo>
                <a:cubicBezTo>
                  <a:pt x="1516" y="117"/>
                  <a:pt x="1500" y="128"/>
                  <a:pt x="1497" y="130"/>
                </a:cubicBezTo>
                <a:cubicBezTo>
                  <a:pt x="1493" y="132"/>
                  <a:pt x="1484" y="134"/>
                  <a:pt x="1480" y="138"/>
                </a:cubicBezTo>
                <a:cubicBezTo>
                  <a:pt x="1476" y="143"/>
                  <a:pt x="1474" y="144"/>
                  <a:pt x="1474" y="149"/>
                </a:cubicBezTo>
                <a:cubicBezTo>
                  <a:pt x="1475" y="154"/>
                  <a:pt x="1481" y="161"/>
                  <a:pt x="1478" y="165"/>
                </a:cubicBezTo>
                <a:cubicBezTo>
                  <a:pt x="1475" y="170"/>
                  <a:pt x="1474" y="176"/>
                  <a:pt x="1474" y="176"/>
                </a:cubicBezTo>
                <a:cubicBezTo>
                  <a:pt x="1474" y="176"/>
                  <a:pt x="1479" y="170"/>
                  <a:pt x="1485" y="166"/>
                </a:cubicBezTo>
                <a:cubicBezTo>
                  <a:pt x="1491" y="161"/>
                  <a:pt x="1495" y="156"/>
                  <a:pt x="1497" y="153"/>
                </a:cubicBezTo>
                <a:cubicBezTo>
                  <a:pt x="1500" y="151"/>
                  <a:pt x="1507" y="151"/>
                  <a:pt x="1507" y="148"/>
                </a:cubicBezTo>
                <a:cubicBezTo>
                  <a:pt x="1507" y="146"/>
                  <a:pt x="1508" y="142"/>
                  <a:pt x="1510" y="139"/>
                </a:cubicBezTo>
                <a:cubicBezTo>
                  <a:pt x="1511" y="136"/>
                  <a:pt x="1507" y="137"/>
                  <a:pt x="1510" y="133"/>
                </a:cubicBezTo>
                <a:cubicBezTo>
                  <a:pt x="1512" y="129"/>
                  <a:pt x="1511" y="126"/>
                  <a:pt x="1523" y="126"/>
                </a:cubicBezTo>
                <a:close/>
                <a:moveTo>
                  <a:pt x="934" y="394"/>
                </a:moveTo>
                <a:cubicBezTo>
                  <a:pt x="936" y="397"/>
                  <a:pt x="930" y="407"/>
                  <a:pt x="926" y="406"/>
                </a:cubicBezTo>
                <a:cubicBezTo>
                  <a:pt x="923" y="406"/>
                  <a:pt x="924" y="397"/>
                  <a:pt x="925" y="395"/>
                </a:cubicBezTo>
                <a:cubicBezTo>
                  <a:pt x="926" y="393"/>
                  <a:pt x="933" y="393"/>
                  <a:pt x="934" y="394"/>
                </a:cubicBezTo>
                <a:close/>
                <a:moveTo>
                  <a:pt x="919" y="122"/>
                </a:moveTo>
                <a:cubicBezTo>
                  <a:pt x="921" y="117"/>
                  <a:pt x="932" y="124"/>
                  <a:pt x="930" y="126"/>
                </a:cubicBezTo>
                <a:cubicBezTo>
                  <a:pt x="928" y="129"/>
                  <a:pt x="918" y="126"/>
                  <a:pt x="919" y="122"/>
                </a:cubicBezTo>
                <a:close/>
                <a:moveTo>
                  <a:pt x="967" y="211"/>
                </a:moveTo>
                <a:cubicBezTo>
                  <a:pt x="963" y="212"/>
                  <a:pt x="954" y="213"/>
                  <a:pt x="951" y="213"/>
                </a:cubicBezTo>
                <a:cubicBezTo>
                  <a:pt x="948" y="212"/>
                  <a:pt x="943" y="209"/>
                  <a:pt x="939" y="208"/>
                </a:cubicBezTo>
                <a:cubicBezTo>
                  <a:pt x="934" y="207"/>
                  <a:pt x="928" y="208"/>
                  <a:pt x="926" y="210"/>
                </a:cubicBezTo>
                <a:cubicBezTo>
                  <a:pt x="924" y="213"/>
                  <a:pt x="917" y="212"/>
                  <a:pt x="914" y="212"/>
                </a:cubicBezTo>
                <a:cubicBezTo>
                  <a:pt x="911" y="212"/>
                  <a:pt x="907" y="216"/>
                  <a:pt x="906" y="214"/>
                </a:cubicBezTo>
                <a:cubicBezTo>
                  <a:pt x="906" y="214"/>
                  <a:pt x="909" y="207"/>
                  <a:pt x="906" y="206"/>
                </a:cubicBezTo>
                <a:cubicBezTo>
                  <a:pt x="904" y="206"/>
                  <a:pt x="907" y="201"/>
                  <a:pt x="909" y="200"/>
                </a:cubicBezTo>
                <a:cubicBezTo>
                  <a:pt x="912" y="198"/>
                  <a:pt x="914" y="194"/>
                  <a:pt x="917" y="191"/>
                </a:cubicBezTo>
                <a:cubicBezTo>
                  <a:pt x="919" y="187"/>
                  <a:pt x="922" y="186"/>
                  <a:pt x="924" y="187"/>
                </a:cubicBezTo>
                <a:cubicBezTo>
                  <a:pt x="926" y="187"/>
                  <a:pt x="930" y="194"/>
                  <a:pt x="931" y="196"/>
                </a:cubicBezTo>
                <a:cubicBezTo>
                  <a:pt x="932" y="199"/>
                  <a:pt x="936" y="195"/>
                  <a:pt x="937" y="195"/>
                </a:cubicBezTo>
                <a:cubicBezTo>
                  <a:pt x="939" y="194"/>
                  <a:pt x="941" y="192"/>
                  <a:pt x="942" y="190"/>
                </a:cubicBezTo>
                <a:cubicBezTo>
                  <a:pt x="942" y="188"/>
                  <a:pt x="945" y="187"/>
                  <a:pt x="949" y="187"/>
                </a:cubicBezTo>
                <a:cubicBezTo>
                  <a:pt x="953" y="187"/>
                  <a:pt x="949" y="190"/>
                  <a:pt x="947" y="191"/>
                </a:cubicBezTo>
                <a:cubicBezTo>
                  <a:pt x="944" y="191"/>
                  <a:pt x="946" y="193"/>
                  <a:pt x="950" y="194"/>
                </a:cubicBezTo>
                <a:cubicBezTo>
                  <a:pt x="955" y="196"/>
                  <a:pt x="959" y="200"/>
                  <a:pt x="964" y="203"/>
                </a:cubicBezTo>
                <a:cubicBezTo>
                  <a:pt x="969" y="205"/>
                  <a:pt x="970" y="211"/>
                  <a:pt x="967" y="211"/>
                </a:cubicBezTo>
                <a:close/>
                <a:moveTo>
                  <a:pt x="1026" y="193"/>
                </a:moveTo>
                <a:cubicBezTo>
                  <a:pt x="1024" y="194"/>
                  <a:pt x="1017" y="195"/>
                  <a:pt x="1015" y="193"/>
                </a:cubicBezTo>
                <a:cubicBezTo>
                  <a:pt x="1013" y="191"/>
                  <a:pt x="1007" y="193"/>
                  <a:pt x="1007" y="197"/>
                </a:cubicBezTo>
                <a:cubicBezTo>
                  <a:pt x="1007" y="202"/>
                  <a:pt x="1009" y="199"/>
                  <a:pt x="1011" y="200"/>
                </a:cubicBezTo>
                <a:cubicBezTo>
                  <a:pt x="1013" y="202"/>
                  <a:pt x="1014" y="204"/>
                  <a:pt x="1015" y="206"/>
                </a:cubicBezTo>
                <a:cubicBezTo>
                  <a:pt x="1017" y="208"/>
                  <a:pt x="1019" y="208"/>
                  <a:pt x="1021" y="209"/>
                </a:cubicBezTo>
                <a:cubicBezTo>
                  <a:pt x="1023" y="211"/>
                  <a:pt x="1016" y="214"/>
                  <a:pt x="1019" y="216"/>
                </a:cubicBezTo>
                <a:cubicBezTo>
                  <a:pt x="1022" y="218"/>
                  <a:pt x="1024" y="227"/>
                  <a:pt x="1024" y="230"/>
                </a:cubicBezTo>
                <a:cubicBezTo>
                  <a:pt x="1024" y="232"/>
                  <a:pt x="1016" y="233"/>
                  <a:pt x="1013" y="233"/>
                </a:cubicBezTo>
                <a:cubicBezTo>
                  <a:pt x="1010" y="232"/>
                  <a:pt x="1002" y="230"/>
                  <a:pt x="1000" y="229"/>
                </a:cubicBezTo>
                <a:cubicBezTo>
                  <a:pt x="997" y="228"/>
                  <a:pt x="996" y="219"/>
                  <a:pt x="999" y="219"/>
                </a:cubicBezTo>
                <a:cubicBezTo>
                  <a:pt x="1002" y="219"/>
                  <a:pt x="1003" y="218"/>
                  <a:pt x="1007" y="215"/>
                </a:cubicBezTo>
                <a:cubicBezTo>
                  <a:pt x="1011" y="211"/>
                  <a:pt x="1001" y="210"/>
                  <a:pt x="999" y="209"/>
                </a:cubicBezTo>
                <a:cubicBezTo>
                  <a:pt x="996" y="208"/>
                  <a:pt x="991" y="200"/>
                  <a:pt x="989" y="197"/>
                </a:cubicBezTo>
                <a:cubicBezTo>
                  <a:pt x="987" y="195"/>
                  <a:pt x="988" y="191"/>
                  <a:pt x="993" y="188"/>
                </a:cubicBezTo>
                <a:cubicBezTo>
                  <a:pt x="995" y="186"/>
                  <a:pt x="1001" y="189"/>
                  <a:pt x="1004" y="188"/>
                </a:cubicBezTo>
                <a:cubicBezTo>
                  <a:pt x="1007" y="186"/>
                  <a:pt x="1010" y="183"/>
                  <a:pt x="1012" y="183"/>
                </a:cubicBezTo>
                <a:cubicBezTo>
                  <a:pt x="1013" y="182"/>
                  <a:pt x="1020" y="184"/>
                  <a:pt x="1021" y="186"/>
                </a:cubicBezTo>
                <a:cubicBezTo>
                  <a:pt x="1023" y="188"/>
                  <a:pt x="1027" y="192"/>
                  <a:pt x="1026" y="193"/>
                </a:cubicBezTo>
                <a:close/>
                <a:moveTo>
                  <a:pt x="1434" y="581"/>
                </a:moveTo>
                <a:cubicBezTo>
                  <a:pt x="1432" y="580"/>
                  <a:pt x="1428" y="579"/>
                  <a:pt x="1428" y="579"/>
                </a:cubicBezTo>
                <a:cubicBezTo>
                  <a:pt x="1424" y="583"/>
                  <a:pt x="1432" y="583"/>
                  <a:pt x="1431" y="587"/>
                </a:cubicBezTo>
                <a:cubicBezTo>
                  <a:pt x="1430" y="591"/>
                  <a:pt x="1437" y="590"/>
                  <a:pt x="1438" y="589"/>
                </a:cubicBezTo>
                <a:cubicBezTo>
                  <a:pt x="1440" y="588"/>
                  <a:pt x="1445" y="580"/>
                  <a:pt x="1444" y="577"/>
                </a:cubicBezTo>
                <a:cubicBezTo>
                  <a:pt x="1443" y="575"/>
                  <a:pt x="1436" y="581"/>
                  <a:pt x="1434" y="581"/>
                </a:cubicBezTo>
                <a:close/>
                <a:moveTo>
                  <a:pt x="1357" y="385"/>
                </a:moveTo>
                <a:cubicBezTo>
                  <a:pt x="1354" y="384"/>
                  <a:pt x="1348" y="398"/>
                  <a:pt x="1352" y="399"/>
                </a:cubicBezTo>
                <a:cubicBezTo>
                  <a:pt x="1357" y="400"/>
                  <a:pt x="1360" y="386"/>
                  <a:pt x="1357" y="385"/>
                </a:cubicBezTo>
                <a:close/>
                <a:moveTo>
                  <a:pt x="1448" y="488"/>
                </a:moveTo>
                <a:cubicBezTo>
                  <a:pt x="1448" y="485"/>
                  <a:pt x="1441" y="485"/>
                  <a:pt x="1438" y="482"/>
                </a:cubicBezTo>
                <a:cubicBezTo>
                  <a:pt x="1435" y="479"/>
                  <a:pt x="1434" y="471"/>
                  <a:pt x="1432" y="467"/>
                </a:cubicBezTo>
                <a:cubicBezTo>
                  <a:pt x="1430" y="462"/>
                  <a:pt x="1427" y="459"/>
                  <a:pt x="1423" y="455"/>
                </a:cubicBezTo>
                <a:cubicBezTo>
                  <a:pt x="1419" y="451"/>
                  <a:pt x="1417" y="441"/>
                  <a:pt x="1416" y="442"/>
                </a:cubicBezTo>
                <a:cubicBezTo>
                  <a:pt x="1415" y="443"/>
                  <a:pt x="1412" y="454"/>
                  <a:pt x="1414" y="457"/>
                </a:cubicBezTo>
                <a:cubicBezTo>
                  <a:pt x="1417" y="461"/>
                  <a:pt x="1413" y="468"/>
                  <a:pt x="1411" y="472"/>
                </a:cubicBezTo>
                <a:cubicBezTo>
                  <a:pt x="1409" y="477"/>
                  <a:pt x="1405" y="471"/>
                  <a:pt x="1401" y="469"/>
                </a:cubicBezTo>
                <a:cubicBezTo>
                  <a:pt x="1397" y="467"/>
                  <a:pt x="1392" y="465"/>
                  <a:pt x="1389" y="463"/>
                </a:cubicBezTo>
                <a:cubicBezTo>
                  <a:pt x="1387" y="460"/>
                  <a:pt x="1394" y="453"/>
                  <a:pt x="1392" y="450"/>
                </a:cubicBezTo>
                <a:cubicBezTo>
                  <a:pt x="1390" y="448"/>
                  <a:pt x="1380" y="450"/>
                  <a:pt x="1379" y="450"/>
                </a:cubicBezTo>
                <a:cubicBezTo>
                  <a:pt x="1377" y="450"/>
                  <a:pt x="1375" y="446"/>
                  <a:pt x="1373" y="446"/>
                </a:cubicBezTo>
                <a:cubicBezTo>
                  <a:pt x="1371" y="446"/>
                  <a:pt x="1371" y="454"/>
                  <a:pt x="1371" y="454"/>
                </a:cubicBezTo>
                <a:cubicBezTo>
                  <a:pt x="1371" y="454"/>
                  <a:pt x="1369" y="451"/>
                  <a:pt x="1365" y="448"/>
                </a:cubicBezTo>
                <a:cubicBezTo>
                  <a:pt x="1362" y="444"/>
                  <a:pt x="1366" y="450"/>
                  <a:pt x="1362" y="453"/>
                </a:cubicBezTo>
                <a:cubicBezTo>
                  <a:pt x="1359" y="457"/>
                  <a:pt x="1360" y="455"/>
                  <a:pt x="1359" y="459"/>
                </a:cubicBezTo>
                <a:cubicBezTo>
                  <a:pt x="1357" y="463"/>
                  <a:pt x="1354" y="462"/>
                  <a:pt x="1350" y="458"/>
                </a:cubicBezTo>
                <a:cubicBezTo>
                  <a:pt x="1347" y="454"/>
                  <a:pt x="1345" y="457"/>
                  <a:pt x="1343" y="458"/>
                </a:cubicBezTo>
                <a:cubicBezTo>
                  <a:pt x="1340" y="459"/>
                  <a:pt x="1339" y="465"/>
                  <a:pt x="1337" y="467"/>
                </a:cubicBezTo>
                <a:cubicBezTo>
                  <a:pt x="1336" y="468"/>
                  <a:pt x="1328" y="470"/>
                  <a:pt x="1326" y="472"/>
                </a:cubicBezTo>
                <a:cubicBezTo>
                  <a:pt x="1324" y="474"/>
                  <a:pt x="1324" y="480"/>
                  <a:pt x="1324" y="482"/>
                </a:cubicBezTo>
                <a:cubicBezTo>
                  <a:pt x="1324" y="483"/>
                  <a:pt x="1316" y="482"/>
                  <a:pt x="1313" y="484"/>
                </a:cubicBezTo>
                <a:cubicBezTo>
                  <a:pt x="1310" y="486"/>
                  <a:pt x="1306" y="485"/>
                  <a:pt x="1304" y="485"/>
                </a:cubicBezTo>
                <a:cubicBezTo>
                  <a:pt x="1301" y="485"/>
                  <a:pt x="1292" y="492"/>
                  <a:pt x="1289" y="494"/>
                </a:cubicBezTo>
                <a:cubicBezTo>
                  <a:pt x="1286" y="496"/>
                  <a:pt x="1286" y="503"/>
                  <a:pt x="1287" y="505"/>
                </a:cubicBezTo>
                <a:cubicBezTo>
                  <a:pt x="1289" y="507"/>
                  <a:pt x="1292" y="511"/>
                  <a:pt x="1290" y="512"/>
                </a:cubicBezTo>
                <a:cubicBezTo>
                  <a:pt x="1288" y="513"/>
                  <a:pt x="1287" y="518"/>
                  <a:pt x="1292" y="522"/>
                </a:cubicBezTo>
                <a:cubicBezTo>
                  <a:pt x="1296" y="527"/>
                  <a:pt x="1295" y="528"/>
                  <a:pt x="1295" y="530"/>
                </a:cubicBezTo>
                <a:cubicBezTo>
                  <a:pt x="1295" y="533"/>
                  <a:pt x="1297" y="533"/>
                  <a:pt x="1300" y="537"/>
                </a:cubicBezTo>
                <a:cubicBezTo>
                  <a:pt x="1303" y="541"/>
                  <a:pt x="1295" y="544"/>
                  <a:pt x="1294" y="546"/>
                </a:cubicBezTo>
                <a:cubicBezTo>
                  <a:pt x="1293" y="549"/>
                  <a:pt x="1296" y="552"/>
                  <a:pt x="1299" y="554"/>
                </a:cubicBezTo>
                <a:cubicBezTo>
                  <a:pt x="1301" y="556"/>
                  <a:pt x="1307" y="555"/>
                  <a:pt x="1310" y="553"/>
                </a:cubicBezTo>
                <a:cubicBezTo>
                  <a:pt x="1314" y="552"/>
                  <a:pt x="1317" y="549"/>
                  <a:pt x="1320" y="549"/>
                </a:cubicBezTo>
                <a:cubicBezTo>
                  <a:pt x="1322" y="549"/>
                  <a:pt x="1332" y="548"/>
                  <a:pt x="1332" y="548"/>
                </a:cubicBezTo>
                <a:cubicBezTo>
                  <a:pt x="1332" y="548"/>
                  <a:pt x="1336" y="543"/>
                  <a:pt x="1339" y="539"/>
                </a:cubicBezTo>
                <a:cubicBezTo>
                  <a:pt x="1342" y="536"/>
                  <a:pt x="1350" y="539"/>
                  <a:pt x="1350" y="539"/>
                </a:cubicBezTo>
                <a:cubicBezTo>
                  <a:pt x="1350" y="539"/>
                  <a:pt x="1353" y="537"/>
                  <a:pt x="1362" y="535"/>
                </a:cubicBezTo>
                <a:cubicBezTo>
                  <a:pt x="1371" y="533"/>
                  <a:pt x="1368" y="537"/>
                  <a:pt x="1371" y="538"/>
                </a:cubicBezTo>
                <a:cubicBezTo>
                  <a:pt x="1374" y="539"/>
                  <a:pt x="1379" y="540"/>
                  <a:pt x="1382" y="542"/>
                </a:cubicBezTo>
                <a:cubicBezTo>
                  <a:pt x="1384" y="544"/>
                  <a:pt x="1382" y="548"/>
                  <a:pt x="1381" y="550"/>
                </a:cubicBezTo>
                <a:cubicBezTo>
                  <a:pt x="1381" y="552"/>
                  <a:pt x="1388" y="551"/>
                  <a:pt x="1388" y="549"/>
                </a:cubicBezTo>
                <a:cubicBezTo>
                  <a:pt x="1388" y="547"/>
                  <a:pt x="1390" y="546"/>
                  <a:pt x="1394" y="543"/>
                </a:cubicBezTo>
                <a:cubicBezTo>
                  <a:pt x="1398" y="541"/>
                  <a:pt x="1395" y="547"/>
                  <a:pt x="1396" y="550"/>
                </a:cubicBezTo>
                <a:cubicBezTo>
                  <a:pt x="1398" y="553"/>
                  <a:pt x="1400" y="545"/>
                  <a:pt x="1400" y="549"/>
                </a:cubicBezTo>
                <a:cubicBezTo>
                  <a:pt x="1400" y="550"/>
                  <a:pt x="1401" y="552"/>
                  <a:pt x="1402" y="553"/>
                </a:cubicBezTo>
                <a:cubicBezTo>
                  <a:pt x="1402" y="554"/>
                  <a:pt x="1407" y="554"/>
                  <a:pt x="1407" y="558"/>
                </a:cubicBezTo>
                <a:cubicBezTo>
                  <a:pt x="1407" y="562"/>
                  <a:pt x="1407" y="564"/>
                  <a:pt x="1408" y="565"/>
                </a:cubicBezTo>
                <a:cubicBezTo>
                  <a:pt x="1409" y="566"/>
                  <a:pt x="1415" y="565"/>
                  <a:pt x="1418" y="569"/>
                </a:cubicBezTo>
                <a:cubicBezTo>
                  <a:pt x="1421" y="574"/>
                  <a:pt x="1423" y="570"/>
                  <a:pt x="1424" y="568"/>
                </a:cubicBezTo>
                <a:cubicBezTo>
                  <a:pt x="1426" y="566"/>
                  <a:pt x="1431" y="569"/>
                  <a:pt x="1432" y="570"/>
                </a:cubicBezTo>
                <a:cubicBezTo>
                  <a:pt x="1434" y="572"/>
                  <a:pt x="1438" y="567"/>
                  <a:pt x="1444" y="566"/>
                </a:cubicBezTo>
                <a:cubicBezTo>
                  <a:pt x="1449" y="564"/>
                  <a:pt x="1449" y="564"/>
                  <a:pt x="1450" y="562"/>
                </a:cubicBezTo>
                <a:cubicBezTo>
                  <a:pt x="1452" y="560"/>
                  <a:pt x="1453" y="554"/>
                  <a:pt x="1456" y="549"/>
                </a:cubicBezTo>
                <a:cubicBezTo>
                  <a:pt x="1460" y="545"/>
                  <a:pt x="1464" y="537"/>
                  <a:pt x="1464" y="531"/>
                </a:cubicBezTo>
                <a:cubicBezTo>
                  <a:pt x="1464" y="525"/>
                  <a:pt x="1464" y="511"/>
                  <a:pt x="1460" y="504"/>
                </a:cubicBezTo>
                <a:cubicBezTo>
                  <a:pt x="1455" y="498"/>
                  <a:pt x="1447" y="491"/>
                  <a:pt x="1448" y="488"/>
                </a:cubicBezTo>
                <a:close/>
                <a:moveTo>
                  <a:pt x="847" y="232"/>
                </a:moveTo>
                <a:cubicBezTo>
                  <a:pt x="848" y="232"/>
                  <a:pt x="853" y="232"/>
                  <a:pt x="852" y="228"/>
                </a:cubicBezTo>
                <a:cubicBezTo>
                  <a:pt x="850" y="224"/>
                  <a:pt x="847" y="224"/>
                  <a:pt x="846" y="224"/>
                </a:cubicBezTo>
                <a:cubicBezTo>
                  <a:pt x="845" y="224"/>
                  <a:pt x="840" y="223"/>
                  <a:pt x="838" y="224"/>
                </a:cubicBezTo>
                <a:cubicBezTo>
                  <a:pt x="836" y="225"/>
                  <a:pt x="840" y="228"/>
                  <a:pt x="842" y="228"/>
                </a:cubicBezTo>
                <a:cubicBezTo>
                  <a:pt x="844" y="229"/>
                  <a:pt x="845" y="231"/>
                  <a:pt x="847" y="232"/>
                </a:cubicBezTo>
                <a:close/>
                <a:moveTo>
                  <a:pt x="1554" y="576"/>
                </a:moveTo>
                <a:cubicBezTo>
                  <a:pt x="1554" y="578"/>
                  <a:pt x="1550" y="578"/>
                  <a:pt x="1548" y="580"/>
                </a:cubicBezTo>
                <a:cubicBezTo>
                  <a:pt x="1546" y="582"/>
                  <a:pt x="1548" y="583"/>
                  <a:pt x="1542" y="586"/>
                </a:cubicBezTo>
                <a:cubicBezTo>
                  <a:pt x="1535" y="590"/>
                  <a:pt x="1527" y="594"/>
                  <a:pt x="1526" y="598"/>
                </a:cubicBezTo>
                <a:cubicBezTo>
                  <a:pt x="1524" y="601"/>
                  <a:pt x="1527" y="603"/>
                  <a:pt x="1533" y="603"/>
                </a:cubicBezTo>
                <a:cubicBezTo>
                  <a:pt x="1539" y="604"/>
                  <a:pt x="1538" y="605"/>
                  <a:pt x="1542" y="600"/>
                </a:cubicBezTo>
                <a:cubicBezTo>
                  <a:pt x="1546" y="596"/>
                  <a:pt x="1550" y="593"/>
                  <a:pt x="1555" y="589"/>
                </a:cubicBezTo>
                <a:cubicBezTo>
                  <a:pt x="1560" y="586"/>
                  <a:pt x="1560" y="580"/>
                  <a:pt x="1560" y="580"/>
                </a:cubicBezTo>
                <a:cubicBezTo>
                  <a:pt x="1560" y="580"/>
                  <a:pt x="1555" y="575"/>
                  <a:pt x="1554" y="576"/>
                </a:cubicBezTo>
                <a:close/>
                <a:moveTo>
                  <a:pt x="1574" y="563"/>
                </a:moveTo>
                <a:cubicBezTo>
                  <a:pt x="1573" y="563"/>
                  <a:pt x="1572" y="565"/>
                  <a:pt x="1569" y="563"/>
                </a:cubicBezTo>
                <a:cubicBezTo>
                  <a:pt x="1565" y="561"/>
                  <a:pt x="1566" y="562"/>
                  <a:pt x="1564" y="558"/>
                </a:cubicBezTo>
                <a:cubicBezTo>
                  <a:pt x="1561" y="555"/>
                  <a:pt x="1561" y="550"/>
                  <a:pt x="1557" y="552"/>
                </a:cubicBezTo>
                <a:cubicBezTo>
                  <a:pt x="1556" y="552"/>
                  <a:pt x="1557" y="557"/>
                  <a:pt x="1559" y="558"/>
                </a:cubicBezTo>
                <a:cubicBezTo>
                  <a:pt x="1560" y="560"/>
                  <a:pt x="1561" y="565"/>
                  <a:pt x="1561" y="566"/>
                </a:cubicBezTo>
                <a:cubicBezTo>
                  <a:pt x="1560" y="568"/>
                  <a:pt x="1554" y="570"/>
                  <a:pt x="1557" y="572"/>
                </a:cubicBezTo>
                <a:cubicBezTo>
                  <a:pt x="1560" y="574"/>
                  <a:pt x="1566" y="572"/>
                  <a:pt x="1565" y="574"/>
                </a:cubicBezTo>
                <a:cubicBezTo>
                  <a:pt x="1564" y="576"/>
                  <a:pt x="1561" y="579"/>
                  <a:pt x="1564" y="580"/>
                </a:cubicBezTo>
                <a:cubicBezTo>
                  <a:pt x="1568" y="581"/>
                  <a:pt x="1569" y="577"/>
                  <a:pt x="1570" y="575"/>
                </a:cubicBezTo>
                <a:cubicBezTo>
                  <a:pt x="1572" y="572"/>
                  <a:pt x="1573" y="570"/>
                  <a:pt x="1576" y="568"/>
                </a:cubicBezTo>
                <a:cubicBezTo>
                  <a:pt x="1578" y="567"/>
                  <a:pt x="1576" y="563"/>
                  <a:pt x="1574" y="563"/>
                </a:cubicBezTo>
                <a:close/>
                <a:moveTo>
                  <a:pt x="1585" y="467"/>
                </a:moveTo>
                <a:cubicBezTo>
                  <a:pt x="1581" y="466"/>
                  <a:pt x="1575" y="475"/>
                  <a:pt x="1575" y="475"/>
                </a:cubicBezTo>
                <a:cubicBezTo>
                  <a:pt x="1580" y="477"/>
                  <a:pt x="1588" y="468"/>
                  <a:pt x="1585" y="467"/>
                </a:cubicBezTo>
                <a:close/>
                <a:moveTo>
                  <a:pt x="825" y="218"/>
                </a:moveTo>
                <a:cubicBezTo>
                  <a:pt x="827" y="216"/>
                  <a:pt x="823" y="212"/>
                  <a:pt x="822" y="212"/>
                </a:cubicBezTo>
                <a:cubicBezTo>
                  <a:pt x="818" y="212"/>
                  <a:pt x="816" y="217"/>
                  <a:pt x="819" y="219"/>
                </a:cubicBezTo>
                <a:cubicBezTo>
                  <a:pt x="821" y="221"/>
                  <a:pt x="823" y="221"/>
                  <a:pt x="825" y="218"/>
                </a:cubicBezTo>
                <a:close/>
                <a:moveTo>
                  <a:pt x="797" y="218"/>
                </a:moveTo>
                <a:cubicBezTo>
                  <a:pt x="797" y="217"/>
                  <a:pt x="795" y="214"/>
                  <a:pt x="793" y="218"/>
                </a:cubicBezTo>
                <a:cubicBezTo>
                  <a:pt x="792" y="219"/>
                  <a:pt x="796" y="220"/>
                  <a:pt x="797" y="218"/>
                </a:cubicBezTo>
                <a:close/>
                <a:moveTo>
                  <a:pt x="1313" y="438"/>
                </a:moveTo>
                <a:cubicBezTo>
                  <a:pt x="1312" y="441"/>
                  <a:pt x="1319" y="443"/>
                  <a:pt x="1319" y="439"/>
                </a:cubicBezTo>
                <a:cubicBezTo>
                  <a:pt x="1320" y="435"/>
                  <a:pt x="1314" y="435"/>
                  <a:pt x="1313" y="438"/>
                </a:cubicBezTo>
                <a:close/>
                <a:moveTo>
                  <a:pt x="1340" y="389"/>
                </a:moveTo>
                <a:cubicBezTo>
                  <a:pt x="1339" y="389"/>
                  <a:pt x="1328" y="391"/>
                  <a:pt x="1327" y="391"/>
                </a:cubicBezTo>
                <a:cubicBezTo>
                  <a:pt x="1326" y="392"/>
                  <a:pt x="1319" y="390"/>
                  <a:pt x="1319" y="390"/>
                </a:cubicBezTo>
                <a:cubicBezTo>
                  <a:pt x="1316" y="393"/>
                  <a:pt x="1318" y="396"/>
                  <a:pt x="1322" y="395"/>
                </a:cubicBezTo>
                <a:cubicBezTo>
                  <a:pt x="1326" y="395"/>
                  <a:pt x="1335" y="394"/>
                  <a:pt x="1337" y="394"/>
                </a:cubicBezTo>
                <a:cubicBezTo>
                  <a:pt x="1339" y="394"/>
                  <a:pt x="1342" y="389"/>
                  <a:pt x="1340" y="389"/>
                </a:cubicBezTo>
                <a:close/>
                <a:moveTo>
                  <a:pt x="1293" y="433"/>
                </a:moveTo>
                <a:cubicBezTo>
                  <a:pt x="1294" y="431"/>
                  <a:pt x="1289" y="427"/>
                  <a:pt x="1287" y="427"/>
                </a:cubicBezTo>
                <a:cubicBezTo>
                  <a:pt x="1286" y="427"/>
                  <a:pt x="1276" y="425"/>
                  <a:pt x="1276" y="425"/>
                </a:cubicBezTo>
                <a:cubicBezTo>
                  <a:pt x="1274" y="426"/>
                  <a:pt x="1272" y="426"/>
                  <a:pt x="1271" y="427"/>
                </a:cubicBezTo>
                <a:cubicBezTo>
                  <a:pt x="1271" y="427"/>
                  <a:pt x="1271" y="427"/>
                  <a:pt x="1270" y="426"/>
                </a:cubicBezTo>
                <a:cubicBezTo>
                  <a:pt x="1266" y="424"/>
                  <a:pt x="1261" y="426"/>
                  <a:pt x="1259" y="423"/>
                </a:cubicBezTo>
                <a:cubicBezTo>
                  <a:pt x="1258" y="420"/>
                  <a:pt x="1256" y="420"/>
                  <a:pt x="1254" y="422"/>
                </a:cubicBezTo>
                <a:cubicBezTo>
                  <a:pt x="1251" y="426"/>
                  <a:pt x="1255" y="428"/>
                  <a:pt x="1256" y="429"/>
                </a:cubicBezTo>
                <a:cubicBezTo>
                  <a:pt x="1257" y="430"/>
                  <a:pt x="1261" y="430"/>
                  <a:pt x="1265" y="430"/>
                </a:cubicBezTo>
                <a:cubicBezTo>
                  <a:pt x="1268" y="430"/>
                  <a:pt x="1271" y="429"/>
                  <a:pt x="1271" y="428"/>
                </a:cubicBezTo>
                <a:cubicBezTo>
                  <a:pt x="1271" y="429"/>
                  <a:pt x="1272" y="429"/>
                  <a:pt x="1272" y="430"/>
                </a:cubicBezTo>
                <a:cubicBezTo>
                  <a:pt x="1275" y="432"/>
                  <a:pt x="1277" y="434"/>
                  <a:pt x="1282" y="433"/>
                </a:cubicBezTo>
                <a:cubicBezTo>
                  <a:pt x="1286" y="433"/>
                  <a:pt x="1293" y="435"/>
                  <a:pt x="1293" y="433"/>
                </a:cubicBezTo>
                <a:close/>
                <a:moveTo>
                  <a:pt x="1227" y="366"/>
                </a:moveTo>
                <a:cubicBezTo>
                  <a:pt x="1229" y="373"/>
                  <a:pt x="1233" y="380"/>
                  <a:pt x="1234" y="382"/>
                </a:cubicBezTo>
                <a:cubicBezTo>
                  <a:pt x="1236" y="385"/>
                  <a:pt x="1242" y="389"/>
                  <a:pt x="1245" y="391"/>
                </a:cubicBezTo>
                <a:cubicBezTo>
                  <a:pt x="1247" y="393"/>
                  <a:pt x="1250" y="390"/>
                  <a:pt x="1249" y="388"/>
                </a:cubicBezTo>
                <a:cubicBezTo>
                  <a:pt x="1247" y="385"/>
                  <a:pt x="1244" y="382"/>
                  <a:pt x="1244" y="379"/>
                </a:cubicBezTo>
                <a:cubicBezTo>
                  <a:pt x="1244" y="377"/>
                  <a:pt x="1242" y="373"/>
                  <a:pt x="1239" y="368"/>
                </a:cubicBezTo>
                <a:cubicBezTo>
                  <a:pt x="1236" y="364"/>
                  <a:pt x="1233" y="362"/>
                  <a:pt x="1231" y="359"/>
                </a:cubicBezTo>
                <a:cubicBezTo>
                  <a:pt x="1229" y="356"/>
                  <a:pt x="1222" y="351"/>
                  <a:pt x="1222" y="351"/>
                </a:cubicBezTo>
                <a:cubicBezTo>
                  <a:pt x="1219" y="351"/>
                  <a:pt x="1219" y="357"/>
                  <a:pt x="1221" y="359"/>
                </a:cubicBezTo>
                <a:cubicBezTo>
                  <a:pt x="1222" y="360"/>
                  <a:pt x="1225" y="359"/>
                  <a:pt x="1227" y="366"/>
                </a:cubicBezTo>
                <a:close/>
                <a:moveTo>
                  <a:pt x="1313" y="413"/>
                </a:moveTo>
                <a:cubicBezTo>
                  <a:pt x="1316" y="415"/>
                  <a:pt x="1321" y="406"/>
                  <a:pt x="1323" y="409"/>
                </a:cubicBezTo>
                <a:cubicBezTo>
                  <a:pt x="1324" y="412"/>
                  <a:pt x="1323" y="413"/>
                  <a:pt x="1325" y="416"/>
                </a:cubicBezTo>
                <a:cubicBezTo>
                  <a:pt x="1328" y="420"/>
                  <a:pt x="1333" y="419"/>
                  <a:pt x="1333" y="419"/>
                </a:cubicBezTo>
                <a:cubicBezTo>
                  <a:pt x="1333" y="419"/>
                  <a:pt x="1332" y="410"/>
                  <a:pt x="1328" y="408"/>
                </a:cubicBezTo>
                <a:cubicBezTo>
                  <a:pt x="1324" y="406"/>
                  <a:pt x="1321" y="403"/>
                  <a:pt x="1326" y="404"/>
                </a:cubicBezTo>
                <a:cubicBezTo>
                  <a:pt x="1331" y="404"/>
                  <a:pt x="1334" y="402"/>
                  <a:pt x="1333" y="400"/>
                </a:cubicBezTo>
                <a:cubicBezTo>
                  <a:pt x="1332" y="398"/>
                  <a:pt x="1324" y="399"/>
                  <a:pt x="1322" y="399"/>
                </a:cubicBezTo>
                <a:cubicBezTo>
                  <a:pt x="1320" y="400"/>
                  <a:pt x="1317" y="398"/>
                  <a:pt x="1317" y="398"/>
                </a:cubicBezTo>
                <a:cubicBezTo>
                  <a:pt x="1314" y="399"/>
                  <a:pt x="1315" y="401"/>
                  <a:pt x="1314" y="404"/>
                </a:cubicBezTo>
                <a:cubicBezTo>
                  <a:pt x="1313" y="408"/>
                  <a:pt x="1310" y="411"/>
                  <a:pt x="1313" y="413"/>
                </a:cubicBezTo>
                <a:close/>
                <a:moveTo>
                  <a:pt x="1256" y="409"/>
                </a:moveTo>
                <a:cubicBezTo>
                  <a:pt x="1258" y="407"/>
                  <a:pt x="1257" y="403"/>
                  <a:pt x="1254" y="404"/>
                </a:cubicBezTo>
                <a:cubicBezTo>
                  <a:pt x="1251" y="404"/>
                  <a:pt x="1248" y="399"/>
                  <a:pt x="1244" y="395"/>
                </a:cubicBezTo>
                <a:cubicBezTo>
                  <a:pt x="1239" y="392"/>
                  <a:pt x="1235" y="390"/>
                  <a:pt x="1230" y="385"/>
                </a:cubicBezTo>
                <a:cubicBezTo>
                  <a:pt x="1226" y="380"/>
                  <a:pt x="1220" y="377"/>
                  <a:pt x="1217" y="374"/>
                </a:cubicBezTo>
                <a:cubicBezTo>
                  <a:pt x="1214" y="371"/>
                  <a:pt x="1209" y="370"/>
                  <a:pt x="1208" y="371"/>
                </a:cubicBezTo>
                <a:cubicBezTo>
                  <a:pt x="1203" y="372"/>
                  <a:pt x="1214" y="380"/>
                  <a:pt x="1216" y="381"/>
                </a:cubicBezTo>
                <a:cubicBezTo>
                  <a:pt x="1217" y="382"/>
                  <a:pt x="1227" y="391"/>
                  <a:pt x="1227" y="395"/>
                </a:cubicBezTo>
                <a:cubicBezTo>
                  <a:pt x="1227" y="399"/>
                  <a:pt x="1234" y="409"/>
                  <a:pt x="1236" y="410"/>
                </a:cubicBezTo>
                <a:cubicBezTo>
                  <a:pt x="1237" y="412"/>
                  <a:pt x="1247" y="418"/>
                  <a:pt x="1248" y="421"/>
                </a:cubicBezTo>
                <a:cubicBezTo>
                  <a:pt x="1250" y="424"/>
                  <a:pt x="1253" y="424"/>
                  <a:pt x="1253" y="420"/>
                </a:cubicBezTo>
                <a:cubicBezTo>
                  <a:pt x="1253" y="416"/>
                  <a:pt x="1254" y="411"/>
                  <a:pt x="1256" y="409"/>
                </a:cubicBezTo>
                <a:close/>
                <a:moveTo>
                  <a:pt x="1315" y="327"/>
                </a:moveTo>
                <a:cubicBezTo>
                  <a:pt x="1317" y="331"/>
                  <a:pt x="1325" y="335"/>
                  <a:pt x="1323" y="337"/>
                </a:cubicBezTo>
                <a:cubicBezTo>
                  <a:pt x="1321" y="339"/>
                  <a:pt x="1316" y="342"/>
                  <a:pt x="1315" y="346"/>
                </a:cubicBezTo>
                <a:cubicBezTo>
                  <a:pt x="1314" y="349"/>
                  <a:pt x="1324" y="340"/>
                  <a:pt x="1327" y="337"/>
                </a:cubicBezTo>
                <a:cubicBezTo>
                  <a:pt x="1329" y="334"/>
                  <a:pt x="1335" y="336"/>
                  <a:pt x="1336" y="334"/>
                </a:cubicBezTo>
                <a:cubicBezTo>
                  <a:pt x="1337" y="332"/>
                  <a:pt x="1337" y="332"/>
                  <a:pt x="1337" y="332"/>
                </a:cubicBezTo>
                <a:cubicBezTo>
                  <a:pt x="1337" y="332"/>
                  <a:pt x="1333" y="331"/>
                  <a:pt x="1329" y="330"/>
                </a:cubicBezTo>
                <a:cubicBezTo>
                  <a:pt x="1326" y="329"/>
                  <a:pt x="1322" y="333"/>
                  <a:pt x="1324" y="327"/>
                </a:cubicBezTo>
                <a:cubicBezTo>
                  <a:pt x="1326" y="321"/>
                  <a:pt x="1331" y="322"/>
                  <a:pt x="1330" y="317"/>
                </a:cubicBezTo>
                <a:cubicBezTo>
                  <a:pt x="1329" y="313"/>
                  <a:pt x="1325" y="312"/>
                  <a:pt x="1324" y="312"/>
                </a:cubicBezTo>
                <a:cubicBezTo>
                  <a:pt x="1321" y="312"/>
                  <a:pt x="1324" y="316"/>
                  <a:pt x="1321" y="318"/>
                </a:cubicBezTo>
                <a:cubicBezTo>
                  <a:pt x="1317" y="321"/>
                  <a:pt x="1313" y="322"/>
                  <a:pt x="1315" y="327"/>
                </a:cubicBezTo>
                <a:close/>
                <a:moveTo>
                  <a:pt x="1140" y="353"/>
                </a:moveTo>
                <a:cubicBezTo>
                  <a:pt x="1138" y="354"/>
                  <a:pt x="1136" y="367"/>
                  <a:pt x="1140" y="368"/>
                </a:cubicBezTo>
                <a:cubicBezTo>
                  <a:pt x="1145" y="370"/>
                  <a:pt x="1147" y="362"/>
                  <a:pt x="1146" y="360"/>
                </a:cubicBezTo>
                <a:cubicBezTo>
                  <a:pt x="1144" y="359"/>
                  <a:pt x="1144" y="351"/>
                  <a:pt x="1140" y="353"/>
                </a:cubicBezTo>
                <a:close/>
                <a:moveTo>
                  <a:pt x="1296" y="373"/>
                </a:moveTo>
                <a:cubicBezTo>
                  <a:pt x="1289" y="373"/>
                  <a:pt x="1289" y="379"/>
                  <a:pt x="1287" y="380"/>
                </a:cubicBezTo>
                <a:cubicBezTo>
                  <a:pt x="1286" y="381"/>
                  <a:pt x="1284" y="382"/>
                  <a:pt x="1281" y="382"/>
                </a:cubicBezTo>
                <a:cubicBezTo>
                  <a:pt x="1278" y="383"/>
                  <a:pt x="1277" y="386"/>
                  <a:pt x="1276" y="388"/>
                </a:cubicBezTo>
                <a:cubicBezTo>
                  <a:pt x="1276" y="390"/>
                  <a:pt x="1270" y="385"/>
                  <a:pt x="1269" y="386"/>
                </a:cubicBezTo>
                <a:cubicBezTo>
                  <a:pt x="1267" y="388"/>
                  <a:pt x="1268" y="395"/>
                  <a:pt x="1271" y="401"/>
                </a:cubicBezTo>
                <a:cubicBezTo>
                  <a:pt x="1274" y="407"/>
                  <a:pt x="1281" y="411"/>
                  <a:pt x="1282" y="411"/>
                </a:cubicBezTo>
                <a:cubicBezTo>
                  <a:pt x="1284" y="411"/>
                  <a:pt x="1288" y="411"/>
                  <a:pt x="1291" y="412"/>
                </a:cubicBezTo>
                <a:cubicBezTo>
                  <a:pt x="1293" y="412"/>
                  <a:pt x="1302" y="413"/>
                  <a:pt x="1302" y="410"/>
                </a:cubicBezTo>
                <a:cubicBezTo>
                  <a:pt x="1301" y="406"/>
                  <a:pt x="1301" y="401"/>
                  <a:pt x="1304" y="398"/>
                </a:cubicBezTo>
                <a:cubicBezTo>
                  <a:pt x="1308" y="394"/>
                  <a:pt x="1312" y="392"/>
                  <a:pt x="1310" y="387"/>
                </a:cubicBezTo>
                <a:cubicBezTo>
                  <a:pt x="1308" y="382"/>
                  <a:pt x="1304" y="379"/>
                  <a:pt x="1307" y="377"/>
                </a:cubicBezTo>
                <a:cubicBezTo>
                  <a:pt x="1310" y="375"/>
                  <a:pt x="1313" y="374"/>
                  <a:pt x="1313" y="372"/>
                </a:cubicBezTo>
                <a:cubicBezTo>
                  <a:pt x="1313" y="370"/>
                  <a:pt x="1306" y="378"/>
                  <a:pt x="1306" y="365"/>
                </a:cubicBezTo>
                <a:cubicBezTo>
                  <a:pt x="1305" y="362"/>
                  <a:pt x="1300" y="366"/>
                  <a:pt x="1299" y="368"/>
                </a:cubicBezTo>
                <a:cubicBezTo>
                  <a:pt x="1299" y="371"/>
                  <a:pt x="1303" y="373"/>
                  <a:pt x="1296" y="373"/>
                </a:cubicBezTo>
                <a:close/>
                <a:moveTo>
                  <a:pt x="1337" y="351"/>
                </a:moveTo>
                <a:cubicBezTo>
                  <a:pt x="1335" y="349"/>
                  <a:pt x="1332" y="343"/>
                  <a:pt x="1328" y="345"/>
                </a:cubicBezTo>
                <a:cubicBezTo>
                  <a:pt x="1326" y="345"/>
                  <a:pt x="1323" y="352"/>
                  <a:pt x="1327" y="352"/>
                </a:cubicBezTo>
                <a:cubicBezTo>
                  <a:pt x="1331" y="352"/>
                  <a:pt x="1339" y="353"/>
                  <a:pt x="1337" y="351"/>
                </a:cubicBezTo>
                <a:close/>
                <a:moveTo>
                  <a:pt x="1341" y="353"/>
                </a:moveTo>
                <a:cubicBezTo>
                  <a:pt x="1336" y="360"/>
                  <a:pt x="1336" y="358"/>
                  <a:pt x="1332" y="357"/>
                </a:cubicBezTo>
                <a:cubicBezTo>
                  <a:pt x="1329" y="355"/>
                  <a:pt x="1323" y="360"/>
                  <a:pt x="1324" y="362"/>
                </a:cubicBezTo>
                <a:cubicBezTo>
                  <a:pt x="1325" y="364"/>
                  <a:pt x="1333" y="362"/>
                  <a:pt x="1335" y="365"/>
                </a:cubicBezTo>
                <a:cubicBezTo>
                  <a:pt x="1337" y="368"/>
                  <a:pt x="1337" y="369"/>
                  <a:pt x="1341" y="368"/>
                </a:cubicBezTo>
                <a:cubicBezTo>
                  <a:pt x="1345" y="367"/>
                  <a:pt x="1348" y="362"/>
                  <a:pt x="1347" y="359"/>
                </a:cubicBezTo>
                <a:cubicBezTo>
                  <a:pt x="1346" y="357"/>
                  <a:pt x="1341" y="353"/>
                  <a:pt x="1341" y="353"/>
                </a:cubicBezTo>
                <a:close/>
                <a:moveTo>
                  <a:pt x="1340" y="339"/>
                </a:moveTo>
                <a:cubicBezTo>
                  <a:pt x="1339" y="339"/>
                  <a:pt x="1334" y="347"/>
                  <a:pt x="1340" y="346"/>
                </a:cubicBezTo>
                <a:cubicBezTo>
                  <a:pt x="1347" y="346"/>
                  <a:pt x="1345" y="339"/>
                  <a:pt x="1340" y="339"/>
                </a:cubicBezTo>
                <a:close/>
                <a:moveTo>
                  <a:pt x="1324" y="284"/>
                </a:moveTo>
                <a:cubicBezTo>
                  <a:pt x="1318" y="285"/>
                  <a:pt x="1315" y="297"/>
                  <a:pt x="1319" y="296"/>
                </a:cubicBezTo>
                <a:cubicBezTo>
                  <a:pt x="1324" y="296"/>
                  <a:pt x="1329" y="283"/>
                  <a:pt x="1324" y="284"/>
                </a:cubicBezTo>
                <a:close/>
                <a:moveTo>
                  <a:pt x="1003" y="450"/>
                </a:moveTo>
                <a:cubicBezTo>
                  <a:pt x="998" y="449"/>
                  <a:pt x="998" y="455"/>
                  <a:pt x="994" y="459"/>
                </a:cubicBezTo>
                <a:cubicBezTo>
                  <a:pt x="990" y="463"/>
                  <a:pt x="986" y="467"/>
                  <a:pt x="984" y="466"/>
                </a:cubicBezTo>
                <a:cubicBezTo>
                  <a:pt x="983" y="466"/>
                  <a:pt x="974" y="469"/>
                  <a:pt x="977" y="475"/>
                </a:cubicBezTo>
                <a:cubicBezTo>
                  <a:pt x="980" y="480"/>
                  <a:pt x="979" y="486"/>
                  <a:pt x="977" y="489"/>
                </a:cubicBezTo>
                <a:cubicBezTo>
                  <a:pt x="974" y="491"/>
                  <a:pt x="979" y="499"/>
                  <a:pt x="978" y="503"/>
                </a:cubicBezTo>
                <a:cubicBezTo>
                  <a:pt x="977" y="507"/>
                  <a:pt x="979" y="510"/>
                  <a:pt x="985" y="510"/>
                </a:cubicBezTo>
                <a:cubicBezTo>
                  <a:pt x="990" y="510"/>
                  <a:pt x="992" y="508"/>
                  <a:pt x="994" y="503"/>
                </a:cubicBezTo>
                <a:cubicBezTo>
                  <a:pt x="996" y="498"/>
                  <a:pt x="997" y="493"/>
                  <a:pt x="999" y="489"/>
                </a:cubicBezTo>
                <a:cubicBezTo>
                  <a:pt x="1001" y="485"/>
                  <a:pt x="1003" y="476"/>
                  <a:pt x="1004" y="474"/>
                </a:cubicBezTo>
                <a:cubicBezTo>
                  <a:pt x="1005" y="472"/>
                  <a:pt x="1008" y="465"/>
                  <a:pt x="1007" y="460"/>
                </a:cubicBezTo>
                <a:cubicBezTo>
                  <a:pt x="1007" y="456"/>
                  <a:pt x="1005" y="451"/>
                  <a:pt x="1003" y="450"/>
                </a:cubicBezTo>
                <a:close/>
                <a:moveTo>
                  <a:pt x="1342" y="438"/>
                </a:moveTo>
                <a:cubicBezTo>
                  <a:pt x="1342" y="438"/>
                  <a:pt x="1348" y="437"/>
                  <a:pt x="1348" y="435"/>
                </a:cubicBezTo>
                <a:cubicBezTo>
                  <a:pt x="1348" y="432"/>
                  <a:pt x="1342" y="429"/>
                  <a:pt x="1339" y="432"/>
                </a:cubicBezTo>
                <a:cubicBezTo>
                  <a:pt x="1337" y="435"/>
                  <a:pt x="1333" y="438"/>
                  <a:pt x="1333" y="440"/>
                </a:cubicBezTo>
                <a:cubicBezTo>
                  <a:pt x="1334" y="444"/>
                  <a:pt x="1342" y="438"/>
                  <a:pt x="1342" y="438"/>
                </a:cubicBezTo>
                <a:close/>
              </a:path>
            </a:pathLst>
          </a:custGeom>
          <a:solidFill>
            <a:schemeClr val="tx1">
              <a:alpha val="32000"/>
            </a:schemeClr>
          </a:solidFill>
          <a:ln>
            <a:noFill/>
          </a:ln>
        </p:spPr>
        <p:txBody>
          <a:bodyPr vert="horz" wrap="square" lIns="91419" tIns="45709" rIns="91419" bIns="45709" numCol="1" anchor="t" anchorCtr="0" compatLnSpc="1"/>
          <a:lstStyle/>
          <a:p>
            <a:endParaRPr lang="zh-CN" altLang="en-US"/>
          </a:p>
        </p:txBody>
      </p:sp>
      <p:grpSp>
        <p:nvGrpSpPr>
          <p:cNvPr id="17" name="组合 16"/>
          <p:cNvGrpSpPr/>
          <p:nvPr/>
        </p:nvGrpSpPr>
        <p:grpSpPr>
          <a:xfrm>
            <a:off x="2906121" y="2614538"/>
            <a:ext cx="438048" cy="682572"/>
            <a:chOff x="2903001" y="2615143"/>
            <a:chExt cx="438149" cy="682730"/>
          </a:xfrm>
        </p:grpSpPr>
        <p:sp>
          <p:nvSpPr>
            <p:cNvPr id="18" name="Freeform 170"/>
            <p:cNvSpPr>
              <a:spLocks noEditPoints="1"/>
            </p:cNvSpPr>
            <p:nvPr/>
          </p:nvSpPr>
          <p:spPr bwMode="auto">
            <a:xfrm>
              <a:off x="3145887" y="3004185"/>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a:solidFill>
              <a:srgbClr val="63757C">
                <a:alpha val="70000"/>
              </a:srgbClr>
            </a:solidFill>
            <a:ln>
              <a:noFill/>
            </a:ln>
          </p:spPr>
          <p:txBody>
            <a:bodyPr vert="horz" wrap="square" lIns="91419" tIns="45709" rIns="91419" bIns="45709" numCol="1" anchor="t" anchorCtr="0" compatLnSpc="1"/>
            <a:lstStyle/>
            <a:p>
              <a:endParaRPr lang="zh-CN" altLang="en-US"/>
            </a:p>
          </p:txBody>
        </p:sp>
        <p:grpSp>
          <p:nvGrpSpPr>
            <p:cNvPr id="19" name="组合 18"/>
            <p:cNvGrpSpPr/>
            <p:nvPr/>
          </p:nvGrpSpPr>
          <p:grpSpPr>
            <a:xfrm>
              <a:off x="2903001" y="2615143"/>
              <a:ext cx="310782" cy="459128"/>
              <a:chOff x="5083970" y="2364237"/>
              <a:chExt cx="310782" cy="459128"/>
            </a:xfrm>
          </p:grpSpPr>
          <p:cxnSp>
            <p:nvCxnSpPr>
              <p:cNvPr id="20" name="直接连接符 19"/>
              <p:cNvCxnSpPr/>
              <p:nvPr/>
            </p:nvCxnSpPr>
            <p:spPr>
              <a:xfrm flipH="1" flipV="1">
                <a:off x="5112772" y="2375035"/>
                <a:ext cx="281980" cy="448330"/>
              </a:xfrm>
              <a:prstGeom prst="line">
                <a:avLst/>
              </a:prstGeom>
              <a:ln>
                <a:solidFill>
                  <a:srgbClr val="63757C"/>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5083970" y="2364237"/>
                <a:ext cx="83537" cy="83537"/>
              </a:xfrm>
              <a:prstGeom prst="ellipse">
                <a:avLst/>
              </a:prstGeom>
              <a:solidFill>
                <a:srgbClr val="637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2" name="组合 21"/>
          <p:cNvGrpSpPr/>
          <p:nvPr/>
        </p:nvGrpSpPr>
        <p:grpSpPr>
          <a:xfrm>
            <a:off x="2906123" y="3274329"/>
            <a:ext cx="742775" cy="580527"/>
            <a:chOff x="2903003" y="3275087"/>
            <a:chExt cx="742947" cy="580661"/>
          </a:xfrm>
        </p:grpSpPr>
        <p:sp>
          <p:nvSpPr>
            <p:cNvPr id="23" name="Freeform 170"/>
            <p:cNvSpPr>
              <a:spLocks noEditPoints="1"/>
            </p:cNvSpPr>
            <p:nvPr/>
          </p:nvSpPr>
          <p:spPr bwMode="auto">
            <a:xfrm>
              <a:off x="3450687" y="3275087"/>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a:solidFill>
              <a:srgbClr val="FF0000">
                <a:alpha val="70000"/>
              </a:srgbClr>
            </a:solidFill>
            <a:ln>
              <a:noFill/>
            </a:ln>
          </p:spPr>
          <p:txBody>
            <a:bodyPr vert="horz" wrap="square" lIns="91419" tIns="45709" rIns="91419" bIns="45709" numCol="1" anchor="t" anchorCtr="0" compatLnSpc="1"/>
            <a:lstStyle/>
            <a:p>
              <a:endParaRPr lang="zh-CN" altLang="en-US"/>
            </a:p>
          </p:txBody>
        </p:sp>
        <p:grpSp>
          <p:nvGrpSpPr>
            <p:cNvPr id="24" name="组合 23"/>
            <p:cNvGrpSpPr/>
            <p:nvPr/>
          </p:nvGrpSpPr>
          <p:grpSpPr>
            <a:xfrm rot="16200000">
              <a:off x="2990237" y="3306208"/>
              <a:ext cx="462306" cy="636774"/>
              <a:chOff x="5088731" y="2386463"/>
              <a:chExt cx="311349" cy="464712"/>
            </a:xfrm>
            <a:solidFill>
              <a:srgbClr val="FF0000">
                <a:alpha val="70000"/>
              </a:srgbClr>
            </a:solidFill>
          </p:grpSpPr>
          <p:cxnSp>
            <p:nvCxnSpPr>
              <p:cNvPr id="25" name="直接连接符 24"/>
              <p:cNvCxnSpPr>
                <a:endCxn id="39" idx="5"/>
              </p:cNvCxnSpPr>
              <p:nvPr/>
            </p:nvCxnSpPr>
            <p:spPr>
              <a:xfrm rot="5400000" flipH="1">
                <a:off x="5083352" y="2534447"/>
                <a:ext cx="393409" cy="240047"/>
              </a:xfrm>
              <a:prstGeom prst="line">
                <a:avLst/>
              </a:prstGeom>
              <a:grpFill/>
              <a:ln>
                <a:solidFill>
                  <a:srgbClr val="FF0000">
                    <a:alpha val="70000"/>
                  </a:srgbClr>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5088731" y="2386463"/>
                <a:ext cx="83537" cy="835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0" name="组合 39"/>
          <p:cNvGrpSpPr/>
          <p:nvPr/>
        </p:nvGrpSpPr>
        <p:grpSpPr>
          <a:xfrm>
            <a:off x="6218741" y="4364804"/>
            <a:ext cx="384256" cy="535207"/>
            <a:chOff x="6216388" y="4365814"/>
            <a:chExt cx="384345" cy="535331"/>
          </a:xfrm>
        </p:grpSpPr>
        <p:sp>
          <p:nvSpPr>
            <p:cNvPr id="41" name="Freeform 170"/>
            <p:cNvSpPr>
              <a:spLocks noEditPoints="1"/>
            </p:cNvSpPr>
            <p:nvPr/>
          </p:nvSpPr>
          <p:spPr bwMode="auto">
            <a:xfrm>
              <a:off x="6216388" y="4365814"/>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a:solidFill>
              <a:srgbClr val="FFA700">
                <a:alpha val="70000"/>
              </a:srgbClr>
            </a:solidFill>
            <a:ln>
              <a:noFill/>
            </a:ln>
          </p:spPr>
          <p:txBody>
            <a:bodyPr vert="horz" wrap="square" lIns="91419" tIns="45709" rIns="91419" bIns="45709" numCol="1" anchor="t" anchorCtr="0" compatLnSpc="1"/>
            <a:lstStyle/>
            <a:p>
              <a:endParaRPr lang="zh-CN" altLang="en-US"/>
            </a:p>
          </p:txBody>
        </p:sp>
        <p:grpSp>
          <p:nvGrpSpPr>
            <p:cNvPr id="42" name="组合 41"/>
            <p:cNvGrpSpPr/>
            <p:nvPr/>
          </p:nvGrpSpPr>
          <p:grpSpPr>
            <a:xfrm rot="8986446">
              <a:off x="6353796" y="4463278"/>
              <a:ext cx="246937" cy="437867"/>
              <a:chOff x="5248835" y="2372462"/>
              <a:chExt cx="246937" cy="437867"/>
            </a:xfrm>
            <a:solidFill>
              <a:srgbClr val="FFA700"/>
            </a:solidFill>
          </p:grpSpPr>
          <p:cxnSp>
            <p:nvCxnSpPr>
              <p:cNvPr id="43" name="直接连接符 42"/>
              <p:cNvCxnSpPr>
                <a:endCxn id="44" idx="4"/>
              </p:cNvCxnSpPr>
              <p:nvPr/>
            </p:nvCxnSpPr>
            <p:spPr>
              <a:xfrm rot="12613554">
                <a:off x="5248835" y="2496844"/>
                <a:ext cx="246937" cy="313485"/>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5302757" y="2372462"/>
                <a:ext cx="83537" cy="835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5" name="组合 44"/>
          <p:cNvGrpSpPr/>
          <p:nvPr/>
        </p:nvGrpSpPr>
        <p:grpSpPr>
          <a:xfrm>
            <a:off x="7262799" y="3580737"/>
            <a:ext cx="559499" cy="486825"/>
            <a:chOff x="7260687" y="3581566"/>
            <a:chExt cx="559629" cy="486938"/>
          </a:xfrm>
        </p:grpSpPr>
        <p:sp>
          <p:nvSpPr>
            <p:cNvPr id="46" name="Freeform 170"/>
            <p:cNvSpPr>
              <a:spLocks noEditPoints="1"/>
            </p:cNvSpPr>
            <p:nvPr/>
          </p:nvSpPr>
          <p:spPr bwMode="auto">
            <a:xfrm>
              <a:off x="7260687" y="3641170"/>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a:solidFill>
              <a:srgbClr val="A23C93">
                <a:alpha val="70000"/>
              </a:srgbClr>
            </a:solidFill>
            <a:ln>
              <a:noFill/>
            </a:ln>
          </p:spPr>
          <p:txBody>
            <a:bodyPr vert="horz" wrap="square" lIns="91419" tIns="45709" rIns="91419" bIns="45709" numCol="1" anchor="t" anchorCtr="0" compatLnSpc="1"/>
            <a:lstStyle/>
            <a:p>
              <a:endParaRPr lang="zh-CN" altLang="en-US"/>
            </a:p>
          </p:txBody>
        </p:sp>
        <p:grpSp>
          <p:nvGrpSpPr>
            <p:cNvPr id="47" name="组合 46"/>
            <p:cNvGrpSpPr/>
            <p:nvPr/>
          </p:nvGrpSpPr>
          <p:grpSpPr>
            <a:xfrm rot="8150983">
              <a:off x="7504206" y="3581566"/>
              <a:ext cx="316110" cy="486938"/>
              <a:chOff x="5083970" y="2364237"/>
              <a:chExt cx="316110" cy="486938"/>
            </a:xfrm>
            <a:solidFill>
              <a:srgbClr val="A23C93"/>
            </a:solidFill>
          </p:grpSpPr>
          <p:cxnSp>
            <p:nvCxnSpPr>
              <p:cNvPr id="48" name="直接连接符 47"/>
              <p:cNvCxnSpPr/>
              <p:nvPr/>
            </p:nvCxnSpPr>
            <p:spPr>
              <a:xfrm flipH="1" flipV="1">
                <a:off x="5118100" y="2402845"/>
                <a:ext cx="281980" cy="448330"/>
              </a:xfrm>
              <a:prstGeom prst="line">
                <a:avLst/>
              </a:prstGeom>
              <a:grpFill/>
              <a:ln>
                <a:solidFill>
                  <a:srgbClr val="A23C93">
                    <a:alpha val="70000"/>
                  </a:srgb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5083970" y="2364237"/>
                <a:ext cx="83537" cy="83537"/>
              </a:xfrm>
              <a:prstGeom prst="ellipse">
                <a:avLst/>
              </a:prstGeom>
              <a:solidFill>
                <a:srgbClr val="A23C9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0" name="组合 49"/>
          <p:cNvGrpSpPr/>
          <p:nvPr/>
        </p:nvGrpSpPr>
        <p:grpSpPr>
          <a:xfrm>
            <a:off x="7249827" y="2609782"/>
            <a:ext cx="724357" cy="1017247"/>
            <a:chOff x="7247712" y="2610387"/>
            <a:chExt cx="724525" cy="1017482"/>
          </a:xfrm>
        </p:grpSpPr>
        <p:sp>
          <p:nvSpPr>
            <p:cNvPr id="51" name="Freeform 170"/>
            <p:cNvSpPr>
              <a:spLocks noEditPoints="1"/>
            </p:cNvSpPr>
            <p:nvPr/>
          </p:nvSpPr>
          <p:spPr bwMode="auto">
            <a:xfrm>
              <a:off x="7358319" y="3334181"/>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a:solidFill>
              <a:srgbClr val="24A9D4">
                <a:alpha val="70000"/>
              </a:srgbClr>
            </a:solidFill>
            <a:ln>
              <a:noFill/>
            </a:ln>
          </p:spPr>
          <p:txBody>
            <a:bodyPr vert="horz" wrap="square" lIns="91419" tIns="45709" rIns="91419" bIns="45709" numCol="1" anchor="t" anchorCtr="0" compatLnSpc="1"/>
            <a:lstStyle/>
            <a:p>
              <a:endParaRPr lang="zh-CN" altLang="en-US"/>
            </a:p>
          </p:txBody>
        </p:sp>
        <p:grpSp>
          <p:nvGrpSpPr>
            <p:cNvPr id="52" name="组合 51"/>
            <p:cNvGrpSpPr/>
            <p:nvPr/>
          </p:nvGrpSpPr>
          <p:grpSpPr>
            <a:xfrm rot="9170224" flipV="1">
              <a:off x="7247712" y="2610387"/>
              <a:ext cx="724525" cy="687751"/>
              <a:chOff x="5089073" y="2370172"/>
              <a:chExt cx="311007" cy="481003"/>
            </a:xfrm>
          </p:grpSpPr>
          <p:cxnSp>
            <p:nvCxnSpPr>
              <p:cNvPr id="53" name="直接连接符 52"/>
              <p:cNvCxnSpPr/>
              <p:nvPr/>
            </p:nvCxnSpPr>
            <p:spPr>
              <a:xfrm flipH="1" flipV="1">
                <a:off x="5118100" y="2402845"/>
                <a:ext cx="281980" cy="448330"/>
              </a:xfrm>
              <a:prstGeom prst="line">
                <a:avLst/>
              </a:prstGeom>
              <a:ln>
                <a:solidFill>
                  <a:srgbClr val="24A9D4">
                    <a:alpha val="70000"/>
                  </a:srgbClr>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5089073" y="2370172"/>
                <a:ext cx="59499" cy="59499"/>
              </a:xfrm>
              <a:prstGeom prst="ellipse">
                <a:avLst/>
              </a:prstGeom>
              <a:solidFill>
                <a:srgbClr val="24A9D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5" name="组合 54"/>
          <p:cNvGrpSpPr/>
          <p:nvPr/>
        </p:nvGrpSpPr>
        <p:grpSpPr>
          <a:xfrm>
            <a:off x="6190900" y="2442553"/>
            <a:ext cx="642401" cy="1084752"/>
            <a:chOff x="6188540" y="2443118"/>
            <a:chExt cx="642550" cy="1085003"/>
          </a:xfrm>
        </p:grpSpPr>
        <p:sp>
          <p:nvSpPr>
            <p:cNvPr id="56" name="Freeform 170"/>
            <p:cNvSpPr>
              <a:spLocks noEditPoints="1"/>
            </p:cNvSpPr>
            <p:nvPr/>
          </p:nvSpPr>
          <p:spPr bwMode="auto">
            <a:xfrm>
              <a:off x="6635827" y="3234433"/>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a:solidFill>
              <a:srgbClr val="C18084">
                <a:alpha val="70000"/>
              </a:srgbClr>
            </a:solidFill>
            <a:ln>
              <a:noFill/>
            </a:ln>
          </p:spPr>
          <p:txBody>
            <a:bodyPr vert="horz" wrap="square" lIns="91419" tIns="45709" rIns="91419" bIns="45709" numCol="1" anchor="t" anchorCtr="0" compatLnSpc="1"/>
            <a:lstStyle/>
            <a:p>
              <a:endParaRPr lang="zh-CN" altLang="en-US"/>
            </a:p>
          </p:txBody>
        </p:sp>
        <p:grpSp>
          <p:nvGrpSpPr>
            <p:cNvPr id="57" name="组合 56"/>
            <p:cNvGrpSpPr/>
            <p:nvPr/>
          </p:nvGrpSpPr>
          <p:grpSpPr>
            <a:xfrm rot="251943">
              <a:off x="6188540" y="2443118"/>
              <a:ext cx="586312" cy="859706"/>
              <a:chOff x="5090687" y="2370954"/>
              <a:chExt cx="309393" cy="480221"/>
            </a:xfrm>
            <a:solidFill>
              <a:srgbClr val="C18084">
                <a:alpha val="70000"/>
              </a:srgbClr>
            </a:solidFill>
          </p:grpSpPr>
          <p:cxnSp>
            <p:nvCxnSpPr>
              <p:cNvPr id="58" name="直接连接符 57"/>
              <p:cNvCxnSpPr/>
              <p:nvPr/>
            </p:nvCxnSpPr>
            <p:spPr>
              <a:xfrm flipH="1" flipV="1">
                <a:off x="5118100" y="2402845"/>
                <a:ext cx="281980" cy="448330"/>
              </a:xfrm>
              <a:prstGeom prst="line">
                <a:avLst/>
              </a:prstGeom>
              <a:grpFill/>
              <a:ln>
                <a:solidFill>
                  <a:srgbClr val="C18084">
                    <a:alpha val="70000"/>
                  </a:srgbClr>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5090687" y="2370954"/>
                <a:ext cx="64810" cy="6481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2" name="TextBox 61"/>
          <p:cNvSpPr txBox="1"/>
          <p:nvPr/>
        </p:nvSpPr>
        <p:spPr>
          <a:xfrm>
            <a:off x="1991809" y="1997863"/>
            <a:ext cx="2133450" cy="348732"/>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63" name="TextBox 62"/>
          <p:cNvSpPr txBox="1"/>
          <p:nvPr/>
        </p:nvSpPr>
        <p:spPr>
          <a:xfrm>
            <a:off x="1990920" y="1629217"/>
            <a:ext cx="2476732" cy="461558"/>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6" name="圆角矩形 85"/>
          <p:cNvSpPr/>
          <p:nvPr/>
        </p:nvSpPr>
        <p:spPr bwMode="auto">
          <a:xfrm>
            <a:off x="1598520" y="1662292"/>
            <a:ext cx="354308" cy="354616"/>
          </a:xfrm>
          <a:prstGeom prst="roundRect">
            <a:avLst>
              <a:gd name="adj" fmla="val 6712"/>
            </a:avLst>
          </a:prstGeom>
          <a:gradFill flip="none" rotWithShape="1">
            <a:gsLst>
              <a:gs pos="0">
                <a:schemeClr val="accent6">
                  <a:lumMod val="75000"/>
                </a:schemeClr>
              </a:gs>
              <a:gs pos="100000">
                <a:schemeClr val="accent6">
                  <a:lumMod val="60000"/>
                  <a:lumOff val="40000"/>
                </a:schemeClr>
              </a:gs>
            </a:gsLst>
            <a:lin ang="8100000" scaled="1"/>
            <a:tileRect/>
          </a:gradFill>
          <a:ln w="9525" cap="flat" cmpd="sng" algn="ctr">
            <a:gradFill flip="none" rotWithShape="1">
              <a:gsLst>
                <a:gs pos="0">
                  <a:schemeClr val="accent6">
                    <a:lumMod val="75000"/>
                  </a:schemeClr>
                </a:gs>
                <a:gs pos="50000">
                  <a:schemeClr val="accent6">
                    <a:lumMod val="60000"/>
                    <a:lumOff val="40000"/>
                  </a:schemeClr>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87" name="圆角矩形 86"/>
          <p:cNvSpPr/>
          <p:nvPr/>
        </p:nvSpPr>
        <p:spPr bwMode="auto">
          <a:xfrm>
            <a:off x="7888158" y="1923996"/>
            <a:ext cx="495598" cy="467757"/>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88" name="圆角矩形 87"/>
          <p:cNvSpPr/>
          <p:nvPr/>
        </p:nvSpPr>
        <p:spPr bwMode="auto">
          <a:xfrm>
            <a:off x="2114351" y="3854856"/>
            <a:ext cx="384414" cy="354399"/>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91" name="圆角矩形 90"/>
          <p:cNvSpPr/>
          <p:nvPr/>
        </p:nvSpPr>
        <p:spPr bwMode="auto">
          <a:xfrm>
            <a:off x="8026649" y="3749007"/>
            <a:ext cx="357107" cy="357107"/>
          </a:xfrm>
          <a:prstGeom prst="roundRect">
            <a:avLst>
              <a:gd name="adj" fmla="val 6712"/>
            </a:avLst>
          </a:prstGeom>
          <a:solidFill>
            <a:schemeClr val="bg2">
              <a:lumMod val="75000"/>
            </a:schemeClr>
          </a:soli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92" name="圆角矩形 91"/>
          <p:cNvSpPr/>
          <p:nvPr/>
        </p:nvSpPr>
        <p:spPr bwMode="auto">
          <a:xfrm>
            <a:off x="6592718" y="5007660"/>
            <a:ext cx="428529" cy="428529"/>
          </a:xfrm>
          <a:prstGeom prst="roundRect">
            <a:avLst>
              <a:gd name="adj" fmla="val 6712"/>
            </a:avLst>
          </a:prstGeom>
          <a:gradFill flip="none" rotWithShape="1">
            <a:gsLst>
              <a:gs pos="0">
                <a:srgbClr val="00B050"/>
              </a:gs>
              <a:gs pos="100000">
                <a:srgbClr val="33CC33"/>
              </a:gs>
            </a:gsLst>
            <a:lin ang="8100000" scaled="1"/>
            <a:tileRect/>
          </a:gradFill>
          <a:ln w="9525" cap="flat" cmpd="sng" algn="ctr">
            <a:gradFill flip="none" rotWithShape="1">
              <a:gsLst>
                <a:gs pos="0">
                  <a:srgbClr val="0EA25F"/>
                </a:gs>
                <a:gs pos="50000">
                  <a:srgbClr val="33CC33"/>
                </a:gs>
              </a:gsLst>
              <a:lin ang="18900000" scaled="1"/>
              <a:tileRect/>
            </a:gradFill>
            <a:prstDash val="solid"/>
            <a:round/>
            <a:headEnd type="none" w="med" len="med"/>
            <a:tailEnd type="none" w="med" len="med"/>
          </a:ln>
          <a:effectLst>
            <a:outerShdw blurRad="508000" dist="1143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96" name="TextBox 95"/>
          <p:cNvSpPr txBox="1"/>
          <p:nvPr/>
        </p:nvSpPr>
        <p:spPr>
          <a:xfrm>
            <a:off x="1112256" y="4565512"/>
            <a:ext cx="2133450" cy="348732"/>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97" name="TextBox 96"/>
          <p:cNvSpPr txBox="1"/>
          <p:nvPr/>
        </p:nvSpPr>
        <p:spPr>
          <a:xfrm>
            <a:off x="1111367" y="4196866"/>
            <a:ext cx="2476732" cy="461558"/>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8" name="圆角矩形 97"/>
          <p:cNvSpPr/>
          <p:nvPr/>
        </p:nvSpPr>
        <p:spPr bwMode="auto">
          <a:xfrm>
            <a:off x="4888270" y="1608929"/>
            <a:ext cx="384414" cy="354399"/>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99" name="TextBox 98"/>
          <p:cNvSpPr txBox="1"/>
          <p:nvPr/>
        </p:nvSpPr>
        <p:spPr>
          <a:xfrm>
            <a:off x="5298138" y="1923996"/>
            <a:ext cx="2133450" cy="348732"/>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100" name="TextBox 99"/>
          <p:cNvSpPr txBox="1"/>
          <p:nvPr/>
        </p:nvSpPr>
        <p:spPr>
          <a:xfrm>
            <a:off x="5297249" y="1555350"/>
            <a:ext cx="2476732" cy="461558"/>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8624339" y="2224078"/>
            <a:ext cx="2133450" cy="348732"/>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102" name="TextBox 101"/>
          <p:cNvSpPr txBox="1"/>
          <p:nvPr/>
        </p:nvSpPr>
        <p:spPr>
          <a:xfrm>
            <a:off x="8623450" y="1855432"/>
            <a:ext cx="2476732" cy="461558"/>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8670048" y="4117653"/>
            <a:ext cx="2133450" cy="348732"/>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104" name="TextBox 103"/>
          <p:cNvSpPr txBox="1"/>
          <p:nvPr/>
        </p:nvSpPr>
        <p:spPr>
          <a:xfrm>
            <a:off x="8669158" y="3749008"/>
            <a:ext cx="2476732" cy="461558"/>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5" name="TextBox 104"/>
          <p:cNvSpPr txBox="1"/>
          <p:nvPr/>
        </p:nvSpPr>
        <p:spPr>
          <a:xfrm>
            <a:off x="7146279" y="5512937"/>
            <a:ext cx="2133450" cy="348732"/>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400" dirty="0">
                <a:solidFill>
                  <a:schemeClr val="tx1">
                    <a:lumMod val="65000"/>
                    <a:lumOff val="35000"/>
                  </a:schemeClr>
                </a:solidFill>
              </a:rPr>
              <a:t>点击此处添加内容</a:t>
            </a:r>
            <a:endParaRPr lang="zh-CN" altLang="en-US" sz="1400" dirty="0">
              <a:solidFill>
                <a:schemeClr val="tx1">
                  <a:lumMod val="65000"/>
                  <a:lumOff val="35000"/>
                </a:schemeClr>
              </a:solidFill>
            </a:endParaRPr>
          </a:p>
        </p:txBody>
      </p:sp>
      <p:sp>
        <p:nvSpPr>
          <p:cNvPr id="106" name="TextBox 105"/>
          <p:cNvSpPr txBox="1"/>
          <p:nvPr/>
        </p:nvSpPr>
        <p:spPr>
          <a:xfrm>
            <a:off x="7145390" y="5144292"/>
            <a:ext cx="2476732" cy="461558"/>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点击输入小标题</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100"/>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943"/>
                            </p:stCondLst>
                            <p:childTnLst>
                              <p:par>
                                <p:cTn id="25" presetID="42"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750"/>
                                        <p:tgtEl>
                                          <p:spTgt spid="15"/>
                                        </p:tgtEl>
                                      </p:cBhvr>
                                    </p:animEffect>
                                    <p:anim calcmode="lin" valueType="num">
                                      <p:cBhvr>
                                        <p:cTn id="28" dur="750" fill="hold"/>
                                        <p:tgtEl>
                                          <p:spTgt spid="15"/>
                                        </p:tgtEl>
                                        <p:attrNameLst>
                                          <p:attrName>ppt_x</p:attrName>
                                        </p:attrNameLst>
                                      </p:cBhvr>
                                      <p:tavLst>
                                        <p:tav tm="0">
                                          <p:val>
                                            <p:strVal val="#ppt_x"/>
                                          </p:val>
                                        </p:tav>
                                        <p:tav tm="100000">
                                          <p:val>
                                            <p:strVal val="#ppt_x"/>
                                          </p:val>
                                        </p:tav>
                                      </p:tavLst>
                                    </p:anim>
                                    <p:anim calcmode="lin" valueType="num">
                                      <p:cBhvr>
                                        <p:cTn id="29" dur="750" fill="hold"/>
                                        <p:tgtEl>
                                          <p:spTgt spid="15"/>
                                        </p:tgtEl>
                                        <p:attrNameLst>
                                          <p:attrName>ppt_y</p:attrName>
                                        </p:attrNameLst>
                                      </p:cBhvr>
                                      <p:tavLst>
                                        <p:tav tm="0">
                                          <p:val>
                                            <p:strVal val="#ppt_y+.1"/>
                                          </p:val>
                                        </p:tav>
                                        <p:tav tm="100000">
                                          <p:val>
                                            <p:strVal val="#ppt_y"/>
                                          </p:val>
                                        </p:tav>
                                      </p:tavLst>
                                    </p:anim>
                                  </p:childTnLst>
                                </p:cTn>
                              </p:par>
                            </p:childTnLst>
                          </p:cTn>
                        </p:par>
                        <p:par>
                          <p:cTn id="30" fill="hold">
                            <p:stCondLst>
                              <p:cond delay="2943"/>
                            </p:stCondLst>
                            <p:childTnLst>
                              <p:par>
                                <p:cTn id="31" presetID="16" presetClass="entr" presetSubtype="2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arn(inVertical)">
                                      <p:cBhvr>
                                        <p:cTn id="33" dur="250"/>
                                        <p:tgtEl>
                                          <p:spTgt spid="17"/>
                                        </p:tgtEl>
                                      </p:cBhvr>
                                    </p:animEffect>
                                  </p:childTnLst>
                                </p:cTn>
                              </p:par>
                            </p:childTnLst>
                          </p:cTn>
                        </p:par>
                        <p:par>
                          <p:cTn id="34" fill="hold">
                            <p:stCondLst>
                              <p:cond delay="3443"/>
                            </p:stCondLst>
                            <p:childTnLst>
                              <p:par>
                                <p:cTn id="35" presetID="53" presetClass="entr" presetSubtype="16"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 calcmode="lin" valueType="num">
                                      <p:cBhvr>
                                        <p:cTn id="37" dur="400" fill="hold"/>
                                        <p:tgtEl>
                                          <p:spTgt spid="86"/>
                                        </p:tgtEl>
                                        <p:attrNameLst>
                                          <p:attrName>ppt_w</p:attrName>
                                        </p:attrNameLst>
                                      </p:cBhvr>
                                      <p:tavLst>
                                        <p:tav tm="0">
                                          <p:val>
                                            <p:fltVal val="0"/>
                                          </p:val>
                                        </p:tav>
                                        <p:tav tm="100000">
                                          <p:val>
                                            <p:strVal val="#ppt_w"/>
                                          </p:val>
                                        </p:tav>
                                      </p:tavLst>
                                    </p:anim>
                                    <p:anim calcmode="lin" valueType="num">
                                      <p:cBhvr>
                                        <p:cTn id="38" dur="400" fill="hold"/>
                                        <p:tgtEl>
                                          <p:spTgt spid="86"/>
                                        </p:tgtEl>
                                        <p:attrNameLst>
                                          <p:attrName>ppt_h</p:attrName>
                                        </p:attrNameLst>
                                      </p:cBhvr>
                                      <p:tavLst>
                                        <p:tav tm="0">
                                          <p:val>
                                            <p:fltVal val="0"/>
                                          </p:val>
                                        </p:tav>
                                        <p:tav tm="100000">
                                          <p:val>
                                            <p:strVal val="#ppt_h"/>
                                          </p:val>
                                        </p:tav>
                                      </p:tavLst>
                                    </p:anim>
                                    <p:animEffect transition="in" filter="fade">
                                      <p:cBhvr>
                                        <p:cTn id="39" dur="400"/>
                                        <p:tgtEl>
                                          <p:spTgt spid="86"/>
                                        </p:tgtEl>
                                      </p:cBhvr>
                                    </p:animEffect>
                                  </p:childTnLst>
                                </p:cTn>
                              </p:par>
                            </p:childTnLst>
                          </p:cTn>
                        </p:par>
                        <p:par>
                          <p:cTn id="40" fill="hold">
                            <p:stCondLst>
                              <p:cond delay="3943"/>
                            </p:stCondLst>
                            <p:childTnLst>
                              <p:par>
                                <p:cTn id="41" presetID="56" presetClass="entr" presetSubtype="0" fill="hold" grpId="0" nodeType="afterEffect">
                                  <p:stCondLst>
                                    <p:cond delay="0"/>
                                  </p:stCondLst>
                                  <p:iterate type="lt">
                                    <p:tmPct val="10000"/>
                                  </p:iterate>
                                  <p:childTnLst>
                                    <p:set>
                                      <p:cBhvr>
                                        <p:cTn id="42" dur="1" fill="hold">
                                          <p:stCondLst>
                                            <p:cond delay="0"/>
                                          </p:stCondLst>
                                        </p:cTn>
                                        <p:tgtEl>
                                          <p:spTgt spid="63"/>
                                        </p:tgtEl>
                                        <p:attrNameLst>
                                          <p:attrName>style.visibility</p:attrName>
                                        </p:attrNameLst>
                                      </p:cBhvr>
                                      <p:to>
                                        <p:strVal val="visible"/>
                                      </p:to>
                                    </p:set>
                                    <p:anim by="(-#ppt_w*2)" calcmode="lin" valueType="num">
                                      <p:cBhvr rctx="PPT">
                                        <p:cTn id="43" dur="250" autoRev="1" fill="hold">
                                          <p:stCondLst>
                                            <p:cond delay="0"/>
                                          </p:stCondLst>
                                        </p:cTn>
                                        <p:tgtEl>
                                          <p:spTgt spid="63"/>
                                        </p:tgtEl>
                                        <p:attrNameLst>
                                          <p:attrName>ppt_w</p:attrName>
                                        </p:attrNameLst>
                                      </p:cBhvr>
                                    </p:anim>
                                    <p:anim by="(#ppt_w*0.50)" calcmode="lin" valueType="num">
                                      <p:cBhvr>
                                        <p:cTn id="44" dur="250" decel="50000" autoRev="1" fill="hold">
                                          <p:stCondLst>
                                            <p:cond delay="0"/>
                                          </p:stCondLst>
                                        </p:cTn>
                                        <p:tgtEl>
                                          <p:spTgt spid="63"/>
                                        </p:tgtEl>
                                        <p:attrNameLst>
                                          <p:attrName>ppt_x</p:attrName>
                                        </p:attrNameLst>
                                      </p:cBhvr>
                                    </p:anim>
                                    <p:anim from="(-#ppt_h/2)" to="(#ppt_y)" calcmode="lin" valueType="num">
                                      <p:cBhvr>
                                        <p:cTn id="45" dur="500" fill="hold">
                                          <p:stCondLst>
                                            <p:cond delay="0"/>
                                          </p:stCondLst>
                                        </p:cTn>
                                        <p:tgtEl>
                                          <p:spTgt spid="63"/>
                                        </p:tgtEl>
                                        <p:attrNameLst>
                                          <p:attrName>ppt_y</p:attrName>
                                        </p:attrNameLst>
                                      </p:cBhvr>
                                    </p:anim>
                                    <p:animRot by="21600000">
                                      <p:cBhvr>
                                        <p:cTn id="46" dur="500" fill="hold">
                                          <p:stCondLst>
                                            <p:cond delay="0"/>
                                          </p:stCondLst>
                                        </p:cTn>
                                        <p:tgtEl>
                                          <p:spTgt spid="63"/>
                                        </p:tgtEl>
                                        <p:attrNameLst>
                                          <p:attrName>r</p:attrName>
                                        </p:attrNameLst>
                                      </p:cBhvr>
                                    </p:animRot>
                                  </p:childTnLst>
                                </p:cTn>
                              </p:par>
                            </p:childTnLst>
                          </p:cTn>
                        </p:par>
                        <p:par>
                          <p:cTn id="47" fill="hold">
                            <p:stCondLst>
                              <p:cond delay="4143"/>
                            </p:stCondLst>
                            <p:childTnLst>
                              <p:par>
                                <p:cTn id="48" presetID="56" presetClass="entr" presetSubtype="0" fill="hold" grpId="0" nodeType="afterEffect">
                                  <p:stCondLst>
                                    <p:cond delay="0"/>
                                  </p:stCondLst>
                                  <p:iterate type="lt">
                                    <p:tmPct val="10000"/>
                                  </p:iterate>
                                  <p:childTnLst>
                                    <p:set>
                                      <p:cBhvr>
                                        <p:cTn id="49" dur="1" fill="hold">
                                          <p:stCondLst>
                                            <p:cond delay="0"/>
                                          </p:stCondLst>
                                        </p:cTn>
                                        <p:tgtEl>
                                          <p:spTgt spid="62"/>
                                        </p:tgtEl>
                                        <p:attrNameLst>
                                          <p:attrName>style.visibility</p:attrName>
                                        </p:attrNameLst>
                                      </p:cBhvr>
                                      <p:to>
                                        <p:strVal val="visible"/>
                                      </p:to>
                                    </p:set>
                                    <p:anim by="(-#ppt_w*2)" calcmode="lin" valueType="num">
                                      <p:cBhvr rctx="PPT">
                                        <p:cTn id="50" dur="250" autoRev="1" fill="hold">
                                          <p:stCondLst>
                                            <p:cond delay="0"/>
                                          </p:stCondLst>
                                        </p:cTn>
                                        <p:tgtEl>
                                          <p:spTgt spid="62"/>
                                        </p:tgtEl>
                                        <p:attrNameLst>
                                          <p:attrName>ppt_w</p:attrName>
                                        </p:attrNameLst>
                                      </p:cBhvr>
                                    </p:anim>
                                    <p:anim by="(#ppt_w*0.50)" calcmode="lin" valueType="num">
                                      <p:cBhvr>
                                        <p:cTn id="51" dur="250" decel="50000" autoRev="1" fill="hold">
                                          <p:stCondLst>
                                            <p:cond delay="0"/>
                                          </p:stCondLst>
                                        </p:cTn>
                                        <p:tgtEl>
                                          <p:spTgt spid="62"/>
                                        </p:tgtEl>
                                        <p:attrNameLst>
                                          <p:attrName>ppt_x</p:attrName>
                                        </p:attrNameLst>
                                      </p:cBhvr>
                                    </p:anim>
                                    <p:anim from="(-#ppt_h/2)" to="(#ppt_y)" calcmode="lin" valueType="num">
                                      <p:cBhvr>
                                        <p:cTn id="52" dur="500" fill="hold">
                                          <p:stCondLst>
                                            <p:cond delay="0"/>
                                          </p:stCondLst>
                                        </p:cTn>
                                        <p:tgtEl>
                                          <p:spTgt spid="62"/>
                                        </p:tgtEl>
                                        <p:attrNameLst>
                                          <p:attrName>ppt_y</p:attrName>
                                        </p:attrNameLst>
                                      </p:cBhvr>
                                    </p:anim>
                                    <p:animRot by="21600000">
                                      <p:cBhvr>
                                        <p:cTn id="53" dur="500" fill="hold">
                                          <p:stCondLst>
                                            <p:cond delay="0"/>
                                          </p:stCondLst>
                                        </p:cTn>
                                        <p:tgtEl>
                                          <p:spTgt spid="62"/>
                                        </p:tgtEl>
                                        <p:attrNameLst>
                                          <p:attrName>r</p:attrName>
                                        </p:attrNameLst>
                                      </p:cBhvr>
                                    </p:animRot>
                                  </p:childTnLst>
                                </p:cTn>
                              </p:par>
                            </p:childTnLst>
                          </p:cTn>
                        </p:par>
                        <p:par>
                          <p:cTn id="54" fill="hold">
                            <p:stCondLst>
                              <p:cond delay="4993"/>
                            </p:stCondLst>
                            <p:childTnLst>
                              <p:par>
                                <p:cTn id="55" presetID="16" presetClass="entr" presetSubtype="21" fill="hold"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barn(inVertical)">
                                      <p:cBhvr>
                                        <p:cTn id="57" dur="250"/>
                                        <p:tgtEl>
                                          <p:spTgt spid="55"/>
                                        </p:tgtEl>
                                      </p:cBhvr>
                                    </p:animEffect>
                                  </p:childTnLst>
                                </p:cTn>
                              </p:par>
                            </p:childTnLst>
                          </p:cTn>
                        </p:par>
                        <p:par>
                          <p:cTn id="58" fill="hold">
                            <p:stCondLst>
                              <p:cond delay="5493"/>
                            </p:stCondLst>
                            <p:childTnLst>
                              <p:par>
                                <p:cTn id="59" presetID="53" presetClass="entr" presetSubtype="16" fill="hold" grpId="0" nodeType="afterEffect">
                                  <p:stCondLst>
                                    <p:cond delay="0"/>
                                  </p:stCondLst>
                                  <p:childTnLst>
                                    <p:set>
                                      <p:cBhvr>
                                        <p:cTn id="60" dur="1" fill="hold">
                                          <p:stCondLst>
                                            <p:cond delay="0"/>
                                          </p:stCondLst>
                                        </p:cTn>
                                        <p:tgtEl>
                                          <p:spTgt spid="98"/>
                                        </p:tgtEl>
                                        <p:attrNameLst>
                                          <p:attrName>style.visibility</p:attrName>
                                        </p:attrNameLst>
                                      </p:cBhvr>
                                      <p:to>
                                        <p:strVal val="visible"/>
                                      </p:to>
                                    </p:set>
                                    <p:anim calcmode="lin" valueType="num">
                                      <p:cBhvr>
                                        <p:cTn id="61" dur="400" fill="hold"/>
                                        <p:tgtEl>
                                          <p:spTgt spid="98"/>
                                        </p:tgtEl>
                                        <p:attrNameLst>
                                          <p:attrName>ppt_w</p:attrName>
                                        </p:attrNameLst>
                                      </p:cBhvr>
                                      <p:tavLst>
                                        <p:tav tm="0">
                                          <p:val>
                                            <p:fltVal val="0"/>
                                          </p:val>
                                        </p:tav>
                                        <p:tav tm="100000">
                                          <p:val>
                                            <p:strVal val="#ppt_w"/>
                                          </p:val>
                                        </p:tav>
                                      </p:tavLst>
                                    </p:anim>
                                    <p:anim calcmode="lin" valueType="num">
                                      <p:cBhvr>
                                        <p:cTn id="62" dur="400" fill="hold"/>
                                        <p:tgtEl>
                                          <p:spTgt spid="98"/>
                                        </p:tgtEl>
                                        <p:attrNameLst>
                                          <p:attrName>ppt_h</p:attrName>
                                        </p:attrNameLst>
                                      </p:cBhvr>
                                      <p:tavLst>
                                        <p:tav tm="0">
                                          <p:val>
                                            <p:fltVal val="0"/>
                                          </p:val>
                                        </p:tav>
                                        <p:tav tm="100000">
                                          <p:val>
                                            <p:strVal val="#ppt_h"/>
                                          </p:val>
                                        </p:tav>
                                      </p:tavLst>
                                    </p:anim>
                                    <p:animEffect transition="in" filter="fade">
                                      <p:cBhvr>
                                        <p:cTn id="63" dur="400"/>
                                        <p:tgtEl>
                                          <p:spTgt spid="98"/>
                                        </p:tgtEl>
                                      </p:cBhvr>
                                    </p:animEffect>
                                  </p:childTnLst>
                                </p:cTn>
                              </p:par>
                            </p:childTnLst>
                          </p:cTn>
                        </p:par>
                        <p:par>
                          <p:cTn id="64" fill="hold">
                            <p:stCondLst>
                              <p:cond delay="5993"/>
                            </p:stCondLst>
                            <p:childTnLst>
                              <p:par>
                                <p:cTn id="65" presetID="56" presetClass="entr" presetSubtype="0" fill="hold" grpId="0" nodeType="afterEffect">
                                  <p:stCondLst>
                                    <p:cond delay="0"/>
                                  </p:stCondLst>
                                  <p:iterate type="lt">
                                    <p:tmPct val="10000"/>
                                  </p:iterate>
                                  <p:childTnLst>
                                    <p:set>
                                      <p:cBhvr>
                                        <p:cTn id="66" dur="1" fill="hold">
                                          <p:stCondLst>
                                            <p:cond delay="0"/>
                                          </p:stCondLst>
                                        </p:cTn>
                                        <p:tgtEl>
                                          <p:spTgt spid="100"/>
                                        </p:tgtEl>
                                        <p:attrNameLst>
                                          <p:attrName>style.visibility</p:attrName>
                                        </p:attrNameLst>
                                      </p:cBhvr>
                                      <p:to>
                                        <p:strVal val="visible"/>
                                      </p:to>
                                    </p:set>
                                    <p:anim by="(-#ppt_w*2)" calcmode="lin" valueType="num">
                                      <p:cBhvr rctx="PPT">
                                        <p:cTn id="67" dur="250" autoRev="1" fill="hold">
                                          <p:stCondLst>
                                            <p:cond delay="0"/>
                                          </p:stCondLst>
                                        </p:cTn>
                                        <p:tgtEl>
                                          <p:spTgt spid="100"/>
                                        </p:tgtEl>
                                        <p:attrNameLst>
                                          <p:attrName>ppt_w</p:attrName>
                                        </p:attrNameLst>
                                      </p:cBhvr>
                                    </p:anim>
                                    <p:anim by="(#ppt_w*0.50)" calcmode="lin" valueType="num">
                                      <p:cBhvr>
                                        <p:cTn id="68" dur="250" decel="50000" autoRev="1" fill="hold">
                                          <p:stCondLst>
                                            <p:cond delay="0"/>
                                          </p:stCondLst>
                                        </p:cTn>
                                        <p:tgtEl>
                                          <p:spTgt spid="100"/>
                                        </p:tgtEl>
                                        <p:attrNameLst>
                                          <p:attrName>ppt_x</p:attrName>
                                        </p:attrNameLst>
                                      </p:cBhvr>
                                    </p:anim>
                                    <p:anim from="(-#ppt_h/2)" to="(#ppt_y)" calcmode="lin" valueType="num">
                                      <p:cBhvr>
                                        <p:cTn id="69" dur="500" fill="hold">
                                          <p:stCondLst>
                                            <p:cond delay="0"/>
                                          </p:stCondLst>
                                        </p:cTn>
                                        <p:tgtEl>
                                          <p:spTgt spid="100"/>
                                        </p:tgtEl>
                                        <p:attrNameLst>
                                          <p:attrName>ppt_y</p:attrName>
                                        </p:attrNameLst>
                                      </p:cBhvr>
                                    </p:anim>
                                    <p:animRot by="21600000">
                                      <p:cBhvr>
                                        <p:cTn id="70" dur="500" fill="hold">
                                          <p:stCondLst>
                                            <p:cond delay="0"/>
                                          </p:stCondLst>
                                        </p:cTn>
                                        <p:tgtEl>
                                          <p:spTgt spid="100"/>
                                        </p:tgtEl>
                                        <p:attrNameLst>
                                          <p:attrName>r</p:attrName>
                                        </p:attrNameLst>
                                      </p:cBhvr>
                                    </p:animRot>
                                  </p:childTnLst>
                                </p:cTn>
                              </p:par>
                            </p:childTnLst>
                          </p:cTn>
                        </p:par>
                        <p:par>
                          <p:cTn id="71" fill="hold">
                            <p:stCondLst>
                              <p:cond delay="6443"/>
                            </p:stCondLst>
                            <p:childTnLst>
                              <p:par>
                                <p:cTn id="72" presetID="56" presetClass="entr" presetSubtype="0" fill="hold" grpId="0" nodeType="afterEffect">
                                  <p:stCondLst>
                                    <p:cond delay="0"/>
                                  </p:stCondLst>
                                  <p:iterate type="lt">
                                    <p:tmPct val="10000"/>
                                  </p:iterate>
                                  <p:childTnLst>
                                    <p:set>
                                      <p:cBhvr>
                                        <p:cTn id="73" dur="1" fill="hold">
                                          <p:stCondLst>
                                            <p:cond delay="0"/>
                                          </p:stCondLst>
                                        </p:cTn>
                                        <p:tgtEl>
                                          <p:spTgt spid="99"/>
                                        </p:tgtEl>
                                        <p:attrNameLst>
                                          <p:attrName>style.visibility</p:attrName>
                                        </p:attrNameLst>
                                      </p:cBhvr>
                                      <p:to>
                                        <p:strVal val="visible"/>
                                      </p:to>
                                    </p:set>
                                    <p:anim by="(-#ppt_w*2)" calcmode="lin" valueType="num">
                                      <p:cBhvr rctx="PPT">
                                        <p:cTn id="74" dur="250" autoRev="1" fill="hold">
                                          <p:stCondLst>
                                            <p:cond delay="0"/>
                                          </p:stCondLst>
                                        </p:cTn>
                                        <p:tgtEl>
                                          <p:spTgt spid="99"/>
                                        </p:tgtEl>
                                        <p:attrNameLst>
                                          <p:attrName>ppt_w</p:attrName>
                                        </p:attrNameLst>
                                      </p:cBhvr>
                                    </p:anim>
                                    <p:anim by="(#ppt_w*0.50)" calcmode="lin" valueType="num">
                                      <p:cBhvr>
                                        <p:cTn id="75" dur="250" decel="50000" autoRev="1" fill="hold">
                                          <p:stCondLst>
                                            <p:cond delay="0"/>
                                          </p:stCondLst>
                                        </p:cTn>
                                        <p:tgtEl>
                                          <p:spTgt spid="99"/>
                                        </p:tgtEl>
                                        <p:attrNameLst>
                                          <p:attrName>ppt_x</p:attrName>
                                        </p:attrNameLst>
                                      </p:cBhvr>
                                    </p:anim>
                                    <p:anim from="(-#ppt_h/2)" to="(#ppt_y)" calcmode="lin" valueType="num">
                                      <p:cBhvr>
                                        <p:cTn id="76" dur="500" fill="hold">
                                          <p:stCondLst>
                                            <p:cond delay="0"/>
                                          </p:stCondLst>
                                        </p:cTn>
                                        <p:tgtEl>
                                          <p:spTgt spid="99"/>
                                        </p:tgtEl>
                                        <p:attrNameLst>
                                          <p:attrName>ppt_y</p:attrName>
                                        </p:attrNameLst>
                                      </p:cBhvr>
                                    </p:anim>
                                    <p:animRot by="21600000">
                                      <p:cBhvr>
                                        <p:cTn id="77" dur="500" fill="hold">
                                          <p:stCondLst>
                                            <p:cond delay="0"/>
                                          </p:stCondLst>
                                        </p:cTn>
                                        <p:tgtEl>
                                          <p:spTgt spid="99"/>
                                        </p:tgtEl>
                                        <p:attrNameLst>
                                          <p:attrName>r</p:attrName>
                                        </p:attrNameLst>
                                      </p:cBhvr>
                                    </p:animRot>
                                  </p:childTnLst>
                                </p:cTn>
                              </p:par>
                            </p:childTnLst>
                          </p:cTn>
                        </p:par>
                        <p:par>
                          <p:cTn id="78" fill="hold">
                            <p:stCondLst>
                              <p:cond delay="7293"/>
                            </p:stCondLst>
                            <p:childTnLst>
                              <p:par>
                                <p:cTn id="79" presetID="16" presetClass="entr" presetSubtype="21" fill="hold"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barn(inVertical)">
                                      <p:cBhvr>
                                        <p:cTn id="81" dur="250"/>
                                        <p:tgtEl>
                                          <p:spTgt spid="50"/>
                                        </p:tgtEl>
                                      </p:cBhvr>
                                    </p:animEffect>
                                  </p:childTnLst>
                                </p:cTn>
                              </p:par>
                            </p:childTnLst>
                          </p:cTn>
                        </p:par>
                        <p:par>
                          <p:cTn id="82" fill="hold">
                            <p:stCondLst>
                              <p:cond delay="7793"/>
                            </p:stCondLst>
                            <p:childTnLst>
                              <p:par>
                                <p:cTn id="83" presetID="53" presetClass="entr" presetSubtype="16" fill="hold" grpId="0" nodeType="afterEffect">
                                  <p:stCondLst>
                                    <p:cond delay="0"/>
                                  </p:stCondLst>
                                  <p:childTnLst>
                                    <p:set>
                                      <p:cBhvr>
                                        <p:cTn id="84" dur="1" fill="hold">
                                          <p:stCondLst>
                                            <p:cond delay="0"/>
                                          </p:stCondLst>
                                        </p:cTn>
                                        <p:tgtEl>
                                          <p:spTgt spid="87"/>
                                        </p:tgtEl>
                                        <p:attrNameLst>
                                          <p:attrName>style.visibility</p:attrName>
                                        </p:attrNameLst>
                                      </p:cBhvr>
                                      <p:to>
                                        <p:strVal val="visible"/>
                                      </p:to>
                                    </p:set>
                                    <p:anim calcmode="lin" valueType="num">
                                      <p:cBhvr>
                                        <p:cTn id="85" dur="400" fill="hold"/>
                                        <p:tgtEl>
                                          <p:spTgt spid="87"/>
                                        </p:tgtEl>
                                        <p:attrNameLst>
                                          <p:attrName>ppt_w</p:attrName>
                                        </p:attrNameLst>
                                      </p:cBhvr>
                                      <p:tavLst>
                                        <p:tav tm="0">
                                          <p:val>
                                            <p:fltVal val="0"/>
                                          </p:val>
                                        </p:tav>
                                        <p:tav tm="100000">
                                          <p:val>
                                            <p:strVal val="#ppt_w"/>
                                          </p:val>
                                        </p:tav>
                                      </p:tavLst>
                                    </p:anim>
                                    <p:anim calcmode="lin" valueType="num">
                                      <p:cBhvr>
                                        <p:cTn id="86" dur="400" fill="hold"/>
                                        <p:tgtEl>
                                          <p:spTgt spid="87"/>
                                        </p:tgtEl>
                                        <p:attrNameLst>
                                          <p:attrName>ppt_h</p:attrName>
                                        </p:attrNameLst>
                                      </p:cBhvr>
                                      <p:tavLst>
                                        <p:tav tm="0">
                                          <p:val>
                                            <p:fltVal val="0"/>
                                          </p:val>
                                        </p:tav>
                                        <p:tav tm="100000">
                                          <p:val>
                                            <p:strVal val="#ppt_h"/>
                                          </p:val>
                                        </p:tav>
                                      </p:tavLst>
                                    </p:anim>
                                    <p:animEffect transition="in" filter="fade">
                                      <p:cBhvr>
                                        <p:cTn id="87" dur="400"/>
                                        <p:tgtEl>
                                          <p:spTgt spid="87"/>
                                        </p:tgtEl>
                                      </p:cBhvr>
                                    </p:animEffect>
                                  </p:childTnLst>
                                </p:cTn>
                              </p:par>
                            </p:childTnLst>
                          </p:cTn>
                        </p:par>
                        <p:par>
                          <p:cTn id="88" fill="hold">
                            <p:stCondLst>
                              <p:cond delay="8293"/>
                            </p:stCondLst>
                            <p:childTnLst>
                              <p:par>
                                <p:cTn id="89" presetID="56" presetClass="entr" presetSubtype="0" fill="hold" grpId="0" nodeType="afterEffect">
                                  <p:stCondLst>
                                    <p:cond delay="0"/>
                                  </p:stCondLst>
                                  <p:iterate type="lt">
                                    <p:tmPct val="10000"/>
                                  </p:iterate>
                                  <p:childTnLst>
                                    <p:set>
                                      <p:cBhvr>
                                        <p:cTn id="90" dur="1" fill="hold">
                                          <p:stCondLst>
                                            <p:cond delay="0"/>
                                          </p:stCondLst>
                                        </p:cTn>
                                        <p:tgtEl>
                                          <p:spTgt spid="102"/>
                                        </p:tgtEl>
                                        <p:attrNameLst>
                                          <p:attrName>style.visibility</p:attrName>
                                        </p:attrNameLst>
                                      </p:cBhvr>
                                      <p:to>
                                        <p:strVal val="visible"/>
                                      </p:to>
                                    </p:set>
                                    <p:anim by="(-#ppt_w*2)" calcmode="lin" valueType="num">
                                      <p:cBhvr rctx="PPT">
                                        <p:cTn id="91" dur="250" autoRev="1" fill="hold">
                                          <p:stCondLst>
                                            <p:cond delay="0"/>
                                          </p:stCondLst>
                                        </p:cTn>
                                        <p:tgtEl>
                                          <p:spTgt spid="102"/>
                                        </p:tgtEl>
                                        <p:attrNameLst>
                                          <p:attrName>ppt_w</p:attrName>
                                        </p:attrNameLst>
                                      </p:cBhvr>
                                    </p:anim>
                                    <p:anim by="(#ppt_w*0.50)" calcmode="lin" valueType="num">
                                      <p:cBhvr>
                                        <p:cTn id="92" dur="250" decel="50000" autoRev="1" fill="hold">
                                          <p:stCondLst>
                                            <p:cond delay="0"/>
                                          </p:stCondLst>
                                        </p:cTn>
                                        <p:tgtEl>
                                          <p:spTgt spid="102"/>
                                        </p:tgtEl>
                                        <p:attrNameLst>
                                          <p:attrName>ppt_x</p:attrName>
                                        </p:attrNameLst>
                                      </p:cBhvr>
                                    </p:anim>
                                    <p:anim from="(-#ppt_h/2)" to="(#ppt_y)" calcmode="lin" valueType="num">
                                      <p:cBhvr>
                                        <p:cTn id="93" dur="500" fill="hold">
                                          <p:stCondLst>
                                            <p:cond delay="0"/>
                                          </p:stCondLst>
                                        </p:cTn>
                                        <p:tgtEl>
                                          <p:spTgt spid="102"/>
                                        </p:tgtEl>
                                        <p:attrNameLst>
                                          <p:attrName>ppt_y</p:attrName>
                                        </p:attrNameLst>
                                      </p:cBhvr>
                                    </p:anim>
                                    <p:animRot by="21600000">
                                      <p:cBhvr>
                                        <p:cTn id="94" dur="500" fill="hold">
                                          <p:stCondLst>
                                            <p:cond delay="0"/>
                                          </p:stCondLst>
                                        </p:cTn>
                                        <p:tgtEl>
                                          <p:spTgt spid="102"/>
                                        </p:tgtEl>
                                        <p:attrNameLst>
                                          <p:attrName>r</p:attrName>
                                        </p:attrNameLst>
                                      </p:cBhvr>
                                    </p:animRot>
                                  </p:childTnLst>
                                </p:cTn>
                              </p:par>
                            </p:childTnLst>
                          </p:cTn>
                        </p:par>
                        <p:par>
                          <p:cTn id="95" fill="hold">
                            <p:stCondLst>
                              <p:cond delay="8743"/>
                            </p:stCondLst>
                            <p:childTnLst>
                              <p:par>
                                <p:cTn id="96" presetID="56" presetClass="entr" presetSubtype="0" fill="hold" grpId="0" nodeType="afterEffect">
                                  <p:stCondLst>
                                    <p:cond delay="0"/>
                                  </p:stCondLst>
                                  <p:iterate type="lt">
                                    <p:tmPct val="10000"/>
                                  </p:iterate>
                                  <p:childTnLst>
                                    <p:set>
                                      <p:cBhvr>
                                        <p:cTn id="97" dur="1" fill="hold">
                                          <p:stCondLst>
                                            <p:cond delay="0"/>
                                          </p:stCondLst>
                                        </p:cTn>
                                        <p:tgtEl>
                                          <p:spTgt spid="101"/>
                                        </p:tgtEl>
                                        <p:attrNameLst>
                                          <p:attrName>style.visibility</p:attrName>
                                        </p:attrNameLst>
                                      </p:cBhvr>
                                      <p:to>
                                        <p:strVal val="visible"/>
                                      </p:to>
                                    </p:set>
                                    <p:anim by="(-#ppt_w*2)" calcmode="lin" valueType="num">
                                      <p:cBhvr rctx="PPT">
                                        <p:cTn id="98" dur="250" autoRev="1" fill="hold">
                                          <p:stCondLst>
                                            <p:cond delay="0"/>
                                          </p:stCondLst>
                                        </p:cTn>
                                        <p:tgtEl>
                                          <p:spTgt spid="101"/>
                                        </p:tgtEl>
                                        <p:attrNameLst>
                                          <p:attrName>ppt_w</p:attrName>
                                        </p:attrNameLst>
                                      </p:cBhvr>
                                    </p:anim>
                                    <p:anim by="(#ppt_w*0.50)" calcmode="lin" valueType="num">
                                      <p:cBhvr>
                                        <p:cTn id="99" dur="250" decel="50000" autoRev="1" fill="hold">
                                          <p:stCondLst>
                                            <p:cond delay="0"/>
                                          </p:stCondLst>
                                        </p:cTn>
                                        <p:tgtEl>
                                          <p:spTgt spid="101"/>
                                        </p:tgtEl>
                                        <p:attrNameLst>
                                          <p:attrName>ppt_x</p:attrName>
                                        </p:attrNameLst>
                                      </p:cBhvr>
                                    </p:anim>
                                    <p:anim from="(-#ppt_h/2)" to="(#ppt_y)" calcmode="lin" valueType="num">
                                      <p:cBhvr>
                                        <p:cTn id="100" dur="500" fill="hold">
                                          <p:stCondLst>
                                            <p:cond delay="0"/>
                                          </p:stCondLst>
                                        </p:cTn>
                                        <p:tgtEl>
                                          <p:spTgt spid="101"/>
                                        </p:tgtEl>
                                        <p:attrNameLst>
                                          <p:attrName>ppt_y</p:attrName>
                                        </p:attrNameLst>
                                      </p:cBhvr>
                                    </p:anim>
                                    <p:animRot by="21600000">
                                      <p:cBhvr>
                                        <p:cTn id="101" dur="500" fill="hold">
                                          <p:stCondLst>
                                            <p:cond delay="0"/>
                                          </p:stCondLst>
                                        </p:cTn>
                                        <p:tgtEl>
                                          <p:spTgt spid="101"/>
                                        </p:tgtEl>
                                        <p:attrNameLst>
                                          <p:attrName>r</p:attrName>
                                        </p:attrNameLst>
                                      </p:cBhvr>
                                    </p:animRot>
                                  </p:childTnLst>
                                </p:cTn>
                              </p:par>
                            </p:childTnLst>
                          </p:cTn>
                        </p:par>
                        <p:par>
                          <p:cTn id="102" fill="hold">
                            <p:stCondLst>
                              <p:cond delay="9593"/>
                            </p:stCondLst>
                            <p:childTnLst>
                              <p:par>
                                <p:cTn id="103" presetID="16" presetClass="entr" presetSubtype="21" fill="hold" nodeType="after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barn(inVertical)">
                                      <p:cBhvr>
                                        <p:cTn id="105" dur="250"/>
                                        <p:tgtEl>
                                          <p:spTgt spid="22"/>
                                        </p:tgtEl>
                                      </p:cBhvr>
                                    </p:animEffect>
                                  </p:childTnLst>
                                </p:cTn>
                              </p:par>
                            </p:childTnLst>
                          </p:cTn>
                        </p:par>
                        <p:par>
                          <p:cTn id="106" fill="hold">
                            <p:stCondLst>
                              <p:cond delay="10093"/>
                            </p:stCondLst>
                            <p:childTnLst>
                              <p:par>
                                <p:cTn id="107" presetID="53" presetClass="entr" presetSubtype="16" fill="hold" grpId="0" nodeType="afterEffect">
                                  <p:stCondLst>
                                    <p:cond delay="0"/>
                                  </p:stCondLst>
                                  <p:childTnLst>
                                    <p:set>
                                      <p:cBhvr>
                                        <p:cTn id="108" dur="1" fill="hold">
                                          <p:stCondLst>
                                            <p:cond delay="0"/>
                                          </p:stCondLst>
                                        </p:cTn>
                                        <p:tgtEl>
                                          <p:spTgt spid="88"/>
                                        </p:tgtEl>
                                        <p:attrNameLst>
                                          <p:attrName>style.visibility</p:attrName>
                                        </p:attrNameLst>
                                      </p:cBhvr>
                                      <p:to>
                                        <p:strVal val="visible"/>
                                      </p:to>
                                    </p:set>
                                    <p:anim calcmode="lin" valueType="num">
                                      <p:cBhvr>
                                        <p:cTn id="109" dur="400" fill="hold"/>
                                        <p:tgtEl>
                                          <p:spTgt spid="88"/>
                                        </p:tgtEl>
                                        <p:attrNameLst>
                                          <p:attrName>ppt_w</p:attrName>
                                        </p:attrNameLst>
                                      </p:cBhvr>
                                      <p:tavLst>
                                        <p:tav tm="0">
                                          <p:val>
                                            <p:fltVal val="0"/>
                                          </p:val>
                                        </p:tav>
                                        <p:tav tm="100000">
                                          <p:val>
                                            <p:strVal val="#ppt_w"/>
                                          </p:val>
                                        </p:tav>
                                      </p:tavLst>
                                    </p:anim>
                                    <p:anim calcmode="lin" valueType="num">
                                      <p:cBhvr>
                                        <p:cTn id="110" dur="400" fill="hold"/>
                                        <p:tgtEl>
                                          <p:spTgt spid="88"/>
                                        </p:tgtEl>
                                        <p:attrNameLst>
                                          <p:attrName>ppt_h</p:attrName>
                                        </p:attrNameLst>
                                      </p:cBhvr>
                                      <p:tavLst>
                                        <p:tav tm="0">
                                          <p:val>
                                            <p:fltVal val="0"/>
                                          </p:val>
                                        </p:tav>
                                        <p:tav tm="100000">
                                          <p:val>
                                            <p:strVal val="#ppt_h"/>
                                          </p:val>
                                        </p:tav>
                                      </p:tavLst>
                                    </p:anim>
                                    <p:animEffect transition="in" filter="fade">
                                      <p:cBhvr>
                                        <p:cTn id="111" dur="400"/>
                                        <p:tgtEl>
                                          <p:spTgt spid="88"/>
                                        </p:tgtEl>
                                      </p:cBhvr>
                                    </p:animEffect>
                                  </p:childTnLst>
                                </p:cTn>
                              </p:par>
                            </p:childTnLst>
                          </p:cTn>
                        </p:par>
                        <p:par>
                          <p:cTn id="112" fill="hold">
                            <p:stCondLst>
                              <p:cond delay="10593"/>
                            </p:stCondLst>
                            <p:childTnLst>
                              <p:par>
                                <p:cTn id="113" presetID="56" presetClass="entr" presetSubtype="0" fill="hold" grpId="0" nodeType="afterEffect">
                                  <p:stCondLst>
                                    <p:cond delay="0"/>
                                  </p:stCondLst>
                                  <p:iterate type="lt">
                                    <p:tmPct val="10000"/>
                                  </p:iterate>
                                  <p:childTnLst>
                                    <p:set>
                                      <p:cBhvr>
                                        <p:cTn id="114" dur="1" fill="hold">
                                          <p:stCondLst>
                                            <p:cond delay="0"/>
                                          </p:stCondLst>
                                        </p:cTn>
                                        <p:tgtEl>
                                          <p:spTgt spid="97"/>
                                        </p:tgtEl>
                                        <p:attrNameLst>
                                          <p:attrName>style.visibility</p:attrName>
                                        </p:attrNameLst>
                                      </p:cBhvr>
                                      <p:to>
                                        <p:strVal val="visible"/>
                                      </p:to>
                                    </p:set>
                                    <p:anim by="(-#ppt_w*2)" calcmode="lin" valueType="num">
                                      <p:cBhvr rctx="PPT">
                                        <p:cTn id="115" dur="250" autoRev="1" fill="hold">
                                          <p:stCondLst>
                                            <p:cond delay="0"/>
                                          </p:stCondLst>
                                        </p:cTn>
                                        <p:tgtEl>
                                          <p:spTgt spid="97"/>
                                        </p:tgtEl>
                                        <p:attrNameLst>
                                          <p:attrName>ppt_w</p:attrName>
                                        </p:attrNameLst>
                                      </p:cBhvr>
                                    </p:anim>
                                    <p:anim by="(#ppt_w*0.50)" calcmode="lin" valueType="num">
                                      <p:cBhvr>
                                        <p:cTn id="116" dur="250" decel="50000" autoRev="1" fill="hold">
                                          <p:stCondLst>
                                            <p:cond delay="0"/>
                                          </p:stCondLst>
                                        </p:cTn>
                                        <p:tgtEl>
                                          <p:spTgt spid="97"/>
                                        </p:tgtEl>
                                        <p:attrNameLst>
                                          <p:attrName>ppt_x</p:attrName>
                                        </p:attrNameLst>
                                      </p:cBhvr>
                                    </p:anim>
                                    <p:anim from="(-#ppt_h/2)" to="(#ppt_y)" calcmode="lin" valueType="num">
                                      <p:cBhvr>
                                        <p:cTn id="117" dur="500" fill="hold">
                                          <p:stCondLst>
                                            <p:cond delay="0"/>
                                          </p:stCondLst>
                                        </p:cTn>
                                        <p:tgtEl>
                                          <p:spTgt spid="97"/>
                                        </p:tgtEl>
                                        <p:attrNameLst>
                                          <p:attrName>ppt_y</p:attrName>
                                        </p:attrNameLst>
                                      </p:cBhvr>
                                    </p:anim>
                                    <p:animRot by="21600000">
                                      <p:cBhvr>
                                        <p:cTn id="118" dur="500" fill="hold">
                                          <p:stCondLst>
                                            <p:cond delay="0"/>
                                          </p:stCondLst>
                                        </p:cTn>
                                        <p:tgtEl>
                                          <p:spTgt spid="97"/>
                                        </p:tgtEl>
                                        <p:attrNameLst>
                                          <p:attrName>r</p:attrName>
                                        </p:attrNameLst>
                                      </p:cBhvr>
                                    </p:animRot>
                                  </p:childTnLst>
                                </p:cTn>
                              </p:par>
                            </p:childTnLst>
                          </p:cTn>
                        </p:par>
                        <p:par>
                          <p:cTn id="119" fill="hold">
                            <p:stCondLst>
                              <p:cond delay="11043"/>
                            </p:stCondLst>
                            <p:childTnLst>
                              <p:par>
                                <p:cTn id="120" presetID="56" presetClass="entr" presetSubtype="0" fill="hold" grpId="0" nodeType="afterEffect">
                                  <p:stCondLst>
                                    <p:cond delay="0"/>
                                  </p:stCondLst>
                                  <p:iterate type="lt">
                                    <p:tmPct val="10000"/>
                                  </p:iterate>
                                  <p:childTnLst>
                                    <p:set>
                                      <p:cBhvr>
                                        <p:cTn id="121" dur="1" fill="hold">
                                          <p:stCondLst>
                                            <p:cond delay="0"/>
                                          </p:stCondLst>
                                        </p:cTn>
                                        <p:tgtEl>
                                          <p:spTgt spid="96"/>
                                        </p:tgtEl>
                                        <p:attrNameLst>
                                          <p:attrName>style.visibility</p:attrName>
                                        </p:attrNameLst>
                                      </p:cBhvr>
                                      <p:to>
                                        <p:strVal val="visible"/>
                                      </p:to>
                                    </p:set>
                                    <p:anim by="(-#ppt_w*2)" calcmode="lin" valueType="num">
                                      <p:cBhvr rctx="PPT">
                                        <p:cTn id="122" dur="250" autoRev="1" fill="hold">
                                          <p:stCondLst>
                                            <p:cond delay="0"/>
                                          </p:stCondLst>
                                        </p:cTn>
                                        <p:tgtEl>
                                          <p:spTgt spid="96"/>
                                        </p:tgtEl>
                                        <p:attrNameLst>
                                          <p:attrName>ppt_w</p:attrName>
                                        </p:attrNameLst>
                                      </p:cBhvr>
                                    </p:anim>
                                    <p:anim by="(#ppt_w*0.50)" calcmode="lin" valueType="num">
                                      <p:cBhvr>
                                        <p:cTn id="123" dur="250" decel="50000" autoRev="1" fill="hold">
                                          <p:stCondLst>
                                            <p:cond delay="0"/>
                                          </p:stCondLst>
                                        </p:cTn>
                                        <p:tgtEl>
                                          <p:spTgt spid="96"/>
                                        </p:tgtEl>
                                        <p:attrNameLst>
                                          <p:attrName>ppt_x</p:attrName>
                                        </p:attrNameLst>
                                      </p:cBhvr>
                                    </p:anim>
                                    <p:anim from="(-#ppt_h/2)" to="(#ppt_y)" calcmode="lin" valueType="num">
                                      <p:cBhvr>
                                        <p:cTn id="124" dur="500" fill="hold">
                                          <p:stCondLst>
                                            <p:cond delay="0"/>
                                          </p:stCondLst>
                                        </p:cTn>
                                        <p:tgtEl>
                                          <p:spTgt spid="96"/>
                                        </p:tgtEl>
                                        <p:attrNameLst>
                                          <p:attrName>ppt_y</p:attrName>
                                        </p:attrNameLst>
                                      </p:cBhvr>
                                    </p:anim>
                                    <p:animRot by="21600000">
                                      <p:cBhvr>
                                        <p:cTn id="125" dur="500" fill="hold">
                                          <p:stCondLst>
                                            <p:cond delay="0"/>
                                          </p:stCondLst>
                                        </p:cTn>
                                        <p:tgtEl>
                                          <p:spTgt spid="96"/>
                                        </p:tgtEl>
                                        <p:attrNameLst>
                                          <p:attrName>r</p:attrName>
                                        </p:attrNameLst>
                                      </p:cBhvr>
                                    </p:animRot>
                                  </p:childTnLst>
                                </p:cTn>
                              </p:par>
                            </p:childTnLst>
                          </p:cTn>
                        </p:par>
                        <p:par>
                          <p:cTn id="126" fill="hold">
                            <p:stCondLst>
                              <p:cond delay="11893"/>
                            </p:stCondLst>
                            <p:childTnLst>
                              <p:par>
                                <p:cTn id="127" presetID="16" presetClass="entr" presetSubtype="21" fill="hold" nodeType="afterEffect">
                                  <p:stCondLst>
                                    <p:cond delay="0"/>
                                  </p:stCondLst>
                                  <p:childTnLst>
                                    <p:set>
                                      <p:cBhvr>
                                        <p:cTn id="128" dur="1" fill="hold">
                                          <p:stCondLst>
                                            <p:cond delay="0"/>
                                          </p:stCondLst>
                                        </p:cTn>
                                        <p:tgtEl>
                                          <p:spTgt spid="40"/>
                                        </p:tgtEl>
                                        <p:attrNameLst>
                                          <p:attrName>style.visibility</p:attrName>
                                        </p:attrNameLst>
                                      </p:cBhvr>
                                      <p:to>
                                        <p:strVal val="visible"/>
                                      </p:to>
                                    </p:set>
                                    <p:animEffect transition="in" filter="barn(inVertical)">
                                      <p:cBhvr>
                                        <p:cTn id="129" dur="250"/>
                                        <p:tgtEl>
                                          <p:spTgt spid="40"/>
                                        </p:tgtEl>
                                      </p:cBhvr>
                                    </p:animEffect>
                                  </p:childTnLst>
                                </p:cTn>
                              </p:par>
                            </p:childTnLst>
                          </p:cTn>
                        </p:par>
                        <p:par>
                          <p:cTn id="130" fill="hold">
                            <p:stCondLst>
                              <p:cond delay="12393"/>
                            </p:stCondLst>
                            <p:childTnLst>
                              <p:par>
                                <p:cTn id="131" presetID="53" presetClass="entr" presetSubtype="16" fill="hold" grpId="0" nodeType="afterEffect">
                                  <p:stCondLst>
                                    <p:cond delay="0"/>
                                  </p:stCondLst>
                                  <p:childTnLst>
                                    <p:set>
                                      <p:cBhvr>
                                        <p:cTn id="132" dur="1" fill="hold">
                                          <p:stCondLst>
                                            <p:cond delay="0"/>
                                          </p:stCondLst>
                                        </p:cTn>
                                        <p:tgtEl>
                                          <p:spTgt spid="92"/>
                                        </p:tgtEl>
                                        <p:attrNameLst>
                                          <p:attrName>style.visibility</p:attrName>
                                        </p:attrNameLst>
                                      </p:cBhvr>
                                      <p:to>
                                        <p:strVal val="visible"/>
                                      </p:to>
                                    </p:set>
                                    <p:anim calcmode="lin" valueType="num">
                                      <p:cBhvr>
                                        <p:cTn id="133" dur="250" fill="hold"/>
                                        <p:tgtEl>
                                          <p:spTgt spid="92"/>
                                        </p:tgtEl>
                                        <p:attrNameLst>
                                          <p:attrName>ppt_w</p:attrName>
                                        </p:attrNameLst>
                                      </p:cBhvr>
                                      <p:tavLst>
                                        <p:tav tm="0">
                                          <p:val>
                                            <p:fltVal val="0"/>
                                          </p:val>
                                        </p:tav>
                                        <p:tav tm="100000">
                                          <p:val>
                                            <p:strVal val="#ppt_w"/>
                                          </p:val>
                                        </p:tav>
                                      </p:tavLst>
                                    </p:anim>
                                    <p:anim calcmode="lin" valueType="num">
                                      <p:cBhvr>
                                        <p:cTn id="134" dur="250" fill="hold"/>
                                        <p:tgtEl>
                                          <p:spTgt spid="92"/>
                                        </p:tgtEl>
                                        <p:attrNameLst>
                                          <p:attrName>ppt_h</p:attrName>
                                        </p:attrNameLst>
                                      </p:cBhvr>
                                      <p:tavLst>
                                        <p:tav tm="0">
                                          <p:val>
                                            <p:fltVal val="0"/>
                                          </p:val>
                                        </p:tav>
                                        <p:tav tm="100000">
                                          <p:val>
                                            <p:strVal val="#ppt_h"/>
                                          </p:val>
                                        </p:tav>
                                      </p:tavLst>
                                    </p:anim>
                                    <p:animEffect transition="in" filter="fade">
                                      <p:cBhvr>
                                        <p:cTn id="135" dur="250"/>
                                        <p:tgtEl>
                                          <p:spTgt spid="92"/>
                                        </p:tgtEl>
                                      </p:cBhvr>
                                    </p:animEffect>
                                  </p:childTnLst>
                                </p:cTn>
                              </p:par>
                            </p:childTnLst>
                          </p:cTn>
                        </p:par>
                        <p:par>
                          <p:cTn id="136" fill="hold">
                            <p:stCondLst>
                              <p:cond delay="12893"/>
                            </p:stCondLst>
                            <p:childTnLst>
                              <p:par>
                                <p:cTn id="137" presetID="56" presetClass="entr" presetSubtype="0" fill="hold" grpId="0" nodeType="afterEffect">
                                  <p:stCondLst>
                                    <p:cond delay="0"/>
                                  </p:stCondLst>
                                  <p:iterate type="lt">
                                    <p:tmPct val="10000"/>
                                  </p:iterate>
                                  <p:childTnLst>
                                    <p:set>
                                      <p:cBhvr>
                                        <p:cTn id="138" dur="1" fill="hold">
                                          <p:stCondLst>
                                            <p:cond delay="0"/>
                                          </p:stCondLst>
                                        </p:cTn>
                                        <p:tgtEl>
                                          <p:spTgt spid="106"/>
                                        </p:tgtEl>
                                        <p:attrNameLst>
                                          <p:attrName>style.visibility</p:attrName>
                                        </p:attrNameLst>
                                      </p:cBhvr>
                                      <p:to>
                                        <p:strVal val="visible"/>
                                      </p:to>
                                    </p:set>
                                    <p:anim by="(-#ppt_w*2)" calcmode="lin" valueType="num">
                                      <p:cBhvr rctx="PPT">
                                        <p:cTn id="139" dur="250" autoRev="1" fill="hold">
                                          <p:stCondLst>
                                            <p:cond delay="0"/>
                                          </p:stCondLst>
                                        </p:cTn>
                                        <p:tgtEl>
                                          <p:spTgt spid="106"/>
                                        </p:tgtEl>
                                        <p:attrNameLst>
                                          <p:attrName>ppt_w</p:attrName>
                                        </p:attrNameLst>
                                      </p:cBhvr>
                                    </p:anim>
                                    <p:anim by="(#ppt_w*0.50)" calcmode="lin" valueType="num">
                                      <p:cBhvr>
                                        <p:cTn id="140" dur="250" decel="50000" autoRev="1" fill="hold">
                                          <p:stCondLst>
                                            <p:cond delay="0"/>
                                          </p:stCondLst>
                                        </p:cTn>
                                        <p:tgtEl>
                                          <p:spTgt spid="106"/>
                                        </p:tgtEl>
                                        <p:attrNameLst>
                                          <p:attrName>ppt_x</p:attrName>
                                        </p:attrNameLst>
                                      </p:cBhvr>
                                    </p:anim>
                                    <p:anim from="(-#ppt_h/2)" to="(#ppt_y)" calcmode="lin" valueType="num">
                                      <p:cBhvr>
                                        <p:cTn id="141" dur="500" fill="hold">
                                          <p:stCondLst>
                                            <p:cond delay="0"/>
                                          </p:stCondLst>
                                        </p:cTn>
                                        <p:tgtEl>
                                          <p:spTgt spid="106"/>
                                        </p:tgtEl>
                                        <p:attrNameLst>
                                          <p:attrName>ppt_y</p:attrName>
                                        </p:attrNameLst>
                                      </p:cBhvr>
                                    </p:anim>
                                    <p:animRot by="21600000">
                                      <p:cBhvr>
                                        <p:cTn id="142" dur="500" fill="hold">
                                          <p:stCondLst>
                                            <p:cond delay="0"/>
                                          </p:stCondLst>
                                        </p:cTn>
                                        <p:tgtEl>
                                          <p:spTgt spid="106"/>
                                        </p:tgtEl>
                                        <p:attrNameLst>
                                          <p:attrName>r</p:attrName>
                                        </p:attrNameLst>
                                      </p:cBhvr>
                                    </p:animRot>
                                  </p:childTnLst>
                                </p:cTn>
                              </p:par>
                            </p:childTnLst>
                          </p:cTn>
                        </p:par>
                        <p:par>
                          <p:cTn id="143" fill="hold">
                            <p:stCondLst>
                              <p:cond delay="13193"/>
                            </p:stCondLst>
                            <p:childTnLst>
                              <p:par>
                                <p:cTn id="144" presetID="56" presetClass="entr" presetSubtype="0" fill="hold" grpId="0" nodeType="afterEffect">
                                  <p:stCondLst>
                                    <p:cond delay="0"/>
                                  </p:stCondLst>
                                  <p:iterate type="lt">
                                    <p:tmPct val="10000"/>
                                  </p:iterate>
                                  <p:childTnLst>
                                    <p:set>
                                      <p:cBhvr>
                                        <p:cTn id="145" dur="1" fill="hold">
                                          <p:stCondLst>
                                            <p:cond delay="0"/>
                                          </p:stCondLst>
                                        </p:cTn>
                                        <p:tgtEl>
                                          <p:spTgt spid="105"/>
                                        </p:tgtEl>
                                        <p:attrNameLst>
                                          <p:attrName>style.visibility</p:attrName>
                                        </p:attrNameLst>
                                      </p:cBhvr>
                                      <p:to>
                                        <p:strVal val="visible"/>
                                      </p:to>
                                    </p:set>
                                    <p:anim by="(-#ppt_w*2)" calcmode="lin" valueType="num">
                                      <p:cBhvr rctx="PPT">
                                        <p:cTn id="146" dur="250" autoRev="1" fill="hold">
                                          <p:stCondLst>
                                            <p:cond delay="0"/>
                                          </p:stCondLst>
                                        </p:cTn>
                                        <p:tgtEl>
                                          <p:spTgt spid="105"/>
                                        </p:tgtEl>
                                        <p:attrNameLst>
                                          <p:attrName>ppt_w</p:attrName>
                                        </p:attrNameLst>
                                      </p:cBhvr>
                                    </p:anim>
                                    <p:anim by="(#ppt_w*0.50)" calcmode="lin" valueType="num">
                                      <p:cBhvr>
                                        <p:cTn id="147" dur="250" decel="50000" autoRev="1" fill="hold">
                                          <p:stCondLst>
                                            <p:cond delay="0"/>
                                          </p:stCondLst>
                                        </p:cTn>
                                        <p:tgtEl>
                                          <p:spTgt spid="105"/>
                                        </p:tgtEl>
                                        <p:attrNameLst>
                                          <p:attrName>ppt_x</p:attrName>
                                        </p:attrNameLst>
                                      </p:cBhvr>
                                    </p:anim>
                                    <p:anim from="(-#ppt_h/2)" to="(#ppt_y)" calcmode="lin" valueType="num">
                                      <p:cBhvr>
                                        <p:cTn id="148" dur="500" fill="hold">
                                          <p:stCondLst>
                                            <p:cond delay="0"/>
                                          </p:stCondLst>
                                        </p:cTn>
                                        <p:tgtEl>
                                          <p:spTgt spid="105"/>
                                        </p:tgtEl>
                                        <p:attrNameLst>
                                          <p:attrName>ppt_y</p:attrName>
                                        </p:attrNameLst>
                                      </p:cBhvr>
                                    </p:anim>
                                    <p:animRot by="21600000">
                                      <p:cBhvr>
                                        <p:cTn id="149" dur="500" fill="hold">
                                          <p:stCondLst>
                                            <p:cond delay="0"/>
                                          </p:stCondLst>
                                        </p:cTn>
                                        <p:tgtEl>
                                          <p:spTgt spid="105"/>
                                        </p:tgtEl>
                                        <p:attrNameLst>
                                          <p:attrName>r</p:attrName>
                                        </p:attrNameLst>
                                      </p:cBhvr>
                                    </p:animRot>
                                  </p:childTnLst>
                                </p:cTn>
                              </p:par>
                            </p:childTnLst>
                          </p:cTn>
                        </p:par>
                        <p:par>
                          <p:cTn id="150" fill="hold">
                            <p:stCondLst>
                              <p:cond delay="14043"/>
                            </p:stCondLst>
                            <p:childTnLst>
                              <p:par>
                                <p:cTn id="151" presetID="16" presetClass="entr" presetSubtype="21" fill="hold" nodeType="afterEffect">
                                  <p:stCondLst>
                                    <p:cond delay="0"/>
                                  </p:stCondLst>
                                  <p:childTnLst>
                                    <p:set>
                                      <p:cBhvr>
                                        <p:cTn id="152" dur="1" fill="hold">
                                          <p:stCondLst>
                                            <p:cond delay="0"/>
                                          </p:stCondLst>
                                        </p:cTn>
                                        <p:tgtEl>
                                          <p:spTgt spid="45"/>
                                        </p:tgtEl>
                                        <p:attrNameLst>
                                          <p:attrName>style.visibility</p:attrName>
                                        </p:attrNameLst>
                                      </p:cBhvr>
                                      <p:to>
                                        <p:strVal val="visible"/>
                                      </p:to>
                                    </p:set>
                                    <p:animEffect transition="in" filter="barn(inVertical)">
                                      <p:cBhvr>
                                        <p:cTn id="153" dur="250"/>
                                        <p:tgtEl>
                                          <p:spTgt spid="45"/>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91"/>
                                        </p:tgtEl>
                                        <p:attrNameLst>
                                          <p:attrName>style.visibility</p:attrName>
                                        </p:attrNameLst>
                                      </p:cBhvr>
                                      <p:to>
                                        <p:strVal val="visible"/>
                                      </p:to>
                                    </p:set>
                                    <p:anim calcmode="lin" valueType="num">
                                      <p:cBhvr>
                                        <p:cTn id="156" dur="250" fill="hold"/>
                                        <p:tgtEl>
                                          <p:spTgt spid="91"/>
                                        </p:tgtEl>
                                        <p:attrNameLst>
                                          <p:attrName>ppt_w</p:attrName>
                                        </p:attrNameLst>
                                      </p:cBhvr>
                                      <p:tavLst>
                                        <p:tav tm="0">
                                          <p:val>
                                            <p:fltVal val="0"/>
                                          </p:val>
                                        </p:tav>
                                        <p:tav tm="100000">
                                          <p:val>
                                            <p:strVal val="#ppt_w"/>
                                          </p:val>
                                        </p:tav>
                                      </p:tavLst>
                                    </p:anim>
                                    <p:anim calcmode="lin" valueType="num">
                                      <p:cBhvr>
                                        <p:cTn id="157" dur="250" fill="hold"/>
                                        <p:tgtEl>
                                          <p:spTgt spid="91"/>
                                        </p:tgtEl>
                                        <p:attrNameLst>
                                          <p:attrName>ppt_h</p:attrName>
                                        </p:attrNameLst>
                                      </p:cBhvr>
                                      <p:tavLst>
                                        <p:tav tm="0">
                                          <p:val>
                                            <p:fltVal val="0"/>
                                          </p:val>
                                        </p:tav>
                                        <p:tav tm="100000">
                                          <p:val>
                                            <p:strVal val="#ppt_h"/>
                                          </p:val>
                                        </p:tav>
                                      </p:tavLst>
                                    </p:anim>
                                    <p:animEffect transition="in" filter="fade">
                                      <p:cBhvr>
                                        <p:cTn id="158" dur="250"/>
                                        <p:tgtEl>
                                          <p:spTgt spid="91"/>
                                        </p:tgtEl>
                                      </p:cBhvr>
                                    </p:animEffect>
                                  </p:childTnLst>
                                </p:cTn>
                              </p:par>
                            </p:childTnLst>
                          </p:cTn>
                        </p:par>
                        <p:par>
                          <p:cTn id="159" fill="hold">
                            <p:stCondLst>
                              <p:cond delay="14543"/>
                            </p:stCondLst>
                            <p:childTnLst>
                              <p:par>
                                <p:cTn id="160" presetID="56" presetClass="entr" presetSubtype="0" fill="hold" grpId="0" nodeType="afterEffect">
                                  <p:stCondLst>
                                    <p:cond delay="0"/>
                                  </p:stCondLst>
                                  <p:iterate type="lt">
                                    <p:tmPct val="10000"/>
                                  </p:iterate>
                                  <p:childTnLst>
                                    <p:set>
                                      <p:cBhvr>
                                        <p:cTn id="161" dur="1" fill="hold">
                                          <p:stCondLst>
                                            <p:cond delay="0"/>
                                          </p:stCondLst>
                                        </p:cTn>
                                        <p:tgtEl>
                                          <p:spTgt spid="104"/>
                                        </p:tgtEl>
                                        <p:attrNameLst>
                                          <p:attrName>style.visibility</p:attrName>
                                        </p:attrNameLst>
                                      </p:cBhvr>
                                      <p:to>
                                        <p:strVal val="visible"/>
                                      </p:to>
                                    </p:set>
                                    <p:anim by="(-#ppt_w*2)" calcmode="lin" valueType="num">
                                      <p:cBhvr rctx="PPT">
                                        <p:cTn id="162" dur="250" autoRev="1" fill="hold">
                                          <p:stCondLst>
                                            <p:cond delay="0"/>
                                          </p:stCondLst>
                                        </p:cTn>
                                        <p:tgtEl>
                                          <p:spTgt spid="104"/>
                                        </p:tgtEl>
                                        <p:attrNameLst>
                                          <p:attrName>ppt_w</p:attrName>
                                        </p:attrNameLst>
                                      </p:cBhvr>
                                    </p:anim>
                                    <p:anim by="(#ppt_w*0.50)" calcmode="lin" valueType="num">
                                      <p:cBhvr>
                                        <p:cTn id="163" dur="250" decel="50000" autoRev="1" fill="hold">
                                          <p:stCondLst>
                                            <p:cond delay="0"/>
                                          </p:stCondLst>
                                        </p:cTn>
                                        <p:tgtEl>
                                          <p:spTgt spid="104"/>
                                        </p:tgtEl>
                                        <p:attrNameLst>
                                          <p:attrName>ppt_x</p:attrName>
                                        </p:attrNameLst>
                                      </p:cBhvr>
                                    </p:anim>
                                    <p:anim from="(-#ppt_h/2)" to="(#ppt_y)" calcmode="lin" valueType="num">
                                      <p:cBhvr>
                                        <p:cTn id="164" dur="500" fill="hold">
                                          <p:stCondLst>
                                            <p:cond delay="0"/>
                                          </p:stCondLst>
                                        </p:cTn>
                                        <p:tgtEl>
                                          <p:spTgt spid="104"/>
                                        </p:tgtEl>
                                        <p:attrNameLst>
                                          <p:attrName>ppt_y</p:attrName>
                                        </p:attrNameLst>
                                      </p:cBhvr>
                                    </p:anim>
                                    <p:animRot by="21600000">
                                      <p:cBhvr>
                                        <p:cTn id="165" dur="500" fill="hold">
                                          <p:stCondLst>
                                            <p:cond delay="0"/>
                                          </p:stCondLst>
                                        </p:cTn>
                                        <p:tgtEl>
                                          <p:spTgt spid="104"/>
                                        </p:tgtEl>
                                        <p:attrNameLst>
                                          <p:attrName>r</p:attrName>
                                        </p:attrNameLst>
                                      </p:cBhvr>
                                    </p:animRot>
                                  </p:childTnLst>
                                </p:cTn>
                              </p:par>
                            </p:childTnLst>
                          </p:cTn>
                        </p:par>
                        <p:par>
                          <p:cTn id="166" fill="hold">
                            <p:stCondLst>
                              <p:cond delay="15093"/>
                            </p:stCondLst>
                            <p:childTnLst>
                              <p:par>
                                <p:cTn id="167" presetID="56" presetClass="entr" presetSubtype="0" fill="hold" grpId="0" nodeType="afterEffect">
                                  <p:stCondLst>
                                    <p:cond delay="0"/>
                                  </p:stCondLst>
                                  <p:iterate type="lt">
                                    <p:tmPct val="10000"/>
                                  </p:iterate>
                                  <p:childTnLst>
                                    <p:set>
                                      <p:cBhvr>
                                        <p:cTn id="168" dur="1" fill="hold">
                                          <p:stCondLst>
                                            <p:cond delay="0"/>
                                          </p:stCondLst>
                                        </p:cTn>
                                        <p:tgtEl>
                                          <p:spTgt spid="103"/>
                                        </p:tgtEl>
                                        <p:attrNameLst>
                                          <p:attrName>style.visibility</p:attrName>
                                        </p:attrNameLst>
                                      </p:cBhvr>
                                      <p:to>
                                        <p:strVal val="visible"/>
                                      </p:to>
                                    </p:set>
                                    <p:anim by="(-#ppt_w*2)" calcmode="lin" valueType="num">
                                      <p:cBhvr rctx="PPT">
                                        <p:cTn id="169" dur="250" autoRev="1" fill="hold">
                                          <p:stCondLst>
                                            <p:cond delay="0"/>
                                          </p:stCondLst>
                                        </p:cTn>
                                        <p:tgtEl>
                                          <p:spTgt spid="103"/>
                                        </p:tgtEl>
                                        <p:attrNameLst>
                                          <p:attrName>ppt_w</p:attrName>
                                        </p:attrNameLst>
                                      </p:cBhvr>
                                    </p:anim>
                                    <p:anim by="(#ppt_w*0.50)" calcmode="lin" valueType="num">
                                      <p:cBhvr>
                                        <p:cTn id="170" dur="250" decel="50000" autoRev="1" fill="hold">
                                          <p:stCondLst>
                                            <p:cond delay="0"/>
                                          </p:stCondLst>
                                        </p:cTn>
                                        <p:tgtEl>
                                          <p:spTgt spid="103"/>
                                        </p:tgtEl>
                                        <p:attrNameLst>
                                          <p:attrName>ppt_x</p:attrName>
                                        </p:attrNameLst>
                                      </p:cBhvr>
                                    </p:anim>
                                    <p:anim from="(-#ppt_h/2)" to="(#ppt_y)" calcmode="lin" valueType="num">
                                      <p:cBhvr>
                                        <p:cTn id="171" dur="500" fill="hold">
                                          <p:stCondLst>
                                            <p:cond delay="0"/>
                                          </p:stCondLst>
                                        </p:cTn>
                                        <p:tgtEl>
                                          <p:spTgt spid="103"/>
                                        </p:tgtEl>
                                        <p:attrNameLst>
                                          <p:attrName>ppt_y</p:attrName>
                                        </p:attrNameLst>
                                      </p:cBhvr>
                                    </p:anim>
                                    <p:animRot by="21600000">
                                      <p:cBhvr>
                                        <p:cTn id="172" dur="500" fill="hold">
                                          <p:stCondLst>
                                            <p:cond delay="0"/>
                                          </p:stCondLst>
                                        </p:cTn>
                                        <p:tgtEl>
                                          <p:spTgt spid="10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15" grpId="0" animBg="1"/>
      <p:bldP spid="62" grpId="0"/>
      <p:bldP spid="63" grpId="0"/>
      <p:bldP spid="86" grpId="0" animBg="1"/>
      <p:bldP spid="87" grpId="0" animBg="1"/>
      <p:bldP spid="88" grpId="0" animBg="1"/>
      <p:bldP spid="91" grpId="0" animBg="1"/>
      <p:bldP spid="92" grpId="0" animBg="1"/>
      <p:bldP spid="96" grpId="0"/>
      <p:bldP spid="97" grpId="0"/>
      <p:bldP spid="98" grpId="0" animBg="1"/>
      <p:bldP spid="99" grpId="0"/>
      <p:bldP spid="100" grpId="0"/>
      <p:bldP spid="101" grpId="0"/>
      <p:bldP spid="102" grpId="0"/>
      <p:bldP spid="103" grpId="0"/>
      <p:bldP spid="104" grpId="0"/>
      <p:bldP spid="105" grpId="0"/>
      <p:bldP spid="10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892558" y="972607"/>
            <a:ext cx="2448272" cy="2448272"/>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808413" y="4406540"/>
            <a:ext cx="1436675" cy="215444"/>
            <a:chOff x="4369395" y="3284984"/>
            <a:chExt cx="1436675" cy="215444"/>
          </a:xfrm>
        </p:grpSpPr>
        <p:sp>
          <p:nvSpPr>
            <p:cNvPr id="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成本预算</a:t>
              </a:r>
              <a:endParaRPr lang="zh-CN" altLang="en-US" sz="14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4369395" y="3316401"/>
              <a:ext cx="168551" cy="168551"/>
              <a:chOff x="5005199" y="3717032"/>
              <a:chExt cx="168551" cy="168551"/>
            </a:xfrm>
          </p:grpSpPr>
          <p:sp>
            <p:nvSpPr>
              <p:cNvPr id="6" name="椭圆 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等腰三角形 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8" name="组合 7"/>
          <p:cNvGrpSpPr/>
          <p:nvPr/>
        </p:nvGrpSpPr>
        <p:grpSpPr>
          <a:xfrm>
            <a:off x="6461112" y="4406540"/>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资金缺口</a:t>
              </a:r>
              <a:endParaRPr lang="zh-CN" altLang="en-US" sz="1400"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3" name="组合 12"/>
          <p:cNvGrpSpPr/>
          <p:nvPr/>
        </p:nvGrpSpPr>
        <p:grpSpPr>
          <a:xfrm>
            <a:off x="4808413" y="4797732"/>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融资计划</a:t>
              </a:r>
              <a:endParaRPr lang="zh-CN" altLang="en-US" sz="1400"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8" name="组合 17"/>
          <p:cNvGrpSpPr/>
          <p:nvPr/>
        </p:nvGrpSpPr>
        <p:grpSpPr>
          <a:xfrm>
            <a:off x="6461112" y="4797152"/>
            <a:ext cx="1436675" cy="215444"/>
            <a:chOff x="4369395" y="3284984"/>
            <a:chExt cx="1436675" cy="215444"/>
          </a:xfrm>
        </p:grpSpPr>
        <p:sp>
          <p:nvSpPr>
            <p:cNvPr id="1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融资用途</a:t>
              </a:r>
              <a:endParaRPr lang="zh-CN" altLang="en-US" sz="1400" dirty="0">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369395" y="3316401"/>
              <a:ext cx="168551" cy="168551"/>
              <a:chOff x="5005199" y="3717032"/>
              <a:chExt cx="168551" cy="168551"/>
            </a:xfrm>
          </p:grpSpPr>
          <p:sp>
            <p:nvSpPr>
              <p:cNvPr id="21" name="椭圆 2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等腰三角形 2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23" name="标题 4"/>
          <p:cNvSpPr txBox="1"/>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latin typeface="微软雅黑" panose="020B0503020204020204" pitchFamily="34" charset="-122"/>
                <a:ea typeface="微软雅黑" panose="020B0503020204020204" pitchFamily="34" charset="-122"/>
              </a:rPr>
              <a:t>财务与融资</a:t>
            </a:r>
            <a:endParaRPr lang="zh-CN" altLang="en-US" sz="2400" b="1" dirty="0">
              <a:latin typeface="微软雅黑" panose="020B0503020204020204" pitchFamily="34" charset="-122"/>
              <a:ea typeface="微软雅黑" panose="020B0503020204020204" pitchFamily="34" charset="-122"/>
            </a:endParaRPr>
          </a:p>
        </p:txBody>
      </p:sp>
      <p:sp>
        <p:nvSpPr>
          <p:cNvPr id="24" name="椭圆 23"/>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6097595" y="836712"/>
            <a:ext cx="72000" cy="72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标题 4"/>
          <p:cNvSpPr txBox="1"/>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第五章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6" name="椭圆 35"/>
          <p:cNvSpPr/>
          <p:nvPr/>
        </p:nvSpPr>
        <p:spPr>
          <a:xfrm>
            <a:off x="4996314" y="1076363"/>
            <a:ext cx="2240761" cy="2240761"/>
          </a:xfrm>
          <a:prstGeom prst="ellipse">
            <a:avLst/>
          </a:prstGeom>
          <a:noFill/>
          <a:ln w="317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a:off x="4808413" y="4293096"/>
            <a:ext cx="2477306" cy="0"/>
          </a:xfrm>
          <a:prstGeom prst="line">
            <a:avLst/>
          </a:prstGeom>
          <a:ln>
            <a:solidFill>
              <a:schemeClr val="tx1">
                <a:lumMod val="95000"/>
                <a:lumOff val="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4801443" y="5157772"/>
            <a:ext cx="1436675" cy="215444"/>
            <a:chOff x="4369395" y="3284984"/>
            <a:chExt cx="1436675" cy="215444"/>
          </a:xfrm>
        </p:grpSpPr>
        <p:sp>
          <p:nvSpPr>
            <p:cNvPr id="4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目标预测</a:t>
              </a:r>
              <a:endParaRPr lang="zh-CN" altLang="en-US" sz="1400" dirty="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4369395" y="3316401"/>
              <a:ext cx="168551" cy="168551"/>
              <a:chOff x="5005199" y="3717032"/>
              <a:chExt cx="168551" cy="168551"/>
            </a:xfrm>
          </p:grpSpPr>
          <p:sp>
            <p:nvSpPr>
              <p:cNvPr id="42" name="椭圆 41"/>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等腰三角形 4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45" name="组合 44"/>
          <p:cNvGrpSpPr/>
          <p:nvPr/>
        </p:nvGrpSpPr>
        <p:grpSpPr>
          <a:xfrm>
            <a:off x="6468158" y="5157192"/>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latin typeface="微软雅黑" panose="020B0503020204020204" pitchFamily="34" charset="-122"/>
                  <a:ea typeface="微软雅黑" panose="020B0503020204020204" pitchFamily="34" charset="-122"/>
                </a:rPr>
                <a:t>保障措施</a:t>
              </a:r>
              <a:endParaRPr lang="zh-CN" altLang="en-US" sz="1400"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50" name="KSO_Shape"/>
          <p:cNvSpPr/>
          <p:nvPr/>
        </p:nvSpPr>
        <p:spPr bwMode="auto">
          <a:xfrm>
            <a:off x="5399290" y="1412776"/>
            <a:ext cx="1327945" cy="12748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fltVal val="0"/>
                                          </p:val>
                                        </p:tav>
                                        <p:tav tm="100000">
                                          <p:val>
                                            <p:strVal val="#ppt_w"/>
                                          </p:val>
                                        </p:tav>
                                      </p:tavLst>
                                    </p:anim>
                                    <p:anim calcmode="lin" valueType="num">
                                      <p:cBhvr>
                                        <p:cTn id="24" dur="500" fill="hold"/>
                                        <p:tgtEl>
                                          <p:spTgt spid="50"/>
                                        </p:tgtEl>
                                        <p:attrNameLst>
                                          <p:attrName>ppt_h</p:attrName>
                                        </p:attrNameLst>
                                      </p:cBhvr>
                                      <p:tavLst>
                                        <p:tav tm="0">
                                          <p:val>
                                            <p:fltVal val="0"/>
                                          </p:val>
                                        </p:tav>
                                        <p:tav tm="100000">
                                          <p:val>
                                            <p:strVal val="#ppt_h"/>
                                          </p:val>
                                        </p:tav>
                                      </p:tavLst>
                                    </p:anim>
                                    <p:animEffect transition="in" filter="fade">
                                      <p:cBhvr>
                                        <p:cTn id="25" dur="500"/>
                                        <p:tgtEl>
                                          <p:spTgt spid="50"/>
                                        </p:tgtEl>
                                      </p:cBhvr>
                                    </p:animEffect>
                                    <p:anim calcmode="lin" valueType="num">
                                      <p:cBhvr>
                                        <p:cTn id="26" dur="500" fill="hold"/>
                                        <p:tgtEl>
                                          <p:spTgt spid="50"/>
                                        </p:tgtEl>
                                        <p:attrNameLst>
                                          <p:attrName>ppt_x</p:attrName>
                                        </p:attrNameLst>
                                      </p:cBhvr>
                                      <p:tavLst>
                                        <p:tav tm="0">
                                          <p:val>
                                            <p:fltVal val="0.5"/>
                                          </p:val>
                                        </p:tav>
                                        <p:tav tm="100000">
                                          <p:val>
                                            <p:strVal val="#ppt_x"/>
                                          </p:val>
                                        </p:tav>
                                      </p:tavLst>
                                    </p:anim>
                                    <p:anim calcmode="lin" valueType="num">
                                      <p:cBhvr>
                                        <p:cTn id="27" dur="500" fill="hold"/>
                                        <p:tgtEl>
                                          <p:spTgt spid="50"/>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38"/>
                                        </p:tgtEl>
                                        <p:attrNameLst>
                                          <p:attrName>style.visibility</p:attrName>
                                        </p:attrNameLst>
                                      </p:cBhvr>
                                      <p:to>
                                        <p:strVal val="visible"/>
                                      </p:to>
                                    </p:set>
                                    <p:animEffect transition="in" filter="barn(inVertical)">
                                      <p:cBhvr>
                                        <p:cTn id="35" dur="500"/>
                                        <p:tgtEl>
                                          <p:spTgt spid="38"/>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par>
                                <p:cTn id="41" presetID="53" presetClass="entr" presetSubtype="16" fill="hold" nodeType="withEffect">
                                  <p:stCondLst>
                                    <p:cond delay="250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par>
                                <p:cTn id="51" presetID="53" presetClass="entr" presetSubtype="16" fill="hold" nodeType="withEffect">
                                  <p:stCondLst>
                                    <p:cond delay="250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par>
                                <p:cTn id="61" presetID="53" presetClass="entr" presetSubtype="16" fill="hold" nodeType="withEffect">
                                  <p:stCondLst>
                                    <p:cond delay="250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
                                        </p:tgtEl>
                                        <p:attrNameLst>
                                          <p:attrName>r</p:attrName>
                                        </p:attrNameLst>
                                      </p:cBhvr>
                                    </p:animRot>
                                    <p:animRot by="-240000">
                                      <p:cBhvr>
                                        <p:cTn id="68" dur="200" fill="hold">
                                          <p:stCondLst>
                                            <p:cond delay="200"/>
                                          </p:stCondLst>
                                        </p:cTn>
                                        <p:tgtEl>
                                          <p:spTgt spid="3"/>
                                        </p:tgtEl>
                                        <p:attrNameLst>
                                          <p:attrName>r</p:attrName>
                                        </p:attrNameLst>
                                      </p:cBhvr>
                                    </p:animRot>
                                    <p:animRot by="240000">
                                      <p:cBhvr>
                                        <p:cTn id="69" dur="200" fill="hold">
                                          <p:stCondLst>
                                            <p:cond delay="400"/>
                                          </p:stCondLst>
                                        </p:cTn>
                                        <p:tgtEl>
                                          <p:spTgt spid="3"/>
                                        </p:tgtEl>
                                        <p:attrNameLst>
                                          <p:attrName>r</p:attrName>
                                        </p:attrNameLst>
                                      </p:cBhvr>
                                    </p:animRot>
                                    <p:animRot by="-240000">
                                      <p:cBhvr>
                                        <p:cTn id="70" dur="200" fill="hold">
                                          <p:stCondLst>
                                            <p:cond delay="600"/>
                                          </p:stCondLst>
                                        </p:cTn>
                                        <p:tgtEl>
                                          <p:spTgt spid="3"/>
                                        </p:tgtEl>
                                        <p:attrNameLst>
                                          <p:attrName>r</p:attrName>
                                        </p:attrNameLst>
                                      </p:cBhvr>
                                    </p:animRot>
                                    <p:animRot by="120000">
                                      <p:cBhvr>
                                        <p:cTn id="71" dur="200" fill="hold">
                                          <p:stCondLst>
                                            <p:cond delay="800"/>
                                          </p:stCondLst>
                                        </p:cTn>
                                        <p:tgtEl>
                                          <p:spTgt spid="3"/>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8"/>
                                        </p:tgtEl>
                                        <p:attrNameLst>
                                          <p:attrName>r</p:attrName>
                                        </p:attrNameLst>
                                      </p:cBhvr>
                                    </p:animRot>
                                    <p:animRot by="-240000">
                                      <p:cBhvr>
                                        <p:cTn id="74" dur="200" fill="hold">
                                          <p:stCondLst>
                                            <p:cond delay="200"/>
                                          </p:stCondLst>
                                        </p:cTn>
                                        <p:tgtEl>
                                          <p:spTgt spid="8"/>
                                        </p:tgtEl>
                                        <p:attrNameLst>
                                          <p:attrName>r</p:attrName>
                                        </p:attrNameLst>
                                      </p:cBhvr>
                                    </p:animRot>
                                    <p:animRot by="240000">
                                      <p:cBhvr>
                                        <p:cTn id="75" dur="200" fill="hold">
                                          <p:stCondLst>
                                            <p:cond delay="400"/>
                                          </p:stCondLst>
                                        </p:cTn>
                                        <p:tgtEl>
                                          <p:spTgt spid="8"/>
                                        </p:tgtEl>
                                        <p:attrNameLst>
                                          <p:attrName>r</p:attrName>
                                        </p:attrNameLst>
                                      </p:cBhvr>
                                    </p:animRot>
                                    <p:animRot by="-240000">
                                      <p:cBhvr>
                                        <p:cTn id="76" dur="200" fill="hold">
                                          <p:stCondLst>
                                            <p:cond delay="600"/>
                                          </p:stCondLst>
                                        </p:cTn>
                                        <p:tgtEl>
                                          <p:spTgt spid="8"/>
                                        </p:tgtEl>
                                        <p:attrNameLst>
                                          <p:attrName>r</p:attrName>
                                        </p:attrNameLst>
                                      </p:cBhvr>
                                    </p:animRot>
                                    <p:animRot by="120000">
                                      <p:cBhvr>
                                        <p:cTn id="77" dur="200" fill="hold">
                                          <p:stCondLst>
                                            <p:cond delay="800"/>
                                          </p:stCondLst>
                                        </p:cTn>
                                        <p:tgtEl>
                                          <p:spTgt spid="8"/>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13"/>
                                        </p:tgtEl>
                                        <p:attrNameLst>
                                          <p:attrName>r</p:attrName>
                                        </p:attrNameLst>
                                      </p:cBhvr>
                                    </p:animRot>
                                    <p:animRot by="-240000">
                                      <p:cBhvr>
                                        <p:cTn id="80" dur="200" fill="hold">
                                          <p:stCondLst>
                                            <p:cond delay="200"/>
                                          </p:stCondLst>
                                        </p:cTn>
                                        <p:tgtEl>
                                          <p:spTgt spid="13"/>
                                        </p:tgtEl>
                                        <p:attrNameLst>
                                          <p:attrName>r</p:attrName>
                                        </p:attrNameLst>
                                      </p:cBhvr>
                                    </p:animRot>
                                    <p:animRot by="240000">
                                      <p:cBhvr>
                                        <p:cTn id="81" dur="200" fill="hold">
                                          <p:stCondLst>
                                            <p:cond delay="400"/>
                                          </p:stCondLst>
                                        </p:cTn>
                                        <p:tgtEl>
                                          <p:spTgt spid="13"/>
                                        </p:tgtEl>
                                        <p:attrNameLst>
                                          <p:attrName>r</p:attrName>
                                        </p:attrNameLst>
                                      </p:cBhvr>
                                    </p:animRot>
                                    <p:animRot by="-240000">
                                      <p:cBhvr>
                                        <p:cTn id="82" dur="200" fill="hold">
                                          <p:stCondLst>
                                            <p:cond delay="600"/>
                                          </p:stCondLst>
                                        </p:cTn>
                                        <p:tgtEl>
                                          <p:spTgt spid="13"/>
                                        </p:tgtEl>
                                        <p:attrNameLst>
                                          <p:attrName>r</p:attrName>
                                        </p:attrNameLst>
                                      </p:cBhvr>
                                    </p:animRot>
                                    <p:animRot by="120000">
                                      <p:cBhvr>
                                        <p:cTn id="83" dur="200" fill="hold">
                                          <p:stCondLst>
                                            <p:cond delay="800"/>
                                          </p:stCondLst>
                                        </p:cTn>
                                        <p:tgtEl>
                                          <p:spTgt spid="13"/>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18"/>
                                        </p:tgtEl>
                                        <p:attrNameLst>
                                          <p:attrName>r</p:attrName>
                                        </p:attrNameLst>
                                      </p:cBhvr>
                                    </p:animRot>
                                    <p:animRot by="-240000">
                                      <p:cBhvr>
                                        <p:cTn id="86" dur="200" fill="hold">
                                          <p:stCondLst>
                                            <p:cond delay="200"/>
                                          </p:stCondLst>
                                        </p:cTn>
                                        <p:tgtEl>
                                          <p:spTgt spid="18"/>
                                        </p:tgtEl>
                                        <p:attrNameLst>
                                          <p:attrName>r</p:attrName>
                                        </p:attrNameLst>
                                      </p:cBhvr>
                                    </p:animRot>
                                    <p:animRot by="240000">
                                      <p:cBhvr>
                                        <p:cTn id="87" dur="200" fill="hold">
                                          <p:stCondLst>
                                            <p:cond delay="400"/>
                                          </p:stCondLst>
                                        </p:cTn>
                                        <p:tgtEl>
                                          <p:spTgt spid="18"/>
                                        </p:tgtEl>
                                        <p:attrNameLst>
                                          <p:attrName>r</p:attrName>
                                        </p:attrNameLst>
                                      </p:cBhvr>
                                    </p:animRot>
                                    <p:animRot by="-240000">
                                      <p:cBhvr>
                                        <p:cTn id="88" dur="200" fill="hold">
                                          <p:stCondLst>
                                            <p:cond delay="600"/>
                                          </p:stCondLst>
                                        </p:cTn>
                                        <p:tgtEl>
                                          <p:spTgt spid="18"/>
                                        </p:tgtEl>
                                        <p:attrNameLst>
                                          <p:attrName>r</p:attrName>
                                        </p:attrNameLst>
                                      </p:cBhvr>
                                    </p:animRot>
                                    <p:animRot by="120000">
                                      <p:cBhvr>
                                        <p:cTn id="89" dur="200" fill="hold">
                                          <p:stCondLst>
                                            <p:cond delay="800"/>
                                          </p:stCondLst>
                                        </p:cTn>
                                        <p:tgtEl>
                                          <p:spTgt spid="1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39"/>
                                        </p:tgtEl>
                                        <p:attrNameLst>
                                          <p:attrName>r</p:attrName>
                                        </p:attrNameLst>
                                      </p:cBhvr>
                                    </p:animRot>
                                    <p:animRot by="-240000">
                                      <p:cBhvr>
                                        <p:cTn id="92" dur="200" fill="hold">
                                          <p:stCondLst>
                                            <p:cond delay="200"/>
                                          </p:stCondLst>
                                        </p:cTn>
                                        <p:tgtEl>
                                          <p:spTgt spid="39"/>
                                        </p:tgtEl>
                                        <p:attrNameLst>
                                          <p:attrName>r</p:attrName>
                                        </p:attrNameLst>
                                      </p:cBhvr>
                                    </p:animRot>
                                    <p:animRot by="240000">
                                      <p:cBhvr>
                                        <p:cTn id="93" dur="200" fill="hold">
                                          <p:stCondLst>
                                            <p:cond delay="400"/>
                                          </p:stCondLst>
                                        </p:cTn>
                                        <p:tgtEl>
                                          <p:spTgt spid="39"/>
                                        </p:tgtEl>
                                        <p:attrNameLst>
                                          <p:attrName>r</p:attrName>
                                        </p:attrNameLst>
                                      </p:cBhvr>
                                    </p:animRot>
                                    <p:animRot by="-240000">
                                      <p:cBhvr>
                                        <p:cTn id="94" dur="200" fill="hold">
                                          <p:stCondLst>
                                            <p:cond delay="600"/>
                                          </p:stCondLst>
                                        </p:cTn>
                                        <p:tgtEl>
                                          <p:spTgt spid="39"/>
                                        </p:tgtEl>
                                        <p:attrNameLst>
                                          <p:attrName>r</p:attrName>
                                        </p:attrNameLst>
                                      </p:cBhvr>
                                    </p:animRot>
                                    <p:animRot by="120000">
                                      <p:cBhvr>
                                        <p:cTn id="95" dur="200" fill="hold">
                                          <p:stCondLst>
                                            <p:cond delay="800"/>
                                          </p:stCondLst>
                                        </p:cTn>
                                        <p:tgtEl>
                                          <p:spTgt spid="39"/>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45"/>
                                        </p:tgtEl>
                                        <p:attrNameLst>
                                          <p:attrName>r</p:attrName>
                                        </p:attrNameLst>
                                      </p:cBhvr>
                                    </p:animRot>
                                    <p:animRot by="-240000">
                                      <p:cBhvr>
                                        <p:cTn id="98" dur="200" fill="hold">
                                          <p:stCondLst>
                                            <p:cond delay="200"/>
                                          </p:stCondLst>
                                        </p:cTn>
                                        <p:tgtEl>
                                          <p:spTgt spid="45"/>
                                        </p:tgtEl>
                                        <p:attrNameLst>
                                          <p:attrName>r</p:attrName>
                                        </p:attrNameLst>
                                      </p:cBhvr>
                                    </p:animRot>
                                    <p:animRot by="240000">
                                      <p:cBhvr>
                                        <p:cTn id="99" dur="200" fill="hold">
                                          <p:stCondLst>
                                            <p:cond delay="400"/>
                                          </p:stCondLst>
                                        </p:cTn>
                                        <p:tgtEl>
                                          <p:spTgt spid="45"/>
                                        </p:tgtEl>
                                        <p:attrNameLst>
                                          <p:attrName>r</p:attrName>
                                        </p:attrNameLst>
                                      </p:cBhvr>
                                    </p:animRot>
                                    <p:animRot by="-240000">
                                      <p:cBhvr>
                                        <p:cTn id="100" dur="200" fill="hold">
                                          <p:stCondLst>
                                            <p:cond delay="600"/>
                                          </p:stCondLst>
                                        </p:cTn>
                                        <p:tgtEl>
                                          <p:spTgt spid="45"/>
                                        </p:tgtEl>
                                        <p:attrNameLst>
                                          <p:attrName>r</p:attrName>
                                        </p:attrNameLst>
                                      </p:cBhvr>
                                    </p:animRot>
                                    <p:animRot by="120000">
                                      <p:cBhvr>
                                        <p:cTn id="101" dur="200" fill="hold">
                                          <p:stCondLst>
                                            <p:cond delay="800"/>
                                          </p:stCondLst>
                                        </p:cTn>
                                        <p:tgtEl>
                                          <p:spTgt spid="45"/>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fade">
                                      <p:cBhvr>
                                        <p:cTn id="105" dur="500"/>
                                        <p:tgtEl>
                                          <p:spTgt spid="2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500"/>
                                        <p:tgtEl>
                                          <p:spTgt spid="2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500"/>
                                        <p:tgtEl>
                                          <p:spTgt spid="2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500"/>
                                        <p:tgtEl>
                                          <p:spTgt spid="2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fade">
                                      <p:cBhvr>
                                        <p:cTn id="120" dur="500"/>
                                        <p:tgtEl>
                                          <p:spTgt spid="2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500"/>
                                        <p:tgtEl>
                                          <p:spTgt spid="3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fade">
                                      <p:cBhvr>
                                        <p:cTn id="126" dur="500"/>
                                        <p:tgtEl>
                                          <p:spTgt spid="3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fade">
                                      <p:cBhvr>
                                        <p:cTn id="129" dur="500"/>
                                        <p:tgtEl>
                                          <p:spTgt spid="3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500"/>
                                        <p:tgtEl>
                                          <p:spTgt spid="3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2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2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2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2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2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2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3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3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3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3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P spid="36" grpId="0" animBg="1"/>
      <p:bldP spid="5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4" y="187481"/>
            <a:ext cx="324789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zh-CN" sz="3600" dirty="0"/>
              <a:t>成本分析</a:t>
            </a:r>
            <a:endParaRPr lang="zh-CN" altLang="zh-CN" sz="3600" dirty="0"/>
          </a:p>
        </p:txBody>
      </p:sp>
      <p:sp>
        <p:nvSpPr>
          <p:cNvPr id="27" name="TextBox 26"/>
          <p:cNvSpPr txBox="1"/>
          <p:nvPr/>
        </p:nvSpPr>
        <p:spPr>
          <a:xfrm>
            <a:off x="3075707" y="356718"/>
            <a:ext cx="2603670"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Cost analysis</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Rectangle 76"/>
          <p:cNvSpPr>
            <a:spLocks noChangeArrowheads="1"/>
          </p:cNvSpPr>
          <p:nvPr/>
        </p:nvSpPr>
        <p:spPr bwMode="auto">
          <a:xfrm>
            <a:off x="4667494" y="5224406"/>
            <a:ext cx="645" cy="645"/>
          </a:xfrm>
          <a:prstGeom prst="rect">
            <a:avLst/>
          </a:prstGeom>
          <a:solidFill>
            <a:srgbClr val="F0B14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t" anchorCtr="0" compatLnSpc="1"/>
          <a:lstStyle/>
          <a:p>
            <a:endParaRPr lang="zh-CN" altLang="en-US"/>
          </a:p>
        </p:txBody>
      </p:sp>
      <p:cxnSp>
        <p:nvCxnSpPr>
          <p:cNvPr id="129" name="直接连接符 128"/>
          <p:cNvCxnSpPr/>
          <p:nvPr/>
        </p:nvCxnSpPr>
        <p:spPr>
          <a:xfrm>
            <a:off x="1624394" y="3441180"/>
            <a:ext cx="2753147" cy="192638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1861389" y="3350825"/>
            <a:ext cx="3200953" cy="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3492997" y="2290094"/>
            <a:ext cx="970079" cy="311539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a:off x="2659267" y="3350551"/>
            <a:ext cx="2403075" cy="187385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flipH="1">
            <a:off x="2606939" y="2046895"/>
            <a:ext cx="854927" cy="317751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6" name="Oval 94"/>
          <p:cNvSpPr>
            <a:spLocks noChangeArrowheads="1"/>
          </p:cNvSpPr>
          <p:nvPr/>
        </p:nvSpPr>
        <p:spPr bwMode="auto">
          <a:xfrm>
            <a:off x="2798618" y="3192606"/>
            <a:ext cx="1388757" cy="138875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p>
        </p:txBody>
      </p:sp>
      <p:sp>
        <p:nvSpPr>
          <p:cNvPr id="167" name="圆角矩形 166"/>
          <p:cNvSpPr/>
          <p:nvPr/>
        </p:nvSpPr>
        <p:spPr bwMode="auto">
          <a:xfrm>
            <a:off x="1088504" y="2970159"/>
            <a:ext cx="998058" cy="971905"/>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68" name="圆角矩形 167"/>
          <p:cNvSpPr/>
          <p:nvPr/>
        </p:nvSpPr>
        <p:spPr bwMode="auto">
          <a:xfrm>
            <a:off x="2981127" y="1495906"/>
            <a:ext cx="1101978" cy="1101978"/>
          </a:xfrm>
          <a:prstGeom prst="roundRect">
            <a:avLst>
              <a:gd name="adj" fmla="val 6712"/>
            </a:avLst>
          </a:prstGeom>
          <a:gradFill flip="none" rotWithShape="1">
            <a:gsLst>
              <a:gs pos="0">
                <a:schemeClr val="accent6">
                  <a:lumMod val="75000"/>
                </a:schemeClr>
              </a:gs>
              <a:gs pos="100000">
                <a:schemeClr val="accent6">
                  <a:lumMod val="60000"/>
                  <a:lumOff val="40000"/>
                </a:schemeClr>
              </a:gs>
            </a:gsLst>
            <a:lin ang="8100000" scaled="1"/>
            <a:tileRect/>
          </a:gradFill>
          <a:ln w="9525" cap="flat" cmpd="sng" algn="ctr">
            <a:gradFill flip="none" rotWithShape="1">
              <a:gsLst>
                <a:gs pos="0">
                  <a:schemeClr val="accent6">
                    <a:lumMod val="75000"/>
                  </a:schemeClr>
                </a:gs>
                <a:gs pos="50000">
                  <a:schemeClr val="accent6">
                    <a:lumMod val="60000"/>
                    <a:lumOff val="40000"/>
                  </a:schemeClr>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69" name="圆角矩形 168"/>
          <p:cNvSpPr/>
          <p:nvPr/>
        </p:nvSpPr>
        <p:spPr bwMode="auto">
          <a:xfrm>
            <a:off x="2057342" y="4981375"/>
            <a:ext cx="943627" cy="943627"/>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70" name="圆角矩形 169"/>
          <p:cNvSpPr/>
          <p:nvPr/>
        </p:nvSpPr>
        <p:spPr bwMode="auto">
          <a:xfrm>
            <a:off x="4069500" y="4981374"/>
            <a:ext cx="960690" cy="960690"/>
          </a:xfrm>
          <a:prstGeom prst="roundRect">
            <a:avLst>
              <a:gd name="adj" fmla="val 6712"/>
            </a:avLst>
          </a:prstGeom>
          <a:gradFill flip="none" rotWithShape="1">
            <a:gsLst>
              <a:gs pos="0">
                <a:srgbClr val="00B050"/>
              </a:gs>
              <a:gs pos="100000">
                <a:srgbClr val="33CC33"/>
              </a:gs>
            </a:gsLst>
            <a:lin ang="8100000" scaled="1"/>
            <a:tileRect/>
          </a:gradFill>
          <a:ln w="9525" cap="flat" cmpd="sng" algn="ctr">
            <a:gradFill flip="none" rotWithShape="1">
              <a:gsLst>
                <a:gs pos="0">
                  <a:srgbClr val="0EA25F"/>
                </a:gs>
                <a:gs pos="50000">
                  <a:srgbClr val="33CC33"/>
                </a:gs>
              </a:gsLst>
              <a:lin ang="18900000" scaled="1"/>
              <a:tileRect/>
            </a:gradFill>
            <a:prstDash val="solid"/>
            <a:round/>
            <a:headEnd type="none" w="med" len="med"/>
            <a:tailEnd type="none" w="med" len="med"/>
          </a:ln>
          <a:effectLst>
            <a:outerShdw blurRad="508000" dist="1143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71" name="圆角矩形 170"/>
          <p:cNvSpPr/>
          <p:nvPr/>
        </p:nvSpPr>
        <p:spPr bwMode="auto">
          <a:xfrm>
            <a:off x="4750898" y="2897597"/>
            <a:ext cx="928479" cy="928479"/>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72" name="TextBox 171"/>
          <p:cNvSpPr txBox="1"/>
          <p:nvPr/>
        </p:nvSpPr>
        <p:spPr>
          <a:xfrm>
            <a:off x="3032089" y="3403104"/>
            <a:ext cx="1051015" cy="1076969"/>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支出成本</a:t>
            </a:r>
            <a:endParaRPr lang="zh-CN" altLang="zh-CN" sz="3200" dirty="0">
              <a:solidFill>
                <a:schemeClr val="bg1"/>
              </a:solidFill>
              <a:latin typeface="微软雅黑" panose="020B0503020204020204" pitchFamily="34" charset="-122"/>
              <a:ea typeface="微软雅黑" panose="020B0503020204020204" pitchFamily="34" charset="-122"/>
            </a:endParaRPr>
          </a:p>
        </p:txBody>
      </p:sp>
      <p:sp>
        <p:nvSpPr>
          <p:cNvPr id="173" name="TextBox 172"/>
          <p:cNvSpPr txBox="1"/>
          <p:nvPr/>
        </p:nvSpPr>
        <p:spPr>
          <a:xfrm>
            <a:off x="1113125" y="3148859"/>
            <a:ext cx="1051015" cy="584640"/>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30%</a:t>
            </a:r>
            <a:endParaRPr lang="zh-CN" altLang="zh-CN" sz="3200" dirty="0">
              <a:solidFill>
                <a:schemeClr val="bg1"/>
              </a:solidFill>
              <a:latin typeface="微软雅黑" panose="020B0503020204020204" pitchFamily="34" charset="-122"/>
              <a:ea typeface="微软雅黑" panose="020B0503020204020204" pitchFamily="34" charset="-122"/>
            </a:endParaRPr>
          </a:p>
        </p:txBody>
      </p:sp>
      <p:sp>
        <p:nvSpPr>
          <p:cNvPr id="174" name="TextBox 173"/>
          <p:cNvSpPr txBox="1"/>
          <p:nvPr/>
        </p:nvSpPr>
        <p:spPr>
          <a:xfrm>
            <a:off x="2059854" y="5160867"/>
            <a:ext cx="1051015" cy="584640"/>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25%</a:t>
            </a:r>
            <a:endParaRPr lang="zh-CN" altLang="zh-CN" sz="3200" dirty="0">
              <a:solidFill>
                <a:schemeClr val="bg1"/>
              </a:solidFill>
              <a:latin typeface="微软雅黑" panose="020B0503020204020204" pitchFamily="34" charset="-122"/>
              <a:ea typeface="微软雅黑" panose="020B0503020204020204" pitchFamily="34" charset="-122"/>
            </a:endParaRPr>
          </a:p>
        </p:txBody>
      </p:sp>
      <p:sp>
        <p:nvSpPr>
          <p:cNvPr id="175" name="TextBox 174"/>
          <p:cNvSpPr txBox="1"/>
          <p:nvPr/>
        </p:nvSpPr>
        <p:spPr>
          <a:xfrm>
            <a:off x="4141987" y="5217516"/>
            <a:ext cx="1051015" cy="584640"/>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10%</a:t>
            </a:r>
            <a:endParaRPr lang="zh-CN" altLang="zh-CN" sz="3200" dirty="0">
              <a:solidFill>
                <a:schemeClr val="bg1"/>
              </a:solidFill>
              <a:latin typeface="微软雅黑" panose="020B0503020204020204" pitchFamily="34" charset="-122"/>
              <a:ea typeface="微软雅黑" panose="020B0503020204020204" pitchFamily="34" charset="-122"/>
            </a:endParaRPr>
          </a:p>
        </p:txBody>
      </p:sp>
      <p:sp>
        <p:nvSpPr>
          <p:cNvPr id="176" name="TextBox 175"/>
          <p:cNvSpPr txBox="1"/>
          <p:nvPr/>
        </p:nvSpPr>
        <p:spPr>
          <a:xfrm>
            <a:off x="4730214" y="3069517"/>
            <a:ext cx="1051015" cy="584640"/>
          </a:xfrm>
          <a:prstGeom prst="rect">
            <a:avLst/>
          </a:prstGeom>
          <a:noFill/>
        </p:spPr>
        <p:txBody>
          <a:bodyPr wrap="square" rtlCol="0">
            <a:spAutoFit/>
          </a:bodyPr>
          <a:lstStyle/>
          <a:p>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7" name="Freeform 512"/>
          <p:cNvSpPr/>
          <p:nvPr/>
        </p:nvSpPr>
        <p:spPr bwMode="auto">
          <a:xfrm>
            <a:off x="7109154" y="2466413"/>
            <a:ext cx="113496" cy="224850"/>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p:spPr>
        <p:txBody>
          <a:bodyPr vert="horz" wrap="square" lIns="91419" tIns="45709" rIns="91419" bIns="45709" numCol="1" anchor="t" anchorCtr="0" compatLnSpc="1"/>
          <a:lstStyle/>
          <a:p>
            <a:endParaRPr lang="zh-CN" altLang="en-US">
              <a:solidFill>
                <a:srgbClr val="3399FF"/>
              </a:solidFill>
            </a:endParaRPr>
          </a:p>
        </p:txBody>
      </p:sp>
      <p:sp>
        <p:nvSpPr>
          <p:cNvPr id="178" name="TextBox 177"/>
          <p:cNvSpPr txBox="1"/>
          <p:nvPr/>
        </p:nvSpPr>
        <p:spPr>
          <a:xfrm>
            <a:off x="7233474" y="2366119"/>
            <a:ext cx="3002904" cy="463529"/>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支出成本</a:t>
            </a:r>
            <a:r>
              <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rPr>
              <a:t>概述</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9" name="TextBox 178"/>
          <p:cNvSpPr txBox="1"/>
          <p:nvPr/>
        </p:nvSpPr>
        <p:spPr>
          <a:xfrm>
            <a:off x="7244850" y="2907621"/>
            <a:ext cx="4072023" cy="2677036"/>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zh-CN" sz="1600" dirty="0"/>
              <a:t>我们必须清醒地看到前进中的困难与挑战，正视自身存在的差距与不足，以更加坚定的信念、更加饱满的热情、更加务实的作风、更加强大的合力，共同谱写公司发展的新篇章，为集团公司油气主业发展提供强有力的金融服务与支持。</a:t>
            </a:r>
            <a:endParaRPr lang="zh-CN" altLang="en-US" sz="1600" dirty="0"/>
          </a:p>
          <a:p>
            <a:endParaRPr lang="zh-CN" altLang="en-US" sz="1600" dirty="0"/>
          </a:p>
        </p:txBody>
      </p:sp>
      <p:sp>
        <p:nvSpPr>
          <p:cNvPr id="180" name="TextBox 179"/>
          <p:cNvSpPr txBox="1"/>
          <p:nvPr/>
        </p:nvSpPr>
        <p:spPr>
          <a:xfrm>
            <a:off x="3022087" y="1735528"/>
            <a:ext cx="1051015" cy="584640"/>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25%</a:t>
            </a:r>
            <a:endParaRPr lang="zh-CN" altLang="zh-CN" sz="3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699"/>
                            </p:stCondLst>
                            <p:childTnLst>
                              <p:par>
                                <p:cTn id="25" presetID="31" presetClass="entr" presetSubtype="0" fill="hold" grpId="0" nodeType="afterEffect">
                                  <p:stCondLst>
                                    <p:cond delay="0"/>
                                  </p:stCondLst>
                                  <p:childTnLst>
                                    <p:set>
                                      <p:cBhvr>
                                        <p:cTn id="26" dur="1" fill="hold">
                                          <p:stCondLst>
                                            <p:cond delay="0"/>
                                          </p:stCondLst>
                                        </p:cTn>
                                        <p:tgtEl>
                                          <p:spTgt spid="166"/>
                                        </p:tgtEl>
                                        <p:attrNameLst>
                                          <p:attrName>style.visibility</p:attrName>
                                        </p:attrNameLst>
                                      </p:cBhvr>
                                      <p:to>
                                        <p:strVal val="visible"/>
                                      </p:to>
                                    </p:set>
                                    <p:anim calcmode="lin" valueType="num">
                                      <p:cBhvr>
                                        <p:cTn id="27" dur="500" fill="hold"/>
                                        <p:tgtEl>
                                          <p:spTgt spid="166"/>
                                        </p:tgtEl>
                                        <p:attrNameLst>
                                          <p:attrName>ppt_w</p:attrName>
                                        </p:attrNameLst>
                                      </p:cBhvr>
                                      <p:tavLst>
                                        <p:tav tm="0">
                                          <p:val>
                                            <p:fltVal val="0"/>
                                          </p:val>
                                        </p:tav>
                                        <p:tav tm="100000">
                                          <p:val>
                                            <p:strVal val="#ppt_w"/>
                                          </p:val>
                                        </p:tav>
                                      </p:tavLst>
                                    </p:anim>
                                    <p:anim calcmode="lin" valueType="num">
                                      <p:cBhvr>
                                        <p:cTn id="28" dur="500" fill="hold"/>
                                        <p:tgtEl>
                                          <p:spTgt spid="166"/>
                                        </p:tgtEl>
                                        <p:attrNameLst>
                                          <p:attrName>ppt_h</p:attrName>
                                        </p:attrNameLst>
                                      </p:cBhvr>
                                      <p:tavLst>
                                        <p:tav tm="0">
                                          <p:val>
                                            <p:fltVal val="0"/>
                                          </p:val>
                                        </p:tav>
                                        <p:tav tm="100000">
                                          <p:val>
                                            <p:strVal val="#ppt_h"/>
                                          </p:val>
                                        </p:tav>
                                      </p:tavLst>
                                    </p:anim>
                                    <p:anim calcmode="lin" valueType="num">
                                      <p:cBhvr>
                                        <p:cTn id="29" dur="500" fill="hold"/>
                                        <p:tgtEl>
                                          <p:spTgt spid="166"/>
                                        </p:tgtEl>
                                        <p:attrNameLst>
                                          <p:attrName>style.rotation</p:attrName>
                                        </p:attrNameLst>
                                      </p:cBhvr>
                                      <p:tavLst>
                                        <p:tav tm="0">
                                          <p:val>
                                            <p:fltVal val="90"/>
                                          </p:val>
                                        </p:tav>
                                        <p:tav tm="100000">
                                          <p:val>
                                            <p:fltVal val="0"/>
                                          </p:val>
                                        </p:tav>
                                      </p:tavLst>
                                    </p:anim>
                                    <p:animEffect transition="in" filter="fade">
                                      <p:cBhvr>
                                        <p:cTn id="30" dur="500"/>
                                        <p:tgtEl>
                                          <p:spTgt spid="166"/>
                                        </p:tgtEl>
                                      </p:cBhvr>
                                    </p:animEffect>
                                  </p:childTnLst>
                                </p:cTn>
                              </p:par>
                            </p:childTnLst>
                          </p:cTn>
                        </p:par>
                        <p:par>
                          <p:cTn id="31" fill="hold">
                            <p:stCondLst>
                              <p:cond delay="2199"/>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72"/>
                                        </p:tgtEl>
                                        <p:attrNameLst>
                                          <p:attrName>style.visibility</p:attrName>
                                        </p:attrNameLst>
                                      </p:cBhvr>
                                      <p:to>
                                        <p:strVal val="visible"/>
                                      </p:to>
                                    </p:set>
                                    <p:anim calcmode="lin" valueType="num">
                                      <p:cBhvr>
                                        <p:cTn id="34" dur="500" fill="hold"/>
                                        <p:tgtEl>
                                          <p:spTgt spid="172"/>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72"/>
                                        </p:tgtEl>
                                        <p:attrNameLst>
                                          <p:attrName>ppt_y</p:attrName>
                                        </p:attrNameLst>
                                      </p:cBhvr>
                                      <p:tavLst>
                                        <p:tav tm="0">
                                          <p:val>
                                            <p:strVal val="#ppt_y"/>
                                          </p:val>
                                        </p:tav>
                                        <p:tav tm="100000">
                                          <p:val>
                                            <p:strVal val="#ppt_y"/>
                                          </p:val>
                                        </p:tav>
                                      </p:tavLst>
                                    </p:anim>
                                    <p:anim calcmode="lin" valueType="num">
                                      <p:cBhvr>
                                        <p:cTn id="36" dur="500" fill="hold"/>
                                        <p:tgtEl>
                                          <p:spTgt spid="172"/>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72"/>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72"/>
                                        </p:tgtEl>
                                      </p:cBhvr>
                                    </p:animEffect>
                                  </p:childTnLst>
                                </p:cTn>
                              </p:par>
                            </p:childTnLst>
                          </p:cTn>
                        </p:par>
                        <p:par>
                          <p:cTn id="39" fill="hold">
                            <p:stCondLst>
                              <p:cond delay="2849"/>
                            </p:stCondLst>
                            <p:childTnLst>
                              <p:par>
                                <p:cTn id="40" presetID="31" presetClass="entr" presetSubtype="0" fill="hold" grpId="0" nodeType="afterEffect">
                                  <p:stCondLst>
                                    <p:cond delay="0"/>
                                  </p:stCondLst>
                                  <p:childTnLst>
                                    <p:set>
                                      <p:cBhvr>
                                        <p:cTn id="41" dur="1" fill="hold">
                                          <p:stCondLst>
                                            <p:cond delay="0"/>
                                          </p:stCondLst>
                                        </p:cTn>
                                        <p:tgtEl>
                                          <p:spTgt spid="168"/>
                                        </p:tgtEl>
                                        <p:attrNameLst>
                                          <p:attrName>style.visibility</p:attrName>
                                        </p:attrNameLst>
                                      </p:cBhvr>
                                      <p:to>
                                        <p:strVal val="visible"/>
                                      </p:to>
                                    </p:set>
                                    <p:anim calcmode="lin" valueType="num">
                                      <p:cBhvr>
                                        <p:cTn id="42" dur="500" fill="hold"/>
                                        <p:tgtEl>
                                          <p:spTgt spid="168"/>
                                        </p:tgtEl>
                                        <p:attrNameLst>
                                          <p:attrName>ppt_w</p:attrName>
                                        </p:attrNameLst>
                                      </p:cBhvr>
                                      <p:tavLst>
                                        <p:tav tm="0">
                                          <p:val>
                                            <p:fltVal val="0"/>
                                          </p:val>
                                        </p:tav>
                                        <p:tav tm="100000">
                                          <p:val>
                                            <p:strVal val="#ppt_w"/>
                                          </p:val>
                                        </p:tav>
                                      </p:tavLst>
                                    </p:anim>
                                    <p:anim calcmode="lin" valueType="num">
                                      <p:cBhvr>
                                        <p:cTn id="43" dur="500" fill="hold"/>
                                        <p:tgtEl>
                                          <p:spTgt spid="168"/>
                                        </p:tgtEl>
                                        <p:attrNameLst>
                                          <p:attrName>ppt_h</p:attrName>
                                        </p:attrNameLst>
                                      </p:cBhvr>
                                      <p:tavLst>
                                        <p:tav tm="0">
                                          <p:val>
                                            <p:fltVal val="0"/>
                                          </p:val>
                                        </p:tav>
                                        <p:tav tm="100000">
                                          <p:val>
                                            <p:strVal val="#ppt_h"/>
                                          </p:val>
                                        </p:tav>
                                      </p:tavLst>
                                    </p:anim>
                                    <p:anim calcmode="lin" valueType="num">
                                      <p:cBhvr>
                                        <p:cTn id="44" dur="500" fill="hold"/>
                                        <p:tgtEl>
                                          <p:spTgt spid="168"/>
                                        </p:tgtEl>
                                        <p:attrNameLst>
                                          <p:attrName>style.rotation</p:attrName>
                                        </p:attrNameLst>
                                      </p:cBhvr>
                                      <p:tavLst>
                                        <p:tav tm="0">
                                          <p:val>
                                            <p:fltVal val="90"/>
                                          </p:val>
                                        </p:tav>
                                        <p:tav tm="100000">
                                          <p:val>
                                            <p:fltVal val="0"/>
                                          </p:val>
                                        </p:tav>
                                      </p:tavLst>
                                    </p:anim>
                                    <p:animEffect transition="in" filter="fade">
                                      <p:cBhvr>
                                        <p:cTn id="45" dur="500"/>
                                        <p:tgtEl>
                                          <p:spTgt spid="168"/>
                                        </p:tgtEl>
                                      </p:cBhvr>
                                    </p:animEffect>
                                  </p:childTnLst>
                                </p:cTn>
                              </p:par>
                            </p:childTnLst>
                          </p:cTn>
                        </p:par>
                        <p:par>
                          <p:cTn id="46" fill="hold">
                            <p:stCondLst>
                              <p:cond delay="3349"/>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180"/>
                                        </p:tgtEl>
                                        <p:attrNameLst>
                                          <p:attrName>style.visibility</p:attrName>
                                        </p:attrNameLst>
                                      </p:cBhvr>
                                      <p:to>
                                        <p:strVal val="visible"/>
                                      </p:to>
                                    </p:set>
                                    <p:anim calcmode="lin" valueType="num">
                                      <p:cBhvr>
                                        <p:cTn id="49" dur="500" fill="hold"/>
                                        <p:tgtEl>
                                          <p:spTgt spid="180"/>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80"/>
                                        </p:tgtEl>
                                        <p:attrNameLst>
                                          <p:attrName>ppt_y</p:attrName>
                                        </p:attrNameLst>
                                      </p:cBhvr>
                                      <p:tavLst>
                                        <p:tav tm="0">
                                          <p:val>
                                            <p:strVal val="#ppt_y"/>
                                          </p:val>
                                        </p:tav>
                                        <p:tav tm="100000">
                                          <p:val>
                                            <p:strVal val="#ppt_y"/>
                                          </p:val>
                                        </p:tav>
                                      </p:tavLst>
                                    </p:anim>
                                    <p:anim calcmode="lin" valueType="num">
                                      <p:cBhvr>
                                        <p:cTn id="51" dur="500" fill="hold"/>
                                        <p:tgtEl>
                                          <p:spTgt spid="180"/>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80"/>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80"/>
                                        </p:tgtEl>
                                      </p:cBhvr>
                                    </p:animEffect>
                                  </p:childTnLst>
                                </p:cTn>
                              </p:par>
                            </p:childTnLst>
                          </p:cTn>
                        </p:par>
                        <p:par>
                          <p:cTn id="54" fill="hold">
                            <p:stCondLst>
                              <p:cond delay="3949"/>
                            </p:stCondLst>
                            <p:childTnLst>
                              <p:par>
                                <p:cTn id="55" presetID="53" presetClass="entr" presetSubtype="16" fill="hold" grpId="0" nodeType="afterEffect">
                                  <p:stCondLst>
                                    <p:cond delay="0"/>
                                  </p:stCondLst>
                                  <p:childTnLst>
                                    <p:set>
                                      <p:cBhvr>
                                        <p:cTn id="56" dur="1" fill="hold">
                                          <p:stCondLst>
                                            <p:cond delay="0"/>
                                          </p:stCondLst>
                                        </p:cTn>
                                        <p:tgtEl>
                                          <p:spTgt spid="171"/>
                                        </p:tgtEl>
                                        <p:attrNameLst>
                                          <p:attrName>style.visibility</p:attrName>
                                        </p:attrNameLst>
                                      </p:cBhvr>
                                      <p:to>
                                        <p:strVal val="visible"/>
                                      </p:to>
                                    </p:set>
                                    <p:anim calcmode="lin" valueType="num">
                                      <p:cBhvr>
                                        <p:cTn id="57" dur="400" fill="hold"/>
                                        <p:tgtEl>
                                          <p:spTgt spid="171"/>
                                        </p:tgtEl>
                                        <p:attrNameLst>
                                          <p:attrName>ppt_w</p:attrName>
                                        </p:attrNameLst>
                                      </p:cBhvr>
                                      <p:tavLst>
                                        <p:tav tm="0">
                                          <p:val>
                                            <p:fltVal val="0"/>
                                          </p:val>
                                        </p:tav>
                                        <p:tav tm="100000">
                                          <p:val>
                                            <p:strVal val="#ppt_w"/>
                                          </p:val>
                                        </p:tav>
                                      </p:tavLst>
                                    </p:anim>
                                    <p:anim calcmode="lin" valueType="num">
                                      <p:cBhvr>
                                        <p:cTn id="58" dur="400" fill="hold"/>
                                        <p:tgtEl>
                                          <p:spTgt spid="171"/>
                                        </p:tgtEl>
                                        <p:attrNameLst>
                                          <p:attrName>ppt_h</p:attrName>
                                        </p:attrNameLst>
                                      </p:cBhvr>
                                      <p:tavLst>
                                        <p:tav tm="0">
                                          <p:val>
                                            <p:fltVal val="0"/>
                                          </p:val>
                                        </p:tav>
                                        <p:tav tm="100000">
                                          <p:val>
                                            <p:strVal val="#ppt_h"/>
                                          </p:val>
                                        </p:tav>
                                      </p:tavLst>
                                    </p:anim>
                                    <p:animEffect transition="in" filter="fade">
                                      <p:cBhvr>
                                        <p:cTn id="59" dur="400"/>
                                        <p:tgtEl>
                                          <p:spTgt spid="171"/>
                                        </p:tgtEl>
                                      </p:cBhvr>
                                    </p:animEffect>
                                  </p:childTnLst>
                                </p:cTn>
                              </p:par>
                            </p:childTnLst>
                          </p:cTn>
                        </p:par>
                        <p:par>
                          <p:cTn id="60" fill="hold">
                            <p:stCondLst>
                              <p:cond delay="4449"/>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76"/>
                                        </p:tgtEl>
                                        <p:attrNameLst>
                                          <p:attrName>style.visibility</p:attrName>
                                        </p:attrNameLst>
                                      </p:cBhvr>
                                      <p:to>
                                        <p:strVal val="visible"/>
                                      </p:to>
                                    </p:set>
                                    <p:anim calcmode="lin" valueType="num">
                                      <p:cBhvr>
                                        <p:cTn id="63" dur="500" fill="hold"/>
                                        <p:tgtEl>
                                          <p:spTgt spid="176"/>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76"/>
                                        </p:tgtEl>
                                        <p:attrNameLst>
                                          <p:attrName>ppt_y</p:attrName>
                                        </p:attrNameLst>
                                      </p:cBhvr>
                                      <p:tavLst>
                                        <p:tav tm="0">
                                          <p:val>
                                            <p:strVal val="#ppt_y"/>
                                          </p:val>
                                        </p:tav>
                                        <p:tav tm="100000">
                                          <p:val>
                                            <p:strVal val="#ppt_y"/>
                                          </p:val>
                                        </p:tav>
                                      </p:tavLst>
                                    </p:anim>
                                    <p:anim calcmode="lin" valueType="num">
                                      <p:cBhvr>
                                        <p:cTn id="65" dur="500" fill="hold"/>
                                        <p:tgtEl>
                                          <p:spTgt spid="176"/>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76"/>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76"/>
                                        </p:tgtEl>
                                      </p:cBhvr>
                                    </p:animEffect>
                                  </p:childTnLst>
                                </p:cTn>
                              </p:par>
                            </p:childTnLst>
                          </p:cTn>
                        </p:par>
                        <p:par>
                          <p:cTn id="68" fill="hold">
                            <p:stCondLst>
                              <p:cond delay="4949"/>
                            </p:stCondLst>
                            <p:childTnLst>
                              <p:par>
                                <p:cTn id="69" presetID="31" presetClass="entr" presetSubtype="0" fill="hold" grpId="0" nodeType="afterEffect">
                                  <p:stCondLst>
                                    <p:cond delay="0"/>
                                  </p:stCondLst>
                                  <p:childTnLst>
                                    <p:set>
                                      <p:cBhvr>
                                        <p:cTn id="70" dur="1" fill="hold">
                                          <p:stCondLst>
                                            <p:cond delay="0"/>
                                          </p:stCondLst>
                                        </p:cTn>
                                        <p:tgtEl>
                                          <p:spTgt spid="170"/>
                                        </p:tgtEl>
                                        <p:attrNameLst>
                                          <p:attrName>style.visibility</p:attrName>
                                        </p:attrNameLst>
                                      </p:cBhvr>
                                      <p:to>
                                        <p:strVal val="visible"/>
                                      </p:to>
                                    </p:set>
                                    <p:anim calcmode="lin" valueType="num">
                                      <p:cBhvr>
                                        <p:cTn id="71" dur="500" fill="hold"/>
                                        <p:tgtEl>
                                          <p:spTgt spid="170"/>
                                        </p:tgtEl>
                                        <p:attrNameLst>
                                          <p:attrName>ppt_w</p:attrName>
                                        </p:attrNameLst>
                                      </p:cBhvr>
                                      <p:tavLst>
                                        <p:tav tm="0">
                                          <p:val>
                                            <p:fltVal val="0"/>
                                          </p:val>
                                        </p:tav>
                                        <p:tav tm="100000">
                                          <p:val>
                                            <p:strVal val="#ppt_w"/>
                                          </p:val>
                                        </p:tav>
                                      </p:tavLst>
                                    </p:anim>
                                    <p:anim calcmode="lin" valueType="num">
                                      <p:cBhvr>
                                        <p:cTn id="72" dur="500" fill="hold"/>
                                        <p:tgtEl>
                                          <p:spTgt spid="170"/>
                                        </p:tgtEl>
                                        <p:attrNameLst>
                                          <p:attrName>ppt_h</p:attrName>
                                        </p:attrNameLst>
                                      </p:cBhvr>
                                      <p:tavLst>
                                        <p:tav tm="0">
                                          <p:val>
                                            <p:fltVal val="0"/>
                                          </p:val>
                                        </p:tav>
                                        <p:tav tm="100000">
                                          <p:val>
                                            <p:strVal val="#ppt_h"/>
                                          </p:val>
                                        </p:tav>
                                      </p:tavLst>
                                    </p:anim>
                                    <p:anim calcmode="lin" valueType="num">
                                      <p:cBhvr>
                                        <p:cTn id="73" dur="500" fill="hold"/>
                                        <p:tgtEl>
                                          <p:spTgt spid="170"/>
                                        </p:tgtEl>
                                        <p:attrNameLst>
                                          <p:attrName>style.rotation</p:attrName>
                                        </p:attrNameLst>
                                      </p:cBhvr>
                                      <p:tavLst>
                                        <p:tav tm="0">
                                          <p:val>
                                            <p:fltVal val="90"/>
                                          </p:val>
                                        </p:tav>
                                        <p:tav tm="100000">
                                          <p:val>
                                            <p:fltVal val="0"/>
                                          </p:val>
                                        </p:tav>
                                      </p:tavLst>
                                    </p:anim>
                                    <p:animEffect transition="in" filter="fade">
                                      <p:cBhvr>
                                        <p:cTn id="74" dur="500"/>
                                        <p:tgtEl>
                                          <p:spTgt spid="170"/>
                                        </p:tgtEl>
                                      </p:cBhvr>
                                    </p:animEffect>
                                  </p:childTnLst>
                                </p:cTn>
                              </p:par>
                            </p:childTnLst>
                          </p:cTn>
                        </p:par>
                        <p:par>
                          <p:cTn id="75" fill="hold">
                            <p:stCondLst>
                              <p:cond delay="5449"/>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175"/>
                                        </p:tgtEl>
                                        <p:attrNameLst>
                                          <p:attrName>style.visibility</p:attrName>
                                        </p:attrNameLst>
                                      </p:cBhvr>
                                      <p:to>
                                        <p:strVal val="visible"/>
                                      </p:to>
                                    </p:set>
                                    <p:anim calcmode="lin" valueType="num">
                                      <p:cBhvr>
                                        <p:cTn id="78" dur="500" fill="hold"/>
                                        <p:tgtEl>
                                          <p:spTgt spid="175"/>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175"/>
                                        </p:tgtEl>
                                        <p:attrNameLst>
                                          <p:attrName>ppt_y</p:attrName>
                                        </p:attrNameLst>
                                      </p:cBhvr>
                                      <p:tavLst>
                                        <p:tav tm="0">
                                          <p:val>
                                            <p:strVal val="#ppt_y"/>
                                          </p:val>
                                        </p:tav>
                                        <p:tav tm="100000">
                                          <p:val>
                                            <p:strVal val="#ppt_y"/>
                                          </p:val>
                                        </p:tav>
                                      </p:tavLst>
                                    </p:anim>
                                    <p:anim calcmode="lin" valueType="num">
                                      <p:cBhvr>
                                        <p:cTn id="80" dur="500" fill="hold"/>
                                        <p:tgtEl>
                                          <p:spTgt spid="175"/>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175"/>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175"/>
                                        </p:tgtEl>
                                      </p:cBhvr>
                                    </p:animEffect>
                                  </p:childTnLst>
                                </p:cTn>
                              </p:par>
                            </p:childTnLst>
                          </p:cTn>
                        </p:par>
                        <p:par>
                          <p:cTn id="83" fill="hold">
                            <p:stCondLst>
                              <p:cond delay="6049"/>
                            </p:stCondLst>
                            <p:childTnLst>
                              <p:par>
                                <p:cTn id="84" presetID="31" presetClass="entr" presetSubtype="0" fill="hold" grpId="0"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 calcmode="lin" valueType="num">
                                      <p:cBhvr>
                                        <p:cTn id="88" dur="500" fill="hold"/>
                                        <p:tgtEl>
                                          <p:spTgt spid="169"/>
                                        </p:tgtEl>
                                        <p:attrNameLst>
                                          <p:attrName>style.rotation</p:attrName>
                                        </p:attrNameLst>
                                      </p:cBhvr>
                                      <p:tavLst>
                                        <p:tav tm="0">
                                          <p:val>
                                            <p:fltVal val="90"/>
                                          </p:val>
                                        </p:tav>
                                        <p:tav tm="100000">
                                          <p:val>
                                            <p:fltVal val="0"/>
                                          </p:val>
                                        </p:tav>
                                      </p:tavLst>
                                    </p:anim>
                                    <p:animEffect transition="in" filter="fade">
                                      <p:cBhvr>
                                        <p:cTn id="89" dur="500"/>
                                        <p:tgtEl>
                                          <p:spTgt spid="169"/>
                                        </p:tgtEl>
                                      </p:cBhvr>
                                    </p:animEffect>
                                  </p:childTnLst>
                                </p:cTn>
                              </p:par>
                            </p:childTnLst>
                          </p:cTn>
                        </p:par>
                        <p:par>
                          <p:cTn id="90" fill="hold">
                            <p:stCondLst>
                              <p:cond delay="6549"/>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174"/>
                                        </p:tgtEl>
                                        <p:attrNameLst>
                                          <p:attrName>style.visibility</p:attrName>
                                        </p:attrNameLst>
                                      </p:cBhvr>
                                      <p:to>
                                        <p:strVal val="visible"/>
                                      </p:to>
                                    </p:set>
                                    <p:anim calcmode="lin" valueType="num">
                                      <p:cBhvr>
                                        <p:cTn id="93" dur="500" fill="hold"/>
                                        <p:tgtEl>
                                          <p:spTgt spid="174"/>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174"/>
                                        </p:tgtEl>
                                        <p:attrNameLst>
                                          <p:attrName>ppt_y</p:attrName>
                                        </p:attrNameLst>
                                      </p:cBhvr>
                                      <p:tavLst>
                                        <p:tav tm="0">
                                          <p:val>
                                            <p:strVal val="#ppt_y"/>
                                          </p:val>
                                        </p:tav>
                                        <p:tav tm="100000">
                                          <p:val>
                                            <p:strVal val="#ppt_y"/>
                                          </p:val>
                                        </p:tav>
                                      </p:tavLst>
                                    </p:anim>
                                    <p:anim calcmode="lin" valueType="num">
                                      <p:cBhvr>
                                        <p:cTn id="95" dur="500" fill="hold"/>
                                        <p:tgtEl>
                                          <p:spTgt spid="174"/>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174"/>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174"/>
                                        </p:tgtEl>
                                      </p:cBhvr>
                                    </p:animEffect>
                                  </p:childTnLst>
                                </p:cTn>
                              </p:par>
                            </p:childTnLst>
                          </p:cTn>
                        </p:par>
                        <p:par>
                          <p:cTn id="98" fill="hold">
                            <p:stCondLst>
                              <p:cond delay="7149"/>
                            </p:stCondLst>
                            <p:childTnLst>
                              <p:par>
                                <p:cTn id="99" presetID="31" presetClass="entr" presetSubtype="0" fill="hold" grpId="0" nodeType="afterEffect">
                                  <p:stCondLst>
                                    <p:cond delay="0"/>
                                  </p:stCondLst>
                                  <p:childTnLst>
                                    <p:set>
                                      <p:cBhvr>
                                        <p:cTn id="100" dur="1" fill="hold">
                                          <p:stCondLst>
                                            <p:cond delay="0"/>
                                          </p:stCondLst>
                                        </p:cTn>
                                        <p:tgtEl>
                                          <p:spTgt spid="167"/>
                                        </p:tgtEl>
                                        <p:attrNameLst>
                                          <p:attrName>style.visibility</p:attrName>
                                        </p:attrNameLst>
                                      </p:cBhvr>
                                      <p:to>
                                        <p:strVal val="visible"/>
                                      </p:to>
                                    </p:set>
                                    <p:anim calcmode="lin" valueType="num">
                                      <p:cBhvr>
                                        <p:cTn id="101" dur="500" fill="hold"/>
                                        <p:tgtEl>
                                          <p:spTgt spid="167"/>
                                        </p:tgtEl>
                                        <p:attrNameLst>
                                          <p:attrName>ppt_w</p:attrName>
                                        </p:attrNameLst>
                                      </p:cBhvr>
                                      <p:tavLst>
                                        <p:tav tm="0">
                                          <p:val>
                                            <p:fltVal val="0"/>
                                          </p:val>
                                        </p:tav>
                                        <p:tav tm="100000">
                                          <p:val>
                                            <p:strVal val="#ppt_w"/>
                                          </p:val>
                                        </p:tav>
                                      </p:tavLst>
                                    </p:anim>
                                    <p:anim calcmode="lin" valueType="num">
                                      <p:cBhvr>
                                        <p:cTn id="102" dur="500" fill="hold"/>
                                        <p:tgtEl>
                                          <p:spTgt spid="167"/>
                                        </p:tgtEl>
                                        <p:attrNameLst>
                                          <p:attrName>ppt_h</p:attrName>
                                        </p:attrNameLst>
                                      </p:cBhvr>
                                      <p:tavLst>
                                        <p:tav tm="0">
                                          <p:val>
                                            <p:fltVal val="0"/>
                                          </p:val>
                                        </p:tav>
                                        <p:tav tm="100000">
                                          <p:val>
                                            <p:strVal val="#ppt_h"/>
                                          </p:val>
                                        </p:tav>
                                      </p:tavLst>
                                    </p:anim>
                                    <p:anim calcmode="lin" valueType="num">
                                      <p:cBhvr>
                                        <p:cTn id="103" dur="500" fill="hold"/>
                                        <p:tgtEl>
                                          <p:spTgt spid="167"/>
                                        </p:tgtEl>
                                        <p:attrNameLst>
                                          <p:attrName>style.rotation</p:attrName>
                                        </p:attrNameLst>
                                      </p:cBhvr>
                                      <p:tavLst>
                                        <p:tav tm="0">
                                          <p:val>
                                            <p:fltVal val="90"/>
                                          </p:val>
                                        </p:tav>
                                        <p:tav tm="100000">
                                          <p:val>
                                            <p:fltVal val="0"/>
                                          </p:val>
                                        </p:tav>
                                      </p:tavLst>
                                    </p:anim>
                                    <p:animEffect transition="in" filter="fade">
                                      <p:cBhvr>
                                        <p:cTn id="104" dur="500"/>
                                        <p:tgtEl>
                                          <p:spTgt spid="167"/>
                                        </p:tgtEl>
                                      </p:cBhvr>
                                    </p:animEffect>
                                  </p:childTnLst>
                                </p:cTn>
                              </p:par>
                            </p:childTnLst>
                          </p:cTn>
                        </p:par>
                        <p:par>
                          <p:cTn id="105" fill="hold">
                            <p:stCondLst>
                              <p:cond delay="7649"/>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173"/>
                                        </p:tgtEl>
                                        <p:attrNameLst>
                                          <p:attrName>style.visibility</p:attrName>
                                        </p:attrNameLst>
                                      </p:cBhvr>
                                      <p:to>
                                        <p:strVal val="visible"/>
                                      </p:to>
                                    </p:set>
                                    <p:anim calcmode="lin" valueType="num">
                                      <p:cBhvr>
                                        <p:cTn id="108" dur="500" fill="hold"/>
                                        <p:tgtEl>
                                          <p:spTgt spid="173"/>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173"/>
                                        </p:tgtEl>
                                        <p:attrNameLst>
                                          <p:attrName>ppt_y</p:attrName>
                                        </p:attrNameLst>
                                      </p:cBhvr>
                                      <p:tavLst>
                                        <p:tav tm="0">
                                          <p:val>
                                            <p:strVal val="#ppt_y"/>
                                          </p:val>
                                        </p:tav>
                                        <p:tav tm="100000">
                                          <p:val>
                                            <p:strVal val="#ppt_y"/>
                                          </p:val>
                                        </p:tav>
                                      </p:tavLst>
                                    </p:anim>
                                    <p:anim calcmode="lin" valueType="num">
                                      <p:cBhvr>
                                        <p:cTn id="110" dur="500" fill="hold"/>
                                        <p:tgtEl>
                                          <p:spTgt spid="173"/>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173"/>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173"/>
                                        </p:tgtEl>
                                      </p:cBhvr>
                                    </p:animEffect>
                                  </p:childTnLst>
                                </p:cTn>
                              </p:par>
                            </p:childTnLst>
                          </p:cTn>
                        </p:par>
                        <p:par>
                          <p:cTn id="113" fill="hold">
                            <p:stCondLst>
                              <p:cond delay="8249"/>
                            </p:stCondLst>
                            <p:childTnLst>
                              <p:par>
                                <p:cTn id="114" presetID="22" presetClass="entr" presetSubtype="8" fill="hold" nodeType="afterEffect">
                                  <p:stCondLst>
                                    <p:cond delay="0"/>
                                  </p:stCondLst>
                                  <p:childTnLst>
                                    <p:set>
                                      <p:cBhvr>
                                        <p:cTn id="115" dur="1" fill="hold">
                                          <p:stCondLst>
                                            <p:cond delay="0"/>
                                          </p:stCondLst>
                                        </p:cTn>
                                        <p:tgtEl>
                                          <p:spTgt spid="137"/>
                                        </p:tgtEl>
                                        <p:attrNameLst>
                                          <p:attrName>style.visibility</p:attrName>
                                        </p:attrNameLst>
                                      </p:cBhvr>
                                      <p:to>
                                        <p:strVal val="visible"/>
                                      </p:to>
                                    </p:set>
                                    <p:animEffect transition="in" filter="wipe(left)">
                                      <p:cBhvr>
                                        <p:cTn id="116" dur="250"/>
                                        <p:tgtEl>
                                          <p:spTgt spid="137"/>
                                        </p:tgtEl>
                                      </p:cBhvr>
                                    </p:animEffect>
                                  </p:childTnLst>
                                </p:cTn>
                              </p:par>
                            </p:childTnLst>
                          </p:cTn>
                        </p:par>
                        <p:par>
                          <p:cTn id="117" fill="hold">
                            <p:stCondLst>
                              <p:cond delay="8749"/>
                            </p:stCondLst>
                            <p:childTnLst>
                              <p:par>
                                <p:cTn id="118" presetID="22" presetClass="entr" presetSubtype="2" fill="hold" nodeType="afterEffect">
                                  <p:stCondLst>
                                    <p:cond delay="0"/>
                                  </p:stCondLst>
                                  <p:childTnLst>
                                    <p:set>
                                      <p:cBhvr>
                                        <p:cTn id="119" dur="1" fill="hold">
                                          <p:stCondLst>
                                            <p:cond delay="0"/>
                                          </p:stCondLst>
                                        </p:cTn>
                                        <p:tgtEl>
                                          <p:spTgt spid="138"/>
                                        </p:tgtEl>
                                        <p:attrNameLst>
                                          <p:attrName>style.visibility</p:attrName>
                                        </p:attrNameLst>
                                      </p:cBhvr>
                                      <p:to>
                                        <p:strVal val="visible"/>
                                      </p:to>
                                    </p:set>
                                    <p:animEffect transition="in" filter="wipe(right)">
                                      <p:cBhvr>
                                        <p:cTn id="120" dur="250"/>
                                        <p:tgtEl>
                                          <p:spTgt spid="138"/>
                                        </p:tgtEl>
                                      </p:cBhvr>
                                    </p:animEffect>
                                  </p:childTnLst>
                                </p:cTn>
                              </p:par>
                            </p:childTnLst>
                          </p:cTn>
                        </p:par>
                        <p:par>
                          <p:cTn id="121" fill="hold">
                            <p:stCondLst>
                              <p:cond delay="9249"/>
                            </p:stCondLst>
                            <p:childTnLst>
                              <p:par>
                                <p:cTn id="122" presetID="22" presetClass="entr" presetSubtype="2" fill="hold" nodeType="afterEffect">
                                  <p:stCondLst>
                                    <p:cond delay="0"/>
                                  </p:stCondLst>
                                  <p:childTnLst>
                                    <p:set>
                                      <p:cBhvr>
                                        <p:cTn id="123" dur="1" fill="hold">
                                          <p:stCondLst>
                                            <p:cond delay="0"/>
                                          </p:stCondLst>
                                        </p:cTn>
                                        <p:tgtEl>
                                          <p:spTgt spid="129"/>
                                        </p:tgtEl>
                                        <p:attrNameLst>
                                          <p:attrName>style.visibility</p:attrName>
                                        </p:attrNameLst>
                                      </p:cBhvr>
                                      <p:to>
                                        <p:strVal val="visible"/>
                                      </p:to>
                                    </p:set>
                                    <p:animEffect transition="in" filter="wipe(right)">
                                      <p:cBhvr>
                                        <p:cTn id="124" dur="250"/>
                                        <p:tgtEl>
                                          <p:spTgt spid="129"/>
                                        </p:tgtEl>
                                      </p:cBhvr>
                                    </p:animEffect>
                                  </p:childTnLst>
                                </p:cTn>
                              </p:par>
                              <p:par>
                                <p:cTn id="125" presetID="22" presetClass="entr" presetSubtype="8" fill="hold" nodeType="withEffect">
                                  <p:stCondLst>
                                    <p:cond delay="0"/>
                                  </p:stCondLst>
                                  <p:childTnLst>
                                    <p:set>
                                      <p:cBhvr>
                                        <p:cTn id="126" dur="1" fill="hold">
                                          <p:stCondLst>
                                            <p:cond delay="0"/>
                                          </p:stCondLst>
                                        </p:cTn>
                                        <p:tgtEl>
                                          <p:spTgt spid="130"/>
                                        </p:tgtEl>
                                        <p:attrNameLst>
                                          <p:attrName>style.visibility</p:attrName>
                                        </p:attrNameLst>
                                      </p:cBhvr>
                                      <p:to>
                                        <p:strVal val="visible"/>
                                      </p:to>
                                    </p:set>
                                    <p:animEffect transition="in" filter="wipe(left)">
                                      <p:cBhvr>
                                        <p:cTn id="127" dur="250"/>
                                        <p:tgtEl>
                                          <p:spTgt spid="130"/>
                                        </p:tgtEl>
                                      </p:cBhvr>
                                    </p:animEffect>
                                  </p:childTnLst>
                                </p:cTn>
                              </p:par>
                            </p:childTnLst>
                          </p:cTn>
                        </p:par>
                        <p:par>
                          <p:cTn id="128" fill="hold">
                            <p:stCondLst>
                              <p:cond delay="9749"/>
                            </p:stCondLst>
                            <p:childTnLst>
                              <p:par>
                                <p:cTn id="129" presetID="22" presetClass="entr" presetSubtype="8" fill="hold" nodeType="afterEffect">
                                  <p:stCondLst>
                                    <p:cond delay="0"/>
                                  </p:stCondLst>
                                  <p:childTnLst>
                                    <p:set>
                                      <p:cBhvr>
                                        <p:cTn id="130" dur="1" fill="hold">
                                          <p:stCondLst>
                                            <p:cond delay="0"/>
                                          </p:stCondLst>
                                        </p:cTn>
                                        <p:tgtEl>
                                          <p:spTgt spid="165"/>
                                        </p:tgtEl>
                                        <p:attrNameLst>
                                          <p:attrName>style.visibility</p:attrName>
                                        </p:attrNameLst>
                                      </p:cBhvr>
                                      <p:to>
                                        <p:strVal val="visible"/>
                                      </p:to>
                                    </p:set>
                                    <p:animEffect transition="in" filter="wipe(left)">
                                      <p:cBhvr>
                                        <p:cTn id="131" dur="250"/>
                                        <p:tgtEl>
                                          <p:spTgt spid="165"/>
                                        </p:tgtEl>
                                      </p:cBhvr>
                                    </p:animEffect>
                                  </p:childTnLst>
                                </p:cTn>
                              </p:par>
                            </p:childTnLst>
                          </p:cTn>
                        </p:par>
                        <p:par>
                          <p:cTn id="132" fill="hold">
                            <p:stCondLst>
                              <p:cond delay="10249"/>
                            </p:stCondLst>
                            <p:childTnLst>
                              <p:par>
                                <p:cTn id="133" presetID="22" presetClass="entr" presetSubtype="8" fill="hold" grpId="0" nodeType="afterEffect">
                                  <p:stCondLst>
                                    <p:cond delay="0"/>
                                  </p:stCondLst>
                                  <p:childTnLst>
                                    <p:set>
                                      <p:cBhvr>
                                        <p:cTn id="134" dur="1" fill="hold">
                                          <p:stCondLst>
                                            <p:cond delay="0"/>
                                          </p:stCondLst>
                                        </p:cTn>
                                        <p:tgtEl>
                                          <p:spTgt spid="177"/>
                                        </p:tgtEl>
                                        <p:attrNameLst>
                                          <p:attrName>style.visibility</p:attrName>
                                        </p:attrNameLst>
                                      </p:cBhvr>
                                      <p:to>
                                        <p:strVal val="visible"/>
                                      </p:to>
                                    </p:set>
                                    <p:animEffect transition="in" filter="wipe(left)">
                                      <p:cBhvr>
                                        <p:cTn id="135" dur="250"/>
                                        <p:tgtEl>
                                          <p:spTgt spid="177"/>
                                        </p:tgtEl>
                                      </p:cBhvr>
                                    </p:animEffect>
                                  </p:childTnLst>
                                </p:cTn>
                              </p:par>
                            </p:childTnLst>
                          </p:cTn>
                        </p:par>
                        <p:par>
                          <p:cTn id="136" fill="hold">
                            <p:stCondLst>
                              <p:cond delay="10749"/>
                            </p:stCondLst>
                            <p:childTnLst>
                              <p:par>
                                <p:cTn id="137" presetID="41" presetClass="entr" presetSubtype="0" fill="hold" grpId="0" nodeType="afterEffect">
                                  <p:stCondLst>
                                    <p:cond delay="0"/>
                                  </p:stCondLst>
                                  <p:iterate type="lt">
                                    <p:tmPct val="6667"/>
                                  </p:iterate>
                                  <p:childTnLst>
                                    <p:set>
                                      <p:cBhvr>
                                        <p:cTn id="138" dur="1" fill="hold">
                                          <p:stCondLst>
                                            <p:cond delay="0"/>
                                          </p:stCondLst>
                                        </p:cTn>
                                        <p:tgtEl>
                                          <p:spTgt spid="178"/>
                                        </p:tgtEl>
                                        <p:attrNameLst>
                                          <p:attrName>style.visibility</p:attrName>
                                        </p:attrNameLst>
                                      </p:cBhvr>
                                      <p:to>
                                        <p:strVal val="visible"/>
                                      </p:to>
                                    </p:set>
                                    <p:anim calcmode="lin" valueType="num">
                                      <p:cBhvr>
                                        <p:cTn id="139" dur="500" fill="hold"/>
                                        <p:tgtEl>
                                          <p:spTgt spid="178"/>
                                        </p:tgtEl>
                                        <p:attrNameLst>
                                          <p:attrName>ppt_x</p:attrName>
                                        </p:attrNameLst>
                                      </p:cBhvr>
                                      <p:tavLst>
                                        <p:tav tm="0">
                                          <p:val>
                                            <p:strVal val="#ppt_x"/>
                                          </p:val>
                                        </p:tav>
                                        <p:tav tm="50000">
                                          <p:val>
                                            <p:strVal val="#ppt_x+.1"/>
                                          </p:val>
                                        </p:tav>
                                        <p:tav tm="100000">
                                          <p:val>
                                            <p:strVal val="#ppt_x"/>
                                          </p:val>
                                        </p:tav>
                                      </p:tavLst>
                                    </p:anim>
                                    <p:anim calcmode="lin" valueType="num">
                                      <p:cBhvr>
                                        <p:cTn id="140" dur="500" fill="hold"/>
                                        <p:tgtEl>
                                          <p:spTgt spid="178"/>
                                        </p:tgtEl>
                                        <p:attrNameLst>
                                          <p:attrName>ppt_y</p:attrName>
                                        </p:attrNameLst>
                                      </p:cBhvr>
                                      <p:tavLst>
                                        <p:tav tm="0">
                                          <p:val>
                                            <p:strVal val="#ppt_y"/>
                                          </p:val>
                                        </p:tav>
                                        <p:tav tm="100000">
                                          <p:val>
                                            <p:strVal val="#ppt_y"/>
                                          </p:val>
                                        </p:tav>
                                      </p:tavLst>
                                    </p:anim>
                                    <p:anim calcmode="lin" valueType="num">
                                      <p:cBhvr>
                                        <p:cTn id="141" dur="500" fill="hold"/>
                                        <p:tgtEl>
                                          <p:spTgt spid="178"/>
                                        </p:tgtEl>
                                        <p:attrNameLst>
                                          <p:attrName>ppt_h</p:attrName>
                                        </p:attrNameLst>
                                      </p:cBhvr>
                                      <p:tavLst>
                                        <p:tav tm="0">
                                          <p:val>
                                            <p:strVal val="#ppt_h/10"/>
                                          </p:val>
                                        </p:tav>
                                        <p:tav tm="50000">
                                          <p:val>
                                            <p:strVal val="#ppt_h+.01"/>
                                          </p:val>
                                        </p:tav>
                                        <p:tav tm="100000">
                                          <p:val>
                                            <p:strVal val="#ppt_h"/>
                                          </p:val>
                                        </p:tav>
                                      </p:tavLst>
                                    </p:anim>
                                    <p:anim calcmode="lin" valueType="num">
                                      <p:cBhvr>
                                        <p:cTn id="142" dur="500" fill="hold"/>
                                        <p:tgtEl>
                                          <p:spTgt spid="178"/>
                                        </p:tgtEl>
                                        <p:attrNameLst>
                                          <p:attrName>ppt_w</p:attrName>
                                        </p:attrNameLst>
                                      </p:cBhvr>
                                      <p:tavLst>
                                        <p:tav tm="0">
                                          <p:val>
                                            <p:strVal val="#ppt_w/10"/>
                                          </p:val>
                                        </p:tav>
                                        <p:tav tm="50000">
                                          <p:val>
                                            <p:strVal val="#ppt_w+.01"/>
                                          </p:val>
                                        </p:tav>
                                        <p:tav tm="100000">
                                          <p:val>
                                            <p:strVal val="#ppt_w"/>
                                          </p:val>
                                        </p:tav>
                                      </p:tavLst>
                                    </p:anim>
                                    <p:animEffect transition="in" filter="fade">
                                      <p:cBhvr>
                                        <p:cTn id="143" dur="500" tmFilter="0,0; .5, 1; 1, 1"/>
                                        <p:tgtEl>
                                          <p:spTgt spid="178"/>
                                        </p:tgtEl>
                                      </p:cBhvr>
                                    </p:animEffect>
                                  </p:childTnLst>
                                </p:cTn>
                              </p:par>
                            </p:childTnLst>
                          </p:cTn>
                        </p:par>
                        <p:par>
                          <p:cTn id="144" fill="hold">
                            <p:stCondLst>
                              <p:cond delay="10166"/>
                            </p:stCondLst>
                            <p:childTnLst>
                              <p:par>
                                <p:cTn id="145" presetID="42" presetClass="entr" presetSubtype="0" fill="hold" grpId="0" nodeType="afterEffect">
                                  <p:stCondLst>
                                    <p:cond delay="0"/>
                                  </p:stCondLst>
                                  <p:childTnLst>
                                    <p:set>
                                      <p:cBhvr>
                                        <p:cTn id="146" dur="1" fill="hold">
                                          <p:stCondLst>
                                            <p:cond delay="0"/>
                                          </p:stCondLst>
                                        </p:cTn>
                                        <p:tgtEl>
                                          <p:spTgt spid="179"/>
                                        </p:tgtEl>
                                        <p:attrNameLst>
                                          <p:attrName>style.visibility</p:attrName>
                                        </p:attrNameLst>
                                      </p:cBhvr>
                                      <p:to>
                                        <p:strVal val="visible"/>
                                      </p:to>
                                    </p:set>
                                    <p:animEffect transition="in" filter="fade">
                                      <p:cBhvr>
                                        <p:cTn id="147" dur="500"/>
                                        <p:tgtEl>
                                          <p:spTgt spid="179"/>
                                        </p:tgtEl>
                                      </p:cBhvr>
                                    </p:animEffect>
                                    <p:anim calcmode="lin" valueType="num">
                                      <p:cBhvr>
                                        <p:cTn id="148" dur="500" fill="hold"/>
                                        <p:tgtEl>
                                          <p:spTgt spid="179"/>
                                        </p:tgtEl>
                                        <p:attrNameLst>
                                          <p:attrName>ppt_x</p:attrName>
                                        </p:attrNameLst>
                                      </p:cBhvr>
                                      <p:tavLst>
                                        <p:tav tm="0">
                                          <p:val>
                                            <p:strVal val="#ppt_x"/>
                                          </p:val>
                                        </p:tav>
                                        <p:tav tm="100000">
                                          <p:val>
                                            <p:strVal val="#ppt_x"/>
                                          </p:val>
                                        </p:tav>
                                      </p:tavLst>
                                    </p:anim>
                                    <p:anim calcmode="lin" valueType="num">
                                      <p:cBhvr>
                                        <p:cTn id="149" dur="500" fill="hold"/>
                                        <p:tgtEl>
                                          <p:spTgt spid="1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166" grpId="0" animBg="1"/>
      <p:bldP spid="167" grpId="0" animBg="1"/>
      <p:bldP spid="168" grpId="0" animBg="1"/>
      <p:bldP spid="169" grpId="0" animBg="1"/>
      <p:bldP spid="170" grpId="0" animBg="1"/>
      <p:bldP spid="171" grpId="0" animBg="1"/>
      <p:bldP spid="172" grpId="0"/>
      <p:bldP spid="173" grpId="0"/>
      <p:bldP spid="174" grpId="0"/>
      <p:bldP spid="175" grpId="0"/>
      <p:bldP spid="176" grpId="0"/>
      <p:bldP spid="177" grpId="0" animBg="1"/>
      <p:bldP spid="178" grpId="0"/>
      <p:bldP spid="179" grpId="0"/>
      <p:bldP spid="18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文本框 33"/>
          <p:cNvSpPr txBox="1"/>
          <p:nvPr/>
        </p:nvSpPr>
        <p:spPr>
          <a:xfrm>
            <a:off x="6052671" y="2085193"/>
            <a:ext cx="3211025" cy="769263"/>
          </a:xfrm>
          <a:prstGeom prst="rect">
            <a:avLst/>
          </a:prstGeom>
          <a:noFill/>
        </p:spPr>
        <p:txBody>
          <a:bodyPr wrap="square" rtlCol="0">
            <a:spAutoFit/>
          </a:bodyPr>
          <a:lstStyle>
            <a:defPPr>
              <a:defRPr lang="zh-CN"/>
            </a:defPPr>
            <a:lvl1pPr algn="ctr">
              <a:defRPr sz="36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4400" dirty="0"/>
              <a:t>财务与融资</a:t>
            </a:r>
            <a:endParaRPr lang="zh-CN" altLang="zh-CN" sz="4400" dirty="0"/>
          </a:p>
        </p:txBody>
      </p:sp>
      <p:sp>
        <p:nvSpPr>
          <p:cNvPr id="100" name="TextBox 99"/>
          <p:cNvSpPr txBox="1"/>
          <p:nvPr/>
        </p:nvSpPr>
        <p:spPr>
          <a:xfrm>
            <a:off x="6229416" y="2900165"/>
            <a:ext cx="2041687" cy="400017"/>
          </a:xfrm>
          <a:prstGeom prst="rect">
            <a:avLst/>
          </a:prstGeom>
          <a:noFill/>
        </p:spPr>
        <p:txBody>
          <a:bodyPr wrap="square" rtlCol="0">
            <a:spAutoFit/>
          </a:bodyPr>
          <a:lstStyle>
            <a:defPPr>
              <a:defRPr lang="zh-CN"/>
            </a:defPPr>
            <a:lvl1pPr>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 </a:t>
            </a:r>
            <a:r>
              <a:rPr lang="zh-CN" altLang="zh-CN" dirty="0"/>
              <a:t>成本</a:t>
            </a:r>
            <a:r>
              <a:rPr lang="zh-CN" altLang="en-US" dirty="0"/>
              <a:t>预算</a:t>
            </a:r>
            <a:endParaRPr lang="zh-CN" altLang="en-US" dirty="0"/>
          </a:p>
        </p:txBody>
      </p:sp>
      <p:sp>
        <p:nvSpPr>
          <p:cNvPr id="101" name="圆角矩形 100"/>
          <p:cNvSpPr/>
          <p:nvPr/>
        </p:nvSpPr>
        <p:spPr bwMode="auto">
          <a:xfrm>
            <a:off x="4593307" y="4855415"/>
            <a:ext cx="642793" cy="642793"/>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02" name="圆角矩形 101"/>
          <p:cNvSpPr/>
          <p:nvPr/>
        </p:nvSpPr>
        <p:spPr bwMode="auto">
          <a:xfrm>
            <a:off x="4379043" y="1641449"/>
            <a:ext cx="857058" cy="857058"/>
          </a:xfrm>
          <a:prstGeom prst="roundRect">
            <a:avLst>
              <a:gd name="adj" fmla="val 6712"/>
            </a:avLst>
          </a:prstGeom>
          <a:gradFill flip="none" rotWithShape="1">
            <a:gsLst>
              <a:gs pos="0">
                <a:schemeClr val="accent6">
                  <a:lumMod val="75000"/>
                </a:schemeClr>
              </a:gs>
              <a:gs pos="100000">
                <a:schemeClr val="accent6">
                  <a:lumMod val="60000"/>
                  <a:lumOff val="40000"/>
                </a:schemeClr>
              </a:gs>
            </a:gsLst>
            <a:lin ang="8100000" scaled="1"/>
            <a:tileRect/>
          </a:gradFill>
          <a:ln w="9525" cap="flat" cmpd="sng" algn="ctr">
            <a:gradFill flip="none" rotWithShape="1">
              <a:gsLst>
                <a:gs pos="0">
                  <a:schemeClr val="accent6">
                    <a:lumMod val="75000"/>
                  </a:schemeClr>
                </a:gs>
                <a:gs pos="50000">
                  <a:schemeClr val="accent6">
                    <a:lumMod val="60000"/>
                    <a:lumOff val="40000"/>
                  </a:schemeClr>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03" name="圆角矩形 102"/>
          <p:cNvSpPr/>
          <p:nvPr/>
        </p:nvSpPr>
        <p:spPr bwMode="auto">
          <a:xfrm>
            <a:off x="1879291" y="2212820"/>
            <a:ext cx="714215" cy="714215"/>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04" name="圆角矩形 103"/>
          <p:cNvSpPr/>
          <p:nvPr/>
        </p:nvSpPr>
        <p:spPr bwMode="auto">
          <a:xfrm>
            <a:off x="2593506" y="1427184"/>
            <a:ext cx="642793" cy="642793"/>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06" name="圆角矩形 105"/>
          <p:cNvSpPr/>
          <p:nvPr/>
        </p:nvSpPr>
        <p:spPr bwMode="auto">
          <a:xfrm>
            <a:off x="2307820" y="1927135"/>
            <a:ext cx="499950" cy="499950"/>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07" name="圆角矩形 106"/>
          <p:cNvSpPr/>
          <p:nvPr/>
        </p:nvSpPr>
        <p:spPr bwMode="auto">
          <a:xfrm>
            <a:off x="4807572" y="3784093"/>
            <a:ext cx="357107" cy="357107"/>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08" name="圆角矩形 107"/>
          <p:cNvSpPr/>
          <p:nvPr/>
        </p:nvSpPr>
        <p:spPr bwMode="auto">
          <a:xfrm>
            <a:off x="4093357" y="4355464"/>
            <a:ext cx="428529" cy="428529"/>
          </a:xfrm>
          <a:prstGeom prst="roundRect">
            <a:avLst>
              <a:gd name="adj" fmla="val 6712"/>
            </a:avLst>
          </a:prstGeom>
          <a:gradFill flip="none" rotWithShape="1">
            <a:gsLst>
              <a:gs pos="0">
                <a:srgbClr val="00B050"/>
              </a:gs>
              <a:gs pos="100000">
                <a:srgbClr val="33CC33"/>
              </a:gs>
            </a:gsLst>
            <a:lin ang="8100000" scaled="1"/>
            <a:tileRect/>
          </a:gradFill>
          <a:ln w="9525" cap="flat" cmpd="sng" algn="ctr">
            <a:gradFill flip="none" rotWithShape="1">
              <a:gsLst>
                <a:gs pos="0">
                  <a:srgbClr val="0EA25F"/>
                </a:gs>
                <a:gs pos="50000">
                  <a:srgbClr val="33CC33"/>
                </a:gs>
              </a:gsLst>
              <a:lin ang="18900000" scaled="1"/>
              <a:tileRect/>
            </a:gradFill>
            <a:prstDash val="solid"/>
            <a:round/>
            <a:headEnd type="none" w="med" len="med"/>
            <a:tailEnd type="none" w="med" len="med"/>
          </a:ln>
          <a:effectLst>
            <a:outerShdw blurRad="508000" dist="1143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09" name="圆角矩形 108"/>
          <p:cNvSpPr/>
          <p:nvPr/>
        </p:nvSpPr>
        <p:spPr bwMode="auto">
          <a:xfrm>
            <a:off x="2164977" y="3926936"/>
            <a:ext cx="928479" cy="928479"/>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10" name="圆角矩形 109"/>
          <p:cNvSpPr/>
          <p:nvPr/>
        </p:nvSpPr>
        <p:spPr bwMode="auto">
          <a:xfrm>
            <a:off x="4379043" y="4641151"/>
            <a:ext cx="357107" cy="357107"/>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6" name="TextBox 15"/>
          <p:cNvSpPr txBox="1"/>
          <p:nvPr/>
        </p:nvSpPr>
        <p:spPr>
          <a:xfrm>
            <a:off x="6229416" y="3387891"/>
            <a:ext cx="2041687" cy="400017"/>
          </a:xfrm>
          <a:prstGeom prst="rect">
            <a:avLst/>
          </a:prstGeom>
          <a:noFill/>
        </p:spPr>
        <p:txBody>
          <a:bodyPr wrap="square" rtlCol="0">
            <a:spAutoFit/>
          </a:bodyPr>
          <a:lstStyle>
            <a:defPPr>
              <a:defRPr lang="zh-CN"/>
            </a:defPPr>
            <a:lvl1pPr>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 资金缺口</a:t>
            </a:r>
            <a:endParaRPr lang="zh-CN" altLang="en-US" dirty="0"/>
          </a:p>
        </p:txBody>
      </p:sp>
      <p:sp>
        <p:nvSpPr>
          <p:cNvPr id="17" name="TextBox 16"/>
          <p:cNvSpPr txBox="1"/>
          <p:nvPr/>
        </p:nvSpPr>
        <p:spPr>
          <a:xfrm>
            <a:off x="6229416" y="3797307"/>
            <a:ext cx="2093490" cy="400017"/>
          </a:xfrm>
          <a:prstGeom prst="rect">
            <a:avLst/>
          </a:prstGeom>
          <a:noFill/>
        </p:spPr>
        <p:txBody>
          <a:bodyPr wrap="square" rtlCol="0">
            <a:spAutoFit/>
          </a:bodyPr>
          <a:lstStyle>
            <a:defPPr>
              <a:defRPr lang="zh-CN"/>
            </a:defPPr>
            <a:lvl1pPr>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 </a:t>
            </a:r>
            <a:r>
              <a:rPr lang="zh-CN" altLang="zh-CN" dirty="0"/>
              <a:t>融资计划</a:t>
            </a:r>
            <a:endParaRPr lang="zh-CN" altLang="en-US" dirty="0"/>
          </a:p>
        </p:txBody>
      </p:sp>
      <p:sp>
        <p:nvSpPr>
          <p:cNvPr id="19" name="TextBox 18"/>
          <p:cNvSpPr txBox="1"/>
          <p:nvPr/>
        </p:nvSpPr>
        <p:spPr>
          <a:xfrm>
            <a:off x="8271103" y="2950038"/>
            <a:ext cx="2387966" cy="400017"/>
          </a:xfrm>
          <a:prstGeom prst="rect">
            <a:avLst/>
          </a:prstGeom>
          <a:noFill/>
        </p:spPr>
        <p:txBody>
          <a:bodyPr wrap="square" rtlCol="0">
            <a:spAutoFit/>
          </a:bodyPr>
          <a:lstStyle>
            <a:defPPr>
              <a:defRPr lang="zh-CN"/>
            </a:defPPr>
            <a:lvl1pPr>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 </a:t>
            </a:r>
            <a:r>
              <a:rPr lang="zh-CN" altLang="zh-CN" dirty="0"/>
              <a:t>资金主要用途</a:t>
            </a:r>
            <a:endParaRPr lang="zh-CN" altLang="en-US" dirty="0"/>
          </a:p>
        </p:txBody>
      </p:sp>
      <p:sp>
        <p:nvSpPr>
          <p:cNvPr id="21" name="TextBox 20"/>
          <p:cNvSpPr txBox="1"/>
          <p:nvPr/>
        </p:nvSpPr>
        <p:spPr>
          <a:xfrm>
            <a:off x="8271103" y="3397350"/>
            <a:ext cx="2387966" cy="400017"/>
          </a:xfrm>
          <a:prstGeom prst="rect">
            <a:avLst/>
          </a:prstGeom>
          <a:noFill/>
        </p:spPr>
        <p:txBody>
          <a:bodyPr wrap="square" rtlCol="0">
            <a:spAutoFit/>
          </a:bodyPr>
          <a:lstStyle>
            <a:defPPr>
              <a:defRPr lang="zh-CN"/>
            </a:defPPr>
            <a:lvl1pPr>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 </a:t>
            </a:r>
            <a:r>
              <a:rPr lang="zh-CN" altLang="zh-CN" dirty="0"/>
              <a:t>结束语</a:t>
            </a:r>
            <a:endParaRPr lang="zh-CN" altLang="zh-CN"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p:cTn id="7" dur="400" fill="hold"/>
                                        <p:tgtEl>
                                          <p:spTgt spid="109"/>
                                        </p:tgtEl>
                                        <p:attrNameLst>
                                          <p:attrName>ppt_w</p:attrName>
                                        </p:attrNameLst>
                                      </p:cBhvr>
                                      <p:tavLst>
                                        <p:tav tm="0">
                                          <p:val>
                                            <p:fltVal val="0"/>
                                          </p:val>
                                        </p:tav>
                                        <p:tav tm="100000">
                                          <p:val>
                                            <p:strVal val="#ppt_w"/>
                                          </p:val>
                                        </p:tav>
                                      </p:tavLst>
                                    </p:anim>
                                    <p:anim calcmode="lin" valueType="num">
                                      <p:cBhvr>
                                        <p:cTn id="8" dur="400" fill="hold"/>
                                        <p:tgtEl>
                                          <p:spTgt spid="109"/>
                                        </p:tgtEl>
                                        <p:attrNameLst>
                                          <p:attrName>ppt_h</p:attrName>
                                        </p:attrNameLst>
                                      </p:cBhvr>
                                      <p:tavLst>
                                        <p:tav tm="0">
                                          <p:val>
                                            <p:fltVal val="0"/>
                                          </p:val>
                                        </p:tav>
                                        <p:tav tm="100000">
                                          <p:val>
                                            <p:strVal val="#ppt_h"/>
                                          </p:val>
                                        </p:tav>
                                      </p:tavLst>
                                    </p:anim>
                                    <p:animEffect transition="in" filter="fade">
                                      <p:cBhvr>
                                        <p:cTn id="9" dur="400"/>
                                        <p:tgtEl>
                                          <p:spTgt spid="10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2"/>
                                        </p:tgtEl>
                                        <p:attrNameLst>
                                          <p:attrName>style.visibility</p:attrName>
                                        </p:attrNameLst>
                                      </p:cBhvr>
                                      <p:to>
                                        <p:strVal val="visible"/>
                                      </p:to>
                                    </p:set>
                                    <p:anim calcmode="lin" valueType="num">
                                      <p:cBhvr>
                                        <p:cTn id="12" dur="400" fill="hold"/>
                                        <p:tgtEl>
                                          <p:spTgt spid="102"/>
                                        </p:tgtEl>
                                        <p:attrNameLst>
                                          <p:attrName>ppt_w</p:attrName>
                                        </p:attrNameLst>
                                      </p:cBhvr>
                                      <p:tavLst>
                                        <p:tav tm="0">
                                          <p:val>
                                            <p:fltVal val="0"/>
                                          </p:val>
                                        </p:tav>
                                        <p:tav tm="100000">
                                          <p:val>
                                            <p:strVal val="#ppt_w"/>
                                          </p:val>
                                        </p:tav>
                                      </p:tavLst>
                                    </p:anim>
                                    <p:anim calcmode="lin" valueType="num">
                                      <p:cBhvr>
                                        <p:cTn id="13" dur="400" fill="hold"/>
                                        <p:tgtEl>
                                          <p:spTgt spid="102"/>
                                        </p:tgtEl>
                                        <p:attrNameLst>
                                          <p:attrName>ppt_h</p:attrName>
                                        </p:attrNameLst>
                                      </p:cBhvr>
                                      <p:tavLst>
                                        <p:tav tm="0">
                                          <p:val>
                                            <p:fltVal val="0"/>
                                          </p:val>
                                        </p:tav>
                                        <p:tav tm="100000">
                                          <p:val>
                                            <p:strVal val="#ppt_h"/>
                                          </p:val>
                                        </p:tav>
                                      </p:tavLst>
                                    </p:anim>
                                    <p:animEffect transition="in" filter="fade">
                                      <p:cBhvr>
                                        <p:cTn id="14" dur="400"/>
                                        <p:tgtEl>
                                          <p:spTgt spid="10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250" fill="hold"/>
                                        <p:tgtEl>
                                          <p:spTgt spid="107"/>
                                        </p:tgtEl>
                                        <p:attrNameLst>
                                          <p:attrName>ppt_w</p:attrName>
                                        </p:attrNameLst>
                                      </p:cBhvr>
                                      <p:tavLst>
                                        <p:tav tm="0">
                                          <p:val>
                                            <p:fltVal val="0"/>
                                          </p:val>
                                        </p:tav>
                                        <p:tav tm="100000">
                                          <p:val>
                                            <p:strVal val="#ppt_w"/>
                                          </p:val>
                                        </p:tav>
                                      </p:tavLst>
                                    </p:anim>
                                    <p:anim calcmode="lin" valueType="num">
                                      <p:cBhvr>
                                        <p:cTn id="18" dur="250" fill="hold"/>
                                        <p:tgtEl>
                                          <p:spTgt spid="107"/>
                                        </p:tgtEl>
                                        <p:attrNameLst>
                                          <p:attrName>ppt_h</p:attrName>
                                        </p:attrNameLst>
                                      </p:cBhvr>
                                      <p:tavLst>
                                        <p:tav tm="0">
                                          <p:val>
                                            <p:fltVal val="0"/>
                                          </p:val>
                                        </p:tav>
                                        <p:tav tm="100000">
                                          <p:val>
                                            <p:strVal val="#ppt_h"/>
                                          </p:val>
                                        </p:tav>
                                      </p:tavLst>
                                    </p:anim>
                                    <p:animEffect transition="in" filter="fade">
                                      <p:cBhvr>
                                        <p:cTn id="19" dur="250"/>
                                        <p:tgtEl>
                                          <p:spTgt spid="107"/>
                                        </p:tgtEl>
                                      </p:cBhvr>
                                    </p:animEffect>
                                  </p:childTnLst>
                                </p:cTn>
                              </p:par>
                            </p:childTnLst>
                          </p:cTn>
                        </p:par>
                        <p:par>
                          <p:cTn id="20" fill="hold">
                            <p:stCondLst>
                              <p:cond delay="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99"/>
                                        </p:tgtEl>
                                        <p:attrNameLst>
                                          <p:attrName>style.visibility</p:attrName>
                                        </p:attrNameLst>
                                      </p:cBhvr>
                                      <p:to>
                                        <p:strVal val="visible"/>
                                      </p:to>
                                    </p:set>
                                    <p:anim calcmode="lin" valueType="num">
                                      <p:cBhvr>
                                        <p:cTn id="23" dur="500" fill="hold"/>
                                        <p:tgtEl>
                                          <p:spTgt spid="99"/>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99"/>
                                        </p:tgtEl>
                                        <p:attrNameLst>
                                          <p:attrName>ppt_y</p:attrName>
                                        </p:attrNameLst>
                                      </p:cBhvr>
                                      <p:tavLst>
                                        <p:tav tm="0">
                                          <p:val>
                                            <p:strVal val="#ppt_y"/>
                                          </p:val>
                                        </p:tav>
                                        <p:tav tm="100000">
                                          <p:val>
                                            <p:strVal val="#ppt_y"/>
                                          </p:val>
                                        </p:tav>
                                      </p:tavLst>
                                    </p:anim>
                                    <p:anim calcmode="lin" valueType="num">
                                      <p:cBhvr>
                                        <p:cTn id="25" dur="500" fill="hold"/>
                                        <p:tgtEl>
                                          <p:spTgt spid="99"/>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99"/>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99"/>
                                        </p:tgtEl>
                                      </p:cBhvr>
                                    </p:animEffect>
                                  </p:childTnLst>
                                </p:cTn>
                              </p:par>
                            </p:childTnLst>
                          </p:cTn>
                        </p:par>
                        <p:par>
                          <p:cTn id="28" fill="hold">
                            <p:stCondLst>
                              <p:cond delay="11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00"/>
                                        </p:tgtEl>
                                        <p:attrNameLst>
                                          <p:attrName>style.visibility</p:attrName>
                                        </p:attrNameLst>
                                      </p:cBhvr>
                                      <p:to>
                                        <p:strVal val="visible"/>
                                      </p:to>
                                    </p:set>
                                    <p:anim calcmode="lin" valueType="num">
                                      <p:cBhvr>
                                        <p:cTn id="31" dur="250" fill="hold"/>
                                        <p:tgtEl>
                                          <p:spTgt spid="100"/>
                                        </p:tgtEl>
                                        <p:attrNameLst>
                                          <p:attrName>ppt_x</p:attrName>
                                        </p:attrNameLst>
                                      </p:cBhvr>
                                      <p:tavLst>
                                        <p:tav tm="0">
                                          <p:val>
                                            <p:strVal val="#ppt_x"/>
                                          </p:val>
                                        </p:tav>
                                        <p:tav tm="50000">
                                          <p:val>
                                            <p:strVal val="#ppt_x+.1"/>
                                          </p:val>
                                        </p:tav>
                                        <p:tav tm="100000">
                                          <p:val>
                                            <p:strVal val="#ppt_x"/>
                                          </p:val>
                                        </p:tav>
                                      </p:tavLst>
                                    </p:anim>
                                    <p:anim calcmode="lin" valueType="num">
                                      <p:cBhvr>
                                        <p:cTn id="32" dur="250" fill="hold"/>
                                        <p:tgtEl>
                                          <p:spTgt spid="100"/>
                                        </p:tgtEl>
                                        <p:attrNameLst>
                                          <p:attrName>ppt_y</p:attrName>
                                        </p:attrNameLst>
                                      </p:cBhvr>
                                      <p:tavLst>
                                        <p:tav tm="0">
                                          <p:val>
                                            <p:strVal val="#ppt_y"/>
                                          </p:val>
                                        </p:tav>
                                        <p:tav tm="100000">
                                          <p:val>
                                            <p:strVal val="#ppt_y"/>
                                          </p:val>
                                        </p:tav>
                                      </p:tavLst>
                                    </p:anim>
                                    <p:anim calcmode="lin" valueType="num">
                                      <p:cBhvr>
                                        <p:cTn id="33" dur="250" fill="hold"/>
                                        <p:tgtEl>
                                          <p:spTgt spid="100"/>
                                        </p:tgtEl>
                                        <p:attrNameLst>
                                          <p:attrName>ppt_h</p:attrName>
                                        </p:attrNameLst>
                                      </p:cBhvr>
                                      <p:tavLst>
                                        <p:tav tm="0">
                                          <p:val>
                                            <p:strVal val="#ppt_h/10"/>
                                          </p:val>
                                        </p:tav>
                                        <p:tav tm="50000">
                                          <p:val>
                                            <p:strVal val="#ppt_h+.01"/>
                                          </p:val>
                                        </p:tav>
                                        <p:tav tm="100000">
                                          <p:val>
                                            <p:strVal val="#ppt_h"/>
                                          </p:val>
                                        </p:tav>
                                      </p:tavLst>
                                    </p:anim>
                                    <p:anim calcmode="lin" valueType="num">
                                      <p:cBhvr>
                                        <p:cTn id="34" dur="250" fill="hold"/>
                                        <p:tgtEl>
                                          <p:spTgt spid="10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250" tmFilter="0,0; .5, 1; 1, 1"/>
                                        <p:tgtEl>
                                          <p:spTgt spid="100"/>
                                        </p:tgtEl>
                                      </p:cBhvr>
                                    </p:animEffect>
                                  </p:childTnLst>
                                </p:cTn>
                              </p:par>
                            </p:childTnLst>
                          </p:cTn>
                        </p:par>
                        <p:par>
                          <p:cTn id="36" fill="hold">
                            <p:stCondLst>
                              <p:cond delay="1475"/>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6"/>
                                        </p:tgtEl>
                                        <p:attrNameLst>
                                          <p:attrName>style.visibility</p:attrName>
                                        </p:attrNameLst>
                                      </p:cBhvr>
                                      <p:to>
                                        <p:strVal val="visible"/>
                                      </p:to>
                                    </p:set>
                                    <p:anim calcmode="lin" valueType="num">
                                      <p:cBhvr>
                                        <p:cTn id="39"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0" dur="250" fill="hold"/>
                                        <p:tgtEl>
                                          <p:spTgt spid="16"/>
                                        </p:tgtEl>
                                        <p:attrNameLst>
                                          <p:attrName>ppt_y</p:attrName>
                                        </p:attrNameLst>
                                      </p:cBhvr>
                                      <p:tavLst>
                                        <p:tav tm="0">
                                          <p:val>
                                            <p:strVal val="#ppt_y"/>
                                          </p:val>
                                        </p:tav>
                                        <p:tav tm="100000">
                                          <p:val>
                                            <p:strVal val="#ppt_y"/>
                                          </p:val>
                                        </p:tav>
                                      </p:tavLst>
                                    </p:anim>
                                    <p:anim calcmode="lin" valueType="num">
                                      <p:cBhvr>
                                        <p:cTn id="41"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2"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250" tmFilter="0,0; .5, 1; 1, 1"/>
                                        <p:tgtEl>
                                          <p:spTgt spid="16"/>
                                        </p:tgtEl>
                                      </p:cBhvr>
                                    </p:animEffect>
                                  </p:childTnLst>
                                </p:cTn>
                              </p:par>
                            </p:childTnLst>
                          </p:cTn>
                        </p:par>
                        <p:par>
                          <p:cTn id="44" fill="hold">
                            <p:stCondLst>
                              <p:cond delay="185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7"/>
                                        </p:tgtEl>
                                        <p:attrNameLst>
                                          <p:attrName>style.visibility</p:attrName>
                                        </p:attrNameLst>
                                      </p:cBhvr>
                                      <p:to>
                                        <p:strVal val="visible"/>
                                      </p:to>
                                    </p:set>
                                    <p:anim calcmode="lin" valueType="num">
                                      <p:cBhvr>
                                        <p:cTn id="47" dur="25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17"/>
                                        </p:tgtEl>
                                        <p:attrNameLst>
                                          <p:attrName>ppt_y</p:attrName>
                                        </p:attrNameLst>
                                      </p:cBhvr>
                                      <p:tavLst>
                                        <p:tav tm="0">
                                          <p:val>
                                            <p:strVal val="#ppt_y"/>
                                          </p:val>
                                        </p:tav>
                                        <p:tav tm="100000">
                                          <p:val>
                                            <p:strVal val="#ppt_y"/>
                                          </p:val>
                                        </p:tav>
                                      </p:tavLst>
                                    </p:anim>
                                    <p:anim calcmode="lin" valueType="num">
                                      <p:cBhvr>
                                        <p:cTn id="49" dur="25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17"/>
                                        </p:tgtEl>
                                      </p:cBhvr>
                                    </p:animEffect>
                                  </p:childTnLst>
                                </p:cTn>
                              </p:par>
                            </p:childTnLst>
                          </p:cTn>
                        </p:par>
                        <p:par>
                          <p:cTn id="52" fill="hold">
                            <p:stCondLst>
                              <p:cond delay="2225"/>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19"/>
                                        </p:tgtEl>
                                        <p:attrNameLst>
                                          <p:attrName>style.visibility</p:attrName>
                                        </p:attrNameLst>
                                      </p:cBhvr>
                                      <p:to>
                                        <p:strVal val="visible"/>
                                      </p:to>
                                    </p:set>
                                    <p:anim calcmode="lin" valueType="num">
                                      <p:cBhvr>
                                        <p:cTn id="55" dur="2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56" dur="250" fill="hold"/>
                                        <p:tgtEl>
                                          <p:spTgt spid="19"/>
                                        </p:tgtEl>
                                        <p:attrNameLst>
                                          <p:attrName>ppt_y</p:attrName>
                                        </p:attrNameLst>
                                      </p:cBhvr>
                                      <p:tavLst>
                                        <p:tav tm="0">
                                          <p:val>
                                            <p:strVal val="#ppt_y"/>
                                          </p:val>
                                        </p:tav>
                                        <p:tav tm="100000">
                                          <p:val>
                                            <p:strVal val="#ppt_y"/>
                                          </p:val>
                                        </p:tav>
                                      </p:tavLst>
                                    </p:anim>
                                    <p:anim calcmode="lin" valueType="num">
                                      <p:cBhvr>
                                        <p:cTn id="57" dur="2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58" dur="2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59" dur="250" tmFilter="0,0; .5, 1; 1, 1"/>
                                        <p:tgtEl>
                                          <p:spTgt spid="19"/>
                                        </p:tgtEl>
                                      </p:cBhvr>
                                    </p:animEffect>
                                  </p:childTnLst>
                                </p:cTn>
                              </p:par>
                            </p:childTnLst>
                          </p:cTn>
                        </p:par>
                        <p:par>
                          <p:cTn id="60" fill="hold">
                            <p:stCondLst>
                              <p:cond delay="265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21"/>
                                        </p:tgtEl>
                                        <p:attrNameLst>
                                          <p:attrName>style.visibility</p:attrName>
                                        </p:attrNameLst>
                                      </p:cBhvr>
                                      <p:to>
                                        <p:strVal val="visible"/>
                                      </p:to>
                                    </p:set>
                                    <p:anim calcmode="lin" valueType="num">
                                      <p:cBhvr>
                                        <p:cTn id="63" dur="25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21"/>
                                        </p:tgtEl>
                                        <p:attrNameLst>
                                          <p:attrName>ppt_y</p:attrName>
                                        </p:attrNameLst>
                                      </p:cBhvr>
                                      <p:tavLst>
                                        <p:tav tm="0">
                                          <p:val>
                                            <p:strVal val="#ppt_y"/>
                                          </p:val>
                                        </p:tav>
                                        <p:tav tm="100000">
                                          <p:val>
                                            <p:strVal val="#ppt_y"/>
                                          </p:val>
                                        </p:tav>
                                      </p:tavLst>
                                    </p:anim>
                                    <p:anim calcmode="lin" valueType="num">
                                      <p:cBhvr>
                                        <p:cTn id="65" dur="25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21"/>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01"/>
                                        </p:tgtEl>
                                        <p:attrNameLst>
                                          <p:attrName>style.visibility</p:attrName>
                                        </p:attrNameLst>
                                      </p:cBhvr>
                                      <p:to>
                                        <p:strVal val="visible"/>
                                      </p:to>
                                    </p:set>
                                    <p:anim calcmode="lin" valueType="num">
                                      <p:cBhvr>
                                        <p:cTn id="70" dur="400" fill="hold"/>
                                        <p:tgtEl>
                                          <p:spTgt spid="101"/>
                                        </p:tgtEl>
                                        <p:attrNameLst>
                                          <p:attrName>ppt_w</p:attrName>
                                        </p:attrNameLst>
                                      </p:cBhvr>
                                      <p:tavLst>
                                        <p:tav tm="0">
                                          <p:val>
                                            <p:fltVal val="0"/>
                                          </p:val>
                                        </p:tav>
                                        <p:tav tm="100000">
                                          <p:val>
                                            <p:strVal val="#ppt_w"/>
                                          </p:val>
                                        </p:tav>
                                      </p:tavLst>
                                    </p:anim>
                                    <p:anim calcmode="lin" valueType="num">
                                      <p:cBhvr>
                                        <p:cTn id="71" dur="400" fill="hold"/>
                                        <p:tgtEl>
                                          <p:spTgt spid="101"/>
                                        </p:tgtEl>
                                        <p:attrNameLst>
                                          <p:attrName>ppt_h</p:attrName>
                                        </p:attrNameLst>
                                      </p:cBhvr>
                                      <p:tavLst>
                                        <p:tav tm="0">
                                          <p:val>
                                            <p:fltVal val="0"/>
                                          </p:val>
                                        </p:tav>
                                        <p:tav tm="100000">
                                          <p:val>
                                            <p:strVal val="#ppt_h"/>
                                          </p:val>
                                        </p:tav>
                                      </p:tavLst>
                                    </p:anim>
                                    <p:animEffect transition="in" filter="fade">
                                      <p:cBhvr>
                                        <p:cTn id="72" dur="400"/>
                                        <p:tgtEl>
                                          <p:spTgt spid="101"/>
                                        </p:tgtEl>
                                      </p:cBhvr>
                                    </p:animEffect>
                                  </p:childTnLst>
                                </p:cTn>
                              </p:par>
                            </p:childTnLst>
                          </p:cTn>
                        </p:par>
                        <p:par>
                          <p:cTn id="73" fill="hold">
                            <p:stCondLst>
                              <p:cond delay="3050"/>
                            </p:stCondLst>
                            <p:childTnLst>
                              <p:par>
                                <p:cTn id="74" presetID="53" presetClass="entr" presetSubtype="16" fill="hold" grpId="0" nodeType="afterEffect">
                                  <p:stCondLst>
                                    <p:cond delay="0"/>
                                  </p:stCondLst>
                                  <p:childTnLst>
                                    <p:set>
                                      <p:cBhvr>
                                        <p:cTn id="75" dur="1" fill="hold">
                                          <p:stCondLst>
                                            <p:cond delay="0"/>
                                          </p:stCondLst>
                                        </p:cTn>
                                        <p:tgtEl>
                                          <p:spTgt spid="110"/>
                                        </p:tgtEl>
                                        <p:attrNameLst>
                                          <p:attrName>style.visibility</p:attrName>
                                        </p:attrNameLst>
                                      </p:cBhvr>
                                      <p:to>
                                        <p:strVal val="visible"/>
                                      </p:to>
                                    </p:set>
                                    <p:anim calcmode="lin" valueType="num">
                                      <p:cBhvr>
                                        <p:cTn id="76" dur="250" fill="hold"/>
                                        <p:tgtEl>
                                          <p:spTgt spid="110"/>
                                        </p:tgtEl>
                                        <p:attrNameLst>
                                          <p:attrName>ppt_w</p:attrName>
                                        </p:attrNameLst>
                                      </p:cBhvr>
                                      <p:tavLst>
                                        <p:tav tm="0">
                                          <p:val>
                                            <p:fltVal val="0"/>
                                          </p:val>
                                        </p:tav>
                                        <p:tav tm="100000">
                                          <p:val>
                                            <p:strVal val="#ppt_w"/>
                                          </p:val>
                                        </p:tav>
                                      </p:tavLst>
                                    </p:anim>
                                    <p:anim calcmode="lin" valueType="num">
                                      <p:cBhvr>
                                        <p:cTn id="77" dur="250" fill="hold"/>
                                        <p:tgtEl>
                                          <p:spTgt spid="110"/>
                                        </p:tgtEl>
                                        <p:attrNameLst>
                                          <p:attrName>ppt_h</p:attrName>
                                        </p:attrNameLst>
                                      </p:cBhvr>
                                      <p:tavLst>
                                        <p:tav tm="0">
                                          <p:val>
                                            <p:fltVal val="0"/>
                                          </p:val>
                                        </p:tav>
                                        <p:tav tm="100000">
                                          <p:val>
                                            <p:strVal val="#ppt_h"/>
                                          </p:val>
                                        </p:tav>
                                      </p:tavLst>
                                    </p:anim>
                                    <p:animEffect transition="in" filter="fade">
                                      <p:cBhvr>
                                        <p:cTn id="78" dur="250"/>
                                        <p:tgtEl>
                                          <p:spTgt spid="110"/>
                                        </p:tgtEl>
                                      </p:cBhvr>
                                    </p:animEffect>
                                  </p:childTnLst>
                                </p:cTn>
                              </p:par>
                            </p:childTnLst>
                          </p:cTn>
                        </p:par>
                        <p:par>
                          <p:cTn id="79" fill="hold">
                            <p:stCondLst>
                              <p:cond delay="3550"/>
                            </p:stCondLst>
                            <p:childTnLst>
                              <p:par>
                                <p:cTn id="80" presetID="53" presetClass="entr" presetSubtype="16" fill="hold" grpId="0" nodeType="afterEffect">
                                  <p:stCondLst>
                                    <p:cond delay="0"/>
                                  </p:stCondLst>
                                  <p:childTnLst>
                                    <p:set>
                                      <p:cBhvr>
                                        <p:cTn id="81" dur="1" fill="hold">
                                          <p:stCondLst>
                                            <p:cond delay="0"/>
                                          </p:stCondLst>
                                        </p:cTn>
                                        <p:tgtEl>
                                          <p:spTgt spid="104"/>
                                        </p:tgtEl>
                                        <p:attrNameLst>
                                          <p:attrName>style.visibility</p:attrName>
                                        </p:attrNameLst>
                                      </p:cBhvr>
                                      <p:to>
                                        <p:strVal val="visible"/>
                                      </p:to>
                                    </p:set>
                                    <p:anim calcmode="lin" valueType="num">
                                      <p:cBhvr>
                                        <p:cTn id="82" dur="400" fill="hold"/>
                                        <p:tgtEl>
                                          <p:spTgt spid="104"/>
                                        </p:tgtEl>
                                        <p:attrNameLst>
                                          <p:attrName>ppt_w</p:attrName>
                                        </p:attrNameLst>
                                      </p:cBhvr>
                                      <p:tavLst>
                                        <p:tav tm="0">
                                          <p:val>
                                            <p:fltVal val="0"/>
                                          </p:val>
                                        </p:tav>
                                        <p:tav tm="100000">
                                          <p:val>
                                            <p:strVal val="#ppt_w"/>
                                          </p:val>
                                        </p:tav>
                                      </p:tavLst>
                                    </p:anim>
                                    <p:anim calcmode="lin" valueType="num">
                                      <p:cBhvr>
                                        <p:cTn id="83" dur="400" fill="hold"/>
                                        <p:tgtEl>
                                          <p:spTgt spid="104"/>
                                        </p:tgtEl>
                                        <p:attrNameLst>
                                          <p:attrName>ppt_h</p:attrName>
                                        </p:attrNameLst>
                                      </p:cBhvr>
                                      <p:tavLst>
                                        <p:tav tm="0">
                                          <p:val>
                                            <p:fltVal val="0"/>
                                          </p:val>
                                        </p:tav>
                                        <p:tav tm="100000">
                                          <p:val>
                                            <p:strVal val="#ppt_h"/>
                                          </p:val>
                                        </p:tav>
                                      </p:tavLst>
                                    </p:anim>
                                    <p:animEffect transition="in" filter="fade">
                                      <p:cBhvr>
                                        <p:cTn id="84" dur="400"/>
                                        <p:tgtEl>
                                          <p:spTgt spid="104"/>
                                        </p:tgtEl>
                                      </p:cBhvr>
                                    </p:animEffect>
                                  </p:childTnLst>
                                </p:cTn>
                              </p:par>
                            </p:childTnLst>
                          </p:cTn>
                        </p:par>
                        <p:par>
                          <p:cTn id="85" fill="hold">
                            <p:stCondLst>
                              <p:cond delay="4050"/>
                            </p:stCondLst>
                            <p:childTnLst>
                              <p:par>
                                <p:cTn id="86" presetID="53" presetClass="entr" presetSubtype="16" fill="hold" grpId="0" nodeType="afterEffect">
                                  <p:stCondLst>
                                    <p:cond delay="0"/>
                                  </p:stCondLst>
                                  <p:childTnLst>
                                    <p:set>
                                      <p:cBhvr>
                                        <p:cTn id="87" dur="1" fill="hold">
                                          <p:stCondLst>
                                            <p:cond delay="0"/>
                                          </p:stCondLst>
                                        </p:cTn>
                                        <p:tgtEl>
                                          <p:spTgt spid="108"/>
                                        </p:tgtEl>
                                        <p:attrNameLst>
                                          <p:attrName>style.visibility</p:attrName>
                                        </p:attrNameLst>
                                      </p:cBhvr>
                                      <p:to>
                                        <p:strVal val="visible"/>
                                      </p:to>
                                    </p:set>
                                    <p:anim calcmode="lin" valueType="num">
                                      <p:cBhvr>
                                        <p:cTn id="88" dur="250" fill="hold"/>
                                        <p:tgtEl>
                                          <p:spTgt spid="108"/>
                                        </p:tgtEl>
                                        <p:attrNameLst>
                                          <p:attrName>ppt_w</p:attrName>
                                        </p:attrNameLst>
                                      </p:cBhvr>
                                      <p:tavLst>
                                        <p:tav tm="0">
                                          <p:val>
                                            <p:fltVal val="0"/>
                                          </p:val>
                                        </p:tav>
                                        <p:tav tm="100000">
                                          <p:val>
                                            <p:strVal val="#ppt_w"/>
                                          </p:val>
                                        </p:tav>
                                      </p:tavLst>
                                    </p:anim>
                                    <p:anim calcmode="lin" valueType="num">
                                      <p:cBhvr>
                                        <p:cTn id="89" dur="250" fill="hold"/>
                                        <p:tgtEl>
                                          <p:spTgt spid="108"/>
                                        </p:tgtEl>
                                        <p:attrNameLst>
                                          <p:attrName>ppt_h</p:attrName>
                                        </p:attrNameLst>
                                      </p:cBhvr>
                                      <p:tavLst>
                                        <p:tav tm="0">
                                          <p:val>
                                            <p:fltVal val="0"/>
                                          </p:val>
                                        </p:tav>
                                        <p:tav tm="100000">
                                          <p:val>
                                            <p:strVal val="#ppt_h"/>
                                          </p:val>
                                        </p:tav>
                                      </p:tavLst>
                                    </p:anim>
                                    <p:animEffect transition="in" filter="fade">
                                      <p:cBhvr>
                                        <p:cTn id="90" dur="250"/>
                                        <p:tgtEl>
                                          <p:spTgt spid="108"/>
                                        </p:tgtEl>
                                      </p:cBhvr>
                                    </p:animEffect>
                                  </p:childTnLst>
                                </p:cTn>
                              </p:par>
                            </p:childTnLst>
                          </p:cTn>
                        </p:par>
                        <p:par>
                          <p:cTn id="91" fill="hold">
                            <p:stCondLst>
                              <p:cond delay="4550"/>
                            </p:stCondLst>
                            <p:childTnLst>
                              <p:par>
                                <p:cTn id="92" presetID="53" presetClass="entr" presetSubtype="16" fill="hold" grpId="0" nodeType="afterEffect">
                                  <p:stCondLst>
                                    <p:cond delay="0"/>
                                  </p:stCondLst>
                                  <p:childTnLst>
                                    <p:set>
                                      <p:cBhvr>
                                        <p:cTn id="93" dur="1" fill="hold">
                                          <p:stCondLst>
                                            <p:cond delay="0"/>
                                          </p:stCondLst>
                                        </p:cTn>
                                        <p:tgtEl>
                                          <p:spTgt spid="103"/>
                                        </p:tgtEl>
                                        <p:attrNameLst>
                                          <p:attrName>style.visibility</p:attrName>
                                        </p:attrNameLst>
                                      </p:cBhvr>
                                      <p:to>
                                        <p:strVal val="visible"/>
                                      </p:to>
                                    </p:set>
                                    <p:anim calcmode="lin" valueType="num">
                                      <p:cBhvr>
                                        <p:cTn id="94" dur="400" fill="hold"/>
                                        <p:tgtEl>
                                          <p:spTgt spid="103"/>
                                        </p:tgtEl>
                                        <p:attrNameLst>
                                          <p:attrName>ppt_w</p:attrName>
                                        </p:attrNameLst>
                                      </p:cBhvr>
                                      <p:tavLst>
                                        <p:tav tm="0">
                                          <p:val>
                                            <p:fltVal val="0"/>
                                          </p:val>
                                        </p:tav>
                                        <p:tav tm="100000">
                                          <p:val>
                                            <p:strVal val="#ppt_w"/>
                                          </p:val>
                                        </p:tav>
                                      </p:tavLst>
                                    </p:anim>
                                    <p:anim calcmode="lin" valueType="num">
                                      <p:cBhvr>
                                        <p:cTn id="95" dur="400" fill="hold"/>
                                        <p:tgtEl>
                                          <p:spTgt spid="103"/>
                                        </p:tgtEl>
                                        <p:attrNameLst>
                                          <p:attrName>ppt_h</p:attrName>
                                        </p:attrNameLst>
                                      </p:cBhvr>
                                      <p:tavLst>
                                        <p:tav tm="0">
                                          <p:val>
                                            <p:fltVal val="0"/>
                                          </p:val>
                                        </p:tav>
                                        <p:tav tm="100000">
                                          <p:val>
                                            <p:strVal val="#ppt_h"/>
                                          </p:val>
                                        </p:tav>
                                      </p:tavLst>
                                    </p:anim>
                                    <p:animEffect transition="in" filter="fade">
                                      <p:cBhvr>
                                        <p:cTn id="96" dur="400"/>
                                        <p:tgtEl>
                                          <p:spTgt spid="103"/>
                                        </p:tgtEl>
                                      </p:cBhvr>
                                    </p:animEffect>
                                  </p:childTnLst>
                                </p:cTn>
                              </p:par>
                            </p:childTnLst>
                          </p:cTn>
                        </p:par>
                        <p:par>
                          <p:cTn id="97" fill="hold">
                            <p:stCondLst>
                              <p:cond delay="5050"/>
                            </p:stCondLst>
                            <p:childTnLst>
                              <p:par>
                                <p:cTn id="98" presetID="53" presetClass="entr" presetSubtype="16" fill="hold" grpId="0" nodeType="afterEffect">
                                  <p:stCondLst>
                                    <p:cond delay="0"/>
                                  </p:stCondLst>
                                  <p:childTnLst>
                                    <p:set>
                                      <p:cBhvr>
                                        <p:cTn id="99" dur="1" fill="hold">
                                          <p:stCondLst>
                                            <p:cond delay="0"/>
                                          </p:stCondLst>
                                        </p:cTn>
                                        <p:tgtEl>
                                          <p:spTgt spid="106"/>
                                        </p:tgtEl>
                                        <p:attrNameLst>
                                          <p:attrName>style.visibility</p:attrName>
                                        </p:attrNameLst>
                                      </p:cBhvr>
                                      <p:to>
                                        <p:strVal val="visible"/>
                                      </p:to>
                                    </p:set>
                                    <p:anim calcmode="lin" valueType="num">
                                      <p:cBhvr>
                                        <p:cTn id="100" dur="250" fill="hold"/>
                                        <p:tgtEl>
                                          <p:spTgt spid="106"/>
                                        </p:tgtEl>
                                        <p:attrNameLst>
                                          <p:attrName>ppt_w</p:attrName>
                                        </p:attrNameLst>
                                      </p:cBhvr>
                                      <p:tavLst>
                                        <p:tav tm="0">
                                          <p:val>
                                            <p:fltVal val="0"/>
                                          </p:val>
                                        </p:tav>
                                        <p:tav tm="100000">
                                          <p:val>
                                            <p:strVal val="#ppt_w"/>
                                          </p:val>
                                        </p:tav>
                                      </p:tavLst>
                                    </p:anim>
                                    <p:anim calcmode="lin" valueType="num">
                                      <p:cBhvr>
                                        <p:cTn id="101" dur="250" fill="hold"/>
                                        <p:tgtEl>
                                          <p:spTgt spid="106"/>
                                        </p:tgtEl>
                                        <p:attrNameLst>
                                          <p:attrName>ppt_h</p:attrName>
                                        </p:attrNameLst>
                                      </p:cBhvr>
                                      <p:tavLst>
                                        <p:tav tm="0">
                                          <p:val>
                                            <p:fltVal val="0"/>
                                          </p:val>
                                        </p:tav>
                                        <p:tav tm="100000">
                                          <p:val>
                                            <p:strVal val="#ppt_h"/>
                                          </p:val>
                                        </p:tav>
                                      </p:tavLst>
                                    </p:anim>
                                    <p:animEffect transition="in" filter="fade">
                                      <p:cBhvr>
                                        <p:cTn id="102" dur="25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0" grpId="0"/>
      <p:bldP spid="101" grpId="0" animBg="1"/>
      <p:bldP spid="102" grpId="0" animBg="1"/>
      <p:bldP spid="103" grpId="0" animBg="1"/>
      <p:bldP spid="104" grpId="0" animBg="1"/>
      <p:bldP spid="106" grpId="0" animBg="1"/>
      <p:bldP spid="107" grpId="0" animBg="1"/>
      <p:bldP spid="108" grpId="0" animBg="1"/>
      <p:bldP spid="109" grpId="0" animBg="1"/>
      <p:bldP spid="110" grpId="0" animBg="1"/>
      <p:bldP spid="16" grpId="0"/>
      <p:bldP spid="17" grpId="0"/>
      <p:bldP spid="19"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5"/>
          <p:cNvSpPr txBox="1"/>
          <p:nvPr/>
        </p:nvSpPr>
        <p:spPr>
          <a:xfrm>
            <a:off x="961413" y="187481"/>
            <a:ext cx="5214733"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项目成员</a:t>
            </a:r>
            <a:endParaRPr lang="zh-CN" altLang="zh-CN" sz="3600" dirty="0"/>
          </a:p>
        </p:txBody>
      </p:sp>
      <p:sp>
        <p:nvSpPr>
          <p:cNvPr id="35" name="TextBox 34"/>
          <p:cNvSpPr txBox="1"/>
          <p:nvPr/>
        </p:nvSpPr>
        <p:spPr>
          <a:xfrm>
            <a:off x="2928968" y="364336"/>
            <a:ext cx="2343388"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Project member</a:t>
            </a:r>
            <a:endParaRPr lang="en-US" altLang="zh-CN" sz="1400" dirty="0"/>
          </a:p>
        </p:txBody>
      </p:sp>
      <p:grpSp>
        <p:nvGrpSpPr>
          <p:cNvPr id="36" name="组合 35"/>
          <p:cNvGrpSpPr/>
          <p:nvPr/>
        </p:nvGrpSpPr>
        <p:grpSpPr>
          <a:xfrm>
            <a:off x="3792" y="231784"/>
            <a:ext cx="758949" cy="693260"/>
            <a:chOff x="0" y="532828"/>
            <a:chExt cx="759125" cy="568897"/>
          </a:xfrm>
        </p:grpSpPr>
        <p:sp>
          <p:nvSpPr>
            <p:cNvPr id="37" name="矩形 36"/>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792" y="921962"/>
            <a:ext cx="12187592" cy="45708"/>
            <a:chOff x="0" y="532828"/>
            <a:chExt cx="759125" cy="568897"/>
          </a:xfrm>
        </p:grpSpPr>
        <p:sp>
          <p:nvSpPr>
            <p:cNvPr id="43" name="矩形 42"/>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7" name="Picture 8" descr="女商人,快乐,人,20到24岁,商务人士_787c6c44e_年轻的商务女性_创意图片_Getty Images China"/>
          <p:cNvPicPr>
            <a:picLocks noChangeAspect="1" noChangeArrowheads="1"/>
          </p:cNvPicPr>
          <p:nvPr/>
        </p:nvPicPr>
        <p:blipFill rotWithShape="1">
          <a:blip r:embed="rId1">
            <a:extLst>
              <a:ext uri="{BEBA8EAE-BF5A-486C-A8C5-ECC9F3942E4B}">
                <a14:imgProps xmlns:a14="http://schemas.microsoft.com/office/drawing/2010/main">
                  <a14:imgLayer r:embed="rId2">
                    <a14:imgEffect>
                      <a14:colorTemperature colorTemp="11200"/>
                    </a14:imgEffect>
                  </a14:imgLayer>
                </a14:imgProps>
              </a:ext>
              <a:ext uri="{28A0092B-C50C-407E-A947-70E740481C1C}">
                <a14:useLocalDpi xmlns:a14="http://schemas.microsoft.com/office/drawing/2010/main" val="0"/>
              </a:ext>
            </a:extLst>
          </a:blip>
          <a:srcRect l="30239" t="54" r="9282" b="9135"/>
          <a:stretch>
            <a:fillRect/>
          </a:stretch>
        </p:blipFill>
        <p:spPr bwMode="auto">
          <a:xfrm>
            <a:off x="6530726" y="2161371"/>
            <a:ext cx="1619625" cy="161962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2" descr="女商人,快乐,表现积极,专业人员,职业_42571de3b_商务女士肖像_创意图片_Getty Images China"/>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l="13676" t="-55" r="19724" b="55"/>
          <a:stretch>
            <a:fillRect/>
          </a:stretch>
        </p:blipFill>
        <p:spPr bwMode="auto">
          <a:xfrm>
            <a:off x="6507521" y="4241582"/>
            <a:ext cx="1619625" cy="161962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4" descr="男商人,人,20到24岁,商务人士,白领_4d4e1ee04_自信的商务男士_创意图片_Getty Images China"/>
          <p:cNvPicPr>
            <a:picLocks noChangeAspect="1" noChangeArrowheads="1"/>
          </p:cNvPicPr>
          <p:nvPr/>
        </p:nvPicPr>
        <p:blipFill rotWithShape="1">
          <a:blip r:embed="rId5">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l="12164" r="21236"/>
          <a:stretch>
            <a:fillRect/>
          </a:stretch>
        </p:blipFill>
        <p:spPr bwMode="auto">
          <a:xfrm>
            <a:off x="1455517" y="4241582"/>
            <a:ext cx="1619625" cy="1619625"/>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组合 49"/>
          <p:cNvGrpSpPr/>
          <p:nvPr/>
        </p:nvGrpSpPr>
        <p:grpSpPr>
          <a:xfrm>
            <a:off x="-139794" y="1413242"/>
            <a:ext cx="12189178" cy="575931"/>
            <a:chOff x="-143619" y="1413570"/>
            <a:chExt cx="12192000" cy="576064"/>
          </a:xfrm>
        </p:grpSpPr>
        <p:cxnSp>
          <p:nvCxnSpPr>
            <p:cNvPr id="51" name="直接连接符 50"/>
            <p:cNvCxnSpPr/>
            <p:nvPr/>
          </p:nvCxnSpPr>
          <p:spPr>
            <a:xfrm>
              <a:off x="-143619" y="1701602"/>
              <a:ext cx="57359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6312421" y="1701602"/>
              <a:ext cx="57359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5707655" y="1413570"/>
              <a:ext cx="540400" cy="576064"/>
              <a:chOff x="9372024" y="260648"/>
              <a:chExt cx="540400" cy="576064"/>
            </a:xfrm>
          </p:grpSpPr>
          <p:sp>
            <p:nvSpPr>
              <p:cNvPr id="54" name="椭圆 53"/>
              <p:cNvSpPr/>
              <p:nvPr/>
            </p:nvSpPr>
            <p:spPr>
              <a:xfrm>
                <a:off x="9372024" y="260648"/>
                <a:ext cx="540400" cy="576064"/>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14"/>
              <p:cNvSpPr txBox="1"/>
              <p:nvPr/>
            </p:nvSpPr>
            <p:spPr>
              <a:xfrm>
                <a:off x="9408148" y="333237"/>
                <a:ext cx="468152" cy="430887"/>
              </a:xfrm>
              <a:prstGeom prst="rect">
                <a:avLst/>
              </a:prstGeom>
              <a:noFill/>
            </p:spPr>
            <p:txBody>
              <a:bodyPr wrap="square" rtlCol="0">
                <a:spAutoFit/>
              </a:bodyPr>
              <a:lstStyle/>
              <a:p>
                <a:r>
                  <a:rPr lang="zh-CN" altLang="en-US" sz="1100" dirty="0">
                    <a:solidFill>
                      <a:schemeClr val="bg1">
                        <a:lumMod val="50000"/>
                      </a:schemeClr>
                    </a:solidFill>
                    <a:latin typeface="华康俪金黑W8(P)" panose="020B0800000000000000" pitchFamily="34" charset="-122"/>
                    <a:ea typeface="华康俪金黑W8(P)" panose="020B0800000000000000" pitchFamily="34" charset="-122"/>
                  </a:rPr>
                  <a:t>团队</a:t>
                </a:r>
                <a:endParaRPr lang="en-US" altLang="zh-CN" sz="1100" dirty="0">
                  <a:solidFill>
                    <a:schemeClr val="bg1">
                      <a:lumMod val="50000"/>
                    </a:schemeClr>
                  </a:solidFill>
                  <a:latin typeface="华康俪金黑W8(P)" panose="020B0800000000000000" pitchFamily="34" charset="-122"/>
                  <a:ea typeface="华康俪金黑W8(P)" panose="020B0800000000000000" pitchFamily="34" charset="-122"/>
                </a:endParaRPr>
              </a:p>
              <a:p>
                <a:r>
                  <a:rPr lang="zh-CN" altLang="en-US" sz="1100" dirty="0">
                    <a:solidFill>
                      <a:schemeClr val="bg1">
                        <a:lumMod val="50000"/>
                      </a:schemeClr>
                    </a:solidFill>
                    <a:latin typeface="华康俪金黑W8(P)" panose="020B0800000000000000" pitchFamily="34" charset="-122"/>
                    <a:ea typeface="华康俪金黑W8(P)" panose="020B0800000000000000" pitchFamily="34" charset="-122"/>
                  </a:rPr>
                  <a:t>介绍</a:t>
                </a:r>
                <a:endParaRPr lang="zh-CN" altLang="en-US" sz="1100" dirty="0">
                  <a:solidFill>
                    <a:schemeClr val="bg1">
                      <a:lumMod val="50000"/>
                    </a:schemeClr>
                  </a:solidFill>
                  <a:latin typeface="华康俪金黑W8(P)" panose="020B0800000000000000" pitchFamily="34" charset="-122"/>
                  <a:ea typeface="华康俪金黑W8(P)" panose="020B0800000000000000" pitchFamily="34" charset="-122"/>
                </a:endParaRPr>
              </a:p>
            </p:txBody>
          </p:sp>
        </p:grpSp>
      </p:grpSp>
      <p:pic>
        <p:nvPicPr>
          <p:cNvPr id="56" name="Picture 10" descr="男商人,职业,专业人员,快乐,表现积极_82080c316_商务男士肖像_创意图片_Getty Images China"/>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11200"/>
                    </a14:imgEffect>
                    <a14:imgEffect>
                      <a14:saturation sat="66000"/>
                    </a14:imgEffect>
                  </a14:imgLayer>
                </a14:imgProps>
              </a:ext>
              <a:ext uri="{28A0092B-C50C-407E-A947-70E740481C1C}">
                <a14:useLocalDpi xmlns:a14="http://schemas.microsoft.com/office/drawing/2010/main" val="0"/>
              </a:ext>
            </a:extLst>
          </a:blip>
          <a:srcRect l="33332" r="68"/>
          <a:stretch>
            <a:fillRect/>
          </a:stretch>
        </p:blipFill>
        <p:spPr bwMode="auto">
          <a:xfrm>
            <a:off x="1455517" y="2161371"/>
            <a:ext cx="1619625" cy="161962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7" name="文本框 18"/>
          <p:cNvSpPr txBox="1"/>
          <p:nvPr/>
        </p:nvSpPr>
        <p:spPr>
          <a:xfrm>
            <a:off x="3363107" y="2161372"/>
            <a:ext cx="1655801" cy="830805"/>
          </a:xfrm>
          <a:prstGeom prst="rect">
            <a:avLst/>
          </a:prstGeom>
          <a:noFill/>
        </p:spPr>
        <p:txBody>
          <a:bodyPr wrap="square" rtlCol="0">
            <a:sp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程财富</a:t>
            </a:r>
            <a:endParaRPr lang="en-US" altLang="zh-CN" sz="3200" dirty="0">
              <a:solidFill>
                <a:schemeClr val="accent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人力资源经理</a:t>
            </a:r>
            <a:endParaRPr lang="zh-CN" altLang="en-US" sz="16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8" name="文本框 29"/>
          <p:cNvSpPr txBox="1"/>
          <p:nvPr/>
        </p:nvSpPr>
        <p:spPr>
          <a:xfrm>
            <a:off x="8402500" y="2161372"/>
            <a:ext cx="1655801" cy="830805"/>
          </a:xfrm>
          <a:prstGeom prst="rect">
            <a:avLst/>
          </a:prstGeom>
          <a:noFill/>
        </p:spPr>
        <p:txBody>
          <a:bodyPr wrap="square" rtlCol="0">
            <a:sp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张曼玉</a:t>
            </a:r>
            <a:endParaRPr lang="en-US" altLang="zh-CN" sz="3200" dirty="0">
              <a:solidFill>
                <a:schemeClr val="accent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市场营销主管</a:t>
            </a:r>
            <a:endParaRPr lang="zh-CN" altLang="en-US" sz="16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9" name="文本框 30"/>
          <p:cNvSpPr txBox="1"/>
          <p:nvPr/>
        </p:nvSpPr>
        <p:spPr>
          <a:xfrm>
            <a:off x="8402500" y="4213539"/>
            <a:ext cx="1655801" cy="830805"/>
          </a:xfrm>
          <a:prstGeom prst="rect">
            <a:avLst/>
          </a:prstGeom>
          <a:noFill/>
        </p:spPr>
        <p:txBody>
          <a:bodyPr wrap="square" rtlCol="0">
            <a:sp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陈云云</a:t>
            </a:r>
            <a:endParaRPr lang="en-US" altLang="zh-CN" sz="3200" dirty="0">
              <a:solidFill>
                <a:schemeClr val="accent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财务总监</a:t>
            </a:r>
            <a:endParaRPr lang="zh-CN" altLang="en-US" sz="16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60" name="文本框 31"/>
          <p:cNvSpPr txBox="1"/>
          <p:nvPr/>
        </p:nvSpPr>
        <p:spPr>
          <a:xfrm>
            <a:off x="3363107" y="4241582"/>
            <a:ext cx="1655801" cy="830805"/>
          </a:xfrm>
          <a:prstGeom prst="rect">
            <a:avLst/>
          </a:prstGeom>
          <a:noFill/>
        </p:spPr>
        <p:txBody>
          <a:bodyPr wrap="square" rtlCol="0">
            <a:sp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马云</a:t>
            </a:r>
            <a:endParaRPr lang="en-US" altLang="zh-CN" sz="3200" dirty="0">
              <a:solidFill>
                <a:schemeClr val="accent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首席架构师</a:t>
            </a:r>
            <a:endParaRPr lang="zh-CN" altLang="en-US" sz="1600" dirty="0">
              <a:solidFill>
                <a:schemeClr val="accent1">
                  <a:lumMod val="50000"/>
                </a:schemeClr>
              </a:solidFill>
              <a:latin typeface="微软雅黑" panose="020B0503020204020204" pitchFamily="34" charset="-122"/>
              <a:ea typeface="微软雅黑" panose="020B0503020204020204" pitchFamily="34" charset="-122"/>
            </a:endParaRPr>
          </a:p>
        </p:txBody>
      </p:sp>
      <p:cxnSp>
        <p:nvCxnSpPr>
          <p:cNvPr id="61" name="直接连接符 60"/>
          <p:cNvCxnSpPr/>
          <p:nvPr/>
        </p:nvCxnSpPr>
        <p:spPr>
          <a:xfrm>
            <a:off x="3435098" y="3069043"/>
            <a:ext cx="21597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3435098" y="5156792"/>
            <a:ext cx="21597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8474492" y="5128780"/>
            <a:ext cx="21597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8474492" y="3069043"/>
            <a:ext cx="21597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5" name="文本框 8"/>
          <p:cNvSpPr txBox="1"/>
          <p:nvPr/>
        </p:nvSpPr>
        <p:spPr>
          <a:xfrm>
            <a:off x="3363107" y="3158222"/>
            <a:ext cx="2231731" cy="584640"/>
          </a:xfrm>
          <a:prstGeom prst="rect">
            <a:avLst/>
          </a:prstGeom>
          <a:noFill/>
        </p:spPr>
        <p:txBody>
          <a:bodyPr wrap="square" rtlCol="0">
            <a:spAutoFit/>
          </a:bodyP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6" name="文本框 28"/>
          <p:cNvSpPr txBox="1"/>
          <p:nvPr/>
        </p:nvSpPr>
        <p:spPr>
          <a:xfrm>
            <a:off x="8438496" y="3141035"/>
            <a:ext cx="2231731" cy="584640"/>
          </a:xfrm>
          <a:prstGeom prst="rect">
            <a:avLst/>
          </a:prstGeom>
          <a:noFill/>
        </p:spPr>
        <p:txBody>
          <a:bodyPr wrap="square" rtlCol="0">
            <a:spAutoFit/>
          </a:bodyP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7" name="文本框 32"/>
          <p:cNvSpPr txBox="1"/>
          <p:nvPr/>
        </p:nvSpPr>
        <p:spPr>
          <a:xfrm>
            <a:off x="8402501" y="5199874"/>
            <a:ext cx="2231731" cy="584640"/>
          </a:xfrm>
          <a:prstGeom prst="rect">
            <a:avLst/>
          </a:prstGeom>
          <a:noFill/>
        </p:spPr>
        <p:txBody>
          <a:bodyPr wrap="square" rtlCol="0">
            <a:spAutoFit/>
          </a:bodyP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8" name="文本框 33"/>
          <p:cNvSpPr txBox="1"/>
          <p:nvPr/>
        </p:nvSpPr>
        <p:spPr>
          <a:xfrm>
            <a:off x="3361908" y="5176681"/>
            <a:ext cx="2231731" cy="584640"/>
          </a:xfrm>
          <a:prstGeom prst="rect">
            <a:avLst/>
          </a:prstGeom>
          <a:noFill/>
        </p:spPr>
        <p:txBody>
          <a:bodyPr wrap="square" rtlCol="0">
            <a:spAutoFit/>
          </a:bodyP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1993131" y="2636912"/>
            <a:ext cx="720080"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353171" y="4725144"/>
            <a:ext cx="432048"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961683" y="2492896"/>
            <a:ext cx="72008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105699" y="4725144"/>
            <a:ext cx="432048"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34"/>
                                        </p:tgtEl>
                                        <p:attrNameLst>
                                          <p:attrName>ppt_y</p:attrName>
                                        </p:attrNameLst>
                                      </p:cBhvr>
                                      <p:tavLst>
                                        <p:tav tm="0">
                                          <p:val>
                                            <p:strVal val="#ppt_y"/>
                                          </p:val>
                                        </p:tav>
                                        <p:tav tm="100000">
                                          <p:val>
                                            <p:strVal val="#ppt_y"/>
                                          </p:val>
                                        </p:tav>
                                      </p:tavLst>
                                    </p:anim>
                                    <p:anim calcmode="lin" valueType="num">
                                      <p:cBhvr>
                                        <p:cTn id="13" dur="4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34"/>
                                        </p:tgtEl>
                                      </p:cBhvr>
                                    </p:animEffect>
                                  </p:childTnLst>
                                </p:cTn>
                              </p:par>
                            </p:childTnLst>
                          </p:cTn>
                        </p:par>
                        <p:par>
                          <p:cTn id="16" fill="hold">
                            <p:stCondLst>
                              <p:cond delay="101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5"/>
                                        </p:tgtEl>
                                        <p:attrNameLst>
                                          <p:attrName>style.visibility</p:attrName>
                                        </p:attrNameLst>
                                      </p:cBhvr>
                                      <p:to>
                                        <p:strVal val="visible"/>
                                      </p:to>
                                    </p:set>
                                    <p:anim calcmode="lin" valueType="num">
                                      <p:cBhvr>
                                        <p:cTn id="19" dur="4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35"/>
                                        </p:tgtEl>
                                        <p:attrNameLst>
                                          <p:attrName>ppt_y</p:attrName>
                                        </p:attrNameLst>
                                      </p:cBhvr>
                                      <p:tavLst>
                                        <p:tav tm="0">
                                          <p:val>
                                            <p:strVal val="#ppt_y"/>
                                          </p:val>
                                        </p:tav>
                                        <p:tav tm="100000">
                                          <p:val>
                                            <p:strVal val="#ppt_y"/>
                                          </p:val>
                                        </p:tav>
                                      </p:tavLst>
                                    </p:anim>
                                    <p:anim calcmode="lin" valueType="num">
                                      <p:cBhvr>
                                        <p:cTn id="21" dur="4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35"/>
                                        </p:tgtEl>
                                      </p:cBhvr>
                                    </p:animEffect>
                                  </p:childTnLst>
                                </p:cTn>
                              </p:par>
                            </p:childTnLst>
                          </p:cTn>
                        </p:par>
                        <p:par>
                          <p:cTn id="24" fill="hold">
                            <p:stCondLst>
                              <p:cond delay="1940"/>
                            </p:stCondLst>
                            <p:childTnLst>
                              <p:par>
                                <p:cTn id="25" presetID="16" presetClass="entr" presetSubtype="21" fill="hold"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barn(inVertical)">
                                      <p:cBhvr>
                                        <p:cTn id="27" dur="500"/>
                                        <p:tgtEl>
                                          <p:spTgt spid="50"/>
                                        </p:tgtEl>
                                      </p:cBhvr>
                                    </p:animEffect>
                                  </p:childTnLst>
                                </p:cTn>
                              </p:par>
                            </p:childTnLst>
                          </p:cTn>
                        </p:par>
                        <p:par>
                          <p:cTn id="28" fill="hold">
                            <p:stCondLst>
                              <p:cond delay="2440"/>
                            </p:stCondLst>
                            <p:childTnLst>
                              <p:par>
                                <p:cTn id="29" presetID="42" presetClass="entr" presetSubtype="0"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anim calcmode="lin" valueType="num">
                                      <p:cBhvr>
                                        <p:cTn id="32" dur="500" fill="hold"/>
                                        <p:tgtEl>
                                          <p:spTgt spid="56"/>
                                        </p:tgtEl>
                                        <p:attrNameLst>
                                          <p:attrName>ppt_x</p:attrName>
                                        </p:attrNameLst>
                                      </p:cBhvr>
                                      <p:tavLst>
                                        <p:tav tm="0">
                                          <p:val>
                                            <p:strVal val="#ppt_x"/>
                                          </p:val>
                                        </p:tav>
                                        <p:tav tm="100000">
                                          <p:val>
                                            <p:strVal val="#ppt_x"/>
                                          </p:val>
                                        </p:tav>
                                      </p:tavLst>
                                    </p:anim>
                                    <p:anim calcmode="lin" valueType="num">
                                      <p:cBhvr>
                                        <p:cTn id="33" dur="500" fill="hold"/>
                                        <p:tgtEl>
                                          <p:spTgt spid="56"/>
                                        </p:tgtEl>
                                        <p:attrNameLst>
                                          <p:attrName>ppt_y</p:attrName>
                                        </p:attrNameLst>
                                      </p:cBhvr>
                                      <p:tavLst>
                                        <p:tav tm="0">
                                          <p:val>
                                            <p:strVal val="#ppt_y+.1"/>
                                          </p:val>
                                        </p:tav>
                                        <p:tav tm="100000">
                                          <p:val>
                                            <p:strVal val="#ppt_y"/>
                                          </p:val>
                                        </p:tav>
                                      </p:tavLst>
                                    </p:anim>
                                  </p:childTnLst>
                                </p:cTn>
                              </p:par>
                            </p:childTnLst>
                          </p:cTn>
                        </p:par>
                        <p:par>
                          <p:cTn id="34" fill="hold">
                            <p:stCondLst>
                              <p:cond delay="294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57"/>
                                        </p:tgtEl>
                                        <p:attrNameLst>
                                          <p:attrName>ppt_y</p:attrName>
                                        </p:attrNameLst>
                                      </p:cBhvr>
                                      <p:tavLst>
                                        <p:tav tm="0">
                                          <p:val>
                                            <p:strVal val="#ppt_y"/>
                                          </p:val>
                                        </p:tav>
                                        <p:tav tm="100000">
                                          <p:val>
                                            <p:strVal val="#ppt_y"/>
                                          </p:val>
                                        </p:tav>
                                      </p:tavLst>
                                    </p:anim>
                                    <p:anim calcmode="lin" valueType="num">
                                      <p:cBhvr>
                                        <p:cTn id="39"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57"/>
                                        </p:tgtEl>
                                      </p:cBhvr>
                                    </p:animEffect>
                                  </p:childTnLst>
                                </p:cTn>
                              </p:par>
                              <p:par>
                                <p:cTn id="42" presetID="16" presetClass="entr" presetSubtype="21" fill="hold"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barn(inVertical)">
                                      <p:cBhvr>
                                        <p:cTn id="44" dur="250"/>
                                        <p:tgtEl>
                                          <p:spTgt spid="61"/>
                                        </p:tgtEl>
                                      </p:cBhvr>
                                    </p:animEffect>
                                  </p:childTnLst>
                                </p:cTn>
                              </p:par>
                            </p:childTnLst>
                          </p:cTn>
                        </p:par>
                        <p:par>
                          <p:cTn id="45" fill="hold">
                            <p:stCondLst>
                              <p:cond delay="3839"/>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65"/>
                                        </p:tgtEl>
                                        <p:attrNameLst>
                                          <p:attrName>style.visibility</p:attrName>
                                        </p:attrNameLst>
                                      </p:cBhvr>
                                      <p:to>
                                        <p:strVal val="visible"/>
                                      </p:to>
                                    </p:set>
                                    <p:anim calcmode="lin" valueType="num">
                                      <p:cBhvr>
                                        <p:cTn id="48"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65"/>
                                        </p:tgtEl>
                                        <p:attrNameLst>
                                          <p:attrName>ppt_y</p:attrName>
                                        </p:attrNameLst>
                                      </p:cBhvr>
                                      <p:tavLst>
                                        <p:tav tm="0">
                                          <p:val>
                                            <p:strVal val="#ppt_y"/>
                                          </p:val>
                                        </p:tav>
                                        <p:tav tm="100000">
                                          <p:val>
                                            <p:strVal val="#ppt_y"/>
                                          </p:val>
                                        </p:tav>
                                      </p:tavLst>
                                    </p:anim>
                                    <p:anim calcmode="lin" valueType="num">
                                      <p:cBhvr>
                                        <p:cTn id="50"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65"/>
                                        </p:tgtEl>
                                      </p:cBhvr>
                                    </p:animEffect>
                                  </p:childTnLst>
                                </p:cTn>
                              </p:par>
                            </p:childTnLst>
                          </p:cTn>
                        </p:par>
                        <p:par>
                          <p:cTn id="53" fill="hold">
                            <p:stCondLst>
                              <p:cond delay="5090"/>
                            </p:stCondLst>
                            <p:childTnLst>
                              <p:par>
                                <p:cTn id="54" presetID="42" presetClass="entr" presetSubtype="0"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anim calcmode="lin" valueType="num">
                                      <p:cBhvr>
                                        <p:cTn id="57" dur="500" fill="hold"/>
                                        <p:tgtEl>
                                          <p:spTgt spid="47"/>
                                        </p:tgtEl>
                                        <p:attrNameLst>
                                          <p:attrName>ppt_x</p:attrName>
                                        </p:attrNameLst>
                                      </p:cBhvr>
                                      <p:tavLst>
                                        <p:tav tm="0">
                                          <p:val>
                                            <p:strVal val="#ppt_x"/>
                                          </p:val>
                                        </p:tav>
                                        <p:tav tm="100000">
                                          <p:val>
                                            <p:strVal val="#ppt_x"/>
                                          </p:val>
                                        </p:tav>
                                      </p:tavLst>
                                    </p:anim>
                                    <p:anim calcmode="lin" valueType="num">
                                      <p:cBhvr>
                                        <p:cTn id="58" dur="500" fill="hold"/>
                                        <p:tgtEl>
                                          <p:spTgt spid="47"/>
                                        </p:tgtEl>
                                        <p:attrNameLst>
                                          <p:attrName>ppt_y</p:attrName>
                                        </p:attrNameLst>
                                      </p:cBhvr>
                                      <p:tavLst>
                                        <p:tav tm="0">
                                          <p:val>
                                            <p:strVal val="#ppt_y+.1"/>
                                          </p:val>
                                        </p:tav>
                                        <p:tav tm="100000">
                                          <p:val>
                                            <p:strVal val="#ppt_y"/>
                                          </p:val>
                                        </p:tav>
                                      </p:tavLst>
                                    </p:anim>
                                  </p:childTnLst>
                                </p:cTn>
                              </p:par>
                            </p:childTnLst>
                          </p:cTn>
                        </p:par>
                        <p:par>
                          <p:cTn id="59" fill="hold">
                            <p:stCondLst>
                              <p:cond delay="559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58"/>
                                        </p:tgtEl>
                                        <p:attrNameLst>
                                          <p:attrName>style.visibility</p:attrName>
                                        </p:attrNameLst>
                                      </p:cBhvr>
                                      <p:to>
                                        <p:strVal val="visible"/>
                                      </p:to>
                                    </p:set>
                                    <p:anim calcmode="lin" valueType="num">
                                      <p:cBhvr>
                                        <p:cTn id="62"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58"/>
                                        </p:tgtEl>
                                        <p:attrNameLst>
                                          <p:attrName>ppt_y</p:attrName>
                                        </p:attrNameLst>
                                      </p:cBhvr>
                                      <p:tavLst>
                                        <p:tav tm="0">
                                          <p:val>
                                            <p:strVal val="#ppt_y"/>
                                          </p:val>
                                        </p:tav>
                                        <p:tav tm="100000">
                                          <p:val>
                                            <p:strVal val="#ppt_y"/>
                                          </p:val>
                                        </p:tav>
                                      </p:tavLst>
                                    </p:anim>
                                    <p:anim calcmode="lin" valueType="num">
                                      <p:cBhvr>
                                        <p:cTn id="64"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58"/>
                                        </p:tgtEl>
                                      </p:cBhvr>
                                    </p:animEffect>
                                  </p:childTnLst>
                                </p:cTn>
                              </p:par>
                              <p:par>
                                <p:cTn id="67" presetID="16" presetClass="entr" presetSubtype="21" fill="hold" nodeType="with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barn(inVertical)">
                                      <p:cBhvr>
                                        <p:cTn id="69" dur="250"/>
                                        <p:tgtEl>
                                          <p:spTgt spid="64"/>
                                        </p:tgtEl>
                                      </p:cBhvr>
                                    </p:animEffect>
                                  </p:childTnLst>
                                </p:cTn>
                              </p:par>
                            </p:childTnLst>
                          </p:cTn>
                        </p:par>
                        <p:par>
                          <p:cTn id="70" fill="hold">
                            <p:stCondLst>
                              <p:cond delay="649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66"/>
                                        </p:tgtEl>
                                        <p:attrNameLst>
                                          <p:attrName>style.visibility</p:attrName>
                                        </p:attrNameLst>
                                      </p:cBhvr>
                                      <p:to>
                                        <p:strVal val="visible"/>
                                      </p:to>
                                    </p:set>
                                    <p:anim calcmode="lin" valueType="num">
                                      <p:cBhvr>
                                        <p:cTn id="73"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66"/>
                                        </p:tgtEl>
                                        <p:attrNameLst>
                                          <p:attrName>ppt_y</p:attrName>
                                        </p:attrNameLst>
                                      </p:cBhvr>
                                      <p:tavLst>
                                        <p:tav tm="0">
                                          <p:val>
                                            <p:strVal val="#ppt_y"/>
                                          </p:val>
                                        </p:tav>
                                        <p:tav tm="100000">
                                          <p:val>
                                            <p:strVal val="#ppt_y"/>
                                          </p:val>
                                        </p:tav>
                                      </p:tavLst>
                                    </p:anim>
                                    <p:anim calcmode="lin" valueType="num">
                                      <p:cBhvr>
                                        <p:cTn id="75"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66"/>
                                        </p:tgtEl>
                                      </p:cBhvr>
                                    </p:animEffect>
                                  </p:childTnLst>
                                </p:cTn>
                              </p:par>
                            </p:childTnLst>
                          </p:cTn>
                        </p:par>
                        <p:par>
                          <p:cTn id="78" fill="hold">
                            <p:stCondLst>
                              <p:cond delay="7740"/>
                            </p:stCondLst>
                            <p:childTnLst>
                              <p:par>
                                <p:cTn id="79" presetID="42" presetClass="entr" presetSubtype="0" fill="hold"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500"/>
                                        <p:tgtEl>
                                          <p:spTgt spid="49"/>
                                        </p:tgtEl>
                                      </p:cBhvr>
                                    </p:animEffect>
                                    <p:anim calcmode="lin" valueType="num">
                                      <p:cBhvr>
                                        <p:cTn id="82" dur="500" fill="hold"/>
                                        <p:tgtEl>
                                          <p:spTgt spid="49"/>
                                        </p:tgtEl>
                                        <p:attrNameLst>
                                          <p:attrName>ppt_x</p:attrName>
                                        </p:attrNameLst>
                                      </p:cBhvr>
                                      <p:tavLst>
                                        <p:tav tm="0">
                                          <p:val>
                                            <p:strVal val="#ppt_x"/>
                                          </p:val>
                                        </p:tav>
                                        <p:tav tm="100000">
                                          <p:val>
                                            <p:strVal val="#ppt_x"/>
                                          </p:val>
                                        </p:tav>
                                      </p:tavLst>
                                    </p:anim>
                                    <p:anim calcmode="lin" valueType="num">
                                      <p:cBhvr>
                                        <p:cTn id="83" dur="500" fill="hold"/>
                                        <p:tgtEl>
                                          <p:spTgt spid="49"/>
                                        </p:tgtEl>
                                        <p:attrNameLst>
                                          <p:attrName>ppt_y</p:attrName>
                                        </p:attrNameLst>
                                      </p:cBhvr>
                                      <p:tavLst>
                                        <p:tav tm="0">
                                          <p:val>
                                            <p:strVal val="#ppt_y+.1"/>
                                          </p:val>
                                        </p:tav>
                                        <p:tav tm="100000">
                                          <p:val>
                                            <p:strVal val="#ppt_y"/>
                                          </p:val>
                                        </p:tav>
                                      </p:tavLst>
                                    </p:anim>
                                  </p:childTnLst>
                                </p:cTn>
                              </p:par>
                            </p:childTnLst>
                          </p:cTn>
                        </p:par>
                        <p:par>
                          <p:cTn id="84" fill="hold">
                            <p:stCondLst>
                              <p:cond delay="824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60"/>
                                        </p:tgtEl>
                                        <p:attrNameLst>
                                          <p:attrName>style.visibility</p:attrName>
                                        </p:attrNameLst>
                                      </p:cBhvr>
                                      <p:to>
                                        <p:strVal val="visible"/>
                                      </p:to>
                                    </p:set>
                                    <p:anim calcmode="lin" valueType="num">
                                      <p:cBhvr>
                                        <p:cTn id="87"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60"/>
                                        </p:tgtEl>
                                        <p:attrNameLst>
                                          <p:attrName>ppt_y</p:attrName>
                                        </p:attrNameLst>
                                      </p:cBhvr>
                                      <p:tavLst>
                                        <p:tav tm="0">
                                          <p:val>
                                            <p:strVal val="#ppt_y"/>
                                          </p:val>
                                        </p:tav>
                                        <p:tav tm="100000">
                                          <p:val>
                                            <p:strVal val="#ppt_y"/>
                                          </p:val>
                                        </p:tav>
                                      </p:tavLst>
                                    </p:anim>
                                    <p:anim calcmode="lin" valueType="num">
                                      <p:cBhvr>
                                        <p:cTn id="89"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60"/>
                                        </p:tgtEl>
                                      </p:cBhvr>
                                    </p:animEffect>
                                  </p:childTnLst>
                                </p:cTn>
                              </p:par>
                              <p:par>
                                <p:cTn id="92" presetID="16" presetClass="entr" presetSubtype="21" fill="hold" nodeType="withEffect">
                                  <p:stCondLst>
                                    <p:cond delay="0"/>
                                  </p:stCondLst>
                                  <p:childTnLst>
                                    <p:set>
                                      <p:cBhvr>
                                        <p:cTn id="93" dur="1" fill="hold">
                                          <p:stCondLst>
                                            <p:cond delay="0"/>
                                          </p:stCondLst>
                                        </p:cTn>
                                        <p:tgtEl>
                                          <p:spTgt spid="62"/>
                                        </p:tgtEl>
                                        <p:attrNameLst>
                                          <p:attrName>style.visibility</p:attrName>
                                        </p:attrNameLst>
                                      </p:cBhvr>
                                      <p:to>
                                        <p:strVal val="visible"/>
                                      </p:to>
                                    </p:set>
                                    <p:animEffect transition="in" filter="barn(inVertical)">
                                      <p:cBhvr>
                                        <p:cTn id="94" dur="250"/>
                                        <p:tgtEl>
                                          <p:spTgt spid="62"/>
                                        </p:tgtEl>
                                      </p:cBhvr>
                                    </p:animEffect>
                                  </p:childTnLst>
                                </p:cTn>
                              </p:par>
                            </p:childTnLst>
                          </p:cTn>
                        </p:par>
                        <p:par>
                          <p:cTn id="95" fill="hold">
                            <p:stCondLst>
                              <p:cond delay="9039"/>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68"/>
                                        </p:tgtEl>
                                        <p:attrNameLst>
                                          <p:attrName>style.visibility</p:attrName>
                                        </p:attrNameLst>
                                      </p:cBhvr>
                                      <p:to>
                                        <p:strVal val="visible"/>
                                      </p:to>
                                    </p:set>
                                    <p:anim calcmode="lin" valueType="num">
                                      <p:cBhvr>
                                        <p:cTn id="98"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68"/>
                                        </p:tgtEl>
                                        <p:attrNameLst>
                                          <p:attrName>ppt_y</p:attrName>
                                        </p:attrNameLst>
                                      </p:cBhvr>
                                      <p:tavLst>
                                        <p:tav tm="0">
                                          <p:val>
                                            <p:strVal val="#ppt_y"/>
                                          </p:val>
                                        </p:tav>
                                        <p:tav tm="100000">
                                          <p:val>
                                            <p:strVal val="#ppt_y"/>
                                          </p:val>
                                        </p:tav>
                                      </p:tavLst>
                                    </p:anim>
                                    <p:anim calcmode="lin" valueType="num">
                                      <p:cBhvr>
                                        <p:cTn id="100"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68"/>
                                        </p:tgtEl>
                                      </p:cBhvr>
                                    </p:animEffect>
                                  </p:childTnLst>
                                </p:cTn>
                              </p:par>
                            </p:childTnLst>
                          </p:cTn>
                        </p:par>
                        <p:par>
                          <p:cTn id="103" fill="hold">
                            <p:stCondLst>
                              <p:cond delay="10290"/>
                            </p:stCondLst>
                            <p:childTnLst>
                              <p:par>
                                <p:cTn id="104" presetID="42" presetClass="entr" presetSubtype="0" fill="hold" nodeType="after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fade">
                                      <p:cBhvr>
                                        <p:cTn id="106" dur="500"/>
                                        <p:tgtEl>
                                          <p:spTgt spid="48"/>
                                        </p:tgtEl>
                                      </p:cBhvr>
                                    </p:animEffect>
                                    <p:anim calcmode="lin" valueType="num">
                                      <p:cBhvr>
                                        <p:cTn id="107" dur="500" fill="hold"/>
                                        <p:tgtEl>
                                          <p:spTgt spid="48"/>
                                        </p:tgtEl>
                                        <p:attrNameLst>
                                          <p:attrName>ppt_x</p:attrName>
                                        </p:attrNameLst>
                                      </p:cBhvr>
                                      <p:tavLst>
                                        <p:tav tm="0">
                                          <p:val>
                                            <p:strVal val="#ppt_x"/>
                                          </p:val>
                                        </p:tav>
                                        <p:tav tm="100000">
                                          <p:val>
                                            <p:strVal val="#ppt_x"/>
                                          </p:val>
                                        </p:tav>
                                      </p:tavLst>
                                    </p:anim>
                                    <p:anim calcmode="lin" valueType="num">
                                      <p:cBhvr>
                                        <p:cTn id="108" dur="500" fill="hold"/>
                                        <p:tgtEl>
                                          <p:spTgt spid="48"/>
                                        </p:tgtEl>
                                        <p:attrNameLst>
                                          <p:attrName>ppt_y</p:attrName>
                                        </p:attrNameLst>
                                      </p:cBhvr>
                                      <p:tavLst>
                                        <p:tav tm="0">
                                          <p:val>
                                            <p:strVal val="#ppt_y+.1"/>
                                          </p:val>
                                        </p:tav>
                                        <p:tav tm="100000">
                                          <p:val>
                                            <p:strVal val="#ppt_y"/>
                                          </p:val>
                                        </p:tav>
                                      </p:tavLst>
                                    </p:anim>
                                  </p:childTnLst>
                                </p:cTn>
                              </p:par>
                            </p:childTnLst>
                          </p:cTn>
                        </p:par>
                        <p:par>
                          <p:cTn id="109" fill="hold">
                            <p:stCondLst>
                              <p:cond delay="10790"/>
                            </p:stCondLst>
                            <p:childTnLst>
                              <p:par>
                                <p:cTn id="110" presetID="41" presetClass="entr" presetSubtype="0" fill="hold" grpId="0" nodeType="afterEffect">
                                  <p:stCondLst>
                                    <p:cond delay="0"/>
                                  </p:stCondLst>
                                  <p:iterate type="lt">
                                    <p:tmPct val="10000"/>
                                  </p:iterate>
                                  <p:childTnLst>
                                    <p:set>
                                      <p:cBhvr>
                                        <p:cTn id="111" dur="1" fill="hold">
                                          <p:stCondLst>
                                            <p:cond delay="0"/>
                                          </p:stCondLst>
                                        </p:cTn>
                                        <p:tgtEl>
                                          <p:spTgt spid="59"/>
                                        </p:tgtEl>
                                        <p:attrNameLst>
                                          <p:attrName>style.visibility</p:attrName>
                                        </p:attrNameLst>
                                      </p:cBhvr>
                                      <p:to>
                                        <p:strVal val="visible"/>
                                      </p:to>
                                    </p:set>
                                    <p:anim calcmode="lin" valueType="num">
                                      <p:cBhvr>
                                        <p:cTn id="112"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113" dur="500" fill="hold"/>
                                        <p:tgtEl>
                                          <p:spTgt spid="59"/>
                                        </p:tgtEl>
                                        <p:attrNameLst>
                                          <p:attrName>ppt_y</p:attrName>
                                        </p:attrNameLst>
                                      </p:cBhvr>
                                      <p:tavLst>
                                        <p:tav tm="0">
                                          <p:val>
                                            <p:strVal val="#ppt_y"/>
                                          </p:val>
                                        </p:tav>
                                        <p:tav tm="100000">
                                          <p:val>
                                            <p:strVal val="#ppt_y"/>
                                          </p:val>
                                        </p:tav>
                                      </p:tavLst>
                                    </p:anim>
                                    <p:anim calcmode="lin" valueType="num">
                                      <p:cBhvr>
                                        <p:cTn id="114"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115"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116" dur="500" tmFilter="0,0; .5, 1; 1, 1"/>
                                        <p:tgtEl>
                                          <p:spTgt spid="59"/>
                                        </p:tgtEl>
                                      </p:cBhvr>
                                    </p:animEffect>
                                  </p:childTnLst>
                                </p:cTn>
                              </p:par>
                              <p:par>
                                <p:cTn id="117" presetID="16" presetClass="entr" presetSubtype="21" fill="hold" nodeType="withEffect">
                                  <p:stCondLst>
                                    <p:cond delay="0"/>
                                  </p:stCondLst>
                                  <p:childTnLst>
                                    <p:set>
                                      <p:cBhvr>
                                        <p:cTn id="118" dur="1" fill="hold">
                                          <p:stCondLst>
                                            <p:cond delay="0"/>
                                          </p:stCondLst>
                                        </p:cTn>
                                        <p:tgtEl>
                                          <p:spTgt spid="63"/>
                                        </p:tgtEl>
                                        <p:attrNameLst>
                                          <p:attrName>style.visibility</p:attrName>
                                        </p:attrNameLst>
                                      </p:cBhvr>
                                      <p:to>
                                        <p:strVal val="visible"/>
                                      </p:to>
                                    </p:set>
                                    <p:animEffect transition="in" filter="barn(inVertical)">
                                      <p:cBhvr>
                                        <p:cTn id="119" dur="250"/>
                                        <p:tgtEl>
                                          <p:spTgt spid="63"/>
                                        </p:tgtEl>
                                      </p:cBhvr>
                                    </p:animEffect>
                                  </p:childTnLst>
                                </p:cTn>
                              </p:par>
                            </p:childTnLst>
                          </p:cTn>
                        </p:par>
                        <p:par>
                          <p:cTn id="120" fill="hold">
                            <p:stCondLst>
                              <p:cond delay="11590"/>
                            </p:stCondLst>
                            <p:childTnLst>
                              <p:par>
                                <p:cTn id="121" presetID="41" presetClass="entr" presetSubtype="0" fill="hold" grpId="0" nodeType="afterEffect">
                                  <p:stCondLst>
                                    <p:cond delay="0"/>
                                  </p:stCondLst>
                                  <p:iterate type="lt">
                                    <p:tmPct val="10000"/>
                                  </p:iterate>
                                  <p:childTnLst>
                                    <p:set>
                                      <p:cBhvr>
                                        <p:cTn id="122" dur="1" fill="hold">
                                          <p:stCondLst>
                                            <p:cond delay="0"/>
                                          </p:stCondLst>
                                        </p:cTn>
                                        <p:tgtEl>
                                          <p:spTgt spid="67"/>
                                        </p:tgtEl>
                                        <p:attrNameLst>
                                          <p:attrName>style.visibility</p:attrName>
                                        </p:attrNameLst>
                                      </p:cBhvr>
                                      <p:to>
                                        <p:strVal val="visible"/>
                                      </p:to>
                                    </p:set>
                                    <p:anim calcmode="lin" valueType="num">
                                      <p:cBhvr>
                                        <p:cTn id="12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24" dur="500" fill="hold"/>
                                        <p:tgtEl>
                                          <p:spTgt spid="67"/>
                                        </p:tgtEl>
                                        <p:attrNameLst>
                                          <p:attrName>ppt_y</p:attrName>
                                        </p:attrNameLst>
                                      </p:cBhvr>
                                      <p:tavLst>
                                        <p:tav tm="0">
                                          <p:val>
                                            <p:strVal val="#ppt_y"/>
                                          </p:val>
                                        </p:tav>
                                        <p:tav tm="100000">
                                          <p:val>
                                            <p:strVal val="#ppt_y"/>
                                          </p:val>
                                        </p:tav>
                                      </p:tavLst>
                                    </p:anim>
                                    <p:anim calcmode="lin" valueType="num">
                                      <p:cBhvr>
                                        <p:cTn id="12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2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27" dur="500" tmFilter="0,0; .5, 1; 1, 1"/>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57" grpId="0"/>
      <p:bldP spid="58" grpId="0"/>
      <p:bldP spid="59" grpId="0"/>
      <p:bldP spid="60" grpId="0"/>
      <p:bldP spid="65" grpId="0"/>
      <p:bldP spid="66" grpId="0"/>
      <p:bldP spid="67" grpId="0"/>
      <p:bldP spid="6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4" y="187481"/>
            <a:ext cx="324789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zh-CN" sz="3600" dirty="0"/>
              <a:t>市场开拓计划</a:t>
            </a:r>
            <a:endParaRPr lang="zh-CN" altLang="zh-CN" sz="3600" dirty="0"/>
          </a:p>
        </p:txBody>
      </p:sp>
      <p:sp>
        <p:nvSpPr>
          <p:cNvPr id="27" name="TextBox 26"/>
          <p:cNvSpPr txBox="1"/>
          <p:nvPr/>
        </p:nvSpPr>
        <p:spPr>
          <a:xfrm>
            <a:off x="3970850" y="356718"/>
            <a:ext cx="2603670"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Market development plan</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圆角矩形 18"/>
          <p:cNvSpPr/>
          <p:nvPr/>
        </p:nvSpPr>
        <p:spPr bwMode="auto">
          <a:xfrm>
            <a:off x="2215143" y="3772265"/>
            <a:ext cx="1564773" cy="1523770"/>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23" name="圆角矩形 22"/>
          <p:cNvSpPr/>
          <p:nvPr/>
        </p:nvSpPr>
        <p:spPr bwMode="auto">
          <a:xfrm>
            <a:off x="4200098" y="2106863"/>
            <a:ext cx="1548726" cy="1548726"/>
          </a:xfrm>
          <a:prstGeom prst="roundRect">
            <a:avLst>
              <a:gd name="adj" fmla="val 6712"/>
            </a:avLst>
          </a:prstGeom>
          <a:gradFill flip="none" rotWithShape="1">
            <a:gsLst>
              <a:gs pos="0">
                <a:schemeClr val="accent6">
                  <a:lumMod val="75000"/>
                </a:schemeClr>
              </a:gs>
              <a:gs pos="100000">
                <a:schemeClr val="accent6">
                  <a:lumMod val="60000"/>
                  <a:lumOff val="40000"/>
                </a:schemeClr>
              </a:gs>
            </a:gsLst>
            <a:lin ang="8100000" scaled="1"/>
            <a:tileRect/>
          </a:gradFill>
          <a:ln w="9525" cap="flat" cmpd="sng" algn="ctr">
            <a:gradFill flip="none" rotWithShape="1">
              <a:gsLst>
                <a:gs pos="0">
                  <a:schemeClr val="accent6">
                    <a:lumMod val="75000"/>
                  </a:schemeClr>
                </a:gs>
                <a:gs pos="50000">
                  <a:schemeClr val="accent6">
                    <a:lumMod val="60000"/>
                    <a:lumOff val="40000"/>
                  </a:schemeClr>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25" name="圆角矩形 24"/>
          <p:cNvSpPr/>
          <p:nvPr/>
        </p:nvSpPr>
        <p:spPr bwMode="auto">
          <a:xfrm>
            <a:off x="6264834" y="3310737"/>
            <a:ext cx="1597967" cy="1597967"/>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41" name="圆角矩形 40"/>
          <p:cNvSpPr/>
          <p:nvPr/>
        </p:nvSpPr>
        <p:spPr bwMode="auto">
          <a:xfrm>
            <a:off x="8280287" y="2498303"/>
            <a:ext cx="1535512" cy="1535512"/>
          </a:xfrm>
          <a:prstGeom prst="roundRect">
            <a:avLst>
              <a:gd name="adj" fmla="val 6712"/>
            </a:avLst>
          </a:prstGeom>
          <a:gradFill flip="none" rotWithShape="1">
            <a:gsLst>
              <a:gs pos="0">
                <a:srgbClr val="00B050"/>
              </a:gs>
              <a:gs pos="100000">
                <a:srgbClr val="33CC33"/>
              </a:gs>
            </a:gsLst>
            <a:lin ang="8100000" scaled="1"/>
            <a:tileRect/>
          </a:gradFill>
          <a:ln w="9525" cap="flat" cmpd="sng" algn="ctr">
            <a:gradFill flip="none" rotWithShape="1">
              <a:gsLst>
                <a:gs pos="0">
                  <a:srgbClr val="0EA25F"/>
                </a:gs>
                <a:gs pos="50000">
                  <a:srgbClr val="33CC33"/>
                </a:gs>
              </a:gsLst>
              <a:lin ang="18900000" scaled="1"/>
              <a:tileRect/>
            </a:gradFill>
            <a:prstDash val="solid"/>
            <a:round/>
            <a:headEnd type="none" w="med" len="med"/>
            <a:tailEnd type="none" w="med" len="med"/>
          </a:ln>
          <a:effectLst>
            <a:outerShdw blurRad="508000" dist="1143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42" name="圆角矩形 41"/>
          <p:cNvSpPr/>
          <p:nvPr/>
        </p:nvSpPr>
        <p:spPr bwMode="auto">
          <a:xfrm>
            <a:off x="9439375" y="3635155"/>
            <a:ext cx="603792" cy="603792"/>
          </a:xfrm>
          <a:prstGeom prst="roundRect">
            <a:avLst>
              <a:gd name="adj" fmla="val 6712"/>
            </a:avLst>
          </a:prstGeom>
          <a:gradFill flip="none" rotWithShape="1">
            <a:gsLst>
              <a:gs pos="0">
                <a:schemeClr val="tx1">
                  <a:lumMod val="50000"/>
                  <a:lumOff val="50000"/>
                </a:schemeClr>
              </a:gs>
              <a:gs pos="100000">
                <a:schemeClr val="bg1">
                  <a:lumMod val="65000"/>
                </a:schemeClr>
              </a:gs>
            </a:gsLst>
            <a:lin ang="8100000" scaled="1"/>
            <a:tileRect/>
          </a:gradFill>
          <a:ln w="9525" cap="flat" cmpd="sng" algn="ctr">
            <a:gradFill flip="none" rotWithShape="1">
              <a:gsLst>
                <a:gs pos="0">
                  <a:schemeClr val="tx1">
                    <a:lumMod val="65000"/>
                    <a:lumOff val="35000"/>
                  </a:schemeClr>
                </a:gs>
                <a:gs pos="50000">
                  <a:schemeClr val="bg1">
                    <a:lumMod val="75000"/>
                  </a:schemeClr>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51" name="文本框 27"/>
          <p:cNvSpPr txBox="1"/>
          <p:nvPr/>
        </p:nvSpPr>
        <p:spPr>
          <a:xfrm>
            <a:off x="2509712" y="4033815"/>
            <a:ext cx="902602" cy="953886"/>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本地</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zh-CN" altLang="en-US" sz="2800" b="1" dirty="0">
                <a:solidFill>
                  <a:schemeClr val="bg1"/>
                </a:solidFill>
                <a:latin typeface="微软雅黑" panose="020B0503020204020204" pitchFamily="34" charset="-122"/>
                <a:ea typeface="微软雅黑" panose="020B0503020204020204" pitchFamily="34" charset="-122"/>
              </a:rPr>
              <a:t>市场</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56" name="圆角矩形 55"/>
          <p:cNvSpPr/>
          <p:nvPr/>
        </p:nvSpPr>
        <p:spPr bwMode="auto">
          <a:xfrm>
            <a:off x="3897125" y="3312750"/>
            <a:ext cx="460150" cy="548764"/>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58" name="圆角矩形 57"/>
          <p:cNvSpPr/>
          <p:nvPr/>
        </p:nvSpPr>
        <p:spPr bwMode="auto">
          <a:xfrm>
            <a:off x="1446170" y="4891617"/>
            <a:ext cx="714215" cy="714215"/>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61" name="圆角矩形 60"/>
          <p:cNvSpPr/>
          <p:nvPr/>
        </p:nvSpPr>
        <p:spPr bwMode="auto">
          <a:xfrm>
            <a:off x="1874699" y="4605932"/>
            <a:ext cx="499950" cy="499950"/>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62" name="圆角矩形 61"/>
          <p:cNvSpPr/>
          <p:nvPr/>
        </p:nvSpPr>
        <p:spPr bwMode="auto">
          <a:xfrm>
            <a:off x="7592251" y="4646539"/>
            <a:ext cx="357107" cy="357107"/>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63" name="圆角矩形 62"/>
          <p:cNvSpPr/>
          <p:nvPr/>
        </p:nvSpPr>
        <p:spPr bwMode="auto">
          <a:xfrm>
            <a:off x="5648256" y="2848511"/>
            <a:ext cx="428529" cy="428529"/>
          </a:xfrm>
          <a:prstGeom prst="roundRect">
            <a:avLst>
              <a:gd name="adj" fmla="val 6712"/>
            </a:avLst>
          </a:prstGeom>
          <a:gradFill flip="none" rotWithShape="1">
            <a:gsLst>
              <a:gs pos="0">
                <a:srgbClr val="00B050"/>
              </a:gs>
              <a:gs pos="100000">
                <a:srgbClr val="33CC33"/>
              </a:gs>
            </a:gsLst>
            <a:lin ang="8100000" scaled="1"/>
            <a:tileRect/>
          </a:gradFill>
          <a:ln w="9525" cap="flat" cmpd="sng" algn="ctr">
            <a:gradFill flip="none" rotWithShape="1">
              <a:gsLst>
                <a:gs pos="0">
                  <a:srgbClr val="0EA25F"/>
                </a:gs>
                <a:gs pos="50000">
                  <a:srgbClr val="33CC33"/>
                </a:gs>
              </a:gsLst>
              <a:lin ang="18900000" scaled="1"/>
              <a:tileRect/>
            </a:gradFill>
            <a:prstDash val="solid"/>
            <a:round/>
            <a:headEnd type="none" w="med" len="med"/>
            <a:tailEnd type="none" w="med" len="med"/>
          </a:ln>
          <a:effectLst>
            <a:outerShdw blurRad="508000" dist="1143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64" name="圆角矩形 63"/>
          <p:cNvSpPr/>
          <p:nvPr/>
        </p:nvSpPr>
        <p:spPr bwMode="auto">
          <a:xfrm>
            <a:off x="9919426" y="3312751"/>
            <a:ext cx="768943" cy="624300"/>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65" name="圆角矩形 64"/>
          <p:cNvSpPr/>
          <p:nvPr/>
        </p:nvSpPr>
        <p:spPr bwMode="auto">
          <a:xfrm>
            <a:off x="5933942" y="3134197"/>
            <a:ext cx="357107" cy="357107"/>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69" name="TextBox 68"/>
          <p:cNvSpPr txBox="1"/>
          <p:nvPr/>
        </p:nvSpPr>
        <p:spPr>
          <a:xfrm>
            <a:off x="1878821" y="2048477"/>
            <a:ext cx="2018304" cy="2446258"/>
          </a:xfrm>
          <a:prstGeom prst="rect">
            <a:avLst/>
          </a:prstGeom>
          <a:noFill/>
        </p:spPr>
        <p:txBody>
          <a:bodyPr wrap="square" rtlCol="0">
            <a:spAutoFit/>
          </a:bodyPr>
          <a:lstStyle/>
          <a:p>
            <a:pP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公司</a:t>
            </a: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rPr>
              <a:t>必须清醒地看到前进中的困难与挑战，为集团公司提供强有力的金融服务与支持。</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4077527" y="3997318"/>
            <a:ext cx="2018304" cy="2446258"/>
          </a:xfrm>
          <a:prstGeom prst="rect">
            <a:avLst/>
          </a:prstGeom>
          <a:noFill/>
        </p:spPr>
        <p:txBody>
          <a:bodyPr wrap="square" rtlCol="0">
            <a:spAutoFit/>
          </a:bodyPr>
          <a:lstStyle/>
          <a:p>
            <a:pP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公司</a:t>
            </a: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rPr>
              <a:t>必须清醒地看到前进中的困难与挑战，为集团公司提供强有力的金融服务与支持。</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6178383" y="1638881"/>
            <a:ext cx="2018304" cy="2446258"/>
          </a:xfrm>
          <a:prstGeom prst="rect">
            <a:avLst/>
          </a:prstGeom>
          <a:noFill/>
        </p:spPr>
        <p:txBody>
          <a:bodyPr wrap="square" rtlCol="0">
            <a:spAutoFit/>
          </a:bodyPr>
          <a:lstStyle/>
          <a:p>
            <a:pP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公司</a:t>
            </a: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rPr>
              <a:t>必须清醒地看到前进中的困难与挑战，为集团公司提供强有力的金融服务与支持。</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8304639" y="4493583"/>
            <a:ext cx="2018304" cy="2446258"/>
          </a:xfrm>
          <a:prstGeom prst="rect">
            <a:avLst/>
          </a:prstGeom>
          <a:noFill/>
        </p:spPr>
        <p:txBody>
          <a:bodyPr wrap="square" rtlCol="0">
            <a:spAutoFit/>
          </a:bodyPr>
          <a:lstStyle/>
          <a:p>
            <a:pP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公司</a:t>
            </a: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rPr>
              <a:t>必须清醒地看到前进中的困难与挑战，为集团公司提供强有力的金融服务与支持。</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文本框 27"/>
          <p:cNvSpPr txBox="1"/>
          <p:nvPr/>
        </p:nvSpPr>
        <p:spPr>
          <a:xfrm>
            <a:off x="4523159" y="2438916"/>
            <a:ext cx="902602" cy="953886"/>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周边</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zh-CN" altLang="en-US" sz="2800" b="1" dirty="0">
                <a:solidFill>
                  <a:schemeClr val="bg1"/>
                </a:solidFill>
                <a:latin typeface="微软雅黑" panose="020B0503020204020204" pitchFamily="34" charset="-122"/>
                <a:ea typeface="微软雅黑" panose="020B0503020204020204" pitchFamily="34" charset="-122"/>
              </a:rPr>
              <a:t>市场</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75" name="文本框 27"/>
          <p:cNvSpPr txBox="1"/>
          <p:nvPr/>
        </p:nvSpPr>
        <p:spPr>
          <a:xfrm>
            <a:off x="6612515" y="3636236"/>
            <a:ext cx="902602" cy="953886"/>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细分</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zh-CN" altLang="en-US" sz="2800" b="1" dirty="0">
                <a:solidFill>
                  <a:schemeClr val="bg1"/>
                </a:solidFill>
                <a:latin typeface="微软雅黑" panose="020B0503020204020204" pitchFamily="34" charset="-122"/>
                <a:ea typeface="微软雅黑" panose="020B0503020204020204" pitchFamily="34" charset="-122"/>
              </a:rPr>
              <a:t>市场</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76" name="文本框 27"/>
          <p:cNvSpPr txBox="1"/>
          <p:nvPr/>
        </p:nvSpPr>
        <p:spPr>
          <a:xfrm>
            <a:off x="8596741" y="2800097"/>
            <a:ext cx="902602" cy="953886"/>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高端</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zh-CN" altLang="en-US" sz="2800" b="1" dirty="0">
                <a:solidFill>
                  <a:schemeClr val="bg1"/>
                </a:solidFill>
                <a:latin typeface="微软雅黑" panose="020B0503020204020204" pitchFamily="34" charset="-122"/>
                <a:ea typeface="微软雅黑" panose="020B0503020204020204" pitchFamily="34" charset="-122"/>
              </a:rPr>
              <a:t>市场</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1100"/>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2013"/>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400" fill="hold"/>
                                        <p:tgtEl>
                                          <p:spTgt spid="19"/>
                                        </p:tgtEl>
                                        <p:attrNameLst>
                                          <p:attrName>ppt_w</p:attrName>
                                        </p:attrNameLst>
                                      </p:cBhvr>
                                      <p:tavLst>
                                        <p:tav tm="0">
                                          <p:val>
                                            <p:fltVal val="0"/>
                                          </p:val>
                                        </p:tav>
                                        <p:tav tm="100000">
                                          <p:val>
                                            <p:strVal val="#ppt_w"/>
                                          </p:val>
                                        </p:tav>
                                      </p:tavLst>
                                    </p:anim>
                                    <p:anim calcmode="lin" valueType="num">
                                      <p:cBhvr>
                                        <p:cTn id="28" dur="400" fill="hold"/>
                                        <p:tgtEl>
                                          <p:spTgt spid="19"/>
                                        </p:tgtEl>
                                        <p:attrNameLst>
                                          <p:attrName>ppt_h</p:attrName>
                                        </p:attrNameLst>
                                      </p:cBhvr>
                                      <p:tavLst>
                                        <p:tav tm="0">
                                          <p:val>
                                            <p:fltVal val="0"/>
                                          </p:val>
                                        </p:tav>
                                        <p:tav tm="100000">
                                          <p:val>
                                            <p:strVal val="#ppt_h"/>
                                          </p:val>
                                        </p:tav>
                                      </p:tavLst>
                                    </p:anim>
                                    <p:animEffect transition="in" filter="fade">
                                      <p:cBhvr>
                                        <p:cTn id="29" dur="400"/>
                                        <p:tgtEl>
                                          <p:spTgt spid="19"/>
                                        </p:tgtEl>
                                      </p:cBhvr>
                                    </p:animEffect>
                                  </p:childTnLst>
                                </p:cTn>
                              </p:par>
                            </p:childTnLst>
                          </p:cTn>
                        </p:par>
                        <p:par>
                          <p:cTn id="30" fill="hold">
                            <p:stCondLst>
                              <p:cond delay="2513"/>
                            </p:stCondLst>
                            <p:childTnLst>
                              <p:par>
                                <p:cTn id="31" presetID="53" presetClass="entr" presetSubtype="16" fill="hold" grpId="0" nodeType="afterEffect">
                                  <p:stCondLst>
                                    <p:cond delay="0"/>
                                  </p:stCondLst>
                                  <p:iterate type="lt">
                                    <p:tmPct val="0"/>
                                  </p:iterate>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Effect transition="in" filter="fade">
                                      <p:cBhvr>
                                        <p:cTn id="35" dur="500"/>
                                        <p:tgtEl>
                                          <p:spTgt spid="51"/>
                                        </p:tgtEl>
                                      </p:cBhvr>
                                    </p:animEffect>
                                  </p:childTnLst>
                                </p:cTn>
                              </p:par>
                            </p:childTnLst>
                          </p:cTn>
                        </p:par>
                        <p:par>
                          <p:cTn id="36" fill="hold">
                            <p:stCondLst>
                              <p:cond delay="2913"/>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51"/>
                                        </p:tgtEl>
                                      </p:cBhvr>
                                    </p:animEffect>
                                    <p:animScale>
                                      <p:cBhvr>
                                        <p:cTn id="39" dur="250" autoRev="1" fill="hold"/>
                                        <p:tgtEl>
                                          <p:spTgt spid="51"/>
                                        </p:tgtEl>
                                      </p:cBhvr>
                                      <p:by x="105000" y="105000"/>
                                    </p:animScale>
                                  </p:childTnLst>
                                </p:cTn>
                              </p:par>
                            </p:childTnLst>
                          </p:cTn>
                        </p:par>
                        <p:par>
                          <p:cTn id="40" fill="hold">
                            <p:stCondLst>
                              <p:cond delay="3413"/>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400" fill="hold"/>
                                        <p:tgtEl>
                                          <p:spTgt spid="58"/>
                                        </p:tgtEl>
                                        <p:attrNameLst>
                                          <p:attrName>ppt_w</p:attrName>
                                        </p:attrNameLst>
                                      </p:cBhvr>
                                      <p:tavLst>
                                        <p:tav tm="0">
                                          <p:val>
                                            <p:fltVal val="0"/>
                                          </p:val>
                                        </p:tav>
                                        <p:tav tm="100000">
                                          <p:val>
                                            <p:strVal val="#ppt_w"/>
                                          </p:val>
                                        </p:tav>
                                      </p:tavLst>
                                    </p:anim>
                                    <p:anim calcmode="lin" valueType="num">
                                      <p:cBhvr>
                                        <p:cTn id="44" dur="400" fill="hold"/>
                                        <p:tgtEl>
                                          <p:spTgt spid="58"/>
                                        </p:tgtEl>
                                        <p:attrNameLst>
                                          <p:attrName>ppt_h</p:attrName>
                                        </p:attrNameLst>
                                      </p:cBhvr>
                                      <p:tavLst>
                                        <p:tav tm="0">
                                          <p:val>
                                            <p:fltVal val="0"/>
                                          </p:val>
                                        </p:tav>
                                        <p:tav tm="100000">
                                          <p:val>
                                            <p:strVal val="#ppt_h"/>
                                          </p:val>
                                        </p:tav>
                                      </p:tavLst>
                                    </p:anim>
                                    <p:animEffect transition="in" filter="fade">
                                      <p:cBhvr>
                                        <p:cTn id="45" dur="400"/>
                                        <p:tgtEl>
                                          <p:spTgt spid="5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250" fill="hold"/>
                                        <p:tgtEl>
                                          <p:spTgt spid="61"/>
                                        </p:tgtEl>
                                        <p:attrNameLst>
                                          <p:attrName>ppt_w</p:attrName>
                                        </p:attrNameLst>
                                      </p:cBhvr>
                                      <p:tavLst>
                                        <p:tav tm="0">
                                          <p:val>
                                            <p:fltVal val="0"/>
                                          </p:val>
                                        </p:tav>
                                        <p:tav tm="100000">
                                          <p:val>
                                            <p:strVal val="#ppt_w"/>
                                          </p:val>
                                        </p:tav>
                                      </p:tavLst>
                                    </p:anim>
                                    <p:anim calcmode="lin" valueType="num">
                                      <p:cBhvr>
                                        <p:cTn id="49" dur="250" fill="hold"/>
                                        <p:tgtEl>
                                          <p:spTgt spid="61"/>
                                        </p:tgtEl>
                                        <p:attrNameLst>
                                          <p:attrName>ppt_h</p:attrName>
                                        </p:attrNameLst>
                                      </p:cBhvr>
                                      <p:tavLst>
                                        <p:tav tm="0">
                                          <p:val>
                                            <p:fltVal val="0"/>
                                          </p:val>
                                        </p:tav>
                                        <p:tav tm="100000">
                                          <p:val>
                                            <p:strVal val="#ppt_h"/>
                                          </p:val>
                                        </p:tav>
                                      </p:tavLst>
                                    </p:anim>
                                    <p:animEffect transition="in" filter="fade">
                                      <p:cBhvr>
                                        <p:cTn id="50" dur="250"/>
                                        <p:tgtEl>
                                          <p:spTgt spid="61"/>
                                        </p:tgtEl>
                                      </p:cBhvr>
                                    </p:animEffect>
                                  </p:childTnLst>
                                </p:cTn>
                              </p:par>
                              <p:par>
                                <p:cTn id="51" presetID="41" presetClass="entr" presetSubtype="0" fill="hold" grpId="0" nodeType="withEffect">
                                  <p:stCondLst>
                                    <p:cond delay="0"/>
                                  </p:stCondLst>
                                  <p:iterate type="lt">
                                    <p:tmPct val="2811"/>
                                  </p:iterate>
                                  <p:childTnLst>
                                    <p:set>
                                      <p:cBhvr>
                                        <p:cTn id="52" dur="1" fill="hold">
                                          <p:stCondLst>
                                            <p:cond delay="0"/>
                                          </p:stCondLst>
                                        </p:cTn>
                                        <p:tgtEl>
                                          <p:spTgt spid="69"/>
                                        </p:tgtEl>
                                        <p:attrNameLst>
                                          <p:attrName>style.visibility</p:attrName>
                                        </p:attrNameLst>
                                      </p:cBhvr>
                                      <p:to>
                                        <p:strVal val="visible"/>
                                      </p:to>
                                    </p:set>
                                    <p:anim calcmode="lin" valueType="num">
                                      <p:cBhvr>
                                        <p:cTn id="53"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69"/>
                                        </p:tgtEl>
                                        <p:attrNameLst>
                                          <p:attrName>ppt_y</p:attrName>
                                        </p:attrNameLst>
                                      </p:cBhvr>
                                      <p:tavLst>
                                        <p:tav tm="0">
                                          <p:val>
                                            <p:strVal val="#ppt_y"/>
                                          </p:val>
                                        </p:tav>
                                        <p:tav tm="100000">
                                          <p:val>
                                            <p:strVal val="#ppt_y"/>
                                          </p:val>
                                        </p:tav>
                                      </p:tavLst>
                                    </p:anim>
                                    <p:anim calcmode="lin" valueType="num">
                                      <p:cBhvr>
                                        <p:cTn id="55"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69"/>
                                        </p:tgtEl>
                                      </p:cBhvr>
                                    </p:animEffect>
                                  </p:childTnLst>
                                </p:cTn>
                              </p:par>
                            </p:childTnLst>
                          </p:cTn>
                        </p:par>
                        <p:par>
                          <p:cTn id="58" fill="hold">
                            <p:stCondLst>
                              <p:cond delay="4433"/>
                            </p:stCondLst>
                            <p:childTnLst>
                              <p:par>
                                <p:cTn id="59" presetID="53" presetClass="entr" presetSubtype="16"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400" fill="hold"/>
                                        <p:tgtEl>
                                          <p:spTgt spid="23"/>
                                        </p:tgtEl>
                                        <p:attrNameLst>
                                          <p:attrName>ppt_w</p:attrName>
                                        </p:attrNameLst>
                                      </p:cBhvr>
                                      <p:tavLst>
                                        <p:tav tm="0">
                                          <p:val>
                                            <p:fltVal val="0"/>
                                          </p:val>
                                        </p:tav>
                                        <p:tav tm="100000">
                                          <p:val>
                                            <p:strVal val="#ppt_w"/>
                                          </p:val>
                                        </p:tav>
                                      </p:tavLst>
                                    </p:anim>
                                    <p:anim calcmode="lin" valueType="num">
                                      <p:cBhvr>
                                        <p:cTn id="62" dur="400" fill="hold"/>
                                        <p:tgtEl>
                                          <p:spTgt spid="23"/>
                                        </p:tgtEl>
                                        <p:attrNameLst>
                                          <p:attrName>ppt_h</p:attrName>
                                        </p:attrNameLst>
                                      </p:cBhvr>
                                      <p:tavLst>
                                        <p:tav tm="0">
                                          <p:val>
                                            <p:fltVal val="0"/>
                                          </p:val>
                                        </p:tav>
                                        <p:tav tm="100000">
                                          <p:val>
                                            <p:strVal val="#ppt_h"/>
                                          </p:val>
                                        </p:tav>
                                      </p:tavLst>
                                    </p:anim>
                                    <p:animEffect transition="in" filter="fade">
                                      <p:cBhvr>
                                        <p:cTn id="63" dur="400"/>
                                        <p:tgtEl>
                                          <p:spTgt spid="23"/>
                                        </p:tgtEl>
                                      </p:cBhvr>
                                    </p:animEffect>
                                  </p:childTnLst>
                                </p:cTn>
                              </p:par>
                            </p:childTnLst>
                          </p:cTn>
                        </p:par>
                        <p:par>
                          <p:cTn id="64" fill="hold">
                            <p:stCondLst>
                              <p:cond delay="4933"/>
                            </p:stCondLst>
                            <p:childTnLst>
                              <p:par>
                                <p:cTn id="65" presetID="53" presetClass="entr" presetSubtype="16" fill="hold" grpId="0" nodeType="afterEffect">
                                  <p:stCondLst>
                                    <p:cond delay="0"/>
                                  </p:stCondLst>
                                  <p:iterate type="lt">
                                    <p:tmPct val="0"/>
                                  </p:iterate>
                                  <p:childTnLst>
                                    <p:set>
                                      <p:cBhvr>
                                        <p:cTn id="66" dur="1" fill="hold">
                                          <p:stCondLst>
                                            <p:cond delay="0"/>
                                          </p:stCondLst>
                                        </p:cTn>
                                        <p:tgtEl>
                                          <p:spTgt spid="74"/>
                                        </p:tgtEl>
                                        <p:attrNameLst>
                                          <p:attrName>style.visibility</p:attrName>
                                        </p:attrNameLst>
                                      </p:cBhvr>
                                      <p:to>
                                        <p:strVal val="visible"/>
                                      </p:to>
                                    </p:set>
                                    <p:anim calcmode="lin" valueType="num">
                                      <p:cBhvr>
                                        <p:cTn id="67" dur="500" fill="hold"/>
                                        <p:tgtEl>
                                          <p:spTgt spid="74"/>
                                        </p:tgtEl>
                                        <p:attrNameLst>
                                          <p:attrName>ppt_w</p:attrName>
                                        </p:attrNameLst>
                                      </p:cBhvr>
                                      <p:tavLst>
                                        <p:tav tm="0">
                                          <p:val>
                                            <p:fltVal val="0"/>
                                          </p:val>
                                        </p:tav>
                                        <p:tav tm="100000">
                                          <p:val>
                                            <p:strVal val="#ppt_w"/>
                                          </p:val>
                                        </p:tav>
                                      </p:tavLst>
                                    </p:anim>
                                    <p:anim calcmode="lin" valueType="num">
                                      <p:cBhvr>
                                        <p:cTn id="68" dur="500" fill="hold"/>
                                        <p:tgtEl>
                                          <p:spTgt spid="74"/>
                                        </p:tgtEl>
                                        <p:attrNameLst>
                                          <p:attrName>ppt_h</p:attrName>
                                        </p:attrNameLst>
                                      </p:cBhvr>
                                      <p:tavLst>
                                        <p:tav tm="0">
                                          <p:val>
                                            <p:fltVal val="0"/>
                                          </p:val>
                                        </p:tav>
                                        <p:tav tm="100000">
                                          <p:val>
                                            <p:strVal val="#ppt_h"/>
                                          </p:val>
                                        </p:tav>
                                      </p:tavLst>
                                    </p:anim>
                                    <p:animEffect transition="in" filter="fade">
                                      <p:cBhvr>
                                        <p:cTn id="69" dur="500"/>
                                        <p:tgtEl>
                                          <p:spTgt spid="74"/>
                                        </p:tgtEl>
                                      </p:cBhvr>
                                    </p:animEffect>
                                  </p:childTnLst>
                                </p:cTn>
                              </p:par>
                            </p:childTnLst>
                          </p:cTn>
                        </p:par>
                        <p:par>
                          <p:cTn id="70" fill="hold">
                            <p:stCondLst>
                              <p:cond delay="5333"/>
                            </p:stCondLst>
                            <p:childTnLst>
                              <p:par>
                                <p:cTn id="71" presetID="26" presetClass="emph" presetSubtype="0" fill="hold" grpId="1" nodeType="afterEffect">
                                  <p:stCondLst>
                                    <p:cond delay="0"/>
                                  </p:stCondLst>
                                  <p:iterate type="lt">
                                    <p:tmPct val="0"/>
                                  </p:iterate>
                                  <p:childTnLst>
                                    <p:animEffect transition="out" filter="fade">
                                      <p:cBhvr>
                                        <p:cTn id="72" dur="500" tmFilter="0, 0; .2, .5; .8, .5; 1, 0"/>
                                        <p:tgtEl>
                                          <p:spTgt spid="74"/>
                                        </p:tgtEl>
                                      </p:cBhvr>
                                    </p:animEffect>
                                    <p:animScale>
                                      <p:cBhvr>
                                        <p:cTn id="73" dur="250" autoRev="1" fill="hold"/>
                                        <p:tgtEl>
                                          <p:spTgt spid="74"/>
                                        </p:tgtEl>
                                      </p:cBhvr>
                                      <p:by x="105000" y="105000"/>
                                    </p:animScale>
                                  </p:childTnLst>
                                </p:cTn>
                              </p:par>
                            </p:childTnLst>
                          </p:cTn>
                        </p:par>
                        <p:par>
                          <p:cTn id="74" fill="hold">
                            <p:stCondLst>
                              <p:cond delay="5833"/>
                            </p:stCondLst>
                            <p:childTnLst>
                              <p:par>
                                <p:cTn id="75" presetID="53" presetClass="entr" presetSubtype="16" fill="hold" grpId="0" nodeType="afterEffect">
                                  <p:stCondLst>
                                    <p:cond delay="0"/>
                                  </p:stCondLst>
                                  <p:childTnLst>
                                    <p:set>
                                      <p:cBhvr>
                                        <p:cTn id="76" dur="1" fill="hold">
                                          <p:stCondLst>
                                            <p:cond delay="0"/>
                                          </p:stCondLst>
                                        </p:cTn>
                                        <p:tgtEl>
                                          <p:spTgt spid="56"/>
                                        </p:tgtEl>
                                        <p:attrNameLst>
                                          <p:attrName>style.visibility</p:attrName>
                                        </p:attrNameLst>
                                      </p:cBhvr>
                                      <p:to>
                                        <p:strVal val="visible"/>
                                      </p:to>
                                    </p:set>
                                    <p:anim calcmode="lin" valueType="num">
                                      <p:cBhvr>
                                        <p:cTn id="77" dur="400" fill="hold"/>
                                        <p:tgtEl>
                                          <p:spTgt spid="56"/>
                                        </p:tgtEl>
                                        <p:attrNameLst>
                                          <p:attrName>ppt_w</p:attrName>
                                        </p:attrNameLst>
                                      </p:cBhvr>
                                      <p:tavLst>
                                        <p:tav tm="0">
                                          <p:val>
                                            <p:fltVal val="0"/>
                                          </p:val>
                                        </p:tav>
                                        <p:tav tm="100000">
                                          <p:val>
                                            <p:strVal val="#ppt_w"/>
                                          </p:val>
                                        </p:tav>
                                      </p:tavLst>
                                    </p:anim>
                                    <p:anim calcmode="lin" valueType="num">
                                      <p:cBhvr>
                                        <p:cTn id="78" dur="400" fill="hold"/>
                                        <p:tgtEl>
                                          <p:spTgt spid="56"/>
                                        </p:tgtEl>
                                        <p:attrNameLst>
                                          <p:attrName>ppt_h</p:attrName>
                                        </p:attrNameLst>
                                      </p:cBhvr>
                                      <p:tavLst>
                                        <p:tav tm="0">
                                          <p:val>
                                            <p:fltVal val="0"/>
                                          </p:val>
                                        </p:tav>
                                        <p:tav tm="100000">
                                          <p:val>
                                            <p:strVal val="#ppt_h"/>
                                          </p:val>
                                        </p:tav>
                                      </p:tavLst>
                                    </p:anim>
                                    <p:animEffect transition="in" filter="fade">
                                      <p:cBhvr>
                                        <p:cTn id="79" dur="400"/>
                                        <p:tgtEl>
                                          <p:spTgt spid="56"/>
                                        </p:tgtEl>
                                      </p:cBhvr>
                                    </p:animEffect>
                                  </p:childTnLst>
                                </p:cTn>
                              </p:par>
                            </p:childTnLst>
                          </p:cTn>
                        </p:par>
                        <p:par>
                          <p:cTn id="80" fill="hold">
                            <p:stCondLst>
                              <p:cond delay="6333"/>
                            </p:stCondLst>
                            <p:childTnLst>
                              <p:par>
                                <p:cTn id="81" presetID="53" presetClass="entr" presetSubtype="16" fill="hold" grpId="0" nodeType="afterEffect">
                                  <p:stCondLst>
                                    <p:cond delay="0"/>
                                  </p:stCondLst>
                                  <p:childTnLst>
                                    <p:set>
                                      <p:cBhvr>
                                        <p:cTn id="82" dur="1" fill="hold">
                                          <p:stCondLst>
                                            <p:cond delay="0"/>
                                          </p:stCondLst>
                                        </p:cTn>
                                        <p:tgtEl>
                                          <p:spTgt spid="63"/>
                                        </p:tgtEl>
                                        <p:attrNameLst>
                                          <p:attrName>style.visibility</p:attrName>
                                        </p:attrNameLst>
                                      </p:cBhvr>
                                      <p:to>
                                        <p:strVal val="visible"/>
                                      </p:to>
                                    </p:set>
                                    <p:anim calcmode="lin" valueType="num">
                                      <p:cBhvr>
                                        <p:cTn id="83" dur="250" fill="hold"/>
                                        <p:tgtEl>
                                          <p:spTgt spid="63"/>
                                        </p:tgtEl>
                                        <p:attrNameLst>
                                          <p:attrName>ppt_w</p:attrName>
                                        </p:attrNameLst>
                                      </p:cBhvr>
                                      <p:tavLst>
                                        <p:tav tm="0">
                                          <p:val>
                                            <p:fltVal val="0"/>
                                          </p:val>
                                        </p:tav>
                                        <p:tav tm="100000">
                                          <p:val>
                                            <p:strVal val="#ppt_w"/>
                                          </p:val>
                                        </p:tav>
                                      </p:tavLst>
                                    </p:anim>
                                    <p:anim calcmode="lin" valueType="num">
                                      <p:cBhvr>
                                        <p:cTn id="84" dur="250" fill="hold"/>
                                        <p:tgtEl>
                                          <p:spTgt spid="63"/>
                                        </p:tgtEl>
                                        <p:attrNameLst>
                                          <p:attrName>ppt_h</p:attrName>
                                        </p:attrNameLst>
                                      </p:cBhvr>
                                      <p:tavLst>
                                        <p:tav tm="0">
                                          <p:val>
                                            <p:fltVal val="0"/>
                                          </p:val>
                                        </p:tav>
                                        <p:tav tm="100000">
                                          <p:val>
                                            <p:strVal val="#ppt_h"/>
                                          </p:val>
                                        </p:tav>
                                      </p:tavLst>
                                    </p:anim>
                                    <p:animEffect transition="in" filter="fade">
                                      <p:cBhvr>
                                        <p:cTn id="85" dur="250"/>
                                        <p:tgtEl>
                                          <p:spTgt spid="63"/>
                                        </p:tgtEl>
                                      </p:cBhvr>
                                    </p:animEffect>
                                  </p:childTnLst>
                                </p:cTn>
                              </p:par>
                            </p:childTnLst>
                          </p:cTn>
                        </p:par>
                        <p:par>
                          <p:cTn id="86" fill="hold">
                            <p:stCondLst>
                              <p:cond delay="6833"/>
                            </p:stCondLst>
                            <p:childTnLst>
                              <p:par>
                                <p:cTn id="87" presetID="53" presetClass="entr" presetSubtype="16"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p:cTn id="89" dur="400" fill="hold"/>
                                        <p:tgtEl>
                                          <p:spTgt spid="25"/>
                                        </p:tgtEl>
                                        <p:attrNameLst>
                                          <p:attrName>ppt_w</p:attrName>
                                        </p:attrNameLst>
                                      </p:cBhvr>
                                      <p:tavLst>
                                        <p:tav tm="0">
                                          <p:val>
                                            <p:fltVal val="0"/>
                                          </p:val>
                                        </p:tav>
                                        <p:tav tm="100000">
                                          <p:val>
                                            <p:strVal val="#ppt_w"/>
                                          </p:val>
                                        </p:tav>
                                      </p:tavLst>
                                    </p:anim>
                                    <p:anim calcmode="lin" valueType="num">
                                      <p:cBhvr>
                                        <p:cTn id="90" dur="400" fill="hold"/>
                                        <p:tgtEl>
                                          <p:spTgt spid="25"/>
                                        </p:tgtEl>
                                        <p:attrNameLst>
                                          <p:attrName>ppt_h</p:attrName>
                                        </p:attrNameLst>
                                      </p:cBhvr>
                                      <p:tavLst>
                                        <p:tav tm="0">
                                          <p:val>
                                            <p:fltVal val="0"/>
                                          </p:val>
                                        </p:tav>
                                        <p:tav tm="100000">
                                          <p:val>
                                            <p:strVal val="#ppt_h"/>
                                          </p:val>
                                        </p:tav>
                                      </p:tavLst>
                                    </p:anim>
                                    <p:animEffect transition="in" filter="fade">
                                      <p:cBhvr>
                                        <p:cTn id="91" dur="400"/>
                                        <p:tgtEl>
                                          <p:spTgt spid="25"/>
                                        </p:tgtEl>
                                      </p:cBhvr>
                                    </p:animEffect>
                                  </p:childTnLst>
                                </p:cTn>
                              </p:par>
                              <p:par>
                                <p:cTn id="92" presetID="41" presetClass="entr" presetSubtype="0" fill="hold" grpId="0" nodeType="withEffect">
                                  <p:stCondLst>
                                    <p:cond delay="0"/>
                                  </p:stCondLst>
                                  <p:iterate type="lt">
                                    <p:tmPct val="2811"/>
                                  </p:iterate>
                                  <p:childTnLst>
                                    <p:set>
                                      <p:cBhvr>
                                        <p:cTn id="93" dur="1" fill="hold">
                                          <p:stCondLst>
                                            <p:cond delay="0"/>
                                          </p:stCondLst>
                                        </p:cTn>
                                        <p:tgtEl>
                                          <p:spTgt spid="70"/>
                                        </p:tgtEl>
                                        <p:attrNameLst>
                                          <p:attrName>style.visibility</p:attrName>
                                        </p:attrNameLst>
                                      </p:cBhvr>
                                      <p:to>
                                        <p:strVal val="visible"/>
                                      </p:to>
                                    </p:set>
                                    <p:anim calcmode="lin" valueType="num">
                                      <p:cBhvr>
                                        <p:cTn id="94"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70"/>
                                        </p:tgtEl>
                                        <p:attrNameLst>
                                          <p:attrName>ppt_y</p:attrName>
                                        </p:attrNameLst>
                                      </p:cBhvr>
                                      <p:tavLst>
                                        <p:tav tm="0">
                                          <p:val>
                                            <p:strVal val="#ppt_y"/>
                                          </p:val>
                                        </p:tav>
                                        <p:tav tm="100000">
                                          <p:val>
                                            <p:strVal val="#ppt_y"/>
                                          </p:val>
                                        </p:tav>
                                      </p:tavLst>
                                    </p:anim>
                                    <p:anim calcmode="lin" valueType="num">
                                      <p:cBhvr>
                                        <p:cTn id="96"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70"/>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65"/>
                                        </p:tgtEl>
                                        <p:attrNameLst>
                                          <p:attrName>style.visibility</p:attrName>
                                        </p:attrNameLst>
                                      </p:cBhvr>
                                      <p:to>
                                        <p:strVal val="visible"/>
                                      </p:to>
                                    </p:set>
                                    <p:anim calcmode="lin" valueType="num">
                                      <p:cBhvr>
                                        <p:cTn id="101" dur="250" fill="hold"/>
                                        <p:tgtEl>
                                          <p:spTgt spid="65"/>
                                        </p:tgtEl>
                                        <p:attrNameLst>
                                          <p:attrName>ppt_w</p:attrName>
                                        </p:attrNameLst>
                                      </p:cBhvr>
                                      <p:tavLst>
                                        <p:tav tm="0">
                                          <p:val>
                                            <p:fltVal val="0"/>
                                          </p:val>
                                        </p:tav>
                                        <p:tav tm="100000">
                                          <p:val>
                                            <p:strVal val="#ppt_w"/>
                                          </p:val>
                                        </p:tav>
                                      </p:tavLst>
                                    </p:anim>
                                    <p:anim calcmode="lin" valueType="num">
                                      <p:cBhvr>
                                        <p:cTn id="102" dur="250" fill="hold"/>
                                        <p:tgtEl>
                                          <p:spTgt spid="65"/>
                                        </p:tgtEl>
                                        <p:attrNameLst>
                                          <p:attrName>ppt_h</p:attrName>
                                        </p:attrNameLst>
                                      </p:cBhvr>
                                      <p:tavLst>
                                        <p:tav tm="0">
                                          <p:val>
                                            <p:fltVal val="0"/>
                                          </p:val>
                                        </p:tav>
                                        <p:tav tm="100000">
                                          <p:val>
                                            <p:strVal val="#ppt_h"/>
                                          </p:val>
                                        </p:tav>
                                      </p:tavLst>
                                    </p:anim>
                                    <p:animEffect transition="in" filter="fade">
                                      <p:cBhvr>
                                        <p:cTn id="103" dur="250"/>
                                        <p:tgtEl>
                                          <p:spTgt spid="65"/>
                                        </p:tgtEl>
                                      </p:cBhvr>
                                    </p:animEffect>
                                  </p:childTnLst>
                                </p:cTn>
                              </p:par>
                            </p:childTnLst>
                          </p:cTn>
                        </p:par>
                        <p:par>
                          <p:cTn id="104" fill="hold">
                            <p:stCondLst>
                              <p:cond delay="7503"/>
                            </p:stCondLst>
                            <p:childTnLst>
                              <p:par>
                                <p:cTn id="105" presetID="53" presetClass="entr" presetSubtype="16" fill="hold" grpId="0" nodeType="afterEffect">
                                  <p:stCondLst>
                                    <p:cond delay="0"/>
                                  </p:stCondLst>
                                  <p:iterate type="lt">
                                    <p:tmPct val="0"/>
                                  </p:iterate>
                                  <p:childTnLst>
                                    <p:set>
                                      <p:cBhvr>
                                        <p:cTn id="106" dur="1" fill="hold">
                                          <p:stCondLst>
                                            <p:cond delay="0"/>
                                          </p:stCondLst>
                                        </p:cTn>
                                        <p:tgtEl>
                                          <p:spTgt spid="75"/>
                                        </p:tgtEl>
                                        <p:attrNameLst>
                                          <p:attrName>style.visibility</p:attrName>
                                        </p:attrNameLst>
                                      </p:cBhvr>
                                      <p:to>
                                        <p:strVal val="visible"/>
                                      </p:to>
                                    </p:set>
                                    <p:anim calcmode="lin" valueType="num">
                                      <p:cBhvr>
                                        <p:cTn id="107" dur="500" fill="hold"/>
                                        <p:tgtEl>
                                          <p:spTgt spid="75"/>
                                        </p:tgtEl>
                                        <p:attrNameLst>
                                          <p:attrName>ppt_w</p:attrName>
                                        </p:attrNameLst>
                                      </p:cBhvr>
                                      <p:tavLst>
                                        <p:tav tm="0">
                                          <p:val>
                                            <p:fltVal val="0"/>
                                          </p:val>
                                        </p:tav>
                                        <p:tav tm="100000">
                                          <p:val>
                                            <p:strVal val="#ppt_w"/>
                                          </p:val>
                                        </p:tav>
                                      </p:tavLst>
                                    </p:anim>
                                    <p:anim calcmode="lin" valueType="num">
                                      <p:cBhvr>
                                        <p:cTn id="108" dur="500" fill="hold"/>
                                        <p:tgtEl>
                                          <p:spTgt spid="75"/>
                                        </p:tgtEl>
                                        <p:attrNameLst>
                                          <p:attrName>ppt_h</p:attrName>
                                        </p:attrNameLst>
                                      </p:cBhvr>
                                      <p:tavLst>
                                        <p:tav tm="0">
                                          <p:val>
                                            <p:fltVal val="0"/>
                                          </p:val>
                                        </p:tav>
                                        <p:tav tm="100000">
                                          <p:val>
                                            <p:strVal val="#ppt_h"/>
                                          </p:val>
                                        </p:tav>
                                      </p:tavLst>
                                    </p:anim>
                                    <p:animEffect transition="in" filter="fade">
                                      <p:cBhvr>
                                        <p:cTn id="109" dur="500"/>
                                        <p:tgtEl>
                                          <p:spTgt spid="75"/>
                                        </p:tgtEl>
                                      </p:cBhvr>
                                    </p:animEffect>
                                  </p:childTnLst>
                                </p:cTn>
                              </p:par>
                            </p:childTnLst>
                          </p:cTn>
                        </p:par>
                        <p:par>
                          <p:cTn id="110" fill="hold">
                            <p:stCondLst>
                              <p:cond delay="8003"/>
                            </p:stCondLst>
                            <p:childTnLst>
                              <p:par>
                                <p:cTn id="111" presetID="26" presetClass="emph" presetSubtype="0" fill="hold" grpId="1" nodeType="afterEffect">
                                  <p:stCondLst>
                                    <p:cond delay="0"/>
                                  </p:stCondLst>
                                  <p:iterate type="lt">
                                    <p:tmPct val="0"/>
                                  </p:iterate>
                                  <p:childTnLst>
                                    <p:animEffect transition="out" filter="fade">
                                      <p:cBhvr>
                                        <p:cTn id="112" dur="500" tmFilter="0, 0; .2, .5; .8, .5; 1, 0"/>
                                        <p:tgtEl>
                                          <p:spTgt spid="75"/>
                                        </p:tgtEl>
                                      </p:cBhvr>
                                    </p:animEffect>
                                    <p:animScale>
                                      <p:cBhvr>
                                        <p:cTn id="113" dur="250" autoRev="1" fill="hold"/>
                                        <p:tgtEl>
                                          <p:spTgt spid="75"/>
                                        </p:tgtEl>
                                      </p:cBhvr>
                                      <p:by x="105000" y="105000"/>
                                    </p:animScale>
                                  </p:childTnLst>
                                </p:cTn>
                              </p:par>
                              <p:par>
                                <p:cTn id="114" presetID="53" presetClass="entr" presetSubtype="16" fill="hold" grpId="0" nodeType="withEffect">
                                  <p:stCondLst>
                                    <p:cond delay="0"/>
                                  </p:stCondLst>
                                  <p:childTnLst>
                                    <p:set>
                                      <p:cBhvr>
                                        <p:cTn id="115" dur="1" fill="hold">
                                          <p:stCondLst>
                                            <p:cond delay="0"/>
                                          </p:stCondLst>
                                        </p:cTn>
                                        <p:tgtEl>
                                          <p:spTgt spid="62"/>
                                        </p:tgtEl>
                                        <p:attrNameLst>
                                          <p:attrName>style.visibility</p:attrName>
                                        </p:attrNameLst>
                                      </p:cBhvr>
                                      <p:to>
                                        <p:strVal val="visible"/>
                                      </p:to>
                                    </p:set>
                                    <p:anim calcmode="lin" valueType="num">
                                      <p:cBhvr>
                                        <p:cTn id="116" dur="250" fill="hold"/>
                                        <p:tgtEl>
                                          <p:spTgt spid="62"/>
                                        </p:tgtEl>
                                        <p:attrNameLst>
                                          <p:attrName>ppt_w</p:attrName>
                                        </p:attrNameLst>
                                      </p:cBhvr>
                                      <p:tavLst>
                                        <p:tav tm="0">
                                          <p:val>
                                            <p:fltVal val="0"/>
                                          </p:val>
                                        </p:tav>
                                        <p:tav tm="100000">
                                          <p:val>
                                            <p:strVal val="#ppt_w"/>
                                          </p:val>
                                        </p:tav>
                                      </p:tavLst>
                                    </p:anim>
                                    <p:anim calcmode="lin" valueType="num">
                                      <p:cBhvr>
                                        <p:cTn id="117" dur="250" fill="hold"/>
                                        <p:tgtEl>
                                          <p:spTgt spid="62"/>
                                        </p:tgtEl>
                                        <p:attrNameLst>
                                          <p:attrName>ppt_h</p:attrName>
                                        </p:attrNameLst>
                                      </p:cBhvr>
                                      <p:tavLst>
                                        <p:tav tm="0">
                                          <p:val>
                                            <p:fltVal val="0"/>
                                          </p:val>
                                        </p:tav>
                                        <p:tav tm="100000">
                                          <p:val>
                                            <p:strVal val="#ppt_h"/>
                                          </p:val>
                                        </p:tav>
                                      </p:tavLst>
                                    </p:anim>
                                    <p:animEffect transition="in" filter="fade">
                                      <p:cBhvr>
                                        <p:cTn id="118" dur="250"/>
                                        <p:tgtEl>
                                          <p:spTgt spid="62"/>
                                        </p:tgtEl>
                                      </p:cBhvr>
                                    </p:animEffect>
                                  </p:childTnLst>
                                </p:cTn>
                              </p:par>
                              <p:par>
                                <p:cTn id="119" presetID="41" presetClass="entr" presetSubtype="0" fill="hold" grpId="0" nodeType="withEffect">
                                  <p:stCondLst>
                                    <p:cond delay="0"/>
                                  </p:stCondLst>
                                  <p:iterate type="lt">
                                    <p:tmPct val="2811"/>
                                  </p:iterate>
                                  <p:childTnLst>
                                    <p:set>
                                      <p:cBhvr>
                                        <p:cTn id="120" dur="1" fill="hold">
                                          <p:stCondLst>
                                            <p:cond delay="0"/>
                                          </p:stCondLst>
                                        </p:cTn>
                                        <p:tgtEl>
                                          <p:spTgt spid="71"/>
                                        </p:tgtEl>
                                        <p:attrNameLst>
                                          <p:attrName>style.visibility</p:attrName>
                                        </p:attrNameLst>
                                      </p:cBhvr>
                                      <p:to>
                                        <p:strVal val="visible"/>
                                      </p:to>
                                    </p:set>
                                    <p:anim calcmode="lin" valueType="num">
                                      <p:cBhvr>
                                        <p:cTn id="121"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22" dur="500" fill="hold"/>
                                        <p:tgtEl>
                                          <p:spTgt spid="71"/>
                                        </p:tgtEl>
                                        <p:attrNameLst>
                                          <p:attrName>ppt_y</p:attrName>
                                        </p:attrNameLst>
                                      </p:cBhvr>
                                      <p:tavLst>
                                        <p:tav tm="0">
                                          <p:val>
                                            <p:strVal val="#ppt_y"/>
                                          </p:val>
                                        </p:tav>
                                        <p:tav tm="100000">
                                          <p:val>
                                            <p:strVal val="#ppt_y"/>
                                          </p:val>
                                        </p:tav>
                                      </p:tavLst>
                                    </p:anim>
                                    <p:anim calcmode="lin" valueType="num">
                                      <p:cBhvr>
                                        <p:cTn id="123"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24"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125" dur="500" tmFilter="0,0; .5, 1; 1, 1"/>
                                        <p:tgtEl>
                                          <p:spTgt spid="71"/>
                                        </p:tgtEl>
                                      </p:cBhvr>
                                    </p:animEffect>
                                  </p:childTnLst>
                                </p:cTn>
                              </p:par>
                            </p:childTnLst>
                          </p:cTn>
                        </p:par>
                        <p:par>
                          <p:cTn id="126" fill="hold">
                            <p:stCondLst>
                              <p:cond delay="9023"/>
                            </p:stCondLst>
                            <p:childTnLst>
                              <p:par>
                                <p:cTn id="127" presetID="53" presetClass="entr" presetSubtype="16" fill="hold" grpId="0" nodeType="afterEffect">
                                  <p:stCondLst>
                                    <p:cond delay="0"/>
                                  </p:stCondLst>
                                  <p:childTnLst>
                                    <p:set>
                                      <p:cBhvr>
                                        <p:cTn id="128" dur="1" fill="hold">
                                          <p:stCondLst>
                                            <p:cond delay="0"/>
                                          </p:stCondLst>
                                        </p:cTn>
                                        <p:tgtEl>
                                          <p:spTgt spid="41"/>
                                        </p:tgtEl>
                                        <p:attrNameLst>
                                          <p:attrName>style.visibility</p:attrName>
                                        </p:attrNameLst>
                                      </p:cBhvr>
                                      <p:to>
                                        <p:strVal val="visible"/>
                                      </p:to>
                                    </p:set>
                                    <p:anim calcmode="lin" valueType="num">
                                      <p:cBhvr>
                                        <p:cTn id="129" dur="400" fill="hold"/>
                                        <p:tgtEl>
                                          <p:spTgt spid="41"/>
                                        </p:tgtEl>
                                        <p:attrNameLst>
                                          <p:attrName>ppt_w</p:attrName>
                                        </p:attrNameLst>
                                      </p:cBhvr>
                                      <p:tavLst>
                                        <p:tav tm="0">
                                          <p:val>
                                            <p:fltVal val="0"/>
                                          </p:val>
                                        </p:tav>
                                        <p:tav tm="100000">
                                          <p:val>
                                            <p:strVal val="#ppt_w"/>
                                          </p:val>
                                        </p:tav>
                                      </p:tavLst>
                                    </p:anim>
                                    <p:anim calcmode="lin" valueType="num">
                                      <p:cBhvr>
                                        <p:cTn id="130" dur="400" fill="hold"/>
                                        <p:tgtEl>
                                          <p:spTgt spid="41"/>
                                        </p:tgtEl>
                                        <p:attrNameLst>
                                          <p:attrName>ppt_h</p:attrName>
                                        </p:attrNameLst>
                                      </p:cBhvr>
                                      <p:tavLst>
                                        <p:tav tm="0">
                                          <p:val>
                                            <p:fltVal val="0"/>
                                          </p:val>
                                        </p:tav>
                                        <p:tav tm="100000">
                                          <p:val>
                                            <p:strVal val="#ppt_h"/>
                                          </p:val>
                                        </p:tav>
                                      </p:tavLst>
                                    </p:anim>
                                    <p:animEffect transition="in" filter="fade">
                                      <p:cBhvr>
                                        <p:cTn id="131" dur="400"/>
                                        <p:tgtEl>
                                          <p:spTgt spid="41"/>
                                        </p:tgtEl>
                                      </p:cBhvr>
                                    </p:animEffect>
                                  </p:childTnLst>
                                </p:cTn>
                              </p:par>
                            </p:childTnLst>
                          </p:cTn>
                        </p:par>
                        <p:par>
                          <p:cTn id="132" fill="hold">
                            <p:stCondLst>
                              <p:cond delay="9523"/>
                            </p:stCondLst>
                            <p:childTnLst>
                              <p:par>
                                <p:cTn id="133" presetID="53" presetClass="entr" presetSubtype="16" fill="hold" grpId="0" nodeType="afterEffect">
                                  <p:stCondLst>
                                    <p:cond delay="0"/>
                                  </p:stCondLst>
                                  <p:iterate type="lt">
                                    <p:tmPct val="0"/>
                                  </p:iterate>
                                  <p:childTnLst>
                                    <p:set>
                                      <p:cBhvr>
                                        <p:cTn id="134" dur="1" fill="hold">
                                          <p:stCondLst>
                                            <p:cond delay="0"/>
                                          </p:stCondLst>
                                        </p:cTn>
                                        <p:tgtEl>
                                          <p:spTgt spid="76"/>
                                        </p:tgtEl>
                                        <p:attrNameLst>
                                          <p:attrName>style.visibility</p:attrName>
                                        </p:attrNameLst>
                                      </p:cBhvr>
                                      <p:to>
                                        <p:strVal val="visible"/>
                                      </p:to>
                                    </p:set>
                                    <p:anim calcmode="lin" valueType="num">
                                      <p:cBhvr>
                                        <p:cTn id="135" dur="500" fill="hold"/>
                                        <p:tgtEl>
                                          <p:spTgt spid="76"/>
                                        </p:tgtEl>
                                        <p:attrNameLst>
                                          <p:attrName>ppt_w</p:attrName>
                                        </p:attrNameLst>
                                      </p:cBhvr>
                                      <p:tavLst>
                                        <p:tav tm="0">
                                          <p:val>
                                            <p:fltVal val="0"/>
                                          </p:val>
                                        </p:tav>
                                        <p:tav tm="100000">
                                          <p:val>
                                            <p:strVal val="#ppt_w"/>
                                          </p:val>
                                        </p:tav>
                                      </p:tavLst>
                                    </p:anim>
                                    <p:anim calcmode="lin" valueType="num">
                                      <p:cBhvr>
                                        <p:cTn id="136" dur="500" fill="hold"/>
                                        <p:tgtEl>
                                          <p:spTgt spid="76"/>
                                        </p:tgtEl>
                                        <p:attrNameLst>
                                          <p:attrName>ppt_h</p:attrName>
                                        </p:attrNameLst>
                                      </p:cBhvr>
                                      <p:tavLst>
                                        <p:tav tm="0">
                                          <p:val>
                                            <p:fltVal val="0"/>
                                          </p:val>
                                        </p:tav>
                                        <p:tav tm="100000">
                                          <p:val>
                                            <p:strVal val="#ppt_h"/>
                                          </p:val>
                                        </p:tav>
                                      </p:tavLst>
                                    </p:anim>
                                    <p:animEffect transition="in" filter="fade">
                                      <p:cBhvr>
                                        <p:cTn id="137" dur="500"/>
                                        <p:tgtEl>
                                          <p:spTgt spid="76"/>
                                        </p:tgtEl>
                                      </p:cBhvr>
                                    </p:animEffect>
                                  </p:childTnLst>
                                </p:cTn>
                              </p:par>
                            </p:childTnLst>
                          </p:cTn>
                        </p:par>
                        <p:par>
                          <p:cTn id="138" fill="hold">
                            <p:stCondLst>
                              <p:cond delay="9923"/>
                            </p:stCondLst>
                            <p:childTnLst>
                              <p:par>
                                <p:cTn id="139" presetID="26" presetClass="emph" presetSubtype="0" fill="hold" grpId="1" nodeType="afterEffect">
                                  <p:stCondLst>
                                    <p:cond delay="0"/>
                                  </p:stCondLst>
                                  <p:iterate type="lt">
                                    <p:tmPct val="0"/>
                                  </p:iterate>
                                  <p:childTnLst>
                                    <p:animEffect transition="out" filter="fade">
                                      <p:cBhvr>
                                        <p:cTn id="140" dur="500" tmFilter="0, 0; .2, .5; .8, .5; 1, 0"/>
                                        <p:tgtEl>
                                          <p:spTgt spid="76"/>
                                        </p:tgtEl>
                                      </p:cBhvr>
                                    </p:animEffect>
                                    <p:animScale>
                                      <p:cBhvr>
                                        <p:cTn id="141" dur="250" autoRev="1" fill="hold"/>
                                        <p:tgtEl>
                                          <p:spTgt spid="76"/>
                                        </p:tgtEl>
                                      </p:cBhvr>
                                      <p:by x="105000" y="105000"/>
                                    </p:animScale>
                                  </p:childTnLst>
                                </p:cTn>
                              </p:par>
                            </p:childTnLst>
                          </p:cTn>
                        </p:par>
                        <p:par>
                          <p:cTn id="142" fill="hold">
                            <p:stCondLst>
                              <p:cond delay="10423"/>
                            </p:stCondLst>
                            <p:childTnLst>
                              <p:par>
                                <p:cTn id="143" presetID="53" presetClass="entr" presetSubtype="16" fill="hold" grpId="0" nodeType="afterEffect">
                                  <p:stCondLst>
                                    <p:cond delay="0"/>
                                  </p:stCondLst>
                                  <p:childTnLst>
                                    <p:set>
                                      <p:cBhvr>
                                        <p:cTn id="144" dur="1" fill="hold">
                                          <p:stCondLst>
                                            <p:cond delay="0"/>
                                          </p:stCondLst>
                                        </p:cTn>
                                        <p:tgtEl>
                                          <p:spTgt spid="42"/>
                                        </p:tgtEl>
                                        <p:attrNameLst>
                                          <p:attrName>style.visibility</p:attrName>
                                        </p:attrNameLst>
                                      </p:cBhvr>
                                      <p:to>
                                        <p:strVal val="visible"/>
                                      </p:to>
                                    </p:set>
                                    <p:anim calcmode="lin" valueType="num">
                                      <p:cBhvr>
                                        <p:cTn id="145" dur="400" fill="hold"/>
                                        <p:tgtEl>
                                          <p:spTgt spid="42"/>
                                        </p:tgtEl>
                                        <p:attrNameLst>
                                          <p:attrName>ppt_w</p:attrName>
                                        </p:attrNameLst>
                                      </p:cBhvr>
                                      <p:tavLst>
                                        <p:tav tm="0">
                                          <p:val>
                                            <p:fltVal val="0"/>
                                          </p:val>
                                        </p:tav>
                                        <p:tav tm="100000">
                                          <p:val>
                                            <p:strVal val="#ppt_w"/>
                                          </p:val>
                                        </p:tav>
                                      </p:tavLst>
                                    </p:anim>
                                    <p:anim calcmode="lin" valueType="num">
                                      <p:cBhvr>
                                        <p:cTn id="146" dur="400" fill="hold"/>
                                        <p:tgtEl>
                                          <p:spTgt spid="42"/>
                                        </p:tgtEl>
                                        <p:attrNameLst>
                                          <p:attrName>ppt_h</p:attrName>
                                        </p:attrNameLst>
                                      </p:cBhvr>
                                      <p:tavLst>
                                        <p:tav tm="0">
                                          <p:val>
                                            <p:fltVal val="0"/>
                                          </p:val>
                                        </p:tav>
                                        <p:tav tm="100000">
                                          <p:val>
                                            <p:strVal val="#ppt_h"/>
                                          </p:val>
                                        </p:tav>
                                      </p:tavLst>
                                    </p:anim>
                                    <p:animEffect transition="in" filter="fade">
                                      <p:cBhvr>
                                        <p:cTn id="147" dur="400"/>
                                        <p:tgtEl>
                                          <p:spTgt spid="42"/>
                                        </p:tgtEl>
                                      </p:cBhvr>
                                    </p:animEffect>
                                  </p:childTnLst>
                                </p:cTn>
                              </p:par>
                            </p:childTnLst>
                          </p:cTn>
                        </p:par>
                        <p:par>
                          <p:cTn id="148" fill="hold">
                            <p:stCondLst>
                              <p:cond delay="10923"/>
                            </p:stCondLst>
                            <p:childTnLst>
                              <p:par>
                                <p:cTn id="149" presetID="53" presetClass="entr" presetSubtype="16" fill="hold" grpId="0" nodeType="afterEffect">
                                  <p:stCondLst>
                                    <p:cond delay="0"/>
                                  </p:stCondLst>
                                  <p:childTnLst>
                                    <p:set>
                                      <p:cBhvr>
                                        <p:cTn id="150" dur="1" fill="hold">
                                          <p:stCondLst>
                                            <p:cond delay="0"/>
                                          </p:stCondLst>
                                        </p:cTn>
                                        <p:tgtEl>
                                          <p:spTgt spid="64"/>
                                        </p:tgtEl>
                                        <p:attrNameLst>
                                          <p:attrName>style.visibility</p:attrName>
                                        </p:attrNameLst>
                                      </p:cBhvr>
                                      <p:to>
                                        <p:strVal val="visible"/>
                                      </p:to>
                                    </p:set>
                                    <p:anim calcmode="lin" valueType="num">
                                      <p:cBhvr>
                                        <p:cTn id="151" dur="400" fill="hold"/>
                                        <p:tgtEl>
                                          <p:spTgt spid="64"/>
                                        </p:tgtEl>
                                        <p:attrNameLst>
                                          <p:attrName>ppt_w</p:attrName>
                                        </p:attrNameLst>
                                      </p:cBhvr>
                                      <p:tavLst>
                                        <p:tav tm="0">
                                          <p:val>
                                            <p:fltVal val="0"/>
                                          </p:val>
                                        </p:tav>
                                        <p:tav tm="100000">
                                          <p:val>
                                            <p:strVal val="#ppt_w"/>
                                          </p:val>
                                        </p:tav>
                                      </p:tavLst>
                                    </p:anim>
                                    <p:anim calcmode="lin" valueType="num">
                                      <p:cBhvr>
                                        <p:cTn id="152" dur="400" fill="hold"/>
                                        <p:tgtEl>
                                          <p:spTgt spid="64"/>
                                        </p:tgtEl>
                                        <p:attrNameLst>
                                          <p:attrName>ppt_h</p:attrName>
                                        </p:attrNameLst>
                                      </p:cBhvr>
                                      <p:tavLst>
                                        <p:tav tm="0">
                                          <p:val>
                                            <p:fltVal val="0"/>
                                          </p:val>
                                        </p:tav>
                                        <p:tav tm="100000">
                                          <p:val>
                                            <p:strVal val="#ppt_h"/>
                                          </p:val>
                                        </p:tav>
                                      </p:tavLst>
                                    </p:anim>
                                    <p:animEffect transition="in" filter="fade">
                                      <p:cBhvr>
                                        <p:cTn id="153" dur="400"/>
                                        <p:tgtEl>
                                          <p:spTgt spid="64"/>
                                        </p:tgtEl>
                                      </p:cBhvr>
                                    </p:animEffect>
                                  </p:childTnLst>
                                </p:cTn>
                              </p:par>
                              <p:par>
                                <p:cTn id="154" presetID="41" presetClass="entr" presetSubtype="0" fill="hold" grpId="0" nodeType="withEffect">
                                  <p:stCondLst>
                                    <p:cond delay="0"/>
                                  </p:stCondLst>
                                  <p:iterate type="lt">
                                    <p:tmPct val="2811"/>
                                  </p:iterate>
                                  <p:childTnLst>
                                    <p:set>
                                      <p:cBhvr>
                                        <p:cTn id="155" dur="1" fill="hold">
                                          <p:stCondLst>
                                            <p:cond delay="0"/>
                                          </p:stCondLst>
                                        </p:cTn>
                                        <p:tgtEl>
                                          <p:spTgt spid="72"/>
                                        </p:tgtEl>
                                        <p:attrNameLst>
                                          <p:attrName>style.visibility</p:attrName>
                                        </p:attrNameLst>
                                      </p:cBhvr>
                                      <p:to>
                                        <p:strVal val="visible"/>
                                      </p:to>
                                    </p:set>
                                    <p:anim calcmode="lin" valueType="num">
                                      <p:cBhvr>
                                        <p:cTn id="156"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72"/>
                                        </p:tgtEl>
                                        <p:attrNameLst>
                                          <p:attrName>ppt_y</p:attrName>
                                        </p:attrNameLst>
                                      </p:cBhvr>
                                      <p:tavLst>
                                        <p:tav tm="0">
                                          <p:val>
                                            <p:strVal val="#ppt_y"/>
                                          </p:val>
                                        </p:tav>
                                        <p:tav tm="100000">
                                          <p:val>
                                            <p:strVal val="#ppt_y"/>
                                          </p:val>
                                        </p:tav>
                                      </p:tavLst>
                                    </p:anim>
                                    <p:anim calcmode="lin" valueType="num">
                                      <p:cBhvr>
                                        <p:cTn id="158"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19" grpId="0" animBg="1"/>
      <p:bldP spid="23" grpId="0" animBg="1"/>
      <p:bldP spid="25" grpId="0" animBg="1"/>
      <p:bldP spid="41" grpId="0" animBg="1"/>
      <p:bldP spid="42" grpId="0" animBg="1"/>
      <p:bldP spid="51" grpId="0"/>
      <p:bldP spid="51" grpId="1"/>
      <p:bldP spid="56" grpId="0" animBg="1"/>
      <p:bldP spid="58" grpId="0" animBg="1"/>
      <p:bldP spid="61" grpId="0" animBg="1"/>
      <p:bldP spid="62" grpId="0" animBg="1"/>
      <p:bldP spid="63" grpId="0" animBg="1"/>
      <p:bldP spid="64" grpId="0" animBg="1"/>
      <p:bldP spid="65" grpId="0" animBg="1"/>
      <p:bldP spid="69" grpId="0"/>
      <p:bldP spid="70" grpId="0"/>
      <p:bldP spid="71" grpId="0"/>
      <p:bldP spid="72" grpId="0"/>
      <p:bldP spid="74" grpId="0"/>
      <p:bldP spid="74" grpId="1"/>
      <p:bldP spid="75" grpId="0"/>
      <p:bldP spid="75" grpId="1"/>
      <p:bldP spid="76" grpId="0"/>
      <p:bldP spid="76"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p:nvPr/>
        </p:nvSpPr>
        <p:spPr>
          <a:xfrm>
            <a:off x="961414" y="187481"/>
            <a:ext cx="3247897" cy="646181"/>
          </a:xfrm>
          <a:prstGeom prst="rect">
            <a:avLst/>
          </a:prstGeom>
          <a:noFill/>
        </p:spPr>
        <p:txBody>
          <a:bodyPr wrap="square" rtlCol="0">
            <a:spAutoFit/>
          </a:bodyPr>
          <a:lstStyle>
            <a:defPPr>
              <a:defRPr lang="zh-CN"/>
            </a:defPPr>
            <a:lvl1pPr>
              <a:defRPr sz="4000">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sz="3600" dirty="0"/>
              <a:t>结束语</a:t>
            </a:r>
            <a:endParaRPr lang="zh-CN" altLang="zh-CN" sz="3600" dirty="0"/>
          </a:p>
        </p:txBody>
      </p:sp>
      <p:sp>
        <p:nvSpPr>
          <p:cNvPr id="27" name="TextBox 26"/>
          <p:cNvSpPr txBox="1"/>
          <p:nvPr/>
        </p:nvSpPr>
        <p:spPr>
          <a:xfrm>
            <a:off x="2585361" y="356718"/>
            <a:ext cx="2065555" cy="307706"/>
          </a:xfrm>
          <a:prstGeom prst="rect">
            <a:avLst/>
          </a:prstGeom>
          <a:noFill/>
        </p:spPr>
        <p:txBody>
          <a:bodyPr wrap="square" rtlCol="0">
            <a:spAutoFit/>
          </a:bodyPr>
          <a:lstStyle>
            <a:defPPr>
              <a:defRPr lang="zh-CN"/>
            </a:defPPr>
            <a:lvl1pPr>
              <a:defRPr sz="1600">
                <a:solidFill>
                  <a:schemeClr val="accent1">
                    <a:lumMod val="50000"/>
                  </a:schemeClr>
                </a:solidFill>
                <a:effectLst/>
                <a:latin typeface="微软雅黑" panose="020B0503020204020204" pitchFamily="34" charset="-122"/>
                <a:ea typeface="微软雅黑" panose="020B0503020204020204" pitchFamily="34" charset="-122"/>
              </a:defRPr>
            </a:lvl1pPr>
          </a:lstStyle>
          <a:p>
            <a:r>
              <a:rPr lang="en-US" altLang="zh-CN" sz="1400" dirty="0"/>
              <a:t>Concluding remarks</a:t>
            </a:r>
            <a:endParaRPr lang="en-US" altLang="zh-CN" sz="1400" dirty="0"/>
          </a:p>
        </p:txBody>
      </p:sp>
      <p:grpSp>
        <p:nvGrpSpPr>
          <p:cNvPr id="28" name="组合 27"/>
          <p:cNvGrpSpPr/>
          <p:nvPr/>
        </p:nvGrpSpPr>
        <p:grpSpPr>
          <a:xfrm>
            <a:off x="3792" y="231784"/>
            <a:ext cx="758949" cy="693260"/>
            <a:chOff x="0" y="532828"/>
            <a:chExt cx="759125" cy="568897"/>
          </a:xfrm>
        </p:grpSpPr>
        <p:sp>
          <p:nvSpPr>
            <p:cNvPr id="29" name="矩形 28"/>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410" y="532828"/>
              <a:ext cx="107228"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1257" y="532828"/>
              <a:ext cx="67464"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21341" y="532828"/>
              <a:ext cx="3778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32"/>
          <p:cNvSpPr txBox="1"/>
          <p:nvPr/>
        </p:nvSpPr>
        <p:spPr>
          <a:xfrm>
            <a:off x="9060962" y="298025"/>
            <a:ext cx="2793324" cy="646181"/>
          </a:xfrm>
          <a:prstGeom prst="rect">
            <a:avLst/>
          </a:prstGeom>
          <a:noFill/>
        </p:spPr>
        <p:txBody>
          <a:bodyPr wrap="square"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LOGO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添加您的公司名称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92" y="921962"/>
            <a:ext cx="12187592" cy="45708"/>
            <a:chOff x="0" y="532828"/>
            <a:chExt cx="759125" cy="568897"/>
          </a:xfrm>
        </p:grpSpPr>
        <p:sp>
          <p:nvSpPr>
            <p:cNvPr id="35" name="矩形 34"/>
            <p:cNvSpPr/>
            <p:nvPr/>
          </p:nvSpPr>
          <p:spPr>
            <a:xfrm>
              <a:off x="0" y="532828"/>
              <a:ext cx="238791"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8791" y="532828"/>
              <a:ext cx="209847"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448638" y="532828"/>
              <a:ext cx="170083"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16871" y="532828"/>
              <a:ext cx="142254"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3130284" y="2250037"/>
            <a:ext cx="1499798" cy="1464916"/>
            <a:chOff x="3127216" y="2250558"/>
            <a:chExt cx="1500145" cy="1465255"/>
          </a:xfrm>
        </p:grpSpPr>
        <p:sp>
          <p:nvSpPr>
            <p:cNvPr id="15" name="圆角矩形 14"/>
            <p:cNvSpPr/>
            <p:nvPr/>
          </p:nvSpPr>
          <p:spPr bwMode="auto">
            <a:xfrm>
              <a:off x="3127216" y="3289073"/>
              <a:ext cx="426740" cy="426740"/>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7" name="圆角矩形 16"/>
            <p:cNvSpPr/>
            <p:nvPr/>
          </p:nvSpPr>
          <p:spPr bwMode="auto">
            <a:xfrm>
              <a:off x="3237475" y="2369097"/>
              <a:ext cx="474156" cy="474156"/>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20" name="圆角矩形 19"/>
            <p:cNvSpPr/>
            <p:nvPr/>
          </p:nvSpPr>
          <p:spPr bwMode="auto">
            <a:xfrm>
              <a:off x="4295452" y="3304918"/>
              <a:ext cx="331909" cy="331909"/>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40" name="对角圆角矩形 39"/>
            <p:cNvSpPr/>
            <p:nvPr/>
          </p:nvSpPr>
          <p:spPr bwMode="auto">
            <a:xfrm>
              <a:off x="3396027" y="2756975"/>
              <a:ext cx="1090559" cy="678853"/>
            </a:xfrm>
            <a:prstGeom prst="round2DiagRect">
              <a:avLst/>
            </a:prstGeom>
            <a:gradFill flip="none" rotWithShape="1">
              <a:gsLst>
                <a:gs pos="0">
                  <a:schemeClr val="bg1">
                    <a:lumMod val="85000"/>
                  </a:schemeClr>
                </a:gs>
                <a:gs pos="42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6600" b="1" dirty="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
          <p:nvSpPr>
            <p:cNvPr id="21" name="圆角矩形 20"/>
            <p:cNvSpPr/>
            <p:nvPr/>
          </p:nvSpPr>
          <p:spPr bwMode="auto">
            <a:xfrm>
              <a:off x="3593091" y="2250558"/>
              <a:ext cx="237079" cy="237077"/>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grpSp>
      <p:grpSp>
        <p:nvGrpSpPr>
          <p:cNvPr id="6" name="组合 5"/>
          <p:cNvGrpSpPr/>
          <p:nvPr/>
        </p:nvGrpSpPr>
        <p:grpSpPr>
          <a:xfrm>
            <a:off x="5361366" y="3714953"/>
            <a:ext cx="1619762" cy="1211894"/>
            <a:chOff x="5358814" y="3715812"/>
            <a:chExt cx="1620137" cy="1212175"/>
          </a:xfrm>
        </p:grpSpPr>
        <p:sp>
          <p:nvSpPr>
            <p:cNvPr id="23" name="圆角矩形 22"/>
            <p:cNvSpPr/>
            <p:nvPr/>
          </p:nvSpPr>
          <p:spPr bwMode="auto">
            <a:xfrm>
              <a:off x="5466888" y="4501246"/>
              <a:ext cx="318666" cy="308202"/>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42" name="对角圆角矩形 41"/>
            <p:cNvSpPr/>
            <p:nvPr/>
          </p:nvSpPr>
          <p:spPr bwMode="auto">
            <a:xfrm>
              <a:off x="5626221" y="3976494"/>
              <a:ext cx="1090559" cy="678853"/>
            </a:xfrm>
            <a:prstGeom prst="round2DiagRect">
              <a:avLst/>
            </a:prstGeom>
            <a:gradFill flip="none" rotWithShape="1">
              <a:gsLst>
                <a:gs pos="0">
                  <a:schemeClr val="bg1">
                    <a:lumMod val="85000"/>
                  </a:schemeClr>
                </a:gs>
                <a:gs pos="42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6600" b="1" dirty="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
          <p:nvSpPr>
            <p:cNvPr id="53" name="圆角矩形 52"/>
            <p:cNvSpPr/>
            <p:nvPr/>
          </p:nvSpPr>
          <p:spPr bwMode="auto">
            <a:xfrm>
              <a:off x="6560426" y="4501247"/>
              <a:ext cx="418525" cy="308202"/>
            </a:xfrm>
            <a:prstGeom prst="roundRect">
              <a:avLst>
                <a:gd name="adj" fmla="val 6712"/>
              </a:avLst>
            </a:prstGeom>
            <a:gradFill flip="none" rotWithShape="1">
              <a:gsLst>
                <a:gs pos="0">
                  <a:schemeClr val="accent6">
                    <a:lumMod val="75000"/>
                  </a:schemeClr>
                </a:gs>
                <a:gs pos="100000">
                  <a:schemeClr val="accent6">
                    <a:lumMod val="60000"/>
                    <a:lumOff val="40000"/>
                  </a:schemeClr>
                </a:gs>
              </a:gsLst>
              <a:lin ang="8100000" scaled="1"/>
              <a:tileRect/>
            </a:gradFill>
            <a:ln w="9525" cap="flat" cmpd="sng" algn="ctr">
              <a:gradFill flip="none" rotWithShape="1">
                <a:gsLst>
                  <a:gs pos="0">
                    <a:schemeClr val="accent6">
                      <a:lumMod val="75000"/>
                    </a:schemeClr>
                  </a:gs>
                  <a:gs pos="50000">
                    <a:schemeClr val="accent6">
                      <a:lumMod val="60000"/>
                      <a:lumOff val="40000"/>
                    </a:schemeClr>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54" name="圆角矩形 53"/>
            <p:cNvSpPr/>
            <p:nvPr/>
          </p:nvSpPr>
          <p:spPr bwMode="auto">
            <a:xfrm>
              <a:off x="6467764" y="4690910"/>
              <a:ext cx="237079" cy="237077"/>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56" name="圆角矩形 55"/>
            <p:cNvSpPr/>
            <p:nvPr/>
          </p:nvSpPr>
          <p:spPr bwMode="auto">
            <a:xfrm>
              <a:off x="5358814" y="3715812"/>
              <a:ext cx="426740" cy="381025"/>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grpSp>
      <p:grpSp>
        <p:nvGrpSpPr>
          <p:cNvPr id="8" name="组合 7"/>
          <p:cNvGrpSpPr/>
          <p:nvPr/>
        </p:nvGrpSpPr>
        <p:grpSpPr>
          <a:xfrm>
            <a:off x="9556721" y="3470068"/>
            <a:ext cx="1522441" cy="1148647"/>
            <a:chOff x="9555140" y="3470871"/>
            <a:chExt cx="1522793" cy="1148913"/>
          </a:xfrm>
        </p:grpSpPr>
        <p:sp>
          <p:nvSpPr>
            <p:cNvPr id="46" name="对角圆角矩形 45"/>
            <p:cNvSpPr/>
            <p:nvPr/>
          </p:nvSpPr>
          <p:spPr bwMode="auto">
            <a:xfrm>
              <a:off x="9697387" y="3609120"/>
              <a:ext cx="1090559" cy="678853"/>
            </a:xfrm>
            <a:prstGeom prst="round2DiagRect">
              <a:avLst/>
            </a:prstGeom>
            <a:gradFill flip="none" rotWithShape="1">
              <a:gsLst>
                <a:gs pos="0">
                  <a:schemeClr val="bg1">
                    <a:lumMod val="85000"/>
                  </a:schemeClr>
                </a:gs>
                <a:gs pos="42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6600" b="1" dirty="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
          <p:nvSpPr>
            <p:cNvPr id="52" name="圆角矩形 51"/>
            <p:cNvSpPr/>
            <p:nvPr/>
          </p:nvSpPr>
          <p:spPr bwMode="auto">
            <a:xfrm>
              <a:off x="10603777" y="3470871"/>
              <a:ext cx="474156" cy="336820"/>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57" name="圆角矩形 56"/>
            <p:cNvSpPr/>
            <p:nvPr/>
          </p:nvSpPr>
          <p:spPr bwMode="auto">
            <a:xfrm>
              <a:off x="9555140" y="4145726"/>
              <a:ext cx="284493" cy="284493"/>
            </a:xfrm>
            <a:prstGeom prst="roundRect">
              <a:avLst>
                <a:gd name="adj" fmla="val 6712"/>
              </a:avLst>
            </a:prstGeom>
            <a:gradFill flip="none" rotWithShape="1">
              <a:gsLst>
                <a:gs pos="0">
                  <a:srgbClr val="00B050"/>
                </a:gs>
                <a:gs pos="100000">
                  <a:srgbClr val="33CC33"/>
                </a:gs>
              </a:gsLst>
              <a:lin ang="8100000" scaled="1"/>
              <a:tileRect/>
            </a:gradFill>
            <a:ln w="9525" cap="flat" cmpd="sng" algn="ctr">
              <a:gradFill flip="none" rotWithShape="1">
                <a:gsLst>
                  <a:gs pos="0">
                    <a:srgbClr val="0EA25F"/>
                  </a:gs>
                  <a:gs pos="50000">
                    <a:srgbClr val="33CC33"/>
                  </a:gs>
                </a:gsLst>
                <a:lin ang="18900000" scaled="1"/>
                <a:tileRect/>
              </a:gradFill>
              <a:prstDash val="solid"/>
              <a:round/>
              <a:headEnd type="none" w="med" len="med"/>
              <a:tailEnd type="none" w="med" len="med"/>
            </a:ln>
            <a:effectLst>
              <a:outerShdw blurRad="508000" dist="1143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58" name="圆角矩形 57"/>
            <p:cNvSpPr/>
            <p:nvPr/>
          </p:nvSpPr>
          <p:spPr bwMode="auto">
            <a:xfrm>
              <a:off x="9763690" y="4382707"/>
              <a:ext cx="237079" cy="237077"/>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grpSp>
      <p:grpSp>
        <p:nvGrpSpPr>
          <p:cNvPr id="7" name="组合 6"/>
          <p:cNvGrpSpPr/>
          <p:nvPr/>
        </p:nvGrpSpPr>
        <p:grpSpPr>
          <a:xfrm>
            <a:off x="7194723" y="2676666"/>
            <a:ext cx="1715366" cy="890744"/>
            <a:chOff x="7192596" y="2677286"/>
            <a:chExt cx="1715763" cy="890950"/>
          </a:xfrm>
        </p:grpSpPr>
        <p:sp>
          <p:nvSpPr>
            <p:cNvPr id="44" name="对角圆角矩形 43"/>
            <p:cNvSpPr/>
            <p:nvPr/>
          </p:nvSpPr>
          <p:spPr bwMode="auto">
            <a:xfrm>
              <a:off x="7533307" y="2677286"/>
              <a:ext cx="1090559" cy="678853"/>
            </a:xfrm>
            <a:prstGeom prst="round2DiagRect">
              <a:avLst/>
            </a:prstGeom>
            <a:gradFill flip="none" rotWithShape="1">
              <a:gsLst>
                <a:gs pos="0">
                  <a:schemeClr val="bg1">
                    <a:lumMod val="85000"/>
                  </a:schemeClr>
                </a:gs>
                <a:gs pos="42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6600" b="1" dirty="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
          <p:nvSpPr>
            <p:cNvPr id="24" name="圆角矩形 23"/>
            <p:cNvSpPr/>
            <p:nvPr/>
          </p:nvSpPr>
          <p:spPr bwMode="auto">
            <a:xfrm>
              <a:off x="8477922" y="3213331"/>
              <a:ext cx="237079" cy="237077"/>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50" name="圆角矩形 49"/>
            <p:cNvSpPr/>
            <p:nvPr/>
          </p:nvSpPr>
          <p:spPr bwMode="auto">
            <a:xfrm>
              <a:off x="7311136" y="3227977"/>
              <a:ext cx="446005" cy="334726"/>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51" name="圆角矩形 50"/>
            <p:cNvSpPr/>
            <p:nvPr/>
          </p:nvSpPr>
          <p:spPr bwMode="auto">
            <a:xfrm>
              <a:off x="8623866" y="3283743"/>
              <a:ext cx="284493" cy="284493"/>
            </a:xfrm>
            <a:prstGeom prst="roundRect">
              <a:avLst>
                <a:gd name="adj" fmla="val 6712"/>
              </a:avLst>
            </a:prstGeom>
            <a:gradFill flip="none" rotWithShape="1">
              <a:gsLst>
                <a:gs pos="0">
                  <a:srgbClr val="00B050"/>
                </a:gs>
                <a:gs pos="100000">
                  <a:srgbClr val="33CC33"/>
                </a:gs>
              </a:gsLst>
              <a:lin ang="8100000" scaled="1"/>
              <a:tileRect/>
            </a:gradFill>
            <a:ln w="9525" cap="flat" cmpd="sng" algn="ctr">
              <a:gradFill flip="none" rotWithShape="1">
                <a:gsLst>
                  <a:gs pos="0">
                    <a:srgbClr val="0EA25F"/>
                  </a:gs>
                  <a:gs pos="50000">
                    <a:srgbClr val="33CC33"/>
                  </a:gs>
                </a:gsLst>
                <a:lin ang="18900000" scaled="1"/>
                <a:tileRect/>
              </a:gradFill>
              <a:prstDash val="solid"/>
              <a:round/>
              <a:headEnd type="none" w="med" len="med"/>
              <a:tailEnd type="none" w="med" len="med"/>
            </a:ln>
            <a:effectLst>
              <a:outerShdw blurRad="508000" dist="1143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59" name="圆角矩形 58"/>
            <p:cNvSpPr/>
            <p:nvPr/>
          </p:nvSpPr>
          <p:spPr bwMode="auto">
            <a:xfrm>
              <a:off x="7192596" y="3103297"/>
              <a:ext cx="237079" cy="237077"/>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grpSp>
      <p:grpSp>
        <p:nvGrpSpPr>
          <p:cNvPr id="4" name="组合 3"/>
          <p:cNvGrpSpPr/>
          <p:nvPr/>
        </p:nvGrpSpPr>
        <p:grpSpPr>
          <a:xfrm>
            <a:off x="1039389" y="3612227"/>
            <a:ext cx="1364273" cy="1589476"/>
            <a:chOff x="1035837" y="3613063"/>
            <a:chExt cx="1364589" cy="1589844"/>
          </a:xfrm>
        </p:grpSpPr>
        <p:sp>
          <p:nvSpPr>
            <p:cNvPr id="16" name="圆角矩形 15"/>
            <p:cNvSpPr/>
            <p:nvPr/>
          </p:nvSpPr>
          <p:spPr bwMode="auto">
            <a:xfrm>
              <a:off x="1035837" y="4533423"/>
              <a:ext cx="568988" cy="497863"/>
            </a:xfrm>
            <a:prstGeom prst="roundRect">
              <a:avLst>
                <a:gd name="adj" fmla="val 6712"/>
              </a:avLst>
            </a:prstGeom>
            <a:gradFill flip="none" rotWithShape="1">
              <a:gsLst>
                <a:gs pos="0">
                  <a:schemeClr val="accent6">
                    <a:lumMod val="75000"/>
                  </a:schemeClr>
                </a:gs>
                <a:gs pos="100000">
                  <a:schemeClr val="accent6">
                    <a:lumMod val="60000"/>
                    <a:lumOff val="40000"/>
                  </a:schemeClr>
                </a:gs>
              </a:gsLst>
              <a:lin ang="8100000" scaled="1"/>
              <a:tileRect/>
            </a:gradFill>
            <a:ln w="9525" cap="flat" cmpd="sng" algn="ctr">
              <a:gradFill flip="none" rotWithShape="1">
                <a:gsLst>
                  <a:gs pos="0">
                    <a:schemeClr val="accent6">
                      <a:lumMod val="75000"/>
                    </a:schemeClr>
                  </a:gs>
                  <a:gs pos="50000">
                    <a:schemeClr val="accent6">
                      <a:lumMod val="60000"/>
                      <a:lumOff val="40000"/>
                    </a:schemeClr>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9" name="对角圆角矩形 18"/>
            <p:cNvSpPr/>
            <p:nvPr/>
          </p:nvSpPr>
          <p:spPr bwMode="auto">
            <a:xfrm>
              <a:off x="1309867" y="4096838"/>
              <a:ext cx="1090559" cy="678853"/>
            </a:xfrm>
            <a:prstGeom prst="round2DiagRect">
              <a:avLst/>
            </a:prstGeom>
            <a:gradFill flip="none" rotWithShape="1">
              <a:gsLst>
                <a:gs pos="0">
                  <a:schemeClr val="bg1">
                    <a:lumMod val="85000"/>
                  </a:schemeClr>
                </a:gs>
                <a:gs pos="42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6600" b="1" dirty="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sp>
          <p:nvSpPr>
            <p:cNvPr id="22" name="圆角矩形 21"/>
            <p:cNvSpPr/>
            <p:nvPr/>
          </p:nvSpPr>
          <p:spPr bwMode="auto">
            <a:xfrm>
              <a:off x="1807730" y="4723841"/>
              <a:ext cx="284493" cy="284493"/>
            </a:xfrm>
            <a:prstGeom prst="roundRect">
              <a:avLst>
                <a:gd name="adj" fmla="val 6712"/>
              </a:avLst>
            </a:prstGeom>
            <a:gradFill flip="none" rotWithShape="1">
              <a:gsLst>
                <a:gs pos="0">
                  <a:srgbClr val="00B050"/>
                </a:gs>
                <a:gs pos="100000">
                  <a:srgbClr val="33CC33"/>
                </a:gs>
              </a:gsLst>
              <a:lin ang="8100000" scaled="1"/>
              <a:tileRect/>
            </a:gradFill>
            <a:ln w="9525" cap="flat" cmpd="sng" algn="ctr">
              <a:gradFill flip="none" rotWithShape="1">
                <a:gsLst>
                  <a:gs pos="0">
                    <a:srgbClr val="0EA25F"/>
                  </a:gs>
                  <a:gs pos="50000">
                    <a:srgbClr val="33CC33"/>
                  </a:gs>
                </a:gsLst>
                <a:lin ang="18900000" scaled="1"/>
                <a:tileRect/>
              </a:gradFill>
              <a:prstDash val="solid"/>
              <a:round/>
              <a:headEnd type="none" w="med" len="med"/>
              <a:tailEnd type="none" w="med" len="med"/>
            </a:ln>
            <a:effectLst>
              <a:outerShdw blurRad="508000" dist="1143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8" name="圆角矩形 17"/>
            <p:cNvSpPr/>
            <p:nvPr/>
          </p:nvSpPr>
          <p:spPr bwMode="auto">
            <a:xfrm>
              <a:off x="1215035" y="3613063"/>
              <a:ext cx="426740" cy="426740"/>
            </a:xfrm>
            <a:prstGeom prst="roundRect">
              <a:avLst>
                <a:gd name="adj" fmla="val 6712"/>
              </a:avLst>
            </a:prstGeom>
            <a:gradFill flip="none" rotWithShape="1">
              <a:gsLst>
                <a:gs pos="0">
                  <a:srgbClr val="C00000"/>
                </a:gs>
                <a:gs pos="100000">
                  <a:srgbClr val="FE978C"/>
                </a:gs>
              </a:gsLst>
              <a:lin ang="8100000" scaled="1"/>
              <a:tileRect/>
            </a:gradFill>
            <a:ln w="9525" cap="flat" cmpd="sng" algn="ctr">
              <a:gradFill flip="none" rotWithShape="1">
                <a:gsLst>
                  <a:gs pos="0">
                    <a:srgbClr val="C00000"/>
                  </a:gs>
                  <a:gs pos="50000">
                    <a:srgbClr val="FF3300"/>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55" name="圆角矩形 54"/>
            <p:cNvSpPr/>
            <p:nvPr/>
          </p:nvSpPr>
          <p:spPr bwMode="auto">
            <a:xfrm>
              <a:off x="1926270" y="4866087"/>
              <a:ext cx="474156" cy="336820"/>
            </a:xfrm>
            <a:prstGeom prst="roundRect">
              <a:avLst>
                <a:gd name="adj" fmla="val 6712"/>
              </a:avLst>
            </a:prstGeom>
            <a:gradFill flip="none" rotWithShape="1">
              <a:gsLst>
                <a:gs pos="0">
                  <a:srgbClr val="0070C0"/>
                </a:gs>
                <a:gs pos="100000">
                  <a:srgbClr val="00B0F0"/>
                </a:gs>
              </a:gsLst>
              <a:lin ang="8100000" scaled="1"/>
              <a:tileRect/>
            </a:gradFill>
            <a:ln w="9525" cap="flat" cmpd="sng" algn="ctr">
              <a:gradFill flip="none" rotWithShape="1">
                <a:gsLst>
                  <a:gs pos="0">
                    <a:srgbClr val="0070C0"/>
                  </a:gs>
                  <a:gs pos="50000">
                    <a:srgbClr val="00B0F0"/>
                  </a:gs>
                </a:gsLst>
                <a:lin ang="18900000" scaled="1"/>
                <a:tileRect/>
              </a:gradFill>
              <a:prstDash val="solid"/>
              <a:round/>
              <a:headEnd type="none" w="med" len="med"/>
              <a:tailEnd type="none" w="med" len="med"/>
            </a:ln>
            <a:effectLst>
              <a:outerShdw blurRad="368300" dist="101600" dir="9000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60" name="圆角矩形 59"/>
            <p:cNvSpPr/>
            <p:nvPr/>
          </p:nvSpPr>
          <p:spPr bwMode="auto">
            <a:xfrm>
              <a:off x="1523235" y="3904015"/>
              <a:ext cx="237079" cy="237077"/>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grpSp>
      <p:sp>
        <p:nvSpPr>
          <p:cNvPr id="61" name="TextBox 60"/>
          <p:cNvSpPr txBox="1"/>
          <p:nvPr/>
        </p:nvSpPr>
        <p:spPr>
          <a:xfrm>
            <a:off x="961413" y="2654948"/>
            <a:ext cx="2018304" cy="1338518"/>
          </a:xfrm>
          <a:prstGeom prst="rect">
            <a:avLst/>
          </a:prstGeom>
          <a:noFill/>
        </p:spPr>
        <p:txBody>
          <a:bodyPr wrap="square" rtlCol="0">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点击此处添加部门情况</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点击此处添加内容</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3099079" y="4085030"/>
            <a:ext cx="2018304" cy="1338518"/>
          </a:xfrm>
          <a:prstGeom prst="rect">
            <a:avLst/>
          </a:prstGeom>
          <a:noFill/>
        </p:spPr>
        <p:txBody>
          <a:bodyPr wrap="square" rtlCol="0">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点击此处添加部门情况</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点击此处添加内容</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5117383" y="2665807"/>
            <a:ext cx="2018304" cy="1338518"/>
          </a:xfrm>
          <a:prstGeom prst="rect">
            <a:avLst/>
          </a:prstGeom>
          <a:noFill/>
        </p:spPr>
        <p:txBody>
          <a:bodyPr wrap="square" rtlCol="0">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点击此处添加部门情况</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点击此处添加内容</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7206581" y="3993212"/>
            <a:ext cx="2018304" cy="1338518"/>
          </a:xfrm>
          <a:prstGeom prst="rect">
            <a:avLst/>
          </a:prstGeom>
          <a:noFill/>
        </p:spPr>
        <p:txBody>
          <a:bodyPr wrap="square" rtlCol="0">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点击此处添加部门情况</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点击此处添加内容</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9448471" y="2412717"/>
            <a:ext cx="2018304" cy="1338518"/>
          </a:xfrm>
          <a:prstGeom prst="rect">
            <a:avLst/>
          </a:prstGeom>
          <a:noFill/>
        </p:spPr>
        <p:txBody>
          <a:bodyPr wrap="square" rtlCol="0">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点击此处添加部门情况</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点击此处添加内容</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323817" y="4204458"/>
            <a:ext cx="1132742" cy="461558"/>
          </a:xfrm>
          <a:prstGeom prst="rect">
            <a:avLst/>
          </a:prstGeom>
          <a:noFill/>
        </p:spPr>
        <p:txBody>
          <a:bodyPr wrap="square" rtlCol="0">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新机遇</a:t>
            </a:r>
            <a:endParaRPr lang="zh-CN" altLang="zh-CN"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3442514" y="2881808"/>
            <a:ext cx="1132742" cy="461558"/>
          </a:xfrm>
          <a:prstGeom prst="rect">
            <a:avLst/>
          </a:prstGeom>
          <a:noFill/>
        </p:spPr>
        <p:txBody>
          <a:bodyPr wrap="square" rtlCol="0">
            <a:spAutoFit/>
          </a:bodyPr>
          <a:lstStyle>
            <a:defPPr>
              <a:defRPr lang="zh-CN"/>
            </a:defPPr>
            <a:lvl1pPr>
              <a:defRPr sz="24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zh-CN" dirty="0"/>
              <a:t>新市场</a:t>
            </a:r>
            <a:endParaRPr lang="zh-CN" altLang="zh-CN" dirty="0"/>
          </a:p>
        </p:txBody>
      </p:sp>
      <p:sp>
        <p:nvSpPr>
          <p:cNvPr id="43" name="TextBox 42"/>
          <p:cNvSpPr txBox="1"/>
          <p:nvPr/>
        </p:nvSpPr>
        <p:spPr>
          <a:xfrm>
            <a:off x="5660410" y="4117279"/>
            <a:ext cx="1132742" cy="461558"/>
          </a:xfrm>
          <a:prstGeom prst="rect">
            <a:avLst/>
          </a:prstGeom>
          <a:noFill/>
        </p:spPr>
        <p:txBody>
          <a:bodyPr wrap="square" rtlCol="0">
            <a:spAutoFit/>
          </a:bodyPr>
          <a:lstStyle>
            <a:defPPr>
              <a:defRPr lang="zh-CN"/>
            </a:defPPr>
            <a:lvl1pPr>
              <a:defRPr sz="24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zh-CN" dirty="0"/>
              <a:t>新项目</a:t>
            </a:r>
            <a:endParaRPr lang="zh-CN" altLang="zh-CN" dirty="0"/>
          </a:p>
        </p:txBody>
      </p:sp>
      <p:sp>
        <p:nvSpPr>
          <p:cNvPr id="45" name="TextBox 44"/>
          <p:cNvSpPr txBox="1"/>
          <p:nvPr/>
        </p:nvSpPr>
        <p:spPr>
          <a:xfrm>
            <a:off x="7609141" y="2786031"/>
            <a:ext cx="1132742" cy="461558"/>
          </a:xfrm>
          <a:prstGeom prst="rect">
            <a:avLst/>
          </a:prstGeom>
          <a:noFill/>
        </p:spPr>
        <p:txBody>
          <a:bodyPr wrap="square" rtlCol="0">
            <a:spAutoFit/>
          </a:bodyPr>
          <a:lstStyle>
            <a:defPPr>
              <a:defRPr lang="zh-CN"/>
            </a:defPPr>
            <a:lvl1pPr>
              <a:defRPr sz="24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zh-CN" dirty="0"/>
              <a:t>新模式</a:t>
            </a:r>
            <a:endParaRPr lang="zh-CN" altLang="zh-CN" dirty="0"/>
          </a:p>
        </p:txBody>
      </p:sp>
      <p:sp>
        <p:nvSpPr>
          <p:cNvPr id="47" name="TextBox 46"/>
          <p:cNvSpPr txBox="1"/>
          <p:nvPr/>
        </p:nvSpPr>
        <p:spPr>
          <a:xfrm>
            <a:off x="9728741" y="3744794"/>
            <a:ext cx="1132742" cy="461558"/>
          </a:xfrm>
          <a:prstGeom prst="rect">
            <a:avLst/>
          </a:prstGeom>
          <a:noFill/>
        </p:spPr>
        <p:txBody>
          <a:bodyPr wrap="square" rtlCol="0">
            <a:spAutoFit/>
          </a:bodyPr>
          <a:lstStyle>
            <a:defPPr>
              <a:defRPr lang="zh-CN"/>
            </a:defPPr>
            <a:lvl1pPr>
              <a:defRPr sz="24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zh-CN" dirty="0"/>
              <a:t>新思路</a:t>
            </a:r>
            <a:endParaRPr lang="zh-CN" altLang="zh-CN" dirty="0"/>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400" fill="hold"/>
                                        <p:tgtEl>
                                          <p:spTgt spid="26"/>
                                        </p:tgtEl>
                                        <p:attrNameLst>
                                          <p:attrName>ppt_y</p:attrName>
                                        </p:attrNameLst>
                                      </p:cBhvr>
                                      <p:tavLst>
                                        <p:tav tm="0">
                                          <p:val>
                                            <p:strVal val="#ppt_y"/>
                                          </p:val>
                                        </p:tav>
                                        <p:tav tm="100000">
                                          <p:val>
                                            <p:strVal val="#ppt_y"/>
                                          </p:val>
                                        </p:tav>
                                      </p:tavLst>
                                    </p:anim>
                                    <p:anim calcmode="lin" valueType="num">
                                      <p:cBhvr>
                                        <p:cTn id="13" dur="4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4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400" tmFilter="0,0; .5, 1; 1, 1"/>
                                        <p:tgtEl>
                                          <p:spTgt spid="26"/>
                                        </p:tgtEl>
                                      </p:cBhvr>
                                    </p:animEffect>
                                  </p:childTnLst>
                                </p:cTn>
                              </p:par>
                            </p:childTnLst>
                          </p:cTn>
                        </p:par>
                        <p:par>
                          <p:cTn id="16" fill="hold">
                            <p:stCondLst>
                              <p:cond delay="980"/>
                            </p:stCondLst>
                            <p:childTnLst>
                              <p:par>
                                <p:cTn id="17" presetID="41" presetClass="entr" presetSubtype="0" fill="hold" grpId="0" nodeType="afterEffect">
                                  <p:stCondLst>
                                    <p:cond delay="0"/>
                                  </p:stCondLst>
                                  <p:iterate type="lt">
                                    <p:tmPct val="5833"/>
                                  </p:iterate>
                                  <p:childTnLst>
                                    <p:set>
                                      <p:cBhvr>
                                        <p:cTn id="18" dur="1" fill="hold">
                                          <p:stCondLst>
                                            <p:cond delay="0"/>
                                          </p:stCondLst>
                                        </p:cTn>
                                        <p:tgtEl>
                                          <p:spTgt spid="27"/>
                                        </p:tgtEl>
                                        <p:attrNameLst>
                                          <p:attrName>style.visibility</p:attrName>
                                        </p:attrNameLst>
                                      </p:cBhvr>
                                      <p:to>
                                        <p:strVal val="visible"/>
                                      </p:to>
                                    </p:set>
                                    <p:anim calcmode="lin" valueType="num">
                                      <p:cBhvr>
                                        <p:cTn id="19"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0" dur="400" fill="hold"/>
                                        <p:tgtEl>
                                          <p:spTgt spid="27"/>
                                        </p:tgtEl>
                                        <p:attrNameLst>
                                          <p:attrName>ppt_y</p:attrName>
                                        </p:attrNameLst>
                                      </p:cBhvr>
                                      <p:tavLst>
                                        <p:tav tm="0">
                                          <p:val>
                                            <p:strVal val="#ppt_y"/>
                                          </p:val>
                                        </p:tav>
                                        <p:tav tm="100000">
                                          <p:val>
                                            <p:strVal val="#ppt_y"/>
                                          </p:val>
                                        </p:tav>
                                      </p:tavLst>
                                    </p:anim>
                                    <p:anim calcmode="lin" valueType="num">
                                      <p:cBhvr>
                                        <p:cTn id="21"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2"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400" tmFilter="0,0; .5, 1; 1, 1"/>
                                        <p:tgtEl>
                                          <p:spTgt spid="27"/>
                                        </p:tgtEl>
                                      </p:cBhvr>
                                    </p:animEffect>
                                  </p:childTnLst>
                                </p:cTn>
                              </p:par>
                            </p:childTnLst>
                          </p:cTn>
                        </p:par>
                        <p:par>
                          <p:cTn id="24" fill="hold">
                            <p:stCondLst>
                              <p:cond delay="1776"/>
                            </p:stCondLst>
                            <p:childTnLst>
                              <p:par>
                                <p:cTn id="25" presetID="31"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 calcmode="lin" valueType="num">
                                      <p:cBhvr>
                                        <p:cTn id="29" dur="500" fill="hold"/>
                                        <p:tgtEl>
                                          <p:spTgt spid="4"/>
                                        </p:tgtEl>
                                        <p:attrNameLst>
                                          <p:attrName>style.rotation</p:attrName>
                                        </p:attrNameLst>
                                      </p:cBhvr>
                                      <p:tavLst>
                                        <p:tav tm="0">
                                          <p:val>
                                            <p:fltVal val="90"/>
                                          </p:val>
                                        </p:tav>
                                        <p:tav tm="100000">
                                          <p:val>
                                            <p:fltVal val="0"/>
                                          </p:val>
                                        </p:tav>
                                      </p:tavLst>
                                    </p:anim>
                                    <p:animEffect transition="in" filter="fade">
                                      <p:cBhvr>
                                        <p:cTn id="30" dur="500"/>
                                        <p:tgtEl>
                                          <p:spTgt spid="4"/>
                                        </p:tgtEl>
                                      </p:cBhvr>
                                    </p:animEffect>
                                  </p:childTnLst>
                                </p:cTn>
                              </p:par>
                            </p:childTnLst>
                          </p:cTn>
                        </p:par>
                        <p:par>
                          <p:cTn id="31" fill="hold">
                            <p:stCondLst>
                              <p:cond delay="2276"/>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39"/>
                                        </p:tgtEl>
                                        <p:attrNameLst>
                                          <p:attrName>style.visibility</p:attrName>
                                        </p:attrNameLst>
                                      </p:cBhvr>
                                      <p:to>
                                        <p:strVal val="visible"/>
                                      </p:to>
                                    </p:set>
                                    <p:anim by="(-#ppt_w*2)" calcmode="lin" valueType="num">
                                      <p:cBhvr rctx="PPT">
                                        <p:cTn id="34" dur="250" autoRev="1" fill="hold">
                                          <p:stCondLst>
                                            <p:cond delay="0"/>
                                          </p:stCondLst>
                                        </p:cTn>
                                        <p:tgtEl>
                                          <p:spTgt spid="39"/>
                                        </p:tgtEl>
                                        <p:attrNameLst>
                                          <p:attrName>ppt_w</p:attrName>
                                        </p:attrNameLst>
                                      </p:cBhvr>
                                    </p:anim>
                                    <p:anim by="(#ppt_w*0.50)" calcmode="lin" valueType="num">
                                      <p:cBhvr>
                                        <p:cTn id="35" dur="250" decel="50000" autoRev="1" fill="hold">
                                          <p:stCondLst>
                                            <p:cond delay="0"/>
                                          </p:stCondLst>
                                        </p:cTn>
                                        <p:tgtEl>
                                          <p:spTgt spid="39"/>
                                        </p:tgtEl>
                                        <p:attrNameLst>
                                          <p:attrName>ppt_x</p:attrName>
                                        </p:attrNameLst>
                                      </p:cBhvr>
                                    </p:anim>
                                    <p:anim from="(-#ppt_h/2)" to="(#ppt_y)" calcmode="lin" valueType="num">
                                      <p:cBhvr>
                                        <p:cTn id="36" dur="500" fill="hold">
                                          <p:stCondLst>
                                            <p:cond delay="0"/>
                                          </p:stCondLst>
                                        </p:cTn>
                                        <p:tgtEl>
                                          <p:spTgt spid="39"/>
                                        </p:tgtEl>
                                        <p:attrNameLst>
                                          <p:attrName>ppt_y</p:attrName>
                                        </p:attrNameLst>
                                      </p:cBhvr>
                                    </p:anim>
                                    <p:animRot by="21600000">
                                      <p:cBhvr>
                                        <p:cTn id="37" dur="500" fill="hold">
                                          <p:stCondLst>
                                            <p:cond delay="0"/>
                                          </p:stCondLst>
                                        </p:cTn>
                                        <p:tgtEl>
                                          <p:spTgt spid="39"/>
                                        </p:tgtEl>
                                        <p:attrNameLst>
                                          <p:attrName>r</p:attrName>
                                        </p:attrNameLst>
                                      </p:cBhvr>
                                    </p:animRot>
                                  </p:childTnLst>
                                </p:cTn>
                              </p:par>
                            </p:childTnLst>
                          </p:cTn>
                        </p:par>
                        <p:par>
                          <p:cTn id="38" fill="hold">
                            <p:stCondLst>
                              <p:cond delay="2876"/>
                            </p:stCondLst>
                            <p:childTnLst>
                              <p:par>
                                <p:cTn id="39" presetID="41" presetClass="entr" presetSubtype="0" fill="hold" grpId="0" nodeType="afterEffect">
                                  <p:stCondLst>
                                    <p:cond delay="0"/>
                                  </p:stCondLst>
                                  <p:iterate type="lt">
                                    <p:tmPct val="2811"/>
                                  </p:iterate>
                                  <p:childTnLst>
                                    <p:set>
                                      <p:cBhvr>
                                        <p:cTn id="40" dur="1" fill="hold">
                                          <p:stCondLst>
                                            <p:cond delay="0"/>
                                          </p:stCondLst>
                                        </p:cTn>
                                        <p:tgtEl>
                                          <p:spTgt spid="61"/>
                                        </p:tgtEl>
                                        <p:attrNameLst>
                                          <p:attrName>style.visibility</p:attrName>
                                        </p:attrNameLst>
                                      </p:cBhvr>
                                      <p:to>
                                        <p:strVal val="visible"/>
                                      </p:to>
                                    </p:set>
                                    <p:anim calcmode="lin" valueType="num">
                                      <p:cBhvr>
                                        <p:cTn id="41"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61"/>
                                        </p:tgtEl>
                                        <p:attrNameLst>
                                          <p:attrName>ppt_y</p:attrName>
                                        </p:attrNameLst>
                                      </p:cBhvr>
                                      <p:tavLst>
                                        <p:tav tm="0">
                                          <p:val>
                                            <p:strVal val="#ppt_y"/>
                                          </p:val>
                                        </p:tav>
                                        <p:tav tm="100000">
                                          <p:val>
                                            <p:strVal val="#ppt_y"/>
                                          </p:val>
                                        </p:tav>
                                      </p:tavLst>
                                    </p:anim>
                                    <p:anim calcmode="lin" valueType="num">
                                      <p:cBhvr>
                                        <p:cTn id="43"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61"/>
                                        </p:tgtEl>
                                      </p:cBhvr>
                                    </p:animEffect>
                                  </p:childTnLst>
                                </p:cTn>
                              </p:par>
                            </p:childTnLst>
                          </p:cTn>
                        </p:par>
                        <p:par>
                          <p:cTn id="46" fill="hold">
                            <p:stCondLst>
                              <p:cond delay="3615"/>
                            </p:stCondLst>
                            <p:childTnLst>
                              <p:par>
                                <p:cTn id="47" presetID="31"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attrNameLst>
                                          <p:attrName>style.rotation</p:attrName>
                                        </p:attrNameLst>
                                      </p:cBhvr>
                                      <p:tavLst>
                                        <p:tav tm="0">
                                          <p:val>
                                            <p:fltVal val="90"/>
                                          </p:val>
                                        </p:tav>
                                        <p:tav tm="100000">
                                          <p:val>
                                            <p:fltVal val="0"/>
                                          </p:val>
                                        </p:tav>
                                      </p:tavLst>
                                    </p:anim>
                                    <p:animEffect transition="in" filter="fade">
                                      <p:cBhvr>
                                        <p:cTn id="52" dur="500"/>
                                        <p:tgtEl>
                                          <p:spTgt spid="5"/>
                                        </p:tgtEl>
                                      </p:cBhvr>
                                    </p:animEffect>
                                  </p:childTnLst>
                                </p:cTn>
                              </p:par>
                            </p:childTnLst>
                          </p:cTn>
                        </p:par>
                        <p:par>
                          <p:cTn id="53" fill="hold">
                            <p:stCondLst>
                              <p:cond delay="4115"/>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41"/>
                                        </p:tgtEl>
                                        <p:attrNameLst>
                                          <p:attrName>style.visibility</p:attrName>
                                        </p:attrNameLst>
                                      </p:cBhvr>
                                      <p:to>
                                        <p:strVal val="visible"/>
                                      </p:to>
                                    </p:set>
                                    <p:anim by="(-#ppt_w*2)" calcmode="lin" valueType="num">
                                      <p:cBhvr rctx="PPT">
                                        <p:cTn id="56" dur="250" autoRev="1" fill="hold">
                                          <p:stCondLst>
                                            <p:cond delay="0"/>
                                          </p:stCondLst>
                                        </p:cTn>
                                        <p:tgtEl>
                                          <p:spTgt spid="41"/>
                                        </p:tgtEl>
                                        <p:attrNameLst>
                                          <p:attrName>ppt_w</p:attrName>
                                        </p:attrNameLst>
                                      </p:cBhvr>
                                    </p:anim>
                                    <p:anim by="(#ppt_w*0.50)" calcmode="lin" valueType="num">
                                      <p:cBhvr>
                                        <p:cTn id="57" dur="250" decel="50000" autoRev="1" fill="hold">
                                          <p:stCondLst>
                                            <p:cond delay="0"/>
                                          </p:stCondLst>
                                        </p:cTn>
                                        <p:tgtEl>
                                          <p:spTgt spid="41"/>
                                        </p:tgtEl>
                                        <p:attrNameLst>
                                          <p:attrName>ppt_x</p:attrName>
                                        </p:attrNameLst>
                                      </p:cBhvr>
                                    </p:anim>
                                    <p:anim from="(-#ppt_h/2)" to="(#ppt_y)" calcmode="lin" valueType="num">
                                      <p:cBhvr>
                                        <p:cTn id="58" dur="500" fill="hold">
                                          <p:stCondLst>
                                            <p:cond delay="0"/>
                                          </p:stCondLst>
                                        </p:cTn>
                                        <p:tgtEl>
                                          <p:spTgt spid="41"/>
                                        </p:tgtEl>
                                        <p:attrNameLst>
                                          <p:attrName>ppt_y</p:attrName>
                                        </p:attrNameLst>
                                      </p:cBhvr>
                                    </p:anim>
                                    <p:animRot by="21600000">
                                      <p:cBhvr>
                                        <p:cTn id="59" dur="500" fill="hold">
                                          <p:stCondLst>
                                            <p:cond delay="0"/>
                                          </p:stCondLst>
                                        </p:cTn>
                                        <p:tgtEl>
                                          <p:spTgt spid="41"/>
                                        </p:tgtEl>
                                        <p:attrNameLst>
                                          <p:attrName>r</p:attrName>
                                        </p:attrNameLst>
                                      </p:cBhvr>
                                    </p:animRot>
                                  </p:childTnLst>
                                </p:cTn>
                              </p:par>
                            </p:childTnLst>
                          </p:cTn>
                        </p:par>
                        <p:par>
                          <p:cTn id="60" fill="hold">
                            <p:stCondLst>
                              <p:cond delay="4715"/>
                            </p:stCondLst>
                            <p:childTnLst>
                              <p:par>
                                <p:cTn id="61" presetID="41" presetClass="entr" presetSubtype="0" fill="hold" grpId="0" nodeType="afterEffect">
                                  <p:stCondLst>
                                    <p:cond delay="0"/>
                                  </p:stCondLst>
                                  <p:iterate type="lt">
                                    <p:tmPct val="2811"/>
                                  </p:iterate>
                                  <p:childTnLst>
                                    <p:set>
                                      <p:cBhvr>
                                        <p:cTn id="62" dur="1" fill="hold">
                                          <p:stCondLst>
                                            <p:cond delay="0"/>
                                          </p:stCondLst>
                                        </p:cTn>
                                        <p:tgtEl>
                                          <p:spTgt spid="66"/>
                                        </p:tgtEl>
                                        <p:attrNameLst>
                                          <p:attrName>style.visibility</p:attrName>
                                        </p:attrNameLst>
                                      </p:cBhvr>
                                      <p:to>
                                        <p:strVal val="visible"/>
                                      </p:to>
                                    </p:set>
                                    <p:anim calcmode="lin" valueType="num">
                                      <p:cBhvr>
                                        <p:cTn id="63"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66"/>
                                        </p:tgtEl>
                                        <p:attrNameLst>
                                          <p:attrName>ppt_y</p:attrName>
                                        </p:attrNameLst>
                                      </p:cBhvr>
                                      <p:tavLst>
                                        <p:tav tm="0">
                                          <p:val>
                                            <p:strVal val="#ppt_y"/>
                                          </p:val>
                                        </p:tav>
                                        <p:tav tm="100000">
                                          <p:val>
                                            <p:strVal val="#ppt_y"/>
                                          </p:val>
                                        </p:tav>
                                      </p:tavLst>
                                    </p:anim>
                                    <p:anim calcmode="lin" valueType="num">
                                      <p:cBhvr>
                                        <p:cTn id="65"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66"/>
                                        </p:tgtEl>
                                      </p:cBhvr>
                                    </p:animEffect>
                                  </p:childTnLst>
                                </p:cTn>
                              </p:par>
                            </p:childTnLst>
                          </p:cTn>
                        </p:par>
                        <p:par>
                          <p:cTn id="68" fill="hold">
                            <p:stCondLst>
                              <p:cond delay="5454"/>
                            </p:stCondLst>
                            <p:childTnLst>
                              <p:par>
                                <p:cTn id="69" presetID="31" presetClass="entr" presetSubtype="0"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500" fill="hold"/>
                                        <p:tgtEl>
                                          <p:spTgt spid="6"/>
                                        </p:tgtEl>
                                        <p:attrNameLst>
                                          <p:attrName>ppt_w</p:attrName>
                                        </p:attrNameLst>
                                      </p:cBhvr>
                                      <p:tavLst>
                                        <p:tav tm="0">
                                          <p:val>
                                            <p:fltVal val="0"/>
                                          </p:val>
                                        </p:tav>
                                        <p:tav tm="100000">
                                          <p:val>
                                            <p:strVal val="#ppt_w"/>
                                          </p:val>
                                        </p:tav>
                                      </p:tavLst>
                                    </p:anim>
                                    <p:anim calcmode="lin" valueType="num">
                                      <p:cBhvr>
                                        <p:cTn id="72" dur="500" fill="hold"/>
                                        <p:tgtEl>
                                          <p:spTgt spid="6"/>
                                        </p:tgtEl>
                                        <p:attrNameLst>
                                          <p:attrName>ppt_h</p:attrName>
                                        </p:attrNameLst>
                                      </p:cBhvr>
                                      <p:tavLst>
                                        <p:tav tm="0">
                                          <p:val>
                                            <p:fltVal val="0"/>
                                          </p:val>
                                        </p:tav>
                                        <p:tav tm="100000">
                                          <p:val>
                                            <p:strVal val="#ppt_h"/>
                                          </p:val>
                                        </p:tav>
                                      </p:tavLst>
                                    </p:anim>
                                    <p:anim calcmode="lin" valueType="num">
                                      <p:cBhvr>
                                        <p:cTn id="73" dur="500" fill="hold"/>
                                        <p:tgtEl>
                                          <p:spTgt spid="6"/>
                                        </p:tgtEl>
                                        <p:attrNameLst>
                                          <p:attrName>style.rotation</p:attrName>
                                        </p:attrNameLst>
                                      </p:cBhvr>
                                      <p:tavLst>
                                        <p:tav tm="0">
                                          <p:val>
                                            <p:fltVal val="90"/>
                                          </p:val>
                                        </p:tav>
                                        <p:tav tm="100000">
                                          <p:val>
                                            <p:fltVal val="0"/>
                                          </p:val>
                                        </p:tav>
                                      </p:tavLst>
                                    </p:anim>
                                    <p:animEffect transition="in" filter="fade">
                                      <p:cBhvr>
                                        <p:cTn id="74" dur="500"/>
                                        <p:tgtEl>
                                          <p:spTgt spid="6"/>
                                        </p:tgtEl>
                                      </p:cBhvr>
                                    </p:animEffect>
                                  </p:childTnLst>
                                </p:cTn>
                              </p:par>
                            </p:childTnLst>
                          </p:cTn>
                        </p:par>
                        <p:par>
                          <p:cTn id="75" fill="hold">
                            <p:stCondLst>
                              <p:cond delay="5954"/>
                            </p:stCondLst>
                            <p:childTnLst>
                              <p:par>
                                <p:cTn id="76" presetID="56" presetClass="entr" presetSubtype="0" fill="hold" grpId="0" nodeType="afterEffect">
                                  <p:stCondLst>
                                    <p:cond delay="0"/>
                                  </p:stCondLst>
                                  <p:iterate type="lt">
                                    <p:tmPct val="10000"/>
                                  </p:iterate>
                                  <p:childTnLst>
                                    <p:set>
                                      <p:cBhvr>
                                        <p:cTn id="77" dur="1" fill="hold">
                                          <p:stCondLst>
                                            <p:cond delay="0"/>
                                          </p:stCondLst>
                                        </p:cTn>
                                        <p:tgtEl>
                                          <p:spTgt spid="43"/>
                                        </p:tgtEl>
                                        <p:attrNameLst>
                                          <p:attrName>style.visibility</p:attrName>
                                        </p:attrNameLst>
                                      </p:cBhvr>
                                      <p:to>
                                        <p:strVal val="visible"/>
                                      </p:to>
                                    </p:set>
                                    <p:anim by="(-#ppt_w*2)" calcmode="lin" valueType="num">
                                      <p:cBhvr rctx="PPT">
                                        <p:cTn id="78" dur="250" autoRev="1" fill="hold">
                                          <p:stCondLst>
                                            <p:cond delay="0"/>
                                          </p:stCondLst>
                                        </p:cTn>
                                        <p:tgtEl>
                                          <p:spTgt spid="43"/>
                                        </p:tgtEl>
                                        <p:attrNameLst>
                                          <p:attrName>ppt_w</p:attrName>
                                        </p:attrNameLst>
                                      </p:cBhvr>
                                    </p:anim>
                                    <p:anim by="(#ppt_w*0.50)" calcmode="lin" valueType="num">
                                      <p:cBhvr>
                                        <p:cTn id="79" dur="250" decel="50000" autoRev="1" fill="hold">
                                          <p:stCondLst>
                                            <p:cond delay="0"/>
                                          </p:stCondLst>
                                        </p:cTn>
                                        <p:tgtEl>
                                          <p:spTgt spid="43"/>
                                        </p:tgtEl>
                                        <p:attrNameLst>
                                          <p:attrName>ppt_x</p:attrName>
                                        </p:attrNameLst>
                                      </p:cBhvr>
                                    </p:anim>
                                    <p:anim from="(-#ppt_h/2)" to="(#ppt_y)" calcmode="lin" valueType="num">
                                      <p:cBhvr>
                                        <p:cTn id="80" dur="500" fill="hold">
                                          <p:stCondLst>
                                            <p:cond delay="0"/>
                                          </p:stCondLst>
                                        </p:cTn>
                                        <p:tgtEl>
                                          <p:spTgt spid="43"/>
                                        </p:tgtEl>
                                        <p:attrNameLst>
                                          <p:attrName>ppt_y</p:attrName>
                                        </p:attrNameLst>
                                      </p:cBhvr>
                                    </p:anim>
                                    <p:animRot by="21600000">
                                      <p:cBhvr>
                                        <p:cTn id="81" dur="500" fill="hold">
                                          <p:stCondLst>
                                            <p:cond delay="0"/>
                                          </p:stCondLst>
                                        </p:cTn>
                                        <p:tgtEl>
                                          <p:spTgt spid="43"/>
                                        </p:tgtEl>
                                        <p:attrNameLst>
                                          <p:attrName>r</p:attrName>
                                        </p:attrNameLst>
                                      </p:cBhvr>
                                    </p:animRot>
                                  </p:childTnLst>
                                </p:cTn>
                              </p:par>
                            </p:childTnLst>
                          </p:cTn>
                        </p:par>
                        <p:par>
                          <p:cTn id="82" fill="hold">
                            <p:stCondLst>
                              <p:cond delay="6554"/>
                            </p:stCondLst>
                            <p:childTnLst>
                              <p:par>
                                <p:cTn id="83" presetID="41" presetClass="entr" presetSubtype="0" fill="hold" grpId="0" nodeType="afterEffect">
                                  <p:stCondLst>
                                    <p:cond delay="0"/>
                                  </p:stCondLst>
                                  <p:iterate type="lt">
                                    <p:tmPct val="2811"/>
                                  </p:iterate>
                                  <p:childTnLst>
                                    <p:set>
                                      <p:cBhvr>
                                        <p:cTn id="84" dur="1" fill="hold">
                                          <p:stCondLst>
                                            <p:cond delay="0"/>
                                          </p:stCondLst>
                                        </p:cTn>
                                        <p:tgtEl>
                                          <p:spTgt spid="67"/>
                                        </p:tgtEl>
                                        <p:attrNameLst>
                                          <p:attrName>style.visibility</p:attrName>
                                        </p:attrNameLst>
                                      </p:cBhvr>
                                      <p:to>
                                        <p:strVal val="visible"/>
                                      </p:to>
                                    </p:set>
                                    <p:anim calcmode="lin" valueType="num">
                                      <p:cBhvr>
                                        <p:cTn id="85"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67"/>
                                        </p:tgtEl>
                                        <p:attrNameLst>
                                          <p:attrName>ppt_y</p:attrName>
                                        </p:attrNameLst>
                                      </p:cBhvr>
                                      <p:tavLst>
                                        <p:tav tm="0">
                                          <p:val>
                                            <p:strVal val="#ppt_y"/>
                                          </p:val>
                                        </p:tav>
                                        <p:tav tm="100000">
                                          <p:val>
                                            <p:strVal val="#ppt_y"/>
                                          </p:val>
                                        </p:tav>
                                      </p:tavLst>
                                    </p:anim>
                                    <p:anim calcmode="lin" valueType="num">
                                      <p:cBhvr>
                                        <p:cTn id="87"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67"/>
                                        </p:tgtEl>
                                      </p:cBhvr>
                                    </p:animEffect>
                                  </p:childTnLst>
                                </p:cTn>
                              </p:par>
                            </p:childTnLst>
                          </p:cTn>
                        </p:par>
                        <p:par>
                          <p:cTn id="90" fill="hold">
                            <p:stCondLst>
                              <p:cond delay="7293"/>
                            </p:stCondLst>
                            <p:childTnLst>
                              <p:par>
                                <p:cTn id="91" presetID="31" presetClass="entr" presetSubtype="0" fill="hold" nodeType="afterEffect">
                                  <p:stCondLst>
                                    <p:cond delay="0"/>
                                  </p:stCondLst>
                                  <p:childTnLst>
                                    <p:set>
                                      <p:cBhvr>
                                        <p:cTn id="92" dur="1" fill="hold">
                                          <p:stCondLst>
                                            <p:cond delay="0"/>
                                          </p:stCondLst>
                                        </p:cTn>
                                        <p:tgtEl>
                                          <p:spTgt spid="7"/>
                                        </p:tgtEl>
                                        <p:attrNameLst>
                                          <p:attrName>style.visibility</p:attrName>
                                        </p:attrNameLst>
                                      </p:cBhvr>
                                      <p:to>
                                        <p:strVal val="visible"/>
                                      </p:to>
                                    </p:set>
                                    <p:anim calcmode="lin" valueType="num">
                                      <p:cBhvr>
                                        <p:cTn id="93" dur="500" fill="hold"/>
                                        <p:tgtEl>
                                          <p:spTgt spid="7"/>
                                        </p:tgtEl>
                                        <p:attrNameLst>
                                          <p:attrName>ppt_w</p:attrName>
                                        </p:attrNameLst>
                                      </p:cBhvr>
                                      <p:tavLst>
                                        <p:tav tm="0">
                                          <p:val>
                                            <p:fltVal val="0"/>
                                          </p:val>
                                        </p:tav>
                                        <p:tav tm="100000">
                                          <p:val>
                                            <p:strVal val="#ppt_w"/>
                                          </p:val>
                                        </p:tav>
                                      </p:tavLst>
                                    </p:anim>
                                    <p:anim calcmode="lin" valueType="num">
                                      <p:cBhvr>
                                        <p:cTn id="94" dur="500" fill="hold"/>
                                        <p:tgtEl>
                                          <p:spTgt spid="7"/>
                                        </p:tgtEl>
                                        <p:attrNameLst>
                                          <p:attrName>ppt_h</p:attrName>
                                        </p:attrNameLst>
                                      </p:cBhvr>
                                      <p:tavLst>
                                        <p:tav tm="0">
                                          <p:val>
                                            <p:fltVal val="0"/>
                                          </p:val>
                                        </p:tav>
                                        <p:tav tm="100000">
                                          <p:val>
                                            <p:strVal val="#ppt_h"/>
                                          </p:val>
                                        </p:tav>
                                      </p:tavLst>
                                    </p:anim>
                                    <p:anim calcmode="lin" valueType="num">
                                      <p:cBhvr>
                                        <p:cTn id="95" dur="500" fill="hold"/>
                                        <p:tgtEl>
                                          <p:spTgt spid="7"/>
                                        </p:tgtEl>
                                        <p:attrNameLst>
                                          <p:attrName>style.rotation</p:attrName>
                                        </p:attrNameLst>
                                      </p:cBhvr>
                                      <p:tavLst>
                                        <p:tav tm="0">
                                          <p:val>
                                            <p:fltVal val="90"/>
                                          </p:val>
                                        </p:tav>
                                        <p:tav tm="100000">
                                          <p:val>
                                            <p:fltVal val="0"/>
                                          </p:val>
                                        </p:tav>
                                      </p:tavLst>
                                    </p:anim>
                                    <p:animEffect transition="in" filter="fade">
                                      <p:cBhvr>
                                        <p:cTn id="96" dur="500"/>
                                        <p:tgtEl>
                                          <p:spTgt spid="7"/>
                                        </p:tgtEl>
                                      </p:cBhvr>
                                    </p:animEffect>
                                  </p:childTnLst>
                                </p:cTn>
                              </p:par>
                            </p:childTnLst>
                          </p:cTn>
                        </p:par>
                        <p:par>
                          <p:cTn id="97" fill="hold">
                            <p:stCondLst>
                              <p:cond delay="7793"/>
                            </p:stCondLst>
                            <p:childTnLst>
                              <p:par>
                                <p:cTn id="98" presetID="56" presetClass="entr" presetSubtype="0" fill="hold" grpId="0" nodeType="afterEffect">
                                  <p:stCondLst>
                                    <p:cond delay="0"/>
                                  </p:stCondLst>
                                  <p:iterate type="lt">
                                    <p:tmPct val="10000"/>
                                  </p:iterate>
                                  <p:childTnLst>
                                    <p:set>
                                      <p:cBhvr>
                                        <p:cTn id="99" dur="1" fill="hold">
                                          <p:stCondLst>
                                            <p:cond delay="0"/>
                                          </p:stCondLst>
                                        </p:cTn>
                                        <p:tgtEl>
                                          <p:spTgt spid="45"/>
                                        </p:tgtEl>
                                        <p:attrNameLst>
                                          <p:attrName>style.visibility</p:attrName>
                                        </p:attrNameLst>
                                      </p:cBhvr>
                                      <p:to>
                                        <p:strVal val="visible"/>
                                      </p:to>
                                    </p:set>
                                    <p:anim by="(-#ppt_w*2)" calcmode="lin" valueType="num">
                                      <p:cBhvr rctx="PPT">
                                        <p:cTn id="100" dur="250" autoRev="1" fill="hold">
                                          <p:stCondLst>
                                            <p:cond delay="0"/>
                                          </p:stCondLst>
                                        </p:cTn>
                                        <p:tgtEl>
                                          <p:spTgt spid="45"/>
                                        </p:tgtEl>
                                        <p:attrNameLst>
                                          <p:attrName>ppt_w</p:attrName>
                                        </p:attrNameLst>
                                      </p:cBhvr>
                                    </p:anim>
                                    <p:anim by="(#ppt_w*0.50)" calcmode="lin" valueType="num">
                                      <p:cBhvr>
                                        <p:cTn id="101" dur="250" decel="50000" autoRev="1" fill="hold">
                                          <p:stCondLst>
                                            <p:cond delay="0"/>
                                          </p:stCondLst>
                                        </p:cTn>
                                        <p:tgtEl>
                                          <p:spTgt spid="45"/>
                                        </p:tgtEl>
                                        <p:attrNameLst>
                                          <p:attrName>ppt_x</p:attrName>
                                        </p:attrNameLst>
                                      </p:cBhvr>
                                    </p:anim>
                                    <p:anim from="(-#ppt_h/2)" to="(#ppt_y)" calcmode="lin" valueType="num">
                                      <p:cBhvr>
                                        <p:cTn id="102" dur="500" fill="hold">
                                          <p:stCondLst>
                                            <p:cond delay="0"/>
                                          </p:stCondLst>
                                        </p:cTn>
                                        <p:tgtEl>
                                          <p:spTgt spid="45"/>
                                        </p:tgtEl>
                                        <p:attrNameLst>
                                          <p:attrName>ppt_y</p:attrName>
                                        </p:attrNameLst>
                                      </p:cBhvr>
                                    </p:anim>
                                    <p:animRot by="21600000">
                                      <p:cBhvr>
                                        <p:cTn id="103" dur="500" fill="hold">
                                          <p:stCondLst>
                                            <p:cond delay="0"/>
                                          </p:stCondLst>
                                        </p:cTn>
                                        <p:tgtEl>
                                          <p:spTgt spid="45"/>
                                        </p:tgtEl>
                                        <p:attrNameLst>
                                          <p:attrName>r</p:attrName>
                                        </p:attrNameLst>
                                      </p:cBhvr>
                                    </p:animRot>
                                  </p:childTnLst>
                                </p:cTn>
                              </p:par>
                            </p:childTnLst>
                          </p:cTn>
                        </p:par>
                        <p:par>
                          <p:cTn id="104" fill="hold">
                            <p:stCondLst>
                              <p:cond delay="8393"/>
                            </p:stCondLst>
                            <p:childTnLst>
                              <p:par>
                                <p:cTn id="105" presetID="41" presetClass="entr" presetSubtype="0" fill="hold" grpId="0" nodeType="afterEffect">
                                  <p:stCondLst>
                                    <p:cond delay="0"/>
                                  </p:stCondLst>
                                  <p:iterate type="lt">
                                    <p:tmPct val="2811"/>
                                  </p:iterate>
                                  <p:childTnLst>
                                    <p:set>
                                      <p:cBhvr>
                                        <p:cTn id="106" dur="1" fill="hold">
                                          <p:stCondLst>
                                            <p:cond delay="0"/>
                                          </p:stCondLst>
                                        </p:cTn>
                                        <p:tgtEl>
                                          <p:spTgt spid="68"/>
                                        </p:tgtEl>
                                        <p:attrNameLst>
                                          <p:attrName>style.visibility</p:attrName>
                                        </p:attrNameLst>
                                      </p:cBhvr>
                                      <p:to>
                                        <p:strVal val="visible"/>
                                      </p:to>
                                    </p:set>
                                    <p:anim calcmode="lin" valueType="num">
                                      <p:cBhvr>
                                        <p:cTn id="107"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108" dur="500" fill="hold"/>
                                        <p:tgtEl>
                                          <p:spTgt spid="68"/>
                                        </p:tgtEl>
                                        <p:attrNameLst>
                                          <p:attrName>ppt_y</p:attrName>
                                        </p:attrNameLst>
                                      </p:cBhvr>
                                      <p:tavLst>
                                        <p:tav tm="0">
                                          <p:val>
                                            <p:strVal val="#ppt_y"/>
                                          </p:val>
                                        </p:tav>
                                        <p:tav tm="100000">
                                          <p:val>
                                            <p:strVal val="#ppt_y"/>
                                          </p:val>
                                        </p:tav>
                                      </p:tavLst>
                                    </p:anim>
                                    <p:anim calcmode="lin" valueType="num">
                                      <p:cBhvr>
                                        <p:cTn id="109"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10"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11" dur="500" tmFilter="0,0; .5, 1; 1, 1"/>
                                        <p:tgtEl>
                                          <p:spTgt spid="68"/>
                                        </p:tgtEl>
                                      </p:cBhvr>
                                    </p:animEffect>
                                  </p:childTnLst>
                                </p:cTn>
                              </p:par>
                            </p:childTnLst>
                          </p:cTn>
                        </p:par>
                        <p:par>
                          <p:cTn id="112" fill="hold">
                            <p:stCondLst>
                              <p:cond delay="9132"/>
                            </p:stCondLst>
                            <p:childTnLst>
                              <p:par>
                                <p:cTn id="113" presetID="31" presetClass="entr" presetSubtype="0" fill="hold" nodeType="afterEffect">
                                  <p:stCondLst>
                                    <p:cond delay="0"/>
                                  </p:stCondLst>
                                  <p:childTnLst>
                                    <p:set>
                                      <p:cBhvr>
                                        <p:cTn id="114" dur="1" fill="hold">
                                          <p:stCondLst>
                                            <p:cond delay="0"/>
                                          </p:stCondLst>
                                        </p:cTn>
                                        <p:tgtEl>
                                          <p:spTgt spid="8"/>
                                        </p:tgtEl>
                                        <p:attrNameLst>
                                          <p:attrName>style.visibility</p:attrName>
                                        </p:attrNameLst>
                                      </p:cBhvr>
                                      <p:to>
                                        <p:strVal val="visible"/>
                                      </p:to>
                                    </p:set>
                                    <p:anim calcmode="lin" valueType="num">
                                      <p:cBhvr>
                                        <p:cTn id="115" dur="500" fill="hold"/>
                                        <p:tgtEl>
                                          <p:spTgt spid="8"/>
                                        </p:tgtEl>
                                        <p:attrNameLst>
                                          <p:attrName>ppt_w</p:attrName>
                                        </p:attrNameLst>
                                      </p:cBhvr>
                                      <p:tavLst>
                                        <p:tav tm="0">
                                          <p:val>
                                            <p:fltVal val="0"/>
                                          </p:val>
                                        </p:tav>
                                        <p:tav tm="100000">
                                          <p:val>
                                            <p:strVal val="#ppt_w"/>
                                          </p:val>
                                        </p:tav>
                                      </p:tavLst>
                                    </p:anim>
                                    <p:anim calcmode="lin" valueType="num">
                                      <p:cBhvr>
                                        <p:cTn id="116" dur="500" fill="hold"/>
                                        <p:tgtEl>
                                          <p:spTgt spid="8"/>
                                        </p:tgtEl>
                                        <p:attrNameLst>
                                          <p:attrName>ppt_h</p:attrName>
                                        </p:attrNameLst>
                                      </p:cBhvr>
                                      <p:tavLst>
                                        <p:tav tm="0">
                                          <p:val>
                                            <p:fltVal val="0"/>
                                          </p:val>
                                        </p:tav>
                                        <p:tav tm="100000">
                                          <p:val>
                                            <p:strVal val="#ppt_h"/>
                                          </p:val>
                                        </p:tav>
                                      </p:tavLst>
                                    </p:anim>
                                    <p:anim calcmode="lin" valueType="num">
                                      <p:cBhvr>
                                        <p:cTn id="117" dur="500" fill="hold"/>
                                        <p:tgtEl>
                                          <p:spTgt spid="8"/>
                                        </p:tgtEl>
                                        <p:attrNameLst>
                                          <p:attrName>style.rotation</p:attrName>
                                        </p:attrNameLst>
                                      </p:cBhvr>
                                      <p:tavLst>
                                        <p:tav tm="0">
                                          <p:val>
                                            <p:fltVal val="90"/>
                                          </p:val>
                                        </p:tav>
                                        <p:tav tm="100000">
                                          <p:val>
                                            <p:fltVal val="0"/>
                                          </p:val>
                                        </p:tav>
                                      </p:tavLst>
                                    </p:anim>
                                    <p:animEffect transition="in" filter="fade">
                                      <p:cBhvr>
                                        <p:cTn id="118" dur="500"/>
                                        <p:tgtEl>
                                          <p:spTgt spid="8"/>
                                        </p:tgtEl>
                                      </p:cBhvr>
                                    </p:animEffect>
                                  </p:childTnLst>
                                </p:cTn>
                              </p:par>
                            </p:childTnLst>
                          </p:cTn>
                        </p:par>
                        <p:par>
                          <p:cTn id="119" fill="hold">
                            <p:stCondLst>
                              <p:cond delay="9632"/>
                            </p:stCondLst>
                            <p:childTnLst>
                              <p:par>
                                <p:cTn id="120" presetID="56" presetClass="entr" presetSubtype="0" fill="hold" grpId="0" nodeType="afterEffect">
                                  <p:stCondLst>
                                    <p:cond delay="0"/>
                                  </p:stCondLst>
                                  <p:iterate type="lt">
                                    <p:tmPct val="10000"/>
                                  </p:iterate>
                                  <p:childTnLst>
                                    <p:set>
                                      <p:cBhvr>
                                        <p:cTn id="121" dur="1" fill="hold">
                                          <p:stCondLst>
                                            <p:cond delay="0"/>
                                          </p:stCondLst>
                                        </p:cTn>
                                        <p:tgtEl>
                                          <p:spTgt spid="47"/>
                                        </p:tgtEl>
                                        <p:attrNameLst>
                                          <p:attrName>style.visibility</p:attrName>
                                        </p:attrNameLst>
                                      </p:cBhvr>
                                      <p:to>
                                        <p:strVal val="visible"/>
                                      </p:to>
                                    </p:set>
                                    <p:anim by="(-#ppt_w*2)" calcmode="lin" valueType="num">
                                      <p:cBhvr rctx="PPT">
                                        <p:cTn id="122" dur="250" autoRev="1" fill="hold">
                                          <p:stCondLst>
                                            <p:cond delay="0"/>
                                          </p:stCondLst>
                                        </p:cTn>
                                        <p:tgtEl>
                                          <p:spTgt spid="47"/>
                                        </p:tgtEl>
                                        <p:attrNameLst>
                                          <p:attrName>ppt_w</p:attrName>
                                        </p:attrNameLst>
                                      </p:cBhvr>
                                    </p:anim>
                                    <p:anim by="(#ppt_w*0.50)" calcmode="lin" valueType="num">
                                      <p:cBhvr>
                                        <p:cTn id="123" dur="250" decel="50000" autoRev="1" fill="hold">
                                          <p:stCondLst>
                                            <p:cond delay="0"/>
                                          </p:stCondLst>
                                        </p:cTn>
                                        <p:tgtEl>
                                          <p:spTgt spid="47"/>
                                        </p:tgtEl>
                                        <p:attrNameLst>
                                          <p:attrName>ppt_x</p:attrName>
                                        </p:attrNameLst>
                                      </p:cBhvr>
                                    </p:anim>
                                    <p:anim from="(-#ppt_h/2)" to="(#ppt_y)" calcmode="lin" valueType="num">
                                      <p:cBhvr>
                                        <p:cTn id="124" dur="500" fill="hold">
                                          <p:stCondLst>
                                            <p:cond delay="0"/>
                                          </p:stCondLst>
                                        </p:cTn>
                                        <p:tgtEl>
                                          <p:spTgt spid="47"/>
                                        </p:tgtEl>
                                        <p:attrNameLst>
                                          <p:attrName>ppt_y</p:attrName>
                                        </p:attrNameLst>
                                      </p:cBhvr>
                                    </p:anim>
                                    <p:animRot by="21600000">
                                      <p:cBhvr>
                                        <p:cTn id="125" dur="500" fill="hold">
                                          <p:stCondLst>
                                            <p:cond delay="0"/>
                                          </p:stCondLst>
                                        </p:cTn>
                                        <p:tgtEl>
                                          <p:spTgt spid="47"/>
                                        </p:tgtEl>
                                        <p:attrNameLst>
                                          <p:attrName>r</p:attrName>
                                        </p:attrNameLst>
                                      </p:cBhvr>
                                    </p:animRot>
                                  </p:childTnLst>
                                </p:cTn>
                              </p:par>
                            </p:childTnLst>
                          </p:cTn>
                        </p:par>
                        <p:par>
                          <p:cTn id="126" fill="hold">
                            <p:stCondLst>
                              <p:cond delay="10232"/>
                            </p:stCondLst>
                            <p:childTnLst>
                              <p:par>
                                <p:cTn id="127" presetID="41" presetClass="entr" presetSubtype="0" fill="hold" grpId="0" nodeType="afterEffect">
                                  <p:stCondLst>
                                    <p:cond delay="0"/>
                                  </p:stCondLst>
                                  <p:iterate type="lt">
                                    <p:tmPct val="2811"/>
                                  </p:iterate>
                                  <p:childTnLst>
                                    <p:set>
                                      <p:cBhvr>
                                        <p:cTn id="128" dur="1" fill="hold">
                                          <p:stCondLst>
                                            <p:cond delay="0"/>
                                          </p:stCondLst>
                                        </p:cTn>
                                        <p:tgtEl>
                                          <p:spTgt spid="69"/>
                                        </p:tgtEl>
                                        <p:attrNameLst>
                                          <p:attrName>style.visibility</p:attrName>
                                        </p:attrNameLst>
                                      </p:cBhvr>
                                      <p:to>
                                        <p:strVal val="visible"/>
                                      </p:to>
                                    </p:set>
                                    <p:anim calcmode="lin" valueType="num">
                                      <p:cBhvr>
                                        <p:cTn id="129"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69"/>
                                        </p:tgtEl>
                                        <p:attrNameLst>
                                          <p:attrName>ppt_y</p:attrName>
                                        </p:attrNameLst>
                                      </p:cBhvr>
                                      <p:tavLst>
                                        <p:tav tm="0">
                                          <p:val>
                                            <p:strVal val="#ppt_y"/>
                                          </p:val>
                                        </p:tav>
                                        <p:tav tm="100000">
                                          <p:val>
                                            <p:strVal val="#ppt_y"/>
                                          </p:val>
                                        </p:tav>
                                      </p:tavLst>
                                    </p:anim>
                                    <p:anim calcmode="lin" valueType="num">
                                      <p:cBhvr>
                                        <p:cTn id="131"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61" grpId="0"/>
      <p:bldP spid="66" grpId="0"/>
      <p:bldP spid="67" grpId="0"/>
      <p:bldP spid="68" grpId="0"/>
      <p:bldP spid="69" grpId="0"/>
      <p:bldP spid="39" grpId="0"/>
      <p:bldP spid="41" grpId="0"/>
      <p:bldP spid="43" grpId="0"/>
      <p:bldP spid="45" grpId="0"/>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085047" y="1484784"/>
            <a:ext cx="6474128" cy="2339102"/>
          </a:xfrm>
          <a:prstGeom prst="rect">
            <a:avLst/>
          </a:prstGeom>
          <a:noFill/>
        </p:spPr>
        <p:txBody>
          <a:bodyPr wrap="square" rtlCol="0">
            <a:spAutoFit/>
          </a:bodyPr>
          <a:lstStyle/>
          <a:p>
            <a:endParaRPr lang="en-US" altLang="zh-CN" sz="6600" b="1" dirty="0">
              <a:latin typeface="微软雅黑" panose="020B0503020204020204" pitchFamily="34" charset="-122"/>
              <a:ea typeface="微软雅黑" panose="020B0503020204020204" pitchFamily="34" charset="-122"/>
            </a:endParaRPr>
          </a:p>
          <a:p>
            <a:r>
              <a:rPr lang="zh-CN" altLang="en-US" sz="8000" b="1" dirty="0">
                <a:latin typeface="微软雅黑" panose="020B0503020204020204" pitchFamily="34" charset="-122"/>
                <a:ea typeface="微软雅黑" panose="020B0503020204020204" pitchFamily="34" charset="-122"/>
              </a:rPr>
              <a:t>谢谢您的指导</a:t>
            </a:r>
            <a:endParaRPr lang="zh-CN" altLang="en-US" sz="8000" b="1" dirty="0">
              <a:latin typeface="微软雅黑" panose="020B0503020204020204" pitchFamily="34" charset="-122"/>
              <a:ea typeface="微软雅黑" panose="020B0503020204020204" pitchFamily="34" charset="-122"/>
            </a:endParaRPr>
          </a:p>
        </p:txBody>
      </p:sp>
      <p:sp>
        <p:nvSpPr>
          <p:cNvPr id="14" name="标题 4"/>
          <p:cNvSpPr txBox="1"/>
          <p:nvPr/>
        </p:nvSpPr>
        <p:spPr>
          <a:xfrm>
            <a:off x="408955" y="3561962"/>
            <a:ext cx="4596011"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latin typeface="微软雅黑" panose="020B0503020204020204" pitchFamily="34" charset="-122"/>
                <a:ea typeface="微软雅黑" panose="020B0503020204020204" pitchFamily="34" charset="-122"/>
              </a:rPr>
              <a:t>我们将竭尽全力做的更好！</a:t>
            </a:r>
            <a:endParaRPr lang="en-US" altLang="zh-CN" sz="2000" b="1" dirty="0">
              <a:latin typeface="微软雅黑" panose="020B0503020204020204" pitchFamily="34" charset="-122"/>
              <a:ea typeface="微软雅黑" panose="020B0503020204020204" pitchFamily="34" charset="-122"/>
            </a:endParaRPr>
          </a:p>
        </p:txBody>
      </p:sp>
      <p:sp>
        <p:nvSpPr>
          <p:cNvPr id="15" name="前言"/>
          <p:cNvSpPr>
            <a:spLocks noChangeArrowheads="1"/>
          </p:cNvSpPr>
          <p:nvPr/>
        </p:nvSpPr>
        <p:spPr bwMode="auto">
          <a:xfrm>
            <a:off x="1129035" y="955074"/>
            <a:ext cx="4702553"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en-US" altLang="zh-CN" sz="2800" b="1" dirty="0">
                <a:latin typeface="Impact MT Std" pitchFamily="34" charset="0"/>
              </a:rPr>
              <a:t>THANK YOU FOR YOUR GUIDANCE</a:t>
            </a:r>
            <a:endParaRPr lang="zh-CN" altLang="en-US" sz="2935" dirty="0">
              <a:latin typeface="Impact MT Std" pitchFamily="34" charset="0"/>
              <a:sym typeface="Impact" panose="020B0806030902050204" pitchFamily="34" charset="0"/>
            </a:endParaRPr>
          </a:p>
        </p:txBody>
      </p:sp>
      <p:grpSp>
        <p:nvGrpSpPr>
          <p:cNvPr id="24" name="组合 23"/>
          <p:cNvGrpSpPr/>
          <p:nvPr/>
        </p:nvGrpSpPr>
        <p:grpSpPr>
          <a:xfrm>
            <a:off x="8043985" y="2132856"/>
            <a:ext cx="715716" cy="719823"/>
            <a:chOff x="1721162" y="4373847"/>
            <a:chExt cx="715716" cy="719823"/>
          </a:xfrm>
        </p:grpSpPr>
        <p:sp>
          <p:nvSpPr>
            <p:cNvPr id="25" name="Oval 28"/>
            <p:cNvSpPr/>
            <p:nvPr/>
          </p:nvSpPr>
          <p:spPr>
            <a:xfrm>
              <a:off x="1721162" y="4373847"/>
              <a:ext cx="715716" cy="719823"/>
            </a:xfrm>
            <a:prstGeom prst="ellipse">
              <a:avLst/>
            </a:prstGeom>
            <a:solidFill>
              <a:schemeClr val="tx1">
                <a:lumMod val="95000"/>
                <a:lumOff val="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5">
                <a:solidFill>
                  <a:schemeClr val="tx2">
                    <a:lumMod val="50000"/>
                  </a:schemeClr>
                </a:solidFill>
              </a:endParaRPr>
            </a:p>
          </p:txBody>
        </p:sp>
        <p:sp>
          <p:nvSpPr>
            <p:cNvPr id="26" name="Freeform 7"/>
            <p:cNvSpPr/>
            <p:nvPr/>
          </p:nvSpPr>
          <p:spPr bwMode="auto">
            <a:xfrm>
              <a:off x="1892225" y="4715743"/>
              <a:ext cx="388938" cy="225425"/>
            </a:xfrm>
            <a:custGeom>
              <a:avLst/>
              <a:gdLst>
                <a:gd name="T0" fmla="*/ 103 w 103"/>
                <a:gd name="T1" fmla="*/ 33 h 60"/>
                <a:gd name="T2" fmla="*/ 94 w 103"/>
                <a:gd name="T3" fmla="*/ 10 h 60"/>
                <a:gd name="T4" fmla="*/ 68 w 103"/>
                <a:gd name="T5" fmla="*/ 0 h 60"/>
                <a:gd name="T6" fmla="*/ 68 w 103"/>
                <a:gd name="T7" fmla="*/ 0 h 60"/>
                <a:gd name="T8" fmla="*/ 67 w 103"/>
                <a:gd name="T9" fmla="*/ 0 h 60"/>
                <a:gd name="T10" fmla="*/ 59 w 103"/>
                <a:gd name="T11" fmla="*/ 38 h 60"/>
                <a:gd name="T12" fmla="*/ 55 w 103"/>
                <a:gd name="T13" fmla="*/ 12 h 60"/>
                <a:gd name="T14" fmla="*/ 58 w 103"/>
                <a:gd name="T15" fmla="*/ 6 h 60"/>
                <a:gd name="T16" fmla="*/ 53 w 103"/>
                <a:gd name="T17" fmla="*/ 2 h 60"/>
                <a:gd name="T18" fmla="*/ 52 w 103"/>
                <a:gd name="T19" fmla="*/ 2 h 60"/>
                <a:gd name="T20" fmla="*/ 52 w 103"/>
                <a:gd name="T21" fmla="*/ 2 h 60"/>
                <a:gd name="T22" fmla="*/ 50 w 103"/>
                <a:gd name="T23" fmla="*/ 2 h 60"/>
                <a:gd name="T24" fmla="*/ 46 w 103"/>
                <a:gd name="T25" fmla="*/ 6 h 60"/>
                <a:gd name="T26" fmla="*/ 49 w 103"/>
                <a:gd name="T27" fmla="*/ 12 h 60"/>
                <a:gd name="T28" fmla="*/ 44 w 103"/>
                <a:gd name="T29" fmla="*/ 38 h 60"/>
                <a:gd name="T30" fmla="*/ 36 w 103"/>
                <a:gd name="T31" fmla="*/ 0 h 60"/>
                <a:gd name="T32" fmla="*/ 36 w 103"/>
                <a:gd name="T33" fmla="*/ 0 h 60"/>
                <a:gd name="T34" fmla="*/ 35 w 103"/>
                <a:gd name="T35" fmla="*/ 0 h 60"/>
                <a:gd name="T36" fmla="*/ 9 w 103"/>
                <a:gd name="T37" fmla="*/ 10 h 60"/>
                <a:gd name="T38" fmla="*/ 1 w 103"/>
                <a:gd name="T39" fmla="*/ 33 h 60"/>
                <a:gd name="T40" fmla="*/ 0 w 103"/>
                <a:gd name="T41" fmla="*/ 57 h 60"/>
                <a:gd name="T42" fmla="*/ 19 w 103"/>
                <a:gd name="T43" fmla="*/ 59 h 60"/>
                <a:gd name="T44" fmla="*/ 19 w 103"/>
                <a:gd name="T45" fmla="*/ 38 h 60"/>
                <a:gd name="T46" fmla="*/ 21 w 103"/>
                <a:gd name="T47" fmla="*/ 30 h 60"/>
                <a:gd name="T48" fmla="*/ 21 w 103"/>
                <a:gd name="T49" fmla="*/ 59 h 60"/>
                <a:gd name="T50" fmla="*/ 52 w 103"/>
                <a:gd name="T51" fmla="*/ 60 h 60"/>
                <a:gd name="T52" fmla="*/ 82 w 103"/>
                <a:gd name="T53" fmla="*/ 59 h 60"/>
                <a:gd name="T54" fmla="*/ 82 w 103"/>
                <a:gd name="T55" fmla="*/ 30 h 60"/>
                <a:gd name="T56" fmla="*/ 84 w 103"/>
                <a:gd name="T57" fmla="*/ 38 h 60"/>
                <a:gd name="T58" fmla="*/ 84 w 103"/>
                <a:gd name="T59" fmla="*/ 59 h 60"/>
                <a:gd name="T60" fmla="*/ 103 w 103"/>
                <a:gd name="T61" fmla="*/ 57 h 60"/>
                <a:gd name="T62" fmla="*/ 103 w 103"/>
                <a:gd name="T63"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 name="Freeform 8"/>
            <p:cNvSpPr/>
            <p:nvPr/>
          </p:nvSpPr>
          <p:spPr bwMode="auto">
            <a:xfrm>
              <a:off x="1990650" y="4469681"/>
              <a:ext cx="196850" cy="230188"/>
            </a:xfrm>
            <a:custGeom>
              <a:avLst/>
              <a:gdLst>
                <a:gd name="T0" fmla="*/ 4 w 52"/>
                <a:gd name="T1" fmla="*/ 25 h 61"/>
                <a:gd name="T2" fmla="*/ 0 w 52"/>
                <a:gd name="T3" fmla="*/ 29 h 61"/>
                <a:gd name="T4" fmla="*/ 5 w 52"/>
                <a:gd name="T5" fmla="*/ 39 h 61"/>
                <a:gd name="T6" fmla="*/ 26 w 52"/>
                <a:gd name="T7" fmla="*/ 61 h 61"/>
                <a:gd name="T8" fmla="*/ 47 w 52"/>
                <a:gd name="T9" fmla="*/ 39 h 61"/>
                <a:gd name="T10" fmla="*/ 52 w 52"/>
                <a:gd name="T11" fmla="*/ 29 h 61"/>
                <a:gd name="T12" fmla="*/ 48 w 52"/>
                <a:gd name="T13" fmla="*/ 25 h 61"/>
                <a:gd name="T14" fmla="*/ 26 w 52"/>
                <a:gd name="T15" fmla="*/ 0 h 61"/>
                <a:gd name="T16" fmla="*/ 4 w 52"/>
                <a:gd name="T17"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8" name="矩形 47"/>
          <p:cNvSpPr>
            <a:spLocks noChangeArrowheads="1"/>
          </p:cNvSpPr>
          <p:nvPr/>
        </p:nvSpPr>
        <p:spPr bwMode="auto">
          <a:xfrm>
            <a:off x="8605763" y="3476601"/>
            <a:ext cx="3468488"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现任职销售部经理，毕业于美国麻省理工大学设计系，曾获全国“十佳青年”。</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Bef>
                <a:spcPct val="0"/>
              </a:spcBef>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相信在我的带领下，公司一定会步入一个新的纪元，开拓创新。</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3"/>
          <p:cNvSpPr>
            <a:spLocks noChangeArrowheads="1"/>
          </p:cNvSpPr>
          <p:nvPr/>
        </p:nvSpPr>
        <p:spPr bwMode="auto">
          <a:xfrm>
            <a:off x="8622286" y="2924944"/>
            <a:ext cx="186309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汇报人</a:t>
            </a:r>
            <a:r>
              <a:rPr lang="zh-CN" altLang="en-US" sz="2000" b="1" dirty="0" smtClean="0">
                <a:latin typeface="微软雅黑" panose="020B0503020204020204" pitchFamily="34" charset="-122"/>
                <a:ea typeface="微软雅黑" panose="020B0503020204020204" pitchFamily="34" charset="-122"/>
                <a:cs typeface="Arial" panose="020B0604020202020204" pitchFamily="34" charset="0"/>
              </a:rPr>
              <a:t>：</a:t>
            </a:r>
            <a:r>
              <a:rPr lang="en-US" altLang="zh-CN" sz="2000" b="1" dirty="0" smtClean="0">
                <a:latin typeface="微软雅黑" panose="020B0503020204020204" pitchFamily="34" charset="-122"/>
                <a:ea typeface="微软雅黑" panose="020B0503020204020204" pitchFamily="34" charset="-122"/>
                <a:cs typeface="Arial" panose="020B0604020202020204" pitchFamily="34" charset="0"/>
              </a:rPr>
              <a:t>XXXX</a:t>
            </a:r>
            <a:endParaRPr lang="en-US" altLang="zh-CN" sz="2000" b="1" dirty="0" smtClean="0">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矩形 29"/>
          <p:cNvSpPr/>
          <p:nvPr/>
        </p:nvSpPr>
        <p:spPr>
          <a:xfrm>
            <a:off x="8681409" y="3385895"/>
            <a:ext cx="599800" cy="40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9296259" y="3385895"/>
            <a:ext cx="1215000" cy="40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7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4"/>
                                        </p:tgtEl>
                                        <p:attrNameLst>
                                          <p:attrName>ppt_y</p:attrName>
                                        </p:attrNameLst>
                                      </p:cBhvr>
                                      <p:tavLst>
                                        <p:tav tm="0">
                                          <p:val>
                                            <p:strVal val="#ppt_y"/>
                                          </p:val>
                                        </p:tav>
                                        <p:tav tm="100000">
                                          <p:val>
                                            <p:strVal val="#ppt_y"/>
                                          </p:val>
                                        </p:tav>
                                      </p:tavLst>
                                    </p:anim>
                                    <p:anim calcmode="lin" valueType="num">
                                      <p:cBhvr>
                                        <p:cTn id="1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4"/>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1799"/>
                            </p:stCondLst>
                            <p:childTnLst>
                              <p:par>
                                <p:cTn id="24" presetID="53" presetClass="entr" presetSubtype="16"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2299"/>
                            </p:stCondLst>
                            <p:childTnLst>
                              <p:par>
                                <p:cTn id="30" presetID="22" presetClass="entr" presetSubtype="8"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childTnLst>
                          </p:cTn>
                        </p:par>
                        <p:par>
                          <p:cTn id="33" fill="hold">
                            <p:stCondLst>
                              <p:cond delay="2799"/>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childTnLst>
                          </p:cTn>
                        </p:par>
                        <p:par>
                          <p:cTn id="37" fill="hold">
                            <p:stCondLst>
                              <p:cond delay="3299"/>
                            </p:stCondLst>
                            <p:childTnLst>
                              <p:par>
                                <p:cTn id="38" presetID="22" presetClass="entr" presetSubtype="8"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750"/>
                                        <p:tgtEl>
                                          <p:spTgt spid="31"/>
                                        </p:tgtEl>
                                      </p:cBhvr>
                                    </p:animEffect>
                                  </p:childTnLst>
                                </p:cTn>
                              </p:par>
                            </p:childTnLst>
                          </p:cTn>
                        </p:par>
                        <p:par>
                          <p:cTn id="41" fill="hold">
                            <p:stCondLst>
                              <p:cond delay="4299"/>
                            </p:stCondLst>
                            <p:childTnLst>
                              <p:par>
                                <p:cTn id="42" presetID="14" presetClass="entr" presetSubtype="1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randombar(horizontal)">
                                      <p:cBhvr>
                                        <p:cTn id="44"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28" grpId="0"/>
      <p:bldP spid="29" grpId="0"/>
      <p:bldP spid="30" grpId="0" animBg="1"/>
      <p:bldP spid="31" grpId="0" animBg="1"/>
    </p:bldLst>
  </p:timing>
</p:sld>
</file>

<file path=ppt/tags/tag1.xml><?xml version="1.0" encoding="utf-8"?>
<p:tagLst xmlns:p="http://schemas.openxmlformats.org/presentationml/2006/main">
  <p:tag name="MH" val="20150910162900"/>
  <p:tag name="MH_LIBRARY" val="GRAPHIC"/>
  <p:tag name="MH_ORDER" val="Freeform 14"/>
</p:tagLst>
</file>

<file path=ppt/tags/tag2.xml><?xml version="1.0" encoding="utf-8"?>
<p:tagLst xmlns:p="http://schemas.openxmlformats.org/presentationml/2006/main">
  <p:tag name="MH" val="20150910162900"/>
  <p:tag name="MH_LIBRARY" val="GRAPHIC"/>
  <p:tag name="MH_ORDER" val="Freeform 14"/>
</p:tagLst>
</file>

<file path=ppt/tags/tag3.xml><?xml version="1.0" encoding="utf-8"?>
<p:tagLst xmlns:p="http://schemas.openxmlformats.org/presentationml/2006/main">
  <p:tag name="ISPRING_RESOURCE_PATHS_HASH_PRESENTER" val="279f886d91965d3ffffa23f853ac6f55391e328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4211</Words>
  <Application>WPS 演示</Application>
  <PresentationFormat>自定义</PresentationFormat>
  <Paragraphs>778</Paragraphs>
  <Slides>30</Slides>
  <Notes>30</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30</vt:i4>
      </vt:variant>
    </vt:vector>
  </HeadingPairs>
  <TitlesOfParts>
    <vt:vector size="47" baseType="lpstr">
      <vt:lpstr>Arial</vt:lpstr>
      <vt:lpstr>宋体</vt:lpstr>
      <vt:lpstr>Wingdings</vt:lpstr>
      <vt:lpstr>微软雅黑</vt:lpstr>
      <vt:lpstr>BrowalliaUPC</vt:lpstr>
      <vt:lpstr>Agency FB</vt:lpstr>
      <vt:lpstr>Calibri</vt:lpstr>
      <vt:lpstr>华文楷体</vt:lpstr>
      <vt:lpstr>Calibri</vt:lpstr>
      <vt:lpstr>Impact MT Std</vt:lpstr>
      <vt:lpstr>Impact</vt:lpstr>
      <vt:lpstr>汉仪菱心体简</vt:lpstr>
      <vt:lpstr>Arial Unicode MS</vt:lpstr>
      <vt:lpstr>微软雅黑 Light</vt:lpstr>
      <vt:lpstr>黑体</vt:lpstr>
      <vt:lpstr>华康俪金黑W8(P)</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深度联盟http://www.deepbbs.org</dc:creator>
  <cp:lastModifiedBy>拉普耶鲁</cp:lastModifiedBy>
  <cp:revision>73</cp:revision>
  <dcterms:created xsi:type="dcterms:W3CDTF">2015-10-14T02:42:00Z</dcterms:created>
  <dcterms:modified xsi:type="dcterms:W3CDTF">2020-06-22T09:18:53Z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