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  <p:sldId id="366" r:id="rId111"/>
    <p:sldId id="367" r:id="rId112"/>
    <p:sldId id="368" r:id="rId113"/>
    <p:sldId id="369" r:id="rId114"/>
    <p:sldId id="370" r:id="rId115"/>
    <p:sldId id="371" r:id="rId116"/>
    <p:sldId id="372" r:id="rId117"/>
    <p:sldId id="373" r:id="rId118"/>
    <p:sldId id="374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8" r:id="rId133"/>
    <p:sldId id="389" r:id="rId134"/>
    <p:sldId id="390" r:id="rId135"/>
    <p:sldId id="391" r:id="rId136"/>
    <p:sldId id="392" r:id="rId137"/>
    <p:sldId id="393" r:id="rId138"/>
    <p:sldId id="394" r:id="rId139"/>
    <p:sldId id="395" r:id="rId140"/>
    <p:sldId id="396" r:id="rId141"/>
    <p:sldId id="397" r:id="rId142"/>
    <p:sldId id="398" r:id="rId143"/>
    <p:sldId id="399" r:id="rId144"/>
    <p:sldId id="401" r:id="rId145"/>
    <p:sldId id="402" r:id="rId146"/>
    <p:sldId id="403" r:id="rId147"/>
    <p:sldId id="404" r:id="rId148"/>
    <p:sldId id="405" r:id="rId149"/>
    <p:sldId id="406" r:id="rId150"/>
    <p:sldId id="407" r:id="rId151"/>
    <p:sldId id="408" r:id="rId152"/>
    <p:sldId id="409" r:id="rId153"/>
    <p:sldId id="410" r:id="rId154"/>
    <p:sldId id="411" r:id="rId155"/>
    <p:sldId id="412" r:id="rId156"/>
    <p:sldId id="413" r:id="rId157"/>
    <p:sldId id="414" r:id="rId158"/>
    <p:sldId id="415" r:id="rId159"/>
    <p:sldId id="416" r:id="rId160"/>
    <p:sldId id="417" r:id="rId161"/>
    <p:sldId id="418" r:id="rId162"/>
    <p:sldId id="419" r:id="rId163"/>
    <p:sldId id="420" r:id="rId164"/>
    <p:sldId id="421" r:id="rId165"/>
    <p:sldId id="422" r:id="rId166"/>
    <p:sldId id="423" r:id="rId167"/>
    <p:sldId id="424" r:id="rId168"/>
    <p:sldId id="425" r:id="rId16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97A7B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8"/>
    <p:restoredTop sz="93213"/>
  </p:normalViewPr>
  <p:slideViewPr>
    <p:cSldViewPr snapToGrid="0" snapToObjects="1" showGuides="1">
      <p:cViewPr varScale="1">
        <p:scale>
          <a:sx n="54" d="100"/>
          <a:sy n="54" d="100"/>
        </p:scale>
        <p:origin x="1110" y="96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0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 advClick="0" advTm="1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3125968" y="673100"/>
            <a:ext cx="18135601" cy="873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635000" y="9448800"/>
            <a:ext cx="23114000" cy="2006600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635000" y="115189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 advClick="0" advTm="1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 advClick="0" advTm="1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13169900" y="952500"/>
            <a:ext cx="95250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标题文本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1651000" y="66929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228600" algn="ctr">
              <a:spcBef>
                <a:spcPts val="0"/>
              </a:spcBef>
              <a:buSzTx/>
              <a:buNone/>
              <a:defRPr sz="4400"/>
            </a:lvl2pPr>
            <a:lvl3pPr marL="0" indent="457200" algn="ctr">
              <a:spcBef>
                <a:spcPts val="0"/>
              </a:spcBef>
              <a:buSzTx/>
              <a:buNone/>
              <a:defRPr sz="4400"/>
            </a:lvl3pPr>
            <a:lvl4pPr marL="0" indent="685800" algn="ctr">
              <a:spcBef>
                <a:spcPts val="0"/>
              </a:spcBef>
              <a:buSzTx/>
              <a:buNone/>
              <a:defRPr sz="4400"/>
            </a:lvl4pPr>
            <a:lvl5pPr marL="0" indent="914400" algn="ctr">
              <a:spcBef>
                <a:spcPts val="0"/>
              </a:spcBef>
              <a:buSzTx/>
              <a:buNone/>
              <a:defRPr sz="4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 advClick="0" advTm="1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 advClick="0" advTm="1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 advClick="0" advTm="1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13169900" y="3149600"/>
            <a:ext cx="95250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/>
            </a:lvl1pPr>
            <a:lvl2pPr marL="1117600" indent="-558800">
              <a:spcBef>
                <a:spcPts val="4500"/>
              </a:spcBef>
              <a:defRPr sz="4500"/>
            </a:lvl2pPr>
            <a:lvl3pPr marL="1676400" indent="-558800">
              <a:spcBef>
                <a:spcPts val="4500"/>
              </a:spcBef>
              <a:defRPr sz="4500"/>
            </a:lvl3pPr>
            <a:lvl4pPr marL="2235200" indent="-558800">
              <a:spcBef>
                <a:spcPts val="4500"/>
              </a:spcBef>
              <a:defRPr sz="4500"/>
            </a:lvl4pPr>
            <a:lvl5pPr marL="2794000" indent="-558800">
              <a:spcBef>
                <a:spcPts val="4500"/>
              </a:spcBef>
              <a:defRPr sz="45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 advClick="0" advTm="1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72700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 advClick="0" advTm="1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15760700" y="68707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15760700" y="952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idx="15"/>
          </p:nvPr>
        </p:nvSpPr>
        <p:spPr>
          <a:xfrm>
            <a:off x="1206500" y="9525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 advClick="0" advTm="1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 i="1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2387600" y="6045200"/>
            <a:ext cx="19621500" cy="889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“在此键入引文。”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 advClick="0" advTm="1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 advClick="0" advTm="1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 advClick="0" advTm="1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 advClick="0" advTm="1000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Tiger Rhythm-Surkin.mp3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571500" cy="571500"/>
          </a:xfrm>
          <a:prstGeom prst="rect">
            <a:avLst/>
          </a:prstGeom>
        </p:spPr>
      </p:pic>
      <p:sp>
        <p:nvSpPr>
          <p:cNvPr id="120" name="Shape 120"/>
          <p:cNvSpPr/>
          <p:nvPr/>
        </p:nvSpPr>
        <p:spPr>
          <a:xfrm>
            <a:off x="10504003" y="5740400"/>
            <a:ext cx="3375994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Hey</a:t>
            </a:r>
          </a:p>
        </p:txBody>
      </p:sp>
    </p:spTree>
  </p:cSld>
  <p:clrMapOvr>
    <a:masterClrMapping/>
  </p:clrMapOvr>
  <p:transition spd="med" advClick="0" advTm="150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accel="50000" decel="50000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2" fill="hold" display="0">
                  <p:stCondLst>
                    <p:cond delay="indefinite"/>
                  </p:stCondLst>
                </p:cTn>
                <p:tgtEl>
                  <p:spTgt spid="118"/>
                </p:tgtEl>
              </p:cMediaNode>
            </p:audio>
          </p:childTnLst>
        </p:cTn>
      </p:par>
    </p:tnLst>
    <p:bldLst>
      <p:bldP spid="120" grpId="2" animBg="1" advAuto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/>
        </p:nvSpPr>
        <p:spPr>
          <a:xfrm>
            <a:off x="8775489" y="5740400"/>
            <a:ext cx="6833022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hey boy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"/>
    </mc:Choice>
    <mc:Fallback xmlns="">
      <p:transition spd="slow" advClick="0" advTm="1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/>
        </p:nvSpPr>
        <p:spPr>
          <a:xfrm>
            <a:off x="6256511" y="5740400"/>
            <a:ext cx="11870979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hey boy &amp; girl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7689849" y="5568950"/>
            <a:ext cx="9004301" cy="2578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4000">
                <a:latin typeface="Lantinghei SC Demibold"/>
                <a:ea typeface="Lantinghei SC Demibold"/>
                <a:cs typeface="Lantinghei SC Demibold"/>
                <a:sym typeface="Lantinghei SC Demibold"/>
              </a:defRPr>
            </a:lvl1pPr>
          </a:lstStyle>
          <a:p>
            <a:r>
              <a:t>你眼前的是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mp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" fill="hold"/>
                                        <p:tgtEl>
                                          <p:spTgt spid="126"/>
                                        </p:tgtEl>
                                      </p:cBhvr>
                                      <p:by x="61333" y="61333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1" animBg="1" advAuto="0"/>
      <p:bldP spid="126" grpId="2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/>
        </p:nvSpPr>
        <p:spPr>
          <a:xfrm>
            <a:off x="8146824" y="6037263"/>
            <a:ext cx="8090356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Panda School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"/>
    </mc:Choice>
    <mc:Fallback xmlns="">
      <p:transition spd="slow" advClick="0" advTm="300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xit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left)">
                                      <p:cBhvr>
                                        <p:cTn id="10" dur="300" fill="hold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1" animBg="1" advAuto="0"/>
      <p:bldP spid="128" grpId="2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/>
        </p:nvSpPr>
        <p:spPr>
          <a:xfrm>
            <a:off x="9594849" y="6172199"/>
            <a:ext cx="519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生存必备</a:t>
            </a:r>
          </a:p>
        </p:txBody>
      </p:sp>
    </p:spTree>
  </p:cSld>
  <p:clrMapOvr>
    <a:masterClrMapping/>
  </p:clrMapOvr>
  <p:transition spd="slow" advClick="0" advTm="3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技能</a:t>
            </a:r>
          </a:p>
        </p:txBody>
      </p:sp>
    </p:spTree>
  </p:cSld>
  <p:clrMapOvr>
    <a:masterClrMapping/>
  </p:clrMapOvr>
  <p:transition spd="slow" advClick="0" advTm="3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/>
        </p:nvSpPr>
        <p:spPr>
          <a:xfrm>
            <a:off x="10369066" y="2997200"/>
            <a:ext cx="3645868" cy="772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3</a:t>
            </a:r>
          </a:p>
        </p:txBody>
      </p:sp>
    </p:spTree>
  </p:cSld>
  <p:clrMapOvr>
    <a:masterClrMapping/>
  </p:clrMapOvr>
  <p:transition spd="slow" advClick="0" advTm="1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10369066" y="2997200"/>
            <a:ext cx="3645868" cy="772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5</a:t>
            </a:r>
          </a:p>
        </p:txBody>
      </p:sp>
    </p:spTree>
  </p:cSld>
  <p:clrMapOvr>
    <a:masterClrMapping/>
  </p:clrMapOvr>
  <p:transition spd="slow" advClick="0" advTm="1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/>
        </p:nvSpPr>
        <p:spPr>
          <a:xfrm>
            <a:off x="10369066" y="2997200"/>
            <a:ext cx="3645868" cy="772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8</a:t>
            </a:r>
          </a:p>
        </p:txBody>
      </p:sp>
    </p:spTree>
  </p:cSld>
  <p:clrMapOvr>
    <a:masterClrMapping/>
  </p:clrMapOvr>
  <p:transition spd="slow" advClick="0" advTm="1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8603282" y="2997200"/>
            <a:ext cx="7177436" cy="772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"/>
    </mc:Choice>
    <mc:Fallback xmlns="">
      <p:transition advClick="0" advTm="1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/>
        </p:nvSpPr>
        <p:spPr>
          <a:xfrm>
            <a:off x="8603282" y="2997200"/>
            <a:ext cx="7177436" cy="772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20</a:t>
            </a:r>
          </a:p>
        </p:txBody>
      </p:sp>
    </p:spTree>
  </p:cSld>
  <p:clrMapOvr>
    <a:masterClrMapping/>
  </p:clrMapOvr>
  <p:transition spd="slow" advClick="0" advTm="1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/>
        </p:nvSpPr>
        <p:spPr>
          <a:xfrm>
            <a:off x="8603282" y="2997200"/>
            <a:ext cx="7177436" cy="772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30</a:t>
            </a:r>
          </a:p>
        </p:txBody>
      </p:sp>
    </p:spTree>
  </p:cSld>
  <p:clrMapOvr>
    <a:masterClrMapping/>
  </p:clrMapOvr>
  <p:transition spd="slow" advClick="0" advTm="1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/>
        </p:nvSpPr>
        <p:spPr>
          <a:xfrm>
            <a:off x="8603282" y="2997200"/>
            <a:ext cx="7177436" cy="772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30</a:t>
            </a:r>
          </a:p>
        </p:txBody>
      </p:sp>
    </p:spTree>
  </p:cSld>
  <p:clrMapOvr>
    <a:masterClrMapping/>
  </p:clrMapOvr>
  <p:transition spd="slow" advClick="0" advTm="1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/>
        </p:nvSpPr>
        <p:spPr>
          <a:xfrm>
            <a:off x="8603282" y="2997200"/>
            <a:ext cx="7177436" cy="772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40</a:t>
            </a:r>
          </a:p>
        </p:txBody>
      </p:sp>
    </p:spTree>
  </p:cSld>
  <p:clrMapOvr>
    <a:masterClrMapping/>
  </p:clrMapOvr>
  <p:transition spd="slow" advClick="0" advTm="1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/>
        </p:nvSpPr>
        <p:spPr>
          <a:xfrm>
            <a:off x="8603282" y="2997200"/>
            <a:ext cx="7177436" cy="772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50</a:t>
            </a:r>
          </a:p>
        </p:txBody>
      </p:sp>
    </p:spTree>
  </p:cSld>
  <p:clrMapOvr>
    <a:masterClrMapping/>
  </p:clrMapOvr>
  <p:transition spd="slow" advClick="0" advTm="1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/>
          <p:nvPr/>
        </p:nvSpPr>
        <p:spPr>
          <a:xfrm>
            <a:off x="8603282" y="2997200"/>
            <a:ext cx="7177436" cy="772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60</a:t>
            </a:r>
          </a:p>
        </p:txBody>
      </p:sp>
    </p:spTree>
  </p:cSld>
  <p:clrMapOvr>
    <a:masterClrMapping/>
  </p:clrMapOvr>
  <p:transition spd="slow" advClick="0" advTm="1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10417336" y="6172199"/>
            <a:ext cx="519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秒快闪版</a:t>
            </a:r>
          </a:p>
        </p:txBody>
      </p:sp>
      <p:sp>
        <p:nvSpPr>
          <p:cNvPr id="155" name="Shape 155"/>
          <p:cNvSpPr/>
          <p:nvPr/>
        </p:nvSpPr>
        <p:spPr>
          <a:xfrm>
            <a:off x="8772364" y="6045200"/>
            <a:ext cx="1526928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60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"/>
    </mc:Choice>
    <mc:Fallback xmlns="">
      <p:transition advClick="0" advTm="300"/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xit" presetSubtype="8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left)">
                                      <p:cBhvr>
                                        <p:cTn id="10" dur="100" fill="hold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xit" presetSubtype="8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Effect transition="out" filter="wipe(left)">
                                      <p:cBhvr>
                                        <p:cTn id="14" dur="199" fill="hold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1" animBg="1" advAuto="0"/>
      <p:bldP spid="154" grpId="3" animBg="1" advAuto="0"/>
      <p:bldP spid="155" grpId="2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/>
        </p:nvSpPr>
        <p:spPr>
          <a:xfrm>
            <a:off x="7054849" y="5789928"/>
            <a:ext cx="10274301" cy="2136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准备好没？</a:t>
            </a:r>
          </a:p>
        </p:txBody>
      </p:sp>
    </p:spTree>
  </p:cSld>
  <p:clrMapOvr>
    <a:masterClrMapping/>
  </p:clrMapOvr>
  <p:transition spd="slow" advClick="0" advTm="3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接下来</a:t>
            </a:r>
          </a:p>
        </p:txBody>
      </p:sp>
    </p:spTree>
  </p:cSld>
  <p:clrMapOvr>
    <a:masterClrMapping/>
  </p:clrMapOvr>
  <p:transition spd="slow" advClick="0" advTm="3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千万</a:t>
            </a:r>
          </a:p>
        </p:txBody>
      </p:sp>
    </p:spTree>
  </p:cSld>
  <p:clrMapOvr>
    <a:masterClrMapping/>
  </p:clrMapOvr>
  <p:transition spd="slow" advClick="0" advTm="3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/>
        </p:nvSpPr>
        <p:spPr>
          <a:xfrm>
            <a:off x="11499849" y="6172199"/>
            <a:ext cx="138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别</a:t>
            </a:r>
          </a:p>
        </p:txBody>
      </p:sp>
    </p:spTree>
  </p:cSld>
  <p:clrMapOvr>
    <a:masterClrMapping/>
  </p:clrMapOvr>
  <p:transition spd="slow" advClick="0" advTm="3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/>
        </p:nvSpPr>
        <p:spPr>
          <a:xfrm>
            <a:off x="9226549" y="5352222"/>
            <a:ext cx="5930901" cy="3011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29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眨眼</a:t>
            </a:r>
          </a:p>
        </p:txBody>
      </p:sp>
    </p:spTree>
  </p:cSld>
  <p:clrMapOvr>
    <a:masterClrMapping/>
  </p:clrMapOvr>
  <p:transition spd="slow" advClick="0" advTm="1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/>
        </p:nvSpPr>
        <p:spPr>
          <a:xfrm>
            <a:off x="1974849" y="1727193"/>
            <a:ext cx="20434301" cy="10261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0">
                <a:solidFill>
                  <a:srgbClr val="000000"/>
                </a:solidFill>
              </a:defRPr>
            </a:lvl1pPr>
          </a:lstStyle>
          <a:p>
            <a:r>
              <a:t>眨眼</a:t>
            </a:r>
          </a:p>
        </p:txBody>
      </p:sp>
    </p:spTree>
  </p:cSld>
  <p:clrMapOvr>
    <a:masterClrMapping/>
  </p:clrMapOvr>
  <p:transition spd="slow" advClick="0" advTm="1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/>
        </p:nvSpPr>
        <p:spPr>
          <a:xfrm>
            <a:off x="10102850" y="5789928"/>
            <a:ext cx="4178301" cy="2136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6000"/>
            </a:lvl1pPr>
          </a:lstStyle>
          <a:p>
            <a:r>
              <a:t>眨眼</a:t>
            </a:r>
          </a:p>
        </p:txBody>
      </p:sp>
    </p:spTree>
  </p:cSld>
  <p:clrMapOvr>
    <a:masterClrMapping/>
  </p:clrMapOvr>
  <p:transition spd="slow" advClick="0" advTm="1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老司机</a:t>
            </a:r>
          </a:p>
        </p:txBody>
      </p:sp>
    </p:spTree>
  </p:cSld>
  <p:clrMapOvr>
    <a:masterClrMapping/>
  </p:clrMapOvr>
  <p:transition spd="slow" advClick="0" advTm="30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/>
        </p:nvSpPr>
        <p:spPr>
          <a:xfrm>
            <a:off x="11499849" y="6172199"/>
            <a:ext cx="138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要</a:t>
            </a:r>
          </a:p>
        </p:txBody>
      </p:sp>
    </p:spTree>
  </p:cSld>
  <p:clrMapOvr>
    <a:masterClrMapping/>
  </p:clrMapOvr>
  <p:transition spd="slow" advClick="0" advTm="3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开车了</a:t>
            </a:r>
          </a:p>
        </p:txBody>
      </p:sp>
    </p:spTree>
  </p:cSld>
  <p:clrMapOvr>
    <a:masterClrMapping/>
  </p:clrMapOvr>
  <p:transition spd="slow" advClick="0" advTm="300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/>
          <p:nvPr/>
        </p:nvSpPr>
        <p:spPr>
          <a:xfrm>
            <a:off x="11499849" y="3089109"/>
            <a:ext cx="1384301" cy="186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>
                <a:solidFill>
                  <a:srgbClr val="000000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lvl1pPr>
          </a:lstStyle>
          <a:p>
            <a:r>
              <a:t>快</a:t>
            </a:r>
          </a:p>
        </p:txBody>
      </p:sp>
      <p:pic>
        <p:nvPicPr>
          <p:cNvPr id="178" name="5c678edbb0e13d2dadd45c6516029c3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5962113" y="4937733"/>
            <a:ext cx="12459774" cy="83652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0" advTm="30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/>
          <p:nvPr/>
        </p:nvSpPr>
        <p:spPr>
          <a:xfrm>
            <a:off x="11499849" y="3274144"/>
            <a:ext cx="1384301" cy="186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>
                <a:solidFill>
                  <a:srgbClr val="000000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lvl1pPr>
          </a:lstStyle>
          <a:p>
            <a:r>
              <a:t>上</a:t>
            </a:r>
          </a:p>
        </p:txBody>
      </p:sp>
      <p:pic>
        <p:nvPicPr>
          <p:cNvPr id="181" name="5c678edbb0e13d2dadd45c6516029c3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5962113" y="4937733"/>
            <a:ext cx="12459774" cy="83652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0" advTm="30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/>
        </p:nvSpPr>
        <p:spPr>
          <a:xfrm>
            <a:off x="11499849" y="2719039"/>
            <a:ext cx="1384301" cy="186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>
                <a:solidFill>
                  <a:srgbClr val="000000"/>
                </a:solidFill>
                <a:latin typeface="Lantinghei SC Extralight"/>
                <a:ea typeface="Lantinghei SC Extralight"/>
                <a:cs typeface="Lantinghei SC Extralight"/>
                <a:sym typeface="Lantinghei SC Extralight"/>
              </a:defRPr>
            </a:lvl1pPr>
          </a:lstStyle>
          <a:p>
            <a:r>
              <a:t>车</a:t>
            </a:r>
          </a:p>
        </p:txBody>
      </p:sp>
      <p:pic>
        <p:nvPicPr>
          <p:cNvPr id="184" name="5c678edbb0e13d2dadd45c6516029c3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flipH="1">
            <a:off x="5962113" y="4937733"/>
            <a:ext cx="12459774" cy="83652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0" advTm="30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/>
          <p:nvPr/>
        </p:nvSpPr>
        <p:spPr>
          <a:xfrm>
            <a:off x="8603282" y="-812800"/>
            <a:ext cx="7177436" cy="1534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3</a:t>
            </a:r>
          </a:p>
        </p:txBody>
      </p:sp>
    </p:spTree>
  </p:cSld>
  <p:clrMapOvr>
    <a:masterClrMapping/>
  </p:clrMapOvr>
  <p:transition spd="slow" advClick="0" advTm="30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/>
                                        <p:tgtEl>
                                          <p:spTgt spid="186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1" animBg="1" advAuto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/>
          <p:nvPr/>
        </p:nvSpPr>
        <p:spPr>
          <a:xfrm>
            <a:off x="8603282" y="-812800"/>
            <a:ext cx="7177436" cy="1534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2</a:t>
            </a:r>
          </a:p>
        </p:txBody>
      </p:sp>
    </p:spTree>
  </p:cSld>
  <p:clrMapOvr>
    <a:masterClrMapping/>
  </p:clrMapOvr>
  <p:transition spd="slow" advClick="0" advTm="30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/>
                                        <p:tgtEl>
                                          <p:spTgt spid="188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1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/>
          <p:nvPr/>
        </p:nvSpPr>
        <p:spPr>
          <a:xfrm>
            <a:off x="8603282" y="-812800"/>
            <a:ext cx="7177436" cy="1534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0"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1</a:t>
            </a:r>
          </a:p>
        </p:txBody>
      </p:sp>
    </p:spTree>
  </p:cSld>
  <p:clrMapOvr>
    <a:masterClrMapping/>
  </p:clrMapOvr>
  <p:transition spd="slow" advClick="0" advTm="30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" fill="hold"/>
                                        <p:tgtEl>
                                          <p:spTgt spid="190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1" animBg="1" advAuto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发车</a:t>
            </a:r>
          </a:p>
        </p:txBody>
      </p:sp>
    </p:spTree>
  </p:cSld>
  <p:clrMapOvr>
    <a:masterClrMapping/>
  </p:clrMapOvr>
  <p:transition spd="slow" advClick="0" advTm="30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5c678edbb0e13d2dadd45c6516029c3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507347" flipH="1">
            <a:off x="-7200290" y="-3088234"/>
            <a:ext cx="4607621" cy="30934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"/>
    </mc:Choice>
    <mc:Fallback xmlns="">
      <p:transition advClick="0" advTm="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4 0.01713 L 1.32044 1.18854 " pathEditMode="relative" ptsTypes="AA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这是</a:t>
            </a:r>
          </a:p>
        </p:txBody>
      </p:sp>
    </p:spTree>
  </p:cSld>
  <p:clrMapOvr>
    <a:masterClrMapping/>
  </p:clrMapOvr>
  <p:transition spd="slow" advClick="0" advTm="30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这是</a:t>
            </a:r>
          </a:p>
        </p:txBody>
      </p:sp>
    </p:spTree>
  </p:cSld>
  <p:clrMapOvr>
    <a:masterClrMapping/>
  </p:clrMapOvr>
  <p:transition spd="slow" advClick="0" advTm="30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/>
          <p:nvPr/>
        </p:nvSpPr>
        <p:spPr>
          <a:xfrm>
            <a:off x="9594849" y="6172199"/>
            <a:ext cx="519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这是一个</a:t>
            </a:r>
          </a:p>
        </p:txBody>
      </p:sp>
    </p:spTree>
  </p:cSld>
  <p:clrMapOvr>
    <a:masterClrMapping/>
  </p:clrMapOvr>
  <p:transition spd="slow" advClick="0" advTm="30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/>
        </p:nvSpPr>
        <p:spPr>
          <a:xfrm>
            <a:off x="11499849" y="6172199"/>
            <a:ext cx="138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很</a:t>
            </a:r>
          </a:p>
        </p:txBody>
      </p:sp>
    </p:spTree>
  </p:cSld>
  <p:clrMapOvr>
    <a:masterClrMapping/>
  </p:clrMapOvr>
  <p:transition spd="slow" advClick="0" advTm="30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奇葩</a:t>
            </a:r>
          </a:p>
        </p:txBody>
      </p:sp>
    </p:spTree>
  </p:cSld>
  <p:clrMapOvr>
    <a:masterClrMapping/>
  </p:clrMapOvr>
  <p:transition spd="slow" advClick="0" advTm="30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/>
          <p:nvPr/>
        </p:nvSpPr>
        <p:spPr>
          <a:xfrm>
            <a:off x="8959849" y="6172199"/>
            <a:ext cx="646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奇葩的公司</a:t>
            </a:r>
          </a:p>
        </p:txBody>
      </p:sp>
    </p:spTree>
  </p:cSld>
  <p:clrMapOvr>
    <a:masterClrMapping/>
  </p:clrMapOvr>
  <p:transition spd="slow" advClick="0" advTm="30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在这里</a:t>
            </a:r>
          </a:p>
        </p:txBody>
      </p:sp>
    </p:spTree>
  </p:cSld>
  <p:clrMapOvr>
    <a:masterClrMapping/>
  </p:clrMapOvr>
  <p:transition spd="slow" advClick="0" advTm="30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我们</a:t>
            </a:r>
          </a:p>
        </p:txBody>
      </p:sp>
    </p:spTree>
  </p:cSld>
  <p:clrMapOvr>
    <a:masterClrMapping/>
  </p:clrMapOvr>
  <p:transition spd="slow" advClick="0" advTm="30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重视</a:t>
            </a:r>
          </a:p>
        </p:txBody>
      </p:sp>
    </p:spTree>
  </p:cSld>
  <p:clrMapOvr>
    <a:masterClrMapping/>
  </p:clrMapOvr>
  <p:transition spd="slow" advClick="0" advTm="30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关注</a:t>
            </a:r>
          </a:p>
        </p:txBody>
      </p:sp>
    </p:spTree>
  </p:cSld>
  <p:clrMapOvr>
    <a:masterClrMapping/>
  </p:clrMapOvr>
  <p:transition spd="slow" advClick="0" advTm="30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/>
          <p:nvPr/>
        </p:nvSpPr>
        <p:spPr>
          <a:xfrm>
            <a:off x="8959849" y="6172199"/>
            <a:ext cx="646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你的专业度</a:t>
            </a:r>
          </a:p>
        </p:txBody>
      </p:sp>
    </p:spTree>
  </p:cSld>
  <p:clrMapOvr>
    <a:masterClrMapping/>
  </p:clrMapOvr>
  <p:transition spd="slow" advClick="0" advTm="300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但是</a:t>
            </a:r>
          </a:p>
        </p:txBody>
      </p:sp>
    </p:spTree>
  </p:cSld>
  <p:clrMapOvr>
    <a:masterClrMapping/>
  </p:clrMapOvr>
  <p:transition spd="slow" advClick="0" advTm="30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/>
          <p:nvPr/>
        </p:nvSpPr>
        <p:spPr>
          <a:xfrm>
            <a:off x="11181715" y="6045200"/>
            <a:ext cx="2020571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But</a:t>
            </a:r>
          </a:p>
        </p:txBody>
      </p:sp>
    </p:spTree>
  </p:cSld>
  <p:clrMapOvr>
    <a:masterClrMapping/>
  </p:clrMapOvr>
  <p:transition spd="slow" advClick="0" advTm="30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224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我们</a:t>
            </a:r>
          </a:p>
        </p:txBody>
      </p:sp>
    </p:spTree>
  </p:cSld>
  <p:clrMapOvr>
    <a:masterClrMapping/>
  </p:clrMapOvr>
  <p:transition spd="slow" advClick="0" advTm="300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同样</a:t>
            </a:r>
          </a:p>
        </p:txBody>
      </p:sp>
    </p:spTree>
  </p:cSld>
  <p:clrMapOvr>
    <a:masterClrMapping/>
  </p:clrMapOvr>
  <p:transition spd="slow" advClick="0" advTm="30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/>
          <p:nvPr/>
        </p:nvSpPr>
        <p:spPr>
          <a:xfrm>
            <a:off x="11499849" y="6172199"/>
            <a:ext cx="138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很</a:t>
            </a:r>
          </a:p>
        </p:txBody>
      </p:sp>
    </p:spTree>
  </p:cSld>
  <p:clrMapOvr>
    <a:masterClrMapping/>
  </p:clrMapOvr>
  <p:transition spd="slow" advClick="0" advTm="300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很非常</a:t>
            </a:r>
          </a:p>
        </p:txBody>
      </p:sp>
    </p:spTree>
  </p:cSld>
  <p:clrMapOvr>
    <a:masterClrMapping/>
  </p:clrMapOvr>
  <p:transition spd="slow" advClick="0" advTm="300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非常很</a:t>
            </a:r>
          </a:p>
        </p:txBody>
      </p:sp>
    </p:spTree>
  </p:cSld>
  <p:clrMapOvr>
    <a:masterClrMapping/>
  </p:clrMapOvr>
  <p:transition spd="slow" advClick="0" advTm="300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/>
          <p:nvPr/>
        </p:nvSpPr>
        <p:spPr>
          <a:xfrm>
            <a:off x="8959849" y="6172199"/>
            <a:ext cx="646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非常很特别</a:t>
            </a:r>
          </a:p>
        </p:txBody>
      </p:sp>
    </p:spTree>
  </p:cSld>
  <p:clrMapOvr>
    <a:masterClrMapping/>
  </p:clrMapOvr>
  <p:transition spd="slow" advClick="0" advTm="300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9594849" y="6172199"/>
            <a:ext cx="519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关注你的</a:t>
            </a:r>
          </a:p>
        </p:txBody>
      </p:sp>
    </p:spTree>
  </p:cSld>
  <p:clrMapOvr>
    <a:masterClrMapping/>
  </p:clrMapOvr>
  <p:transition spd="slow" advClick="0" advTm="300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Shape 238"/>
          <p:cNvSpPr/>
          <p:nvPr/>
        </p:nvSpPr>
        <p:spPr>
          <a:xfrm>
            <a:off x="11604990" y="5537198"/>
            <a:ext cx="2654301" cy="2641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0">
                <a:solidFill>
                  <a:srgbClr val="000000"/>
                </a:solidFill>
              </a:defRPr>
            </a:lvl1pPr>
          </a:lstStyle>
          <a:p>
            <a:r>
              <a:t>合</a:t>
            </a:r>
          </a:p>
        </p:txBody>
      </p:sp>
    </p:spTree>
  </p:cSld>
  <p:clrMapOvr>
    <a:masterClrMapping/>
  </p:clrMapOvr>
  <p:transition spd="slow" advClick="0" advTm="300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/>
          <p:nvPr/>
        </p:nvSpPr>
        <p:spPr>
          <a:xfrm>
            <a:off x="10223968" y="5537198"/>
            <a:ext cx="5194301" cy="2641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0">
                <a:solidFill>
                  <a:srgbClr val="000000"/>
                </a:solidFill>
              </a:defRPr>
            </a:lvl1pPr>
          </a:lstStyle>
          <a:p>
            <a:r>
              <a:t>合作</a:t>
            </a:r>
          </a:p>
        </p:txBody>
      </p:sp>
    </p:spTree>
  </p:cSld>
  <p:clrMapOvr>
    <a:masterClrMapping/>
  </p:clrMapOvr>
  <p:transition spd="slow" advClick="0" advTm="300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/>
          <p:nvPr/>
        </p:nvSpPr>
        <p:spPr>
          <a:xfrm>
            <a:off x="8509884" y="5537198"/>
            <a:ext cx="7734301" cy="2641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0">
                <a:solidFill>
                  <a:srgbClr val="000000"/>
                </a:solidFill>
              </a:defRPr>
            </a:lvl1pPr>
          </a:lstStyle>
          <a:p>
            <a:r>
              <a:t>合作性</a:t>
            </a:r>
          </a:p>
        </p:txBody>
      </p:sp>
    </p:spTree>
  </p:cSld>
  <p:clrMapOvr>
    <a:masterClrMapping/>
  </p:clrMapOvr>
  <p:transition spd="slow" advClick="0" advTm="300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/>
          <p:nvPr/>
        </p:nvSpPr>
        <p:spPr>
          <a:xfrm>
            <a:off x="11604990" y="5537198"/>
            <a:ext cx="2654301" cy="2641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0"/>
            </a:lvl1pPr>
          </a:lstStyle>
          <a:p>
            <a:r>
              <a:t>创</a:t>
            </a:r>
          </a:p>
        </p:txBody>
      </p:sp>
    </p:spTree>
  </p:cSld>
  <p:clrMapOvr>
    <a:masterClrMapping/>
  </p:clrMapOvr>
  <p:transition spd="slow" advClick="0" advTm="300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/>
          <p:nvPr/>
        </p:nvSpPr>
        <p:spPr>
          <a:xfrm>
            <a:off x="10223968" y="5537198"/>
            <a:ext cx="5194301" cy="2641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0"/>
            </a:lvl1pPr>
          </a:lstStyle>
          <a:p>
            <a:r>
              <a:t>创新</a:t>
            </a:r>
          </a:p>
        </p:txBody>
      </p:sp>
    </p:spTree>
  </p:cSld>
  <p:clrMapOvr>
    <a:masterClrMapping/>
  </p:clrMapOvr>
  <p:transition spd="slow" advClick="0" advTm="300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/>
          <p:nvPr/>
        </p:nvSpPr>
        <p:spPr>
          <a:xfrm>
            <a:off x="8694919" y="5537198"/>
            <a:ext cx="7734301" cy="2641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0"/>
            </a:lvl1pPr>
          </a:lstStyle>
          <a:p>
            <a:r>
              <a:t>创新性</a:t>
            </a:r>
          </a:p>
        </p:txBody>
      </p:sp>
    </p:spTree>
  </p:cSld>
  <p:clrMapOvr>
    <a:masterClrMapping/>
  </p:clrMapOvr>
  <p:transition spd="slow" advClick="0" advTm="300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/>
          <p:nvPr/>
        </p:nvSpPr>
        <p:spPr>
          <a:xfrm>
            <a:off x="11604990" y="5537198"/>
            <a:ext cx="2654301" cy="2641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0">
                <a:solidFill>
                  <a:srgbClr val="000000"/>
                </a:solidFill>
              </a:defRPr>
            </a:lvl1pPr>
          </a:lstStyle>
          <a:p>
            <a:r>
              <a:t>时</a:t>
            </a:r>
          </a:p>
        </p:txBody>
      </p:sp>
    </p:spTree>
  </p:cSld>
  <p:clrMapOvr>
    <a:masterClrMapping/>
  </p:clrMapOvr>
  <p:transition spd="slow" advClick="0" advTm="300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/>
          <p:nvPr/>
        </p:nvSpPr>
        <p:spPr>
          <a:xfrm>
            <a:off x="10223968" y="5537198"/>
            <a:ext cx="5194301" cy="2641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0">
                <a:solidFill>
                  <a:srgbClr val="000000"/>
                </a:solidFill>
              </a:defRPr>
            </a:lvl1pPr>
          </a:lstStyle>
          <a:p>
            <a:r>
              <a:t>时尚</a:t>
            </a:r>
          </a:p>
        </p:txBody>
      </p:sp>
    </p:spTree>
  </p:cSld>
  <p:clrMapOvr>
    <a:masterClrMapping/>
  </p:clrMapOvr>
  <p:transition spd="slow" advClick="0" advTm="300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/>
          <p:nvPr/>
        </p:nvSpPr>
        <p:spPr>
          <a:xfrm>
            <a:off x="8694919" y="5537198"/>
            <a:ext cx="7734301" cy="2641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0">
                <a:solidFill>
                  <a:srgbClr val="000000"/>
                </a:solidFill>
              </a:defRPr>
            </a:lvl1pPr>
          </a:lstStyle>
          <a:p>
            <a:r>
              <a:t>时尚度</a:t>
            </a:r>
          </a:p>
        </p:txBody>
      </p:sp>
    </p:spTree>
  </p:cSld>
  <p:clrMapOvr>
    <a:masterClrMapping/>
  </p:clrMapOvr>
  <p:transition spd="slow" advClick="0" advTm="300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/>
          <p:nvPr/>
        </p:nvSpPr>
        <p:spPr>
          <a:xfrm>
            <a:off x="8536305" y="6045200"/>
            <a:ext cx="7311391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CC Universe</a:t>
            </a:r>
          </a:p>
        </p:txBody>
      </p:sp>
    </p:spTree>
  </p:cSld>
  <p:clrMapOvr>
    <a:masterClrMapping/>
  </p:clrMapOvr>
  <p:transition spd="slow" advClick="0" advTm="30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" grpId="1" animBg="1" advAuto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/>
          <p:nvPr/>
        </p:nvSpPr>
        <p:spPr>
          <a:xfrm>
            <a:off x="9594849" y="6172199"/>
            <a:ext cx="519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我们都是</a:t>
            </a:r>
          </a:p>
        </p:txBody>
      </p:sp>
    </p:spTree>
  </p:cSld>
  <p:clrMapOvr>
    <a:masterClrMapping/>
  </p:clrMapOvr>
  <p:transition spd="slow" advClick="0" advTm="300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都是以</a:t>
            </a:r>
          </a:p>
        </p:txBody>
      </p:sp>
    </p:spTree>
  </p:cSld>
  <p:clrMapOvr>
    <a:masterClrMapping/>
  </p:clrMapOvr>
  <p:transition spd="slow" advClick="0" advTm="300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英文名</a:t>
            </a:r>
          </a:p>
        </p:txBody>
      </p:sp>
    </p:spTree>
  </p:cSld>
  <p:clrMapOvr>
    <a:masterClrMapping/>
  </p:clrMapOvr>
  <p:transition spd="slow" advClick="0" advTm="300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互称</a:t>
            </a:r>
          </a:p>
        </p:txBody>
      </p:sp>
    </p:spTree>
  </p:cSld>
  <p:clrMapOvr>
    <a:masterClrMapping/>
  </p:clrMapOvr>
  <p:transition spd="slow" advClick="0" advTm="300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无论是</a:t>
            </a:r>
          </a:p>
        </p:txBody>
      </p:sp>
    </p:spTree>
  </p:cSld>
  <p:clrMapOvr>
    <a:masterClrMapping/>
  </p:clrMapOvr>
  <p:transition spd="slow" advClick="0" advTm="300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/>
          <p:nvPr/>
        </p:nvSpPr>
        <p:spPr>
          <a:xfrm>
            <a:off x="4837874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主管</a:t>
            </a:r>
          </a:p>
        </p:txBody>
      </p:sp>
    </p:spTree>
  </p:cSld>
  <p:clrMapOvr>
    <a:masterClrMapping/>
  </p:clrMapOvr>
  <p:transition spd="slow" advClick="0" advTm="300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/>
          <p:nvPr/>
        </p:nvSpPr>
        <p:spPr>
          <a:xfrm>
            <a:off x="6832413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经理</a:t>
            </a:r>
          </a:p>
        </p:txBody>
      </p:sp>
    </p:spTree>
  </p:cSld>
  <p:clrMapOvr>
    <a:masterClrMapping/>
  </p:clrMapOvr>
  <p:transition spd="slow" advClick="0" advTm="300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8740232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总监</a:t>
            </a:r>
          </a:p>
        </p:txBody>
      </p:sp>
    </p:spTree>
  </p:cSld>
  <p:clrMapOvr>
    <a:masterClrMapping/>
  </p:clrMapOvr>
  <p:transition spd="slow" advClick="0" advTm="300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/>
          <p:nvPr/>
        </p:nvSpPr>
        <p:spPr>
          <a:xfrm>
            <a:off x="11168366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副总</a:t>
            </a:r>
          </a:p>
        </p:txBody>
      </p:sp>
    </p:spTree>
  </p:cSld>
  <p:clrMapOvr>
    <a:masterClrMapping/>
  </p:clrMapOvr>
  <p:transition spd="slow" advClick="0" advTm="300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/>
          <p:nvPr/>
        </p:nvSpPr>
        <p:spPr>
          <a:xfrm>
            <a:off x="12165635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还是</a:t>
            </a:r>
          </a:p>
        </p:txBody>
      </p:sp>
    </p:spTree>
  </p:cSld>
  <p:clrMapOvr>
    <a:masterClrMapping/>
  </p:clrMapOvr>
  <p:transition spd="slow" advClick="0" advTm="300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/>
          <p:nvPr/>
        </p:nvSpPr>
        <p:spPr>
          <a:xfrm>
            <a:off x="10864850" y="5537198"/>
            <a:ext cx="2654301" cy="2641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0"/>
            </a:lvl1pPr>
          </a:lstStyle>
          <a:p>
            <a:r>
              <a:t>大</a:t>
            </a:r>
          </a:p>
        </p:txBody>
      </p:sp>
    </p:spTree>
  </p:cSld>
  <p:clrMapOvr>
    <a:masterClrMapping/>
  </p:clrMapOvr>
  <p:transition spd="slow" advClick="0" advTm="300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/>
          <p:nvPr/>
        </p:nvSpPr>
        <p:spPr>
          <a:xfrm>
            <a:off x="10547350" y="5222873"/>
            <a:ext cx="3289301" cy="3270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5000"/>
            </a:lvl1pPr>
          </a:lstStyle>
          <a:p>
            <a:r>
              <a:t>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"/>
    </mc:Choice>
    <mc:Fallback xmlns="">
      <p:transition advClick="0" advTm="3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/>
          <p:nvPr/>
        </p:nvSpPr>
        <p:spPr>
          <a:xfrm>
            <a:off x="9594849" y="4267197"/>
            <a:ext cx="5194301" cy="51816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0"/>
            </a:lvl1pPr>
          </a:lstStyle>
          <a:p>
            <a:r>
              <a:t>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"/>
    </mc:Choice>
    <mc:Fallback xmlns="">
      <p:transition advClick="0" advTm="3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/>
          <p:nvPr/>
        </p:nvSpPr>
        <p:spPr>
          <a:xfrm>
            <a:off x="5784849" y="790254"/>
            <a:ext cx="12814301" cy="128016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0"/>
            </a:lvl1pPr>
          </a:lstStyle>
          <a:p>
            <a:r>
              <a:t>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300"/>
    </mc:Choice>
    <mc:Fallback xmlns="">
      <p:transition advClick="0" advTm="3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/>
          <p:nvPr/>
        </p:nvSpPr>
        <p:spPr>
          <a:xfrm>
            <a:off x="4370982" y="2997200"/>
            <a:ext cx="15642036" cy="772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0" b="1">
                <a:solidFill>
                  <a:schemeClr val="accent4">
                    <a:hueOff val="102361"/>
                    <a:satOff val="14118"/>
                    <a:lumOff val="10675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Boss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300">
        <p:dissolve/>
      </p:transition>
    </mc:Choice>
    <mc:Fallback xmlns="">
      <p:transition spd="med" advClick="0" advTm="300">
        <p:dissolv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/>
          <p:nvPr/>
        </p:nvSpPr>
        <p:spPr>
          <a:xfrm>
            <a:off x="11499849" y="6172199"/>
            <a:ext cx="138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你</a:t>
            </a:r>
          </a:p>
        </p:txBody>
      </p:sp>
    </p:spTree>
  </p:cSld>
  <p:clrMapOvr>
    <a:masterClrMapping/>
  </p:clrMapOvr>
  <p:transition spd="slow" advClick="0" advTm="300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都可以</a:t>
            </a:r>
          </a:p>
        </p:txBody>
      </p:sp>
    </p:spTree>
  </p:cSld>
  <p:clrMapOvr>
    <a:masterClrMapping/>
  </p:clrMapOvr>
  <p:transition spd="slow" advClick="0" advTm="300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/>
          <p:nvPr/>
        </p:nvSpPr>
        <p:spPr>
          <a:xfrm>
            <a:off x="11499849" y="6172199"/>
            <a:ext cx="138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直</a:t>
            </a:r>
          </a:p>
        </p:txBody>
      </p:sp>
    </p:spTree>
  </p:cSld>
  <p:clrMapOvr>
    <a:masterClrMapping/>
  </p:clrMapOvr>
  <p:transition spd="slow" advClick="0" advTm="300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/>
          <p:nvPr/>
        </p:nvSpPr>
        <p:spPr>
          <a:xfrm>
            <a:off x="11499849" y="6172199"/>
            <a:ext cx="138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呼</a:t>
            </a:r>
          </a:p>
        </p:txBody>
      </p:sp>
    </p:spTree>
  </p:cSld>
  <p:clrMapOvr>
    <a:masterClrMapping/>
  </p:clrMapOvr>
  <p:transition spd="slow" advClick="0" advTm="300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Shape 296"/>
          <p:cNvSpPr/>
          <p:nvPr/>
        </p:nvSpPr>
        <p:spPr>
          <a:xfrm>
            <a:off x="11499849" y="6172199"/>
            <a:ext cx="138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其</a:t>
            </a:r>
          </a:p>
        </p:txBody>
      </p:sp>
    </p:spTree>
  </p:cSld>
  <p:clrMapOvr>
    <a:masterClrMapping/>
  </p:clrMapOvr>
  <p:transition spd="slow" advClick="0" advTm="300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英文名</a:t>
            </a:r>
          </a:p>
        </p:txBody>
      </p:sp>
    </p:spTree>
  </p:cSld>
  <p:clrMapOvr>
    <a:masterClrMapping/>
  </p:clrMapOvr>
  <p:transition spd="slow" advClick="0" advTm="300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/>
          <p:nvPr/>
        </p:nvSpPr>
        <p:spPr>
          <a:xfrm>
            <a:off x="12364448" y="4686871"/>
            <a:ext cx="1949538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Jason</a:t>
            </a:r>
          </a:p>
        </p:txBody>
      </p:sp>
      <p:sp>
        <p:nvSpPr>
          <p:cNvPr id="301" name="Shape 301"/>
          <p:cNvSpPr/>
          <p:nvPr/>
        </p:nvSpPr>
        <p:spPr>
          <a:xfrm>
            <a:off x="12639510" y="8498591"/>
            <a:ext cx="1843498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Helen</a:t>
            </a:r>
          </a:p>
        </p:txBody>
      </p:sp>
      <p:sp>
        <p:nvSpPr>
          <p:cNvPr id="302" name="Shape 302"/>
          <p:cNvSpPr/>
          <p:nvPr/>
        </p:nvSpPr>
        <p:spPr>
          <a:xfrm>
            <a:off x="14828214" y="6352185"/>
            <a:ext cx="205495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Happy</a:t>
            </a:r>
          </a:p>
        </p:txBody>
      </p:sp>
      <p:sp>
        <p:nvSpPr>
          <p:cNvPr id="303" name="Shape 303"/>
          <p:cNvSpPr/>
          <p:nvPr/>
        </p:nvSpPr>
        <p:spPr>
          <a:xfrm>
            <a:off x="11714335" y="6777766"/>
            <a:ext cx="1843498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Kevin</a:t>
            </a:r>
          </a:p>
        </p:txBody>
      </p:sp>
      <p:sp>
        <p:nvSpPr>
          <p:cNvPr id="304" name="Shape 304"/>
          <p:cNvSpPr/>
          <p:nvPr/>
        </p:nvSpPr>
        <p:spPr>
          <a:xfrm>
            <a:off x="9670029" y="5667556"/>
            <a:ext cx="149127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Sara</a:t>
            </a:r>
          </a:p>
        </p:txBody>
      </p:sp>
      <p:sp>
        <p:nvSpPr>
          <p:cNvPr id="305" name="Shape 305"/>
          <p:cNvSpPr/>
          <p:nvPr/>
        </p:nvSpPr>
        <p:spPr>
          <a:xfrm>
            <a:off x="8746683" y="8498591"/>
            <a:ext cx="2301765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Monica</a:t>
            </a:r>
          </a:p>
        </p:txBody>
      </p:sp>
      <p:sp>
        <p:nvSpPr>
          <p:cNvPr id="306" name="Shape 306"/>
          <p:cNvSpPr/>
          <p:nvPr/>
        </p:nvSpPr>
        <p:spPr>
          <a:xfrm>
            <a:off x="6157855" y="6777766"/>
            <a:ext cx="237245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Ardrian</a:t>
            </a:r>
          </a:p>
        </p:txBody>
      </p:sp>
      <p:sp>
        <p:nvSpPr>
          <p:cNvPr id="307" name="Shape 307"/>
          <p:cNvSpPr/>
          <p:nvPr/>
        </p:nvSpPr>
        <p:spPr>
          <a:xfrm>
            <a:off x="6381101" y="4686871"/>
            <a:ext cx="1407866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Tom</a:t>
            </a:r>
          </a:p>
        </p:txBody>
      </p:sp>
      <p:sp>
        <p:nvSpPr>
          <p:cNvPr id="308" name="Shape 308"/>
          <p:cNvSpPr/>
          <p:nvPr/>
        </p:nvSpPr>
        <p:spPr>
          <a:xfrm>
            <a:off x="8249874" y="3206591"/>
            <a:ext cx="1667075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Baby</a:t>
            </a:r>
          </a:p>
        </p:txBody>
      </p:sp>
      <p:sp>
        <p:nvSpPr>
          <p:cNvPr id="309" name="Shape 309"/>
          <p:cNvSpPr/>
          <p:nvPr/>
        </p:nvSpPr>
        <p:spPr>
          <a:xfrm>
            <a:off x="11203947" y="2392437"/>
            <a:ext cx="138399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Mini</a:t>
            </a:r>
          </a:p>
        </p:txBody>
      </p:sp>
      <p:sp>
        <p:nvSpPr>
          <p:cNvPr id="310" name="Shape 310"/>
          <p:cNvSpPr/>
          <p:nvPr/>
        </p:nvSpPr>
        <p:spPr>
          <a:xfrm>
            <a:off x="13959688" y="2392437"/>
            <a:ext cx="2089685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Donna</a:t>
            </a:r>
          </a:p>
        </p:txBody>
      </p:sp>
      <p:sp>
        <p:nvSpPr>
          <p:cNvPr id="311" name="Shape 311"/>
          <p:cNvSpPr/>
          <p:nvPr/>
        </p:nvSpPr>
        <p:spPr>
          <a:xfrm>
            <a:off x="17253311" y="3983738"/>
            <a:ext cx="2089684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Anson</a:t>
            </a:r>
          </a:p>
        </p:txBody>
      </p:sp>
      <p:sp>
        <p:nvSpPr>
          <p:cNvPr id="312" name="Shape 312"/>
          <p:cNvSpPr/>
          <p:nvPr/>
        </p:nvSpPr>
        <p:spPr>
          <a:xfrm>
            <a:off x="18506257" y="6352185"/>
            <a:ext cx="1878225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Cindy</a:t>
            </a:r>
          </a:p>
        </p:txBody>
      </p:sp>
      <p:sp>
        <p:nvSpPr>
          <p:cNvPr id="313" name="Shape 313"/>
          <p:cNvSpPr/>
          <p:nvPr/>
        </p:nvSpPr>
        <p:spPr>
          <a:xfrm>
            <a:off x="17879093" y="8498591"/>
            <a:ext cx="120818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Lily</a:t>
            </a:r>
          </a:p>
        </p:txBody>
      </p:sp>
      <p:sp>
        <p:nvSpPr>
          <p:cNvPr id="314" name="Shape 314"/>
          <p:cNvSpPr/>
          <p:nvPr/>
        </p:nvSpPr>
        <p:spPr>
          <a:xfrm>
            <a:off x="14798453" y="10311934"/>
            <a:ext cx="159638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Lucy</a:t>
            </a:r>
          </a:p>
        </p:txBody>
      </p:sp>
      <p:sp>
        <p:nvSpPr>
          <p:cNvPr id="315" name="Shape 315"/>
          <p:cNvSpPr/>
          <p:nvPr/>
        </p:nvSpPr>
        <p:spPr>
          <a:xfrm>
            <a:off x="11203637" y="11163095"/>
            <a:ext cx="138461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Lilei</a:t>
            </a:r>
          </a:p>
        </p:txBody>
      </p:sp>
      <p:sp>
        <p:nvSpPr>
          <p:cNvPr id="316" name="Shape 316"/>
          <p:cNvSpPr/>
          <p:nvPr/>
        </p:nvSpPr>
        <p:spPr>
          <a:xfrm>
            <a:off x="7067310" y="10348941"/>
            <a:ext cx="1667074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Haha</a:t>
            </a:r>
          </a:p>
        </p:txBody>
      </p:sp>
      <p:sp>
        <p:nvSpPr>
          <p:cNvPr id="317" name="Shape 317"/>
          <p:cNvSpPr/>
          <p:nvPr/>
        </p:nvSpPr>
        <p:spPr>
          <a:xfrm>
            <a:off x="4173814" y="8498592"/>
            <a:ext cx="1455615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Alex</a:t>
            </a:r>
          </a:p>
        </p:txBody>
      </p:sp>
      <p:sp>
        <p:nvSpPr>
          <p:cNvPr id="318" name="Shape 318"/>
          <p:cNvSpPr/>
          <p:nvPr/>
        </p:nvSpPr>
        <p:spPr>
          <a:xfrm>
            <a:off x="3322653" y="6352185"/>
            <a:ext cx="1455615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Alex</a:t>
            </a:r>
          </a:p>
        </p:txBody>
      </p:sp>
      <p:sp>
        <p:nvSpPr>
          <p:cNvPr id="319" name="Shape 319"/>
          <p:cNvSpPr/>
          <p:nvPr/>
        </p:nvSpPr>
        <p:spPr>
          <a:xfrm>
            <a:off x="3346528" y="3983738"/>
            <a:ext cx="1407865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Tom</a:t>
            </a:r>
          </a:p>
        </p:txBody>
      </p:sp>
      <p:sp>
        <p:nvSpPr>
          <p:cNvPr id="320" name="Shape 320"/>
          <p:cNvSpPr/>
          <p:nvPr/>
        </p:nvSpPr>
        <p:spPr>
          <a:xfrm>
            <a:off x="5749117" y="1541276"/>
            <a:ext cx="2301764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Monica</a:t>
            </a:r>
          </a:p>
        </p:txBody>
      </p:sp>
      <p:sp>
        <p:nvSpPr>
          <p:cNvPr id="321" name="Shape 321"/>
          <p:cNvSpPr/>
          <p:nvPr/>
        </p:nvSpPr>
        <p:spPr>
          <a:xfrm>
            <a:off x="10366071" y="505080"/>
            <a:ext cx="1949537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Jason</a:t>
            </a:r>
          </a:p>
        </p:txBody>
      </p:sp>
      <p:sp>
        <p:nvSpPr>
          <p:cNvPr id="322" name="Shape 322"/>
          <p:cNvSpPr/>
          <p:nvPr/>
        </p:nvSpPr>
        <p:spPr>
          <a:xfrm>
            <a:off x="14102745" y="320046"/>
            <a:ext cx="1878844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Gavin</a:t>
            </a:r>
          </a:p>
        </p:txBody>
      </p:sp>
      <p:sp>
        <p:nvSpPr>
          <p:cNvPr id="323" name="Shape 323"/>
          <p:cNvSpPr/>
          <p:nvPr/>
        </p:nvSpPr>
        <p:spPr>
          <a:xfrm>
            <a:off x="17844557" y="1319234"/>
            <a:ext cx="201992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Nicole</a:t>
            </a:r>
          </a:p>
        </p:txBody>
      </p:sp>
      <p:sp>
        <p:nvSpPr>
          <p:cNvPr id="324" name="Shape 324"/>
          <p:cNvSpPr/>
          <p:nvPr/>
        </p:nvSpPr>
        <p:spPr>
          <a:xfrm>
            <a:off x="20321246" y="3206591"/>
            <a:ext cx="1561654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Jasn</a:t>
            </a:r>
          </a:p>
        </p:txBody>
      </p:sp>
      <p:sp>
        <p:nvSpPr>
          <p:cNvPr id="325" name="Shape 325"/>
          <p:cNvSpPr/>
          <p:nvPr/>
        </p:nvSpPr>
        <p:spPr>
          <a:xfrm>
            <a:off x="21456546" y="5464018"/>
            <a:ext cx="180753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Fiona</a:t>
            </a:r>
          </a:p>
        </p:txBody>
      </p:sp>
      <p:sp>
        <p:nvSpPr>
          <p:cNvPr id="326" name="Shape 326"/>
          <p:cNvSpPr/>
          <p:nvPr/>
        </p:nvSpPr>
        <p:spPr>
          <a:xfrm>
            <a:off x="21268030" y="7721444"/>
            <a:ext cx="2184562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Wendy</a:t>
            </a:r>
          </a:p>
        </p:txBody>
      </p:sp>
      <p:sp>
        <p:nvSpPr>
          <p:cNvPr id="327" name="Shape 327"/>
          <p:cNvSpPr/>
          <p:nvPr/>
        </p:nvSpPr>
        <p:spPr>
          <a:xfrm>
            <a:off x="20180324" y="10311934"/>
            <a:ext cx="1843498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Frank</a:t>
            </a:r>
          </a:p>
        </p:txBody>
      </p:sp>
      <p:sp>
        <p:nvSpPr>
          <p:cNvPr id="328" name="Shape 328"/>
          <p:cNvSpPr/>
          <p:nvPr/>
        </p:nvSpPr>
        <p:spPr>
          <a:xfrm>
            <a:off x="17094547" y="12088270"/>
            <a:ext cx="201992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Penny</a:t>
            </a:r>
          </a:p>
        </p:txBody>
      </p:sp>
      <p:sp>
        <p:nvSpPr>
          <p:cNvPr id="329" name="Shape 329"/>
          <p:cNvSpPr/>
          <p:nvPr/>
        </p:nvSpPr>
        <p:spPr>
          <a:xfrm>
            <a:off x="12220655" y="12680382"/>
            <a:ext cx="170180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Andy</a:t>
            </a:r>
          </a:p>
        </p:txBody>
      </p:sp>
      <p:sp>
        <p:nvSpPr>
          <p:cNvPr id="330" name="Shape 330"/>
          <p:cNvSpPr/>
          <p:nvPr/>
        </p:nvSpPr>
        <p:spPr>
          <a:xfrm>
            <a:off x="6517652" y="12088270"/>
            <a:ext cx="2301764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Maggie</a:t>
            </a:r>
          </a:p>
        </p:txBody>
      </p:sp>
      <p:sp>
        <p:nvSpPr>
          <p:cNvPr id="331" name="Shape 331"/>
          <p:cNvSpPr/>
          <p:nvPr/>
        </p:nvSpPr>
        <p:spPr>
          <a:xfrm>
            <a:off x="2612259" y="10311934"/>
            <a:ext cx="1526928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Jack</a:t>
            </a:r>
          </a:p>
        </p:txBody>
      </p:sp>
    </p:spTree>
  </p:cSld>
  <p:clrMapOvr>
    <a:masterClrMapping/>
  </p:clrMapOvr>
  <p:transition spd="slow" advClick="0" advTm="30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2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1" presetClass="entr" presetSubtype="0" fill="hold" grpId="4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1" presetClass="entr" presetSubtype="0" fill="hold" grpId="5" nodeType="afterEffect">
                                  <p:stCondLst>
                                    <p:cond delay="3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1" presetClass="entr" presetSubtype="0" fill="hold" grpId="6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00"/>
                            </p:stCondLst>
                            <p:childTnLst>
                              <p:par>
                                <p:cTn id="23" presetID="1" presetClass="entr" presetSubtype="0" fill="hold" grpId="7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" presetClass="entr" presetSubtype="0" fill="hold" grpId="8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1" presetClass="entr" presetSubtype="0" fill="hold" grpId="9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grpId="1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00"/>
                            </p:stCondLst>
                            <p:childTnLst>
                              <p:par>
                                <p:cTn id="35" presetID="1" presetClass="entr" presetSubtype="0" fill="hold" grpId="11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00"/>
                            </p:stCondLst>
                            <p:childTnLst>
                              <p:par>
                                <p:cTn id="38" presetID="1" presetClass="entr" presetSubtype="0" fill="hold" grpId="12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00"/>
                            </p:stCondLst>
                            <p:childTnLst>
                              <p:par>
                                <p:cTn id="41" presetID="1" presetClass="entr" presetSubtype="0" fill="hold" grpId="13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800"/>
                            </p:stCondLst>
                            <p:childTnLst>
                              <p:par>
                                <p:cTn id="44" presetID="1" presetClass="entr" presetSubtype="0" fill="hold" grpId="14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900"/>
                            </p:stCondLst>
                            <p:childTnLst>
                              <p:par>
                                <p:cTn id="47" presetID="1" presetClass="entr" presetSubtype="0" fill="hold" grpId="15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" presetClass="entr" presetSubtype="0" fill="hold" grpId="16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"/>
                            </p:stCondLst>
                            <p:childTnLst>
                              <p:par>
                                <p:cTn id="53" presetID="1" presetClass="entr" presetSubtype="0" fill="hold" grpId="17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00"/>
                            </p:stCondLst>
                            <p:childTnLst>
                              <p:par>
                                <p:cTn id="56" presetID="1" presetClass="entr" presetSubtype="0" fill="hold" grpId="18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300"/>
                            </p:stCondLst>
                            <p:childTnLst>
                              <p:par>
                                <p:cTn id="59" presetID="1" presetClass="entr" presetSubtype="0" fill="hold" grpId="19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400"/>
                            </p:stCondLst>
                            <p:childTnLst>
                              <p:par>
                                <p:cTn id="62" presetID="1" presetClass="entr" presetSubtype="0" fill="hold" grpId="2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" presetClass="entr" presetSubtype="0" fill="hold" grpId="21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600"/>
                            </p:stCondLst>
                            <p:childTnLst>
                              <p:par>
                                <p:cTn id="68" presetID="1" presetClass="entr" presetSubtype="0" fill="hold" grpId="22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700"/>
                            </p:stCondLst>
                            <p:childTnLst>
                              <p:par>
                                <p:cTn id="71" presetID="1" presetClass="entr" presetSubtype="0" fill="hold" grpId="23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800"/>
                            </p:stCondLst>
                            <p:childTnLst>
                              <p:par>
                                <p:cTn id="74" presetID="1" presetClass="entr" presetSubtype="0" fill="hold" grpId="24" nodeType="afterEffect">
                                  <p:stCondLst>
                                    <p:cond delay="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850"/>
                            </p:stCondLst>
                            <p:childTnLst>
                              <p:par>
                                <p:cTn id="77" presetID="1" presetClass="entr" presetSubtype="0" fill="hold" grpId="25" nodeType="afterEffect">
                                  <p:stCondLst>
                                    <p:cond delay="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900"/>
                            </p:stCondLst>
                            <p:childTnLst>
                              <p:par>
                                <p:cTn id="80" presetID="1" presetClass="entr" presetSubtype="0" fill="hold" grpId="26" nodeType="afterEffect">
                                  <p:stCondLst>
                                    <p:cond delay="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950"/>
                            </p:stCondLst>
                            <p:childTnLst>
                              <p:par>
                                <p:cTn id="83" presetID="1" presetClass="entr" presetSubtype="0" fill="hold" grpId="27" nodeType="afterEffect">
                                  <p:stCondLst>
                                    <p:cond delay="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1" presetClass="entr" presetSubtype="0" fill="hold" grpId="28" nodeType="afterEffect">
                                  <p:stCondLst>
                                    <p:cond delay="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50"/>
                            </p:stCondLst>
                            <p:childTnLst>
                              <p:par>
                                <p:cTn id="89" presetID="1" presetClass="entr" presetSubtype="0" fill="hold" grpId="29" nodeType="afterEffect">
                                  <p:stCondLst>
                                    <p:cond delay="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100"/>
                            </p:stCondLst>
                            <p:childTnLst>
                              <p:par>
                                <p:cTn id="92" presetID="1" presetClass="entr" presetSubtype="0" fill="hold" grpId="30" nodeType="afterEffect">
                                  <p:stCondLst>
                                    <p:cond delay="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150"/>
                            </p:stCondLst>
                            <p:childTnLst>
                              <p:par>
                                <p:cTn id="95" presetID="1" presetClass="entr" presetSubtype="0" fill="hold" grpId="31" nodeType="afterEffect">
                                  <p:stCondLst>
                                    <p:cond delay="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200"/>
                            </p:stCondLst>
                            <p:childTnLst>
                              <p:par>
                                <p:cTn id="98" presetID="1" presetClass="entr" presetSubtype="0" fill="hold" grpId="32" nodeType="afterEffect">
                                  <p:stCondLst>
                                    <p:cond delay="5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9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" grpId="3" animBg="1" advAuto="0"/>
      <p:bldP spid="301" grpId="5" animBg="1" advAuto="0"/>
      <p:bldP spid="302" grpId="4" animBg="1" advAuto="0"/>
      <p:bldP spid="303" grpId="1" animBg="1" advAuto="0"/>
      <p:bldP spid="304" grpId="2" animBg="1" advAuto="0"/>
      <p:bldP spid="305" grpId="6" animBg="1" advAuto="0"/>
      <p:bldP spid="306" grpId="7" animBg="1" advAuto="0"/>
      <p:bldP spid="307" grpId="8" animBg="1" advAuto="0"/>
      <p:bldP spid="308" grpId="9" animBg="1" advAuto="0"/>
      <p:bldP spid="309" grpId="10" animBg="1" advAuto="0"/>
      <p:bldP spid="310" grpId="11" animBg="1" advAuto="0"/>
      <p:bldP spid="311" grpId="12" animBg="1" advAuto="0"/>
      <p:bldP spid="312" grpId="13" animBg="1" advAuto="0"/>
      <p:bldP spid="313" grpId="14" animBg="1" advAuto="0"/>
      <p:bldP spid="314" grpId="15" animBg="1" advAuto="0"/>
      <p:bldP spid="315" grpId="16" animBg="1" advAuto="0"/>
      <p:bldP spid="316" grpId="17" animBg="1" advAuto="0"/>
      <p:bldP spid="317" grpId="18" animBg="1" advAuto="0"/>
      <p:bldP spid="318" grpId="19" animBg="1" advAuto="0"/>
      <p:bldP spid="319" grpId="20" animBg="1" advAuto="0"/>
      <p:bldP spid="320" grpId="21" animBg="1" advAuto="0"/>
      <p:bldP spid="321" grpId="22" animBg="1" advAuto="0"/>
      <p:bldP spid="322" grpId="23" animBg="1" advAuto="0"/>
      <p:bldP spid="323" grpId="24" animBg="1" advAuto="0"/>
      <p:bldP spid="324" grpId="25" animBg="1" advAuto="0"/>
      <p:bldP spid="325" grpId="26" animBg="1" advAuto="0"/>
      <p:bldP spid="326" grpId="27" animBg="1" advAuto="0"/>
      <p:bldP spid="327" grpId="28" animBg="1" advAuto="0"/>
      <p:bldP spid="328" grpId="29" animBg="1" advAuto="0"/>
      <p:bldP spid="329" grpId="30" animBg="1" advAuto="0"/>
      <p:bldP spid="330" grpId="31" animBg="1" advAuto="0"/>
      <p:bldP spid="331" grpId="32" animBg="1" advAuto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hape 333"/>
          <p:cNvSpPr/>
          <p:nvPr/>
        </p:nvSpPr>
        <p:spPr>
          <a:xfrm>
            <a:off x="11499849" y="6172199"/>
            <a:ext cx="138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在</a:t>
            </a:r>
          </a:p>
        </p:txBody>
      </p:sp>
    </p:spTree>
  </p:cSld>
  <p:clrMapOvr>
    <a:masterClrMapping/>
  </p:clrMapOvr>
  <p:transition spd="slow" advClick="0" advTm="300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/>
          <p:nvPr/>
        </p:nvSpPr>
        <p:spPr>
          <a:xfrm>
            <a:off x="8536305" y="6045200"/>
            <a:ext cx="7311391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CC Universe</a:t>
            </a:r>
          </a:p>
        </p:txBody>
      </p:sp>
    </p:spTree>
  </p:cSld>
  <p:clrMapOvr>
    <a:masterClrMapping/>
  </p:clrMapOvr>
  <p:transition spd="slow" advClick="0" advTm="30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" grpId="1" animBg="1" advAuto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/>
          <p:nvPr/>
        </p:nvSpPr>
        <p:spPr>
          <a:xfrm>
            <a:off x="9594849" y="6172199"/>
            <a:ext cx="519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任何地方</a:t>
            </a:r>
          </a:p>
        </p:txBody>
      </p:sp>
    </p:spTree>
  </p:cSld>
  <p:clrMapOvr>
    <a:masterClrMapping/>
  </p:clrMapOvr>
  <p:transition spd="slow" advClick="0" advTm="300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遇见你</a:t>
            </a:r>
          </a:p>
        </p:txBody>
      </p:sp>
    </p:spTree>
  </p:cSld>
  <p:clrMapOvr>
    <a:masterClrMapping/>
  </p:clrMapOvr>
  <p:transition spd="slow" advClick="0" advTm="300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Shape 341"/>
          <p:cNvSpPr/>
          <p:nvPr/>
        </p:nvSpPr>
        <p:spPr>
          <a:xfrm>
            <a:off x="6492143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性感的</a:t>
            </a:r>
          </a:p>
        </p:txBody>
      </p:sp>
    </p:spTree>
  </p:cSld>
  <p:clrMapOvr>
    <a:masterClrMapping/>
  </p:clrMapOvr>
  <p:transition spd="slow" advClick="0" advTm="300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/>
          <p:nvPr/>
        </p:nvSpPr>
        <p:spPr>
          <a:xfrm>
            <a:off x="12635304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美丽的</a:t>
            </a:r>
          </a:p>
        </p:txBody>
      </p:sp>
    </p:spTree>
  </p:cSld>
  <p:clrMapOvr>
    <a:masterClrMapping/>
  </p:clrMapOvr>
  <p:transition spd="slow" advClick="0" advTm="300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/>
          <p:nvPr/>
        </p:nvSpPr>
        <p:spPr>
          <a:xfrm>
            <a:off x="8959849" y="6172199"/>
            <a:ext cx="646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0000"/>
            </a:pPr>
            <a:r>
              <a:t>性感美丽的</a:t>
            </a:r>
          </a:p>
        </p:txBody>
      </p:sp>
    </p:spTree>
  </p:cSld>
  <p:clrMapOvr>
    <a:masterClrMapping/>
  </p:clrMapOvr>
  <p:transition spd="slow" advClick="0" advTm="300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/>
          <p:nvPr/>
        </p:nvSpPr>
        <p:spPr>
          <a:xfrm>
            <a:off x="8959849" y="6172199"/>
            <a:ext cx="646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10000"/>
            </a:pPr>
            <a:r>
              <a:t>美丽性感的</a:t>
            </a:r>
          </a:p>
        </p:txBody>
      </p:sp>
    </p:spTree>
  </p:cSld>
  <p:clrMapOvr>
    <a:masterClrMapping/>
  </p:clrMapOvr>
  <p:transition spd="slow" advClick="0" advTm="300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Shape 349"/>
          <p:cNvSpPr/>
          <p:nvPr/>
        </p:nvSpPr>
        <p:spPr>
          <a:xfrm>
            <a:off x="7084255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帅气的</a:t>
            </a:r>
          </a:p>
        </p:txBody>
      </p:sp>
    </p:spTree>
  </p:cSld>
  <p:clrMapOvr>
    <a:masterClrMapping/>
  </p:clrMapOvr>
  <p:transition spd="slow" advClick="0" advTm="300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/>
          <p:nvPr/>
        </p:nvSpPr>
        <p:spPr>
          <a:xfrm>
            <a:off x="1171013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酷炫的</a:t>
            </a:r>
          </a:p>
        </p:txBody>
      </p:sp>
    </p:spTree>
  </p:cSld>
  <p:clrMapOvr>
    <a:masterClrMapping/>
  </p:clrMapOvr>
  <p:transition spd="slow" advClick="0" advTm="300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/>
          <p:nvPr/>
        </p:nvSpPr>
        <p:spPr>
          <a:xfrm>
            <a:off x="8120451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狂拽的</a:t>
            </a:r>
          </a:p>
        </p:txBody>
      </p:sp>
    </p:spTree>
  </p:cSld>
  <p:clrMapOvr>
    <a:masterClrMapping/>
  </p:clrMapOvr>
  <p:transition spd="slow" advClick="0" advTm="300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Shape 355"/>
          <p:cNvSpPr/>
          <p:nvPr/>
        </p:nvSpPr>
        <p:spPr>
          <a:xfrm>
            <a:off x="11704248" y="6172199"/>
            <a:ext cx="519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吊炸天的</a:t>
            </a:r>
          </a:p>
        </p:txBody>
      </p:sp>
    </p:spTree>
  </p:cSld>
  <p:clrMapOvr>
    <a:masterClrMapping/>
  </p:clrMapOvr>
  <p:transition spd="slow" advClick="0" advTm="300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Shape 357"/>
          <p:cNvSpPr/>
          <p:nvPr/>
        </p:nvSpPr>
        <p:spPr>
          <a:xfrm>
            <a:off x="6419849" y="6172199"/>
            <a:ext cx="1154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帅气酷炫拽吊炸天的</a:t>
            </a:r>
          </a:p>
        </p:txBody>
      </p:sp>
    </p:spTree>
  </p:cSld>
  <p:clrMapOvr>
    <a:masterClrMapping/>
  </p:clrMapOvr>
  <p:transition spd="slow" advClick="0" advTm="300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Shape 359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同事</a:t>
            </a:r>
          </a:p>
        </p:txBody>
      </p:sp>
    </p:spTree>
  </p:cSld>
  <p:clrMapOvr>
    <a:masterClrMapping/>
  </p:clrMapOvr>
  <p:transition spd="slow" advClick="0" advTm="300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请千万</a:t>
            </a:r>
          </a:p>
        </p:txBody>
      </p:sp>
    </p:spTree>
  </p:cSld>
  <p:clrMapOvr>
    <a:masterClrMapping/>
  </p:clrMapOvr>
  <p:transition spd="slow" advClick="0" advTm="300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千万别</a:t>
            </a:r>
          </a:p>
        </p:txBody>
      </p:sp>
    </p:spTree>
  </p:cSld>
  <p:clrMapOvr>
    <a:masterClrMapping/>
  </p:clrMapOvr>
  <p:transition spd="slow" advClick="0" advTm="300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>
                <a:solidFill>
                  <a:srgbClr val="000000"/>
                </a:solidFill>
              </a:defRPr>
            </a:lvl1pPr>
          </a:lstStyle>
          <a:p>
            <a:r>
              <a:t>低头</a:t>
            </a:r>
          </a:p>
        </p:txBody>
      </p:sp>
    </p:spTree>
  </p:cSld>
  <p:clrMapOvr>
    <a:masterClrMapping/>
  </p:clrMapOvr>
  <p:transition spd="slow" advClick="0" advTm="300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也别</a:t>
            </a:r>
          </a:p>
        </p:txBody>
      </p:sp>
    </p:spTree>
  </p:cSld>
  <p:clrMapOvr>
    <a:masterClrMapping/>
  </p:clrMapOvr>
  <p:transition spd="slow" advClick="0" advTm="300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/>
          <p:nvPr/>
        </p:nvSpPr>
        <p:spPr>
          <a:xfrm>
            <a:off x="10158730" y="6045200"/>
            <a:ext cx="4066541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45度角</a:t>
            </a:r>
          </a:p>
        </p:txBody>
      </p:sp>
    </p:spTree>
  </p:cSld>
  <p:clrMapOvr>
    <a:masterClrMapping/>
  </p:clrMapOvr>
  <p:transition spd="slow" advClick="0" advTm="300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52026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247" y="-734970"/>
            <a:ext cx="24297506" cy="15185940"/>
          </a:xfrm>
          <a:prstGeom prst="rect">
            <a:avLst/>
          </a:prstGeom>
          <a:ln w="12700">
            <a:miter lim="400000"/>
          </a:ln>
        </p:spPr>
      </p:pic>
      <p:sp>
        <p:nvSpPr>
          <p:cNvPr id="372" name="Shape 372"/>
          <p:cNvSpPr/>
          <p:nvPr/>
        </p:nvSpPr>
        <p:spPr>
          <a:xfrm>
            <a:off x="15621824" y="4221020"/>
            <a:ext cx="519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仰望天空</a:t>
            </a:r>
          </a:p>
        </p:txBody>
      </p:sp>
    </p:spTree>
  </p:cSld>
  <p:clrMapOvr>
    <a:masterClrMapping/>
  </p:clrMapOvr>
  <p:transition spd="slow" advClick="0" advTm="300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默默</a:t>
            </a:r>
          </a:p>
        </p:txBody>
      </p:sp>
    </p:spTree>
  </p:cSld>
  <p:clrMapOvr>
    <a:masterClrMapping/>
  </p:clrMapOvr>
  <p:transition spd="slow" advClick="0" advTm="300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Shape 376"/>
          <p:cNvSpPr/>
          <p:nvPr/>
        </p:nvSpPr>
        <p:spPr>
          <a:xfrm>
            <a:off x="9594849" y="6172199"/>
            <a:ext cx="519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默默走过</a:t>
            </a:r>
          </a:p>
        </p:txBody>
      </p:sp>
    </p:spTree>
  </p:cSld>
  <p:clrMapOvr>
    <a:masterClrMapping/>
  </p:clrMapOvr>
  <p:transition spd="slow" advClick="0" advTm="300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hape 378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可以</a:t>
            </a:r>
          </a:p>
        </p:txBody>
      </p:sp>
    </p:spTree>
  </p:cSld>
  <p:clrMapOvr>
    <a:masterClrMapping/>
  </p:clrMapOvr>
  <p:transition spd="slow" advClick="0" advTm="300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给她</a:t>
            </a:r>
          </a:p>
        </p:txBody>
      </p:sp>
    </p:spTree>
  </p:cSld>
  <p:clrMapOvr>
    <a:masterClrMapping/>
  </p:clrMapOvr>
  <p:transition spd="slow" advClick="0" advTm="300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hape 382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给他</a:t>
            </a:r>
          </a:p>
        </p:txBody>
      </p:sp>
    </p:spTree>
  </p:cSld>
  <p:clrMapOvr>
    <a:masterClrMapping/>
  </p:clrMapOvr>
  <p:transition spd="slow" advClick="0" advTm="300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/>
          <p:nvPr/>
        </p:nvSpPr>
        <p:spPr>
          <a:xfrm>
            <a:off x="10631045" y="6172199"/>
            <a:ext cx="519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给他和她</a:t>
            </a:r>
          </a:p>
        </p:txBody>
      </p:sp>
    </p:spTree>
  </p:cSld>
  <p:clrMapOvr>
    <a:masterClrMapping/>
  </p:clrMapOvr>
  <p:transition spd="slow" advClick="0" advTm="300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Shape 386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一个</a:t>
            </a:r>
          </a:p>
        </p:txBody>
      </p:sp>
    </p:spTree>
  </p:cSld>
  <p:clrMapOvr>
    <a:masterClrMapping/>
  </p:clrMapOvr>
  <p:transition spd="slow" advClick="0" advTm="300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Shape 388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甜蜜的</a:t>
            </a:r>
          </a:p>
        </p:txBody>
      </p:sp>
    </p:spTree>
  </p:cSld>
  <p:clrMapOvr>
    <a:masterClrMapping/>
  </p:clrMapOvr>
  <p:transition spd="slow" advClick="0" advTm="300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温暖的</a:t>
            </a:r>
          </a:p>
        </p:txBody>
      </p:sp>
    </p:spTree>
  </p:cSld>
  <p:clrMapOvr>
    <a:masterClrMapping/>
  </p:clrMapOvr>
  <p:transition spd="slow" advClick="0" advTm="300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Shape 392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微笑</a:t>
            </a:r>
          </a:p>
        </p:txBody>
      </p:sp>
    </p:spTree>
  </p:cSld>
  <p:clrMapOvr>
    <a:masterClrMapping/>
  </p:clrMapOvr>
  <p:transition spd="slow" advClick="0" advTm="300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/>
          <p:nvPr/>
        </p:nvSpPr>
        <p:spPr>
          <a:xfrm>
            <a:off x="11499849" y="6172199"/>
            <a:ext cx="138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并</a:t>
            </a:r>
          </a:p>
        </p:txBody>
      </p:sp>
    </p:spTree>
  </p:cSld>
  <p:clrMapOvr>
    <a:masterClrMapping/>
  </p:clrMapOvr>
  <p:transition spd="slow" advClick="0" advTm="300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温柔的</a:t>
            </a:r>
          </a:p>
        </p:txBody>
      </p:sp>
    </p:spTree>
  </p:cSld>
  <p:clrMapOvr>
    <a:masterClrMapping/>
  </p:clrMapOvr>
  <p:transition spd="slow" advClick="0" advTm="300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hape 398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说一声</a:t>
            </a:r>
          </a:p>
        </p:txBody>
      </p:sp>
    </p:spTree>
  </p:cSld>
  <p:clrMapOvr>
    <a:masterClrMapping/>
  </p:clrMapOvr>
  <p:transition spd="slow" advClick="0" advTm="300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/>
          <p:nvPr/>
        </p:nvSpPr>
        <p:spPr>
          <a:xfrm>
            <a:off x="10688319" y="6045200"/>
            <a:ext cx="3007361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Hello</a:t>
            </a:r>
          </a:p>
        </p:txBody>
      </p:sp>
    </p:spTree>
  </p:cSld>
  <p:clrMapOvr>
    <a:masterClrMapping/>
  </p:clrMapOvr>
  <p:transition spd="slow" advClick="0" advTm="300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/>
          <p:nvPr/>
        </p:nvSpPr>
        <p:spPr>
          <a:xfrm>
            <a:off x="9388475" y="6045200"/>
            <a:ext cx="5607051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안녕하세요</a:t>
            </a:r>
          </a:p>
        </p:txBody>
      </p:sp>
    </p:spTree>
  </p:cSld>
  <p:clrMapOvr>
    <a:masterClrMapping/>
  </p:clrMapOvr>
  <p:transition spd="slow" advClick="0" advTm="300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Shape 404"/>
          <p:cNvSpPr/>
          <p:nvPr/>
        </p:nvSpPr>
        <p:spPr>
          <a:xfrm>
            <a:off x="8959849" y="6172199"/>
            <a:ext cx="646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こんにちは</a:t>
            </a:r>
          </a:p>
        </p:txBody>
      </p:sp>
    </p:spTree>
  </p:cSld>
  <p:clrMapOvr>
    <a:masterClrMapping/>
  </p:clrMapOvr>
  <p:transition spd="slow" advClick="0" advTm="300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Shape 406"/>
          <p:cNvSpPr/>
          <p:nvPr/>
        </p:nvSpPr>
        <p:spPr>
          <a:xfrm>
            <a:off x="10045064" y="6045200"/>
            <a:ext cx="4293871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Привет</a:t>
            </a:r>
          </a:p>
        </p:txBody>
      </p:sp>
    </p:spTree>
  </p:cSld>
  <p:clrMapOvr>
    <a:masterClrMapping/>
  </p:clrMapOvr>
  <p:transition spd="slow" advClick="0" advTm="300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Shape 408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撒浪嘿</a:t>
            </a:r>
          </a:p>
        </p:txBody>
      </p:sp>
    </p:spTree>
  </p:cSld>
  <p:clrMapOvr>
    <a:masterClrMapping/>
  </p:clrMapOvr>
  <p:transition spd="slow" advClick="0" advTm="300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/>
          <p:nvPr/>
        </p:nvSpPr>
        <p:spPr>
          <a:xfrm>
            <a:off x="8324849" y="4902197"/>
            <a:ext cx="7734301" cy="3911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0">
                <a:solidFill>
                  <a:srgbClr val="000000"/>
                </a:solidFill>
              </a:defRPr>
            </a:lvl1pPr>
          </a:lstStyle>
          <a:p>
            <a:r>
              <a:t>你好</a:t>
            </a:r>
          </a:p>
        </p:txBody>
      </p:sp>
    </p:spTree>
  </p:cSld>
  <p:clrMapOvr>
    <a:masterClrMapping/>
  </p:clrMapOvr>
  <p:transition spd="slow" advClick="0" advTm="300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Shape 412"/>
          <p:cNvSpPr/>
          <p:nvPr/>
        </p:nvSpPr>
        <p:spPr>
          <a:xfrm>
            <a:off x="8536305" y="6045200"/>
            <a:ext cx="7311391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CC Universe</a:t>
            </a:r>
          </a:p>
        </p:txBody>
      </p:sp>
    </p:spTree>
  </p:cSld>
  <p:clrMapOvr>
    <a:masterClrMapping/>
  </p:clrMapOvr>
  <p:transition spd="slow" advClick="0" advTm="30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" grpId="1" animBg="1" advAuto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Shape 414"/>
          <p:cNvSpPr/>
          <p:nvPr/>
        </p:nvSpPr>
        <p:spPr>
          <a:xfrm>
            <a:off x="9594849" y="6172199"/>
            <a:ext cx="519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你的着装</a:t>
            </a:r>
          </a:p>
        </p:txBody>
      </p:sp>
    </p:spTree>
  </p:cSld>
  <p:clrMapOvr>
    <a:masterClrMapping/>
  </p:clrMapOvr>
  <p:transition spd="slow" advClick="0" advTm="300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/>
          <p:nvPr/>
        </p:nvSpPr>
        <p:spPr>
          <a:xfrm>
            <a:off x="11499849" y="6172199"/>
            <a:ext cx="138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很</a:t>
            </a:r>
          </a:p>
        </p:txBody>
      </p:sp>
    </p:spTree>
  </p:cSld>
  <p:clrMapOvr>
    <a:masterClrMapping/>
  </p:clrMapOvr>
  <p:transition spd="slow" advClick="0" advTm="300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Shape 418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特别</a:t>
            </a:r>
          </a:p>
        </p:txBody>
      </p:sp>
    </p:spTree>
  </p:cSld>
  <p:clrMapOvr>
    <a:masterClrMapping/>
  </p:clrMapOvr>
  <p:transition spd="slow" advClick="0" advTm="300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hape 420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尤其</a:t>
            </a:r>
          </a:p>
        </p:txBody>
      </p:sp>
    </p:spTree>
  </p:cSld>
  <p:clrMapOvr>
    <a:masterClrMapping/>
  </p:clrMapOvr>
  <p:transition spd="slow" advClick="0" advTm="300"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Shape 422"/>
          <p:cNvSpPr/>
          <p:nvPr/>
        </p:nvSpPr>
        <p:spPr>
          <a:xfrm>
            <a:off x="7689849" y="6172199"/>
            <a:ext cx="900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很特别尤其重要</a:t>
            </a:r>
          </a:p>
        </p:txBody>
      </p:sp>
    </p:spTree>
  </p:cSld>
  <p:clrMapOvr>
    <a:masterClrMapping/>
  </p:clrMapOvr>
  <p:transition spd="slow" advClick="0" advTm="300"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hape 424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你不能</a:t>
            </a:r>
          </a:p>
        </p:txBody>
      </p:sp>
    </p:spTree>
  </p:cSld>
  <p:clrMapOvr>
    <a:masterClrMapping/>
  </p:clrMapOvr>
  <p:transition spd="slow" advClick="0" advTm="300"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Shape 426"/>
          <p:cNvSpPr/>
          <p:nvPr/>
        </p:nvSpPr>
        <p:spPr>
          <a:xfrm>
            <a:off x="11499849" y="6172199"/>
            <a:ext cx="138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穿</a:t>
            </a:r>
          </a:p>
        </p:txBody>
      </p:sp>
    </p:spTree>
  </p:cSld>
  <p:clrMapOvr>
    <a:masterClrMapping/>
  </p:clrMapOvr>
  <p:transition spd="slow" advClick="0" advTm="300"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hape 428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正装</a:t>
            </a:r>
          </a:p>
        </p:txBody>
      </p:sp>
    </p:spTree>
  </p:cSld>
  <p:clrMapOvr>
    <a:masterClrMapping/>
  </p:clrMapOvr>
  <p:transition spd="slow" advClick="0" advTm="300"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Shape 430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运动装</a:t>
            </a:r>
          </a:p>
        </p:txBody>
      </p:sp>
    </p:spTree>
  </p:cSld>
  <p:clrMapOvr>
    <a:masterClrMapping/>
  </p:clrMapOvr>
  <p:transition spd="slow" advClick="0" advTm="300"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hape 432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商务装</a:t>
            </a:r>
          </a:p>
        </p:txBody>
      </p:sp>
    </p:spTree>
  </p:cSld>
  <p:clrMapOvr>
    <a:masterClrMapping/>
  </p:clrMapOvr>
  <p:transition spd="slow" advClick="0" advTm="300"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434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一定</a:t>
            </a:r>
          </a:p>
        </p:txBody>
      </p:sp>
    </p:spTree>
  </p:cSld>
  <p:clrMapOvr>
    <a:masterClrMapping/>
  </p:clrMapOvr>
  <p:transition spd="slow" advClick="0" advTm="300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hape 436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一定要</a:t>
            </a:r>
          </a:p>
        </p:txBody>
      </p:sp>
    </p:spTree>
  </p:cSld>
  <p:clrMapOvr>
    <a:masterClrMapping/>
  </p:clrMapOvr>
  <p:transition spd="slow" advClick="0" advTm="300"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Shape 438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>
                <a:solidFill>
                  <a:srgbClr val="00F900"/>
                </a:solidFill>
              </a:defRPr>
            </a:lvl1pPr>
          </a:lstStyle>
          <a:p>
            <a:r>
              <a:t>时尚</a:t>
            </a:r>
          </a:p>
        </p:txBody>
      </p:sp>
    </p:spTree>
  </p:cSld>
  <p:clrMapOvr>
    <a:masterClrMapping/>
  </p:clrMapOvr>
  <p:transition spd="slow" advClick="0" advTm="300"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Shape 440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>
                <a:solidFill>
                  <a:schemeClr val="accent4">
                    <a:hueOff val="102361"/>
                    <a:satOff val="14118"/>
                    <a:lumOff val="10675"/>
                  </a:schemeClr>
                </a:solidFill>
              </a:defRPr>
            </a:lvl1pPr>
          </a:lstStyle>
          <a:p>
            <a:r>
              <a:t>时尚</a:t>
            </a:r>
          </a:p>
        </p:txBody>
      </p:sp>
    </p:spTree>
  </p:cSld>
  <p:clrMapOvr>
    <a:masterClrMapping/>
  </p:clrMapOvr>
  <p:transition spd="slow" advClick="0" advTm="300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hape 442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>
                <a:solidFill>
                  <a:srgbClr val="FF302E"/>
                </a:solidFill>
              </a:defRPr>
            </a:lvl1pPr>
          </a:lstStyle>
          <a:p>
            <a:r>
              <a:t>最时尚</a:t>
            </a:r>
          </a:p>
        </p:txBody>
      </p:sp>
    </p:spTree>
  </p:cSld>
  <p:clrMapOvr>
    <a:masterClrMapping/>
  </p:clrMapOvr>
  <p:transition spd="slow" advClick="0" advTm="300"/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Shape 446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好了</a:t>
            </a:r>
          </a:p>
        </p:txBody>
      </p:sp>
    </p:spTree>
  </p:cSld>
  <p:clrMapOvr>
    <a:masterClrMapping/>
  </p:clrMapOvr>
  <p:transition spd="slow" advClick="0" advTm="300"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Shape 448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到点了</a:t>
            </a:r>
          </a:p>
        </p:txBody>
      </p:sp>
    </p:spTree>
  </p:cSld>
  <p:clrMapOvr>
    <a:masterClrMapping/>
  </p:clrMapOvr>
  <p:transition spd="slow" advClick="0" advTm="300"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/>
          <p:nvPr/>
        </p:nvSpPr>
        <p:spPr>
          <a:xfrm>
            <a:off x="9594849" y="6172199"/>
            <a:ext cx="519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该下班了</a:t>
            </a:r>
          </a:p>
        </p:txBody>
      </p:sp>
    </p:spTree>
  </p:cSld>
  <p:clrMapOvr>
    <a:masterClrMapping/>
  </p:clrMapOvr>
  <p:transition spd="slow" advClick="0" advTm="300"/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Shape 452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请记得</a:t>
            </a:r>
          </a:p>
        </p:txBody>
      </p:sp>
    </p:spTree>
  </p:cSld>
  <p:clrMapOvr>
    <a:masterClrMapping/>
  </p:clrMapOvr>
  <p:transition spd="slow" advClick="0" advTm="300"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Shape 454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关灯</a:t>
            </a:r>
          </a:p>
        </p:txBody>
      </p:sp>
    </p:spTree>
  </p:cSld>
  <p:clrMapOvr>
    <a:masterClrMapping/>
  </p:clrMapOvr>
  <p:transition spd="slow" advClick="0" advTm="300"/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69974c777533eac8712aa8fca1bee0e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84388" y="-2211456"/>
            <a:ext cx="19744769" cy="197447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0" advTm="300"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300"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Shape 459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关电脑</a:t>
            </a:r>
          </a:p>
        </p:txBody>
      </p:sp>
    </p:spTree>
  </p:cSld>
  <p:clrMapOvr>
    <a:masterClrMapping/>
  </p:clrMapOvr>
  <p:transition spd="slow" advClick="0" advTm="300"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a8a4c93b2cf6d1113ed22eb56982f44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09721" y="463520"/>
            <a:ext cx="11964558" cy="10403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462" name="e4d4cd28e148e264ff43cf60954d01f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093619" y="8914541"/>
            <a:ext cx="6196763" cy="61967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0" advTm="300"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a8a4c93b2cf6d1113ed22eb56982f44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09721" y="463520"/>
            <a:ext cx="11964558" cy="10403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465" name="e4d4cd28e148e264ff43cf60954d01fa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093619" y="8914541"/>
            <a:ext cx="6196763" cy="6196762"/>
          </a:xfrm>
          <a:prstGeom prst="rect">
            <a:avLst/>
          </a:prstGeom>
          <a:ln w="12700">
            <a:miter lim="400000"/>
          </a:ln>
        </p:spPr>
      </p:pic>
      <p:sp>
        <p:nvSpPr>
          <p:cNvPr id="466" name="Shape 466"/>
          <p:cNvSpPr/>
          <p:nvPr/>
        </p:nvSpPr>
        <p:spPr>
          <a:xfrm>
            <a:off x="6440574" y="889777"/>
            <a:ext cx="11502852" cy="6855420"/>
          </a:xfrm>
          <a:prstGeom prst="rect">
            <a:avLst/>
          </a:prstGeom>
          <a:blipFill>
            <a:blip r:embed="rId4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600"/>
            </a:pPr>
            <a:endParaRPr/>
          </a:p>
        </p:txBody>
      </p:sp>
    </p:spTree>
  </p:cSld>
  <p:clrMapOvr>
    <a:masterClrMapping/>
  </p:clrMapOvr>
  <p:transition spd="slow" advClick="0" advTm="300"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Shape 468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关门</a:t>
            </a:r>
          </a:p>
        </p:txBody>
      </p:sp>
    </p:spTree>
  </p:cSld>
  <p:clrMapOvr>
    <a:masterClrMapping/>
  </p:clrMapOvr>
  <p:transition spd="slow" advClick="0" advTm="300"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6218cbfdbe35732d57b39bd92baa971f.png"/>
          <p:cNvPicPr>
            <a:picLocks noChangeAspect="1"/>
          </p:cNvPicPr>
          <p:nvPr/>
        </p:nvPicPr>
        <p:blipFill>
          <a:blip r:embed="rId2">
            <a:extLst/>
          </a:blip>
          <a:srcRect r="15930"/>
          <a:stretch>
            <a:fillRect/>
          </a:stretch>
        </p:blipFill>
        <p:spPr>
          <a:xfrm>
            <a:off x="5624864" y="751090"/>
            <a:ext cx="8971678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0" advTm="300"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4fec4d79eb63c990ac443a3ba6bf588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88083" y="994389"/>
            <a:ext cx="5477955" cy="127216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0" advTm="300"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Shape 474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好了</a:t>
            </a:r>
          </a:p>
        </p:txBody>
      </p:sp>
    </p:spTree>
  </p:cSld>
  <p:clrMapOvr>
    <a:masterClrMapping/>
  </p:clrMapOvr>
  <p:transition spd="slow" advClick="0" advTm="300"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Shape 476"/>
          <p:cNvSpPr/>
          <p:nvPr/>
        </p:nvSpPr>
        <p:spPr>
          <a:xfrm>
            <a:off x="10229850" y="6172199"/>
            <a:ext cx="392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就酱紫</a:t>
            </a:r>
          </a:p>
        </p:txBody>
      </p:sp>
    </p:spTree>
  </p:cSld>
  <p:clrMapOvr>
    <a:masterClrMapping/>
  </p:clrMapOvr>
  <p:transition spd="slow" advClick="0" advTm="300"/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Shape 478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如果</a:t>
            </a:r>
          </a:p>
        </p:txBody>
      </p:sp>
    </p:spTree>
  </p:cSld>
  <p:clrMapOvr>
    <a:masterClrMapping/>
  </p:clrMapOvr>
  <p:transition spd="slow" advClick="0" advTm="300"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Shape 480"/>
          <p:cNvSpPr/>
          <p:nvPr/>
        </p:nvSpPr>
        <p:spPr>
          <a:xfrm>
            <a:off x="9594849" y="6172199"/>
            <a:ext cx="519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你还没有</a:t>
            </a:r>
          </a:p>
        </p:txBody>
      </p:sp>
    </p:spTree>
  </p:cSld>
  <p:clrMapOvr>
    <a:masterClrMapping/>
  </p:clrMapOvr>
  <p:transition spd="slow" advClick="0" advTm="300"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Shape 482"/>
          <p:cNvSpPr/>
          <p:nvPr/>
        </p:nvSpPr>
        <p:spPr>
          <a:xfrm>
            <a:off x="9594849" y="6172199"/>
            <a:ext cx="519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竟然还没</a:t>
            </a:r>
          </a:p>
        </p:txBody>
      </p:sp>
    </p:spTree>
  </p:cSld>
  <p:clrMapOvr>
    <a:masterClrMapping/>
  </p:clrMapOvr>
  <p:transition spd="slow" advClick="0" advTm="300"/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Shape 484"/>
          <p:cNvSpPr/>
          <p:nvPr/>
        </p:nvSpPr>
        <p:spPr>
          <a:xfrm>
            <a:off x="9594849" y="6172199"/>
            <a:ext cx="519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掌握的话</a:t>
            </a:r>
          </a:p>
        </p:txBody>
      </p:sp>
    </p:spTree>
  </p:cSld>
  <p:clrMapOvr>
    <a:masterClrMapping/>
  </p:clrMapOvr>
  <p:transition spd="slow" advClick="0" advTm="300"/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Shape 486"/>
          <p:cNvSpPr/>
          <p:nvPr/>
        </p:nvSpPr>
        <p:spPr>
          <a:xfrm>
            <a:off x="10864850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那就</a:t>
            </a:r>
          </a:p>
        </p:txBody>
      </p:sp>
    </p:spTree>
  </p:cSld>
  <p:clrMapOvr>
    <a:masterClrMapping/>
  </p:clrMapOvr>
  <p:transition spd="slow" advClick="0" advTm="300"/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Shape 488"/>
          <p:cNvSpPr/>
          <p:nvPr/>
        </p:nvSpPr>
        <p:spPr>
          <a:xfrm>
            <a:off x="8959849" y="6172199"/>
            <a:ext cx="646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再来一遍吧</a:t>
            </a:r>
          </a:p>
        </p:txBody>
      </p:sp>
    </p:spTree>
  </p:cSld>
  <p:clrMapOvr>
    <a:masterClrMapping/>
  </p:clrMapOvr>
  <p:transition spd="slow" advClick="0" advTm="300"/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Shape 490"/>
          <p:cNvSpPr/>
          <p:nvPr/>
        </p:nvSpPr>
        <p:spPr>
          <a:xfrm>
            <a:off x="4764576" y="6172199"/>
            <a:ext cx="138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哈</a:t>
            </a:r>
          </a:p>
        </p:txBody>
      </p:sp>
      <p:pic>
        <p:nvPicPr>
          <p:cNvPr id="491" name="a53f11981739691d7362c9b8d041a145-filtered.png"/>
          <p:cNvPicPr>
            <a:picLocks noChangeAspect="1"/>
          </p:cNvPicPr>
          <p:nvPr/>
        </p:nvPicPr>
        <p:blipFill>
          <a:blip r:embed="rId2">
            <a:extLst/>
          </a:blip>
          <a:srcRect l="28342" r="45493"/>
          <a:stretch>
            <a:fillRect/>
          </a:stretch>
        </p:blipFill>
        <p:spPr>
          <a:xfrm>
            <a:off x="10520277" y="8154782"/>
            <a:ext cx="4403639" cy="56542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0" advTm="300"/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Shape 493"/>
          <p:cNvSpPr/>
          <p:nvPr/>
        </p:nvSpPr>
        <p:spPr>
          <a:xfrm>
            <a:off x="17489101" y="6172199"/>
            <a:ext cx="265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哈哈</a:t>
            </a:r>
          </a:p>
        </p:txBody>
      </p:sp>
      <p:pic>
        <p:nvPicPr>
          <p:cNvPr id="494" name="a53f11981739691d7362c9b8d041a145-filtered.png"/>
          <p:cNvPicPr>
            <a:picLocks noChangeAspect="1"/>
          </p:cNvPicPr>
          <p:nvPr/>
        </p:nvPicPr>
        <p:blipFill>
          <a:blip r:embed="rId2">
            <a:extLst/>
          </a:blip>
          <a:srcRect r="71432"/>
          <a:stretch>
            <a:fillRect/>
          </a:stretch>
        </p:blipFill>
        <p:spPr>
          <a:xfrm>
            <a:off x="16412181" y="8056466"/>
            <a:ext cx="4808172" cy="56542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0" advTm="300"/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Shape 496"/>
          <p:cNvSpPr/>
          <p:nvPr/>
        </p:nvSpPr>
        <p:spPr>
          <a:xfrm>
            <a:off x="6042178" y="6172199"/>
            <a:ext cx="519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哈哈哈哈</a:t>
            </a:r>
          </a:p>
        </p:txBody>
      </p:sp>
      <p:pic>
        <p:nvPicPr>
          <p:cNvPr id="497" name="a53f11981739691d7362c9b8d041a145-filtered.png"/>
          <p:cNvPicPr>
            <a:picLocks noChangeAspect="1"/>
          </p:cNvPicPr>
          <p:nvPr/>
        </p:nvPicPr>
        <p:blipFill>
          <a:blip r:embed="rId2">
            <a:extLst/>
          </a:blip>
          <a:srcRect l="55181" r="20874"/>
          <a:stretch>
            <a:fillRect/>
          </a:stretch>
        </p:blipFill>
        <p:spPr>
          <a:xfrm>
            <a:off x="6624394" y="8598865"/>
            <a:ext cx="4029896" cy="56542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0" advTm="300"/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Shape 499"/>
          <p:cNvSpPr/>
          <p:nvPr/>
        </p:nvSpPr>
        <p:spPr>
          <a:xfrm>
            <a:off x="8324849" y="6172199"/>
            <a:ext cx="7734301" cy="1371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/>
            </a:lvl1pPr>
          </a:lstStyle>
          <a:p>
            <a:r>
              <a:t>哈哈哈哈哈哈</a:t>
            </a:r>
          </a:p>
        </p:txBody>
      </p:sp>
      <p:pic>
        <p:nvPicPr>
          <p:cNvPr id="500" name="a53f11981739691d7362c9b8d041a145-filtered.png"/>
          <p:cNvPicPr>
            <a:picLocks noChangeAspect="1"/>
          </p:cNvPicPr>
          <p:nvPr/>
        </p:nvPicPr>
        <p:blipFill>
          <a:blip r:embed="rId2">
            <a:extLst/>
          </a:blip>
          <a:srcRect r="3298" b="7853"/>
          <a:stretch>
            <a:fillRect/>
          </a:stretch>
        </p:blipFill>
        <p:spPr>
          <a:xfrm>
            <a:off x="4331568" y="8623168"/>
            <a:ext cx="16275784" cy="52101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 advClick="0" advTm="300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203</Words>
  <Application>Microsoft Office PowerPoint</Application>
  <PresentationFormat>自定义</PresentationFormat>
  <Paragraphs>193</Paragraphs>
  <Slides>168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168</vt:i4>
      </vt:variant>
    </vt:vector>
  </HeadingPairs>
  <TitlesOfParts>
    <vt:vector size="174" baseType="lpstr">
      <vt:lpstr>Helvetica Light</vt:lpstr>
      <vt:lpstr>Helvetica Neue</vt:lpstr>
      <vt:lpstr>Lantinghei SC Demibold</vt:lpstr>
      <vt:lpstr>Lantinghei SC Extralight</vt:lpstr>
      <vt:lpstr>Helvetica</vt:lpstr>
      <vt:lpstr>Black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熊猫办公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熊猫办公</dc:creator>
  <cp:lastModifiedBy>Administrator</cp:lastModifiedBy>
  <cp:revision>1</cp:revision>
  <dcterms:modified xsi:type="dcterms:W3CDTF">2018-04-17T14:52:49Z</dcterms:modified>
</cp:coreProperties>
</file>