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1" r:id="rId11"/>
    <p:sldId id="266" r:id="rId12"/>
    <p:sldId id="267" r:id="rId13"/>
    <p:sldId id="268" r:id="rId14"/>
    <p:sldId id="269" r:id="rId15"/>
    <p:sldId id="282" r:id="rId16"/>
    <p:sldId id="271" r:id="rId17"/>
    <p:sldId id="272" r:id="rId18"/>
    <p:sldId id="273" r:id="rId19"/>
    <p:sldId id="274" r:id="rId20"/>
    <p:sldId id="283" r:id="rId21"/>
    <p:sldId id="276" r:id="rId22"/>
    <p:sldId id="277" r:id="rId23"/>
    <p:sldId id="278" r:id="rId24"/>
    <p:sldId id="279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6262"/>
    <a:srgbClr val="F6F6F6"/>
    <a:srgbClr val="E4E4E4"/>
    <a:srgbClr val="D1D1D1"/>
    <a:srgbClr val="9B9B9B"/>
    <a:srgbClr val="7E7E7E"/>
    <a:srgbClr val="585858"/>
    <a:srgbClr val="EAEAEA"/>
    <a:srgbClr val="E8E8E8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67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84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6AE11-D084-4F25-945E-F843C66F8F07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E0475-C778-4B88-ABEB-2E2A83AAD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303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882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469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686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526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114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799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962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496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335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768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275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096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798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078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1307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3664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453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2493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454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9802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2576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9727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4661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1532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275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A359D750-12D5-42E3-ACAF-F60E8A0A32B5}"/>
              </a:ext>
            </a:extLst>
          </p:cNvPr>
          <p:cNvSpPr/>
          <p:nvPr/>
        </p:nvSpPr>
        <p:spPr>
          <a:xfrm>
            <a:off x="-936607" y="-133469"/>
            <a:ext cx="13332247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CA9B6FD4-500A-4374-B12A-B8958F487A33}"/>
              </a:ext>
            </a:extLst>
          </p:cNvPr>
          <p:cNvSpPr/>
          <p:nvPr/>
        </p:nvSpPr>
        <p:spPr>
          <a:xfrm>
            <a:off x="10706100" y="372726"/>
            <a:ext cx="495300" cy="495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683D6673-22ED-48B5-8DAB-BC712CB49852}"/>
              </a:ext>
            </a:extLst>
          </p:cNvPr>
          <p:cNvSpPr/>
          <p:nvPr/>
        </p:nvSpPr>
        <p:spPr>
          <a:xfrm>
            <a:off x="940607" y="1873263"/>
            <a:ext cx="2737290" cy="27372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239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337D620A-734B-4798-ACE4-4ECD5634B79D}"/>
              </a:ext>
            </a:extLst>
          </p:cNvPr>
          <p:cNvSpPr/>
          <p:nvPr/>
        </p:nvSpPr>
        <p:spPr>
          <a:xfrm>
            <a:off x="540557" y="3028950"/>
            <a:ext cx="800100" cy="800100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E9B27B2-E982-41D6-821A-0830CA4A9B3E}"/>
              </a:ext>
            </a:extLst>
          </p:cNvPr>
          <p:cNvSpPr txBox="1"/>
          <p:nvPr/>
        </p:nvSpPr>
        <p:spPr>
          <a:xfrm>
            <a:off x="4215664" y="2226245"/>
            <a:ext cx="4539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400" dirty="0">
                <a:solidFill>
                  <a:srgbClr val="7E7E7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BUSINESS</a:t>
            </a:r>
            <a:endParaRPr lang="zh-CN" altLang="en-US" sz="6000" spc="400" dirty="0">
              <a:solidFill>
                <a:srgbClr val="7E7E7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D1DA93E8-229A-4E74-8C5B-F3F6CD4655FB}"/>
              </a:ext>
            </a:extLst>
          </p:cNvPr>
          <p:cNvSpPr txBox="1"/>
          <p:nvPr/>
        </p:nvSpPr>
        <p:spPr>
          <a:xfrm>
            <a:off x="4141352" y="3201344"/>
            <a:ext cx="5980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pc="400" dirty="0">
                <a:solidFill>
                  <a:srgbClr val="40404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招聘主管转正答辩</a:t>
            </a:r>
            <a:r>
              <a:rPr lang="en-US" altLang="zh-CN" sz="3600" spc="400" dirty="0" err="1">
                <a:solidFill>
                  <a:srgbClr val="40404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ppt</a:t>
            </a:r>
            <a:r>
              <a:rPr lang="zh-CN" altLang="en-US" sz="3600" spc="400" dirty="0">
                <a:solidFill>
                  <a:srgbClr val="40404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模板</a:t>
            </a:r>
            <a:endParaRPr lang="zh-CN" altLang="en-US" sz="3600" spc="400" dirty="0">
              <a:solidFill>
                <a:srgbClr val="40404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="" xmlns:a16="http://schemas.microsoft.com/office/drawing/2014/main" id="{5D970BA2-DE7B-4979-B2B8-FCE6185FD869}"/>
              </a:ext>
            </a:extLst>
          </p:cNvPr>
          <p:cNvSpPr/>
          <p:nvPr/>
        </p:nvSpPr>
        <p:spPr>
          <a:xfrm rot="5400000">
            <a:off x="10493048" y="2982884"/>
            <a:ext cx="538328" cy="353904"/>
          </a:xfrm>
          <a:prstGeom prst="triangl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6E5FADFD-D334-4AA7-BAF5-E59162C02373}"/>
              </a:ext>
            </a:extLst>
          </p:cNvPr>
          <p:cNvSpPr/>
          <p:nvPr/>
        </p:nvSpPr>
        <p:spPr>
          <a:xfrm>
            <a:off x="10318553" y="5012840"/>
            <a:ext cx="1151725" cy="11517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58FFA06-1529-4E20-8679-4F0D56D92167}"/>
              </a:ext>
            </a:extLst>
          </p:cNvPr>
          <p:cNvSpPr txBox="1"/>
          <p:nvPr/>
        </p:nvSpPr>
        <p:spPr>
          <a:xfrm>
            <a:off x="7419019" y="5493451"/>
            <a:ext cx="2639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spc="200" dirty="0">
                <a:solidFill>
                  <a:srgbClr val="7E7E7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CREATIVE PRODUCTION</a:t>
            </a:r>
            <a:r>
              <a:rPr lang="zh-CN" altLang="en-US" sz="1400" i="1" spc="200" dirty="0">
                <a:solidFill>
                  <a:srgbClr val="7E7E7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：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CC6C9F37-0BF0-416D-B776-8C3F5AF02D07}"/>
              </a:ext>
            </a:extLst>
          </p:cNvPr>
          <p:cNvSpPr/>
          <p:nvPr/>
        </p:nvSpPr>
        <p:spPr>
          <a:xfrm>
            <a:off x="3274178" y="5542002"/>
            <a:ext cx="379981" cy="379981"/>
          </a:xfrm>
          <a:prstGeom prst="ellipse">
            <a:avLst/>
          </a:prstGeom>
          <a:solidFill>
            <a:srgbClr val="7E7E7E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002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/>
      <p:bldP spid="14" grpId="0"/>
      <p:bldP spid="15" grpId="0" animBg="1"/>
      <p:bldP spid="16" grpId="0" animBg="1"/>
      <p:bldP spid="17" grpId="0"/>
      <p:bldP spid="19" grpId="0" animBg="1"/>
    </p:bldLst>
  </p:timing>
  <p:extLst mod="1">
    <p:ext uri="{E180D4A7-C9FB-4DFB-919C-405C955672EB}">
      <p14:showEvtLst xmlns:p14="http://schemas.microsoft.com/office/powerpoint/2010/main">
        <p14:playEvt time="1347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>
            <a:extLst>
              <a:ext uri="{FF2B5EF4-FFF2-40B4-BE49-F238E27FC236}">
                <a16:creationId xmlns="" xmlns:a16="http://schemas.microsoft.com/office/drawing/2014/main" id="{856B5A0B-E5FC-40BE-8A71-9D43DC5085B3}"/>
              </a:ext>
            </a:extLst>
          </p:cNvPr>
          <p:cNvSpPr/>
          <p:nvPr/>
        </p:nvSpPr>
        <p:spPr>
          <a:xfrm rot="10800000">
            <a:off x="-570124" y="5708603"/>
            <a:ext cx="13332247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2DD0022-E792-40CD-8668-756D76287716}"/>
              </a:ext>
            </a:extLst>
          </p:cNvPr>
          <p:cNvSpPr/>
          <p:nvPr/>
        </p:nvSpPr>
        <p:spPr>
          <a:xfrm>
            <a:off x="0" y="0"/>
            <a:ext cx="36927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38100" sx="102000" sy="102000" algn="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545019EF-14C1-423A-845A-BB867F75600E}"/>
              </a:ext>
            </a:extLst>
          </p:cNvPr>
          <p:cNvSpPr/>
          <p:nvPr/>
        </p:nvSpPr>
        <p:spPr>
          <a:xfrm>
            <a:off x="775189" y="5555273"/>
            <a:ext cx="509954" cy="5099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15900" sx="104000" sy="104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D568B74-643D-41CE-8800-D273E9E7C0C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274" r="221"/>
          <a:stretch/>
        </p:blipFill>
        <p:spPr>
          <a:xfrm>
            <a:off x="1978006" y="1411362"/>
            <a:ext cx="3461062" cy="3589769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6" name="加号 5">
            <a:extLst>
              <a:ext uri="{FF2B5EF4-FFF2-40B4-BE49-F238E27FC236}">
                <a16:creationId xmlns="" xmlns:a16="http://schemas.microsoft.com/office/drawing/2014/main" id="{CEEE642A-AB43-4657-A06C-F1727D704BFB}"/>
              </a:ext>
            </a:extLst>
          </p:cNvPr>
          <p:cNvSpPr/>
          <p:nvPr/>
        </p:nvSpPr>
        <p:spPr>
          <a:xfrm>
            <a:off x="11572875" y="215900"/>
            <a:ext cx="304800" cy="304800"/>
          </a:xfrm>
          <a:prstGeom prst="mathPlus">
            <a:avLst>
              <a:gd name="adj1" fmla="val 11020"/>
            </a:avLst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2E70C496-5BFB-45A1-93F4-C9573CD0618C}"/>
              </a:ext>
            </a:extLst>
          </p:cNvPr>
          <p:cNvSpPr/>
          <p:nvPr/>
        </p:nvSpPr>
        <p:spPr>
          <a:xfrm>
            <a:off x="9231838" y="229801"/>
            <a:ext cx="11430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7E7E7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PRODUCTION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414010AD-3213-4EA2-9248-B6E898D870A0}"/>
              </a:ext>
            </a:extLst>
          </p:cNvPr>
          <p:cNvSpPr/>
          <p:nvPr/>
        </p:nvSpPr>
        <p:spPr>
          <a:xfrm>
            <a:off x="7185368" y="229801"/>
            <a:ext cx="8485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7E7E7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CREATIVE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7F0E2D4-D884-4C9C-9C37-97419A5E3105}"/>
              </a:ext>
            </a:extLst>
          </p:cNvPr>
          <p:cNvSpPr txBox="1"/>
          <p:nvPr/>
        </p:nvSpPr>
        <p:spPr>
          <a:xfrm>
            <a:off x="6994868" y="1534681"/>
            <a:ext cx="3882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800" dirty="0">
                <a:solidFill>
                  <a:srgbClr val="404040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ABOUT</a:t>
            </a:r>
            <a:endParaRPr lang="zh-CN" altLang="en-US" sz="6000" spc="800" dirty="0">
              <a:solidFill>
                <a:srgbClr val="404040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92E528B-E720-477C-80D6-CCAA587D4E58}"/>
              </a:ext>
            </a:extLst>
          </p:cNvPr>
          <p:cNvSpPr txBox="1"/>
          <p:nvPr/>
        </p:nvSpPr>
        <p:spPr>
          <a:xfrm>
            <a:off x="6994868" y="2680037"/>
            <a:ext cx="3882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800" dirty="0">
                <a:solidFill>
                  <a:srgbClr val="404040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OUS</a:t>
            </a:r>
            <a:endParaRPr lang="zh-CN" altLang="en-US" sz="6000" spc="800" dirty="0">
              <a:solidFill>
                <a:srgbClr val="404040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582D49E9-D577-4329-A31D-F07A673DE477}"/>
              </a:ext>
            </a:extLst>
          </p:cNvPr>
          <p:cNvSpPr txBox="1"/>
          <p:nvPr/>
        </p:nvSpPr>
        <p:spPr>
          <a:xfrm>
            <a:off x="6994867" y="4045506"/>
            <a:ext cx="45780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单击此处添加标题内容，内容要与标题相符，并且需要注意字体大小与字体类型。单击此处添加标题内容，内容要与标题相符，并且需要注意字体大小与字体类型。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149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3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7E5CE1BE-42C9-4AEF-ADE9-9ED16AF4B092}"/>
              </a:ext>
            </a:extLst>
          </p:cNvPr>
          <p:cNvSpPr/>
          <p:nvPr/>
        </p:nvSpPr>
        <p:spPr>
          <a:xfrm>
            <a:off x="-2152651" y="-2740789"/>
            <a:ext cx="4686300" cy="4686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9A588948-AA9C-44AC-B569-76FBBC1F8781}"/>
              </a:ext>
            </a:extLst>
          </p:cNvPr>
          <p:cNvSpPr txBox="1"/>
          <p:nvPr/>
        </p:nvSpPr>
        <p:spPr>
          <a:xfrm>
            <a:off x="3752850" y="514350"/>
            <a:ext cx="4686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rgbClr val="585858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目 录</a:t>
            </a: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EF7C2D3B-1605-4734-9AC9-BAC3E84FFA29}"/>
              </a:ext>
            </a:extLst>
          </p:cNvPr>
          <p:cNvSpPr/>
          <p:nvPr/>
        </p:nvSpPr>
        <p:spPr>
          <a:xfrm>
            <a:off x="10668003" y="5622610"/>
            <a:ext cx="4686300" cy="4686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EBE6609F-7D37-4045-8EFB-31E35793D1F5}"/>
              </a:ext>
            </a:extLst>
          </p:cNvPr>
          <p:cNvSpPr txBox="1"/>
          <p:nvPr/>
        </p:nvSpPr>
        <p:spPr>
          <a:xfrm>
            <a:off x="3883742" y="1714679"/>
            <a:ext cx="442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100" dirty="0">
                <a:latin typeface="包图简圆体" panose="02010601030101010101" pitchFamily="2" charset="-122"/>
                <a:ea typeface="包图简圆体" panose="02010601030101010101" pitchFamily="2" charset="-122"/>
              </a:rPr>
              <a:t>CONTENTES</a:t>
            </a:r>
            <a:endParaRPr lang="zh-CN" altLang="en-US" sz="2400" spc="100" dirty="0">
              <a:latin typeface="包图简圆体" panose="02010601030101010101" pitchFamily="2" charset="-122"/>
              <a:ea typeface="包图简圆体" panose="02010601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DE4B3364-0819-43BF-9D83-3675D1A1659F}"/>
              </a:ext>
            </a:extLst>
          </p:cNvPr>
          <p:cNvGrpSpPr/>
          <p:nvPr/>
        </p:nvGrpSpPr>
        <p:grpSpPr>
          <a:xfrm>
            <a:off x="1057275" y="3333750"/>
            <a:ext cx="2019300" cy="2280227"/>
            <a:chOff x="1523999" y="3333750"/>
            <a:chExt cx="2019300" cy="2280227"/>
          </a:xfrm>
        </p:grpSpPr>
        <p:sp>
          <p:nvSpPr>
            <p:cNvPr id="6" name="等腰三角形 5">
              <a:extLst>
                <a:ext uri="{FF2B5EF4-FFF2-40B4-BE49-F238E27FC236}">
                  <a16:creationId xmlns="" xmlns:a16="http://schemas.microsoft.com/office/drawing/2014/main" id="{58C026B6-B52A-44F3-99D6-23EE15B8F6EC}"/>
                </a:ext>
              </a:extLst>
            </p:cNvPr>
            <p:cNvSpPr/>
            <p:nvPr/>
          </p:nvSpPr>
          <p:spPr>
            <a:xfrm>
              <a:off x="2171700" y="3333750"/>
              <a:ext cx="723900" cy="40005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1989C695-40DD-40F4-A80A-4574724A5F76}"/>
                </a:ext>
              </a:extLst>
            </p:cNvPr>
            <p:cNvSpPr txBox="1"/>
            <p:nvPr/>
          </p:nvSpPr>
          <p:spPr>
            <a:xfrm>
              <a:off x="1757362" y="3943351"/>
              <a:ext cx="15525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P</a:t>
              </a:r>
              <a:r>
                <a:rPr lang="en-US" altLang="zh-CN" sz="2800" b="1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art 01</a:t>
              </a:r>
              <a:endParaRPr lang="zh-CN" altLang="en-US" sz="2800" b="1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80293867-ABAF-4242-8512-51F56EB1B67F}"/>
                </a:ext>
              </a:extLst>
            </p:cNvPr>
            <p:cNvSpPr txBox="1"/>
            <p:nvPr/>
          </p:nvSpPr>
          <p:spPr>
            <a:xfrm>
              <a:off x="1523999" y="4536759"/>
              <a:ext cx="20193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481A797B-B0FE-4C2E-B770-0B472A02ED41}"/>
              </a:ext>
            </a:extLst>
          </p:cNvPr>
          <p:cNvGrpSpPr/>
          <p:nvPr/>
        </p:nvGrpSpPr>
        <p:grpSpPr>
          <a:xfrm>
            <a:off x="3743325" y="3333750"/>
            <a:ext cx="2019300" cy="2280227"/>
            <a:chOff x="3898900" y="3333750"/>
            <a:chExt cx="2019300" cy="2280227"/>
          </a:xfrm>
        </p:grpSpPr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40178929-9755-4E39-BF23-ACAFEDB601FD}"/>
                </a:ext>
              </a:extLst>
            </p:cNvPr>
            <p:cNvSpPr/>
            <p:nvPr/>
          </p:nvSpPr>
          <p:spPr>
            <a:xfrm>
              <a:off x="4768850" y="3333750"/>
              <a:ext cx="400050" cy="400050"/>
            </a:xfrm>
            <a:prstGeom prst="ellipse">
              <a:avLst/>
            </a:prstGeom>
            <a:solidFill>
              <a:srgbClr val="7E7E7E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E7E7E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192FEF55-804A-43CF-877C-5CABDDCDEE1E}"/>
                </a:ext>
              </a:extLst>
            </p:cNvPr>
            <p:cNvSpPr txBox="1"/>
            <p:nvPr/>
          </p:nvSpPr>
          <p:spPr>
            <a:xfrm>
              <a:off x="4132262" y="3943351"/>
              <a:ext cx="15525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P</a:t>
              </a:r>
              <a:r>
                <a:rPr lang="en-US" altLang="zh-CN" sz="2800" b="1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art 02</a:t>
              </a:r>
              <a:endParaRPr lang="zh-CN" altLang="en-US" sz="2800" b="1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B32C0E7A-93CD-47B8-AB39-FFF16D0B0844}"/>
                </a:ext>
              </a:extLst>
            </p:cNvPr>
            <p:cNvSpPr txBox="1"/>
            <p:nvPr/>
          </p:nvSpPr>
          <p:spPr>
            <a:xfrm>
              <a:off x="3898900" y="4536759"/>
              <a:ext cx="20193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9D0E6033-4DB4-466D-97B4-DC3CFECB18D9}"/>
              </a:ext>
            </a:extLst>
          </p:cNvPr>
          <p:cNvGrpSpPr/>
          <p:nvPr/>
        </p:nvGrpSpPr>
        <p:grpSpPr>
          <a:xfrm>
            <a:off x="6429375" y="3333750"/>
            <a:ext cx="2019300" cy="2280227"/>
            <a:chOff x="6273801" y="3333750"/>
            <a:chExt cx="2019300" cy="2280227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765687ED-C450-47F5-8F69-AF1033B48686}"/>
                </a:ext>
              </a:extLst>
            </p:cNvPr>
            <p:cNvSpPr/>
            <p:nvPr/>
          </p:nvSpPr>
          <p:spPr>
            <a:xfrm>
              <a:off x="7042150" y="3333750"/>
              <a:ext cx="3810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DFADE69D-F945-4898-BC92-D8140B684427}"/>
                </a:ext>
              </a:extLst>
            </p:cNvPr>
            <p:cNvSpPr txBox="1"/>
            <p:nvPr/>
          </p:nvSpPr>
          <p:spPr>
            <a:xfrm>
              <a:off x="6507162" y="3943351"/>
              <a:ext cx="15525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P</a:t>
              </a:r>
              <a:r>
                <a:rPr lang="en-US" altLang="zh-CN" sz="2800" b="1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art 03</a:t>
              </a:r>
              <a:endParaRPr lang="zh-CN" altLang="en-US" sz="2800" b="1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4D5CB211-7B02-49CE-A266-18894B1BD643}"/>
                </a:ext>
              </a:extLst>
            </p:cNvPr>
            <p:cNvSpPr txBox="1"/>
            <p:nvPr/>
          </p:nvSpPr>
          <p:spPr>
            <a:xfrm>
              <a:off x="6273801" y="4536759"/>
              <a:ext cx="20193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8629A4C8-EBAE-47BB-8C2E-B00EDF50C156}"/>
              </a:ext>
            </a:extLst>
          </p:cNvPr>
          <p:cNvGrpSpPr/>
          <p:nvPr/>
        </p:nvGrpSpPr>
        <p:grpSpPr>
          <a:xfrm>
            <a:off x="9115425" y="3333750"/>
            <a:ext cx="2019300" cy="2280227"/>
            <a:chOff x="8648703" y="3333750"/>
            <a:chExt cx="2019300" cy="2280227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C5C728AA-D352-4ACD-B685-A3746E8D6D5B}"/>
                </a:ext>
              </a:extLst>
            </p:cNvPr>
            <p:cNvSpPr/>
            <p:nvPr/>
          </p:nvSpPr>
          <p:spPr>
            <a:xfrm>
              <a:off x="9296400" y="3333750"/>
              <a:ext cx="723900" cy="380999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616EDEA1-B98A-4B4C-8BA2-89B52F29F6CD}"/>
                </a:ext>
              </a:extLst>
            </p:cNvPr>
            <p:cNvSpPr txBox="1"/>
            <p:nvPr/>
          </p:nvSpPr>
          <p:spPr>
            <a:xfrm>
              <a:off x="8882062" y="3943351"/>
              <a:ext cx="15525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P</a:t>
              </a:r>
              <a:r>
                <a:rPr lang="en-US" altLang="zh-CN" sz="2800" b="1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art 04</a:t>
              </a:r>
              <a:endParaRPr lang="zh-CN" altLang="en-US" sz="2800" b="1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BBC9A84-73F3-4A89-8713-AE6D495828F5}"/>
                </a:ext>
              </a:extLst>
            </p:cNvPr>
            <p:cNvSpPr txBox="1"/>
            <p:nvPr/>
          </p:nvSpPr>
          <p:spPr>
            <a:xfrm>
              <a:off x="8648703" y="4536759"/>
              <a:ext cx="20193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590EB78E-EA49-4BEC-8DA8-FD47485D55CA}"/>
              </a:ext>
            </a:extLst>
          </p:cNvPr>
          <p:cNvSpPr/>
          <p:nvPr/>
        </p:nvSpPr>
        <p:spPr>
          <a:xfrm>
            <a:off x="10945297" y="884992"/>
            <a:ext cx="459044" cy="459044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067FC341-1CD4-4F7E-9700-E00FDAC28D22}"/>
              </a:ext>
            </a:extLst>
          </p:cNvPr>
          <p:cNvSpPr/>
          <p:nvPr/>
        </p:nvSpPr>
        <p:spPr>
          <a:xfrm>
            <a:off x="374700" y="5829388"/>
            <a:ext cx="795953" cy="795953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12DCE048-F4ED-49AE-B264-EFCC2400AC33}"/>
              </a:ext>
            </a:extLst>
          </p:cNvPr>
          <p:cNvSpPr/>
          <p:nvPr/>
        </p:nvSpPr>
        <p:spPr>
          <a:xfrm>
            <a:off x="4332300" y="256418"/>
            <a:ext cx="94443" cy="94443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1D21C4D8-80B0-4B2A-AF73-30139024E9C4}"/>
              </a:ext>
            </a:extLst>
          </p:cNvPr>
          <p:cNvSpPr/>
          <p:nvPr/>
        </p:nvSpPr>
        <p:spPr>
          <a:xfrm>
            <a:off x="1910529" y="1267156"/>
            <a:ext cx="459044" cy="459044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DD5AB40A-F81D-4343-9316-36C6538B1A35}"/>
              </a:ext>
            </a:extLst>
          </p:cNvPr>
          <p:cNvSpPr/>
          <p:nvPr/>
        </p:nvSpPr>
        <p:spPr>
          <a:xfrm>
            <a:off x="10671837" y="5935854"/>
            <a:ext cx="459044" cy="459044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613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D0C10CF5-26DB-4D3D-A2FE-827DF5C8A41F}"/>
              </a:ext>
            </a:extLst>
          </p:cNvPr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0CF843D-24A7-4C92-AEC4-7CF125328CF9}"/>
              </a:ext>
            </a:extLst>
          </p:cNvPr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F690A-51B7-41B1-95EB-186EFF952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533D2D4-77A4-4AD2-9D05-D0D0CA288214}"/>
              </a:ext>
            </a:extLst>
          </p:cNvPr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01</a:t>
            </a:r>
            <a:endParaRPr lang="zh-CN" altLang="en-US" sz="7200" dirty="0">
              <a:solidFill>
                <a:srgbClr val="585858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7D1CEBB-AC3A-476E-8500-AB50FE7505CA}"/>
              </a:ext>
            </a:extLst>
          </p:cNvPr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单击添加标题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="" xmlns:a16="http://schemas.microsoft.com/office/drawing/2014/main" id="{636945C3-BBDA-41FD-BCED-AC9C08F3E4E1}"/>
              </a:ext>
            </a:extLst>
          </p:cNvPr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625242A-4DF6-48DB-A7EF-1282CCFA8A88}"/>
              </a:ext>
            </a:extLst>
          </p:cNvPr>
          <p:cNvSpPr/>
          <p:nvPr/>
        </p:nvSpPr>
        <p:spPr>
          <a:xfrm>
            <a:off x="5533726" y="3896909"/>
            <a:ext cx="5000923" cy="464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here to add the title content, the content should match the title, and you need to pay attention to the font size and font type. 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FBEACD10-58AB-4025-8C7F-018E33D64A3E}"/>
              </a:ext>
            </a:extLst>
          </p:cNvPr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9BF9347-E605-4384-85FC-515872C74B56}"/>
                </a:ext>
              </a:extLst>
            </p:cNvPr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D184458C-DDF1-4EA3-B1CD-394D0E583D13}"/>
                </a:ext>
              </a:extLst>
            </p:cNvPr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="" xmlns:a16="http://schemas.microsoft.com/office/drawing/2014/main" id="{24EBD927-3B14-400F-BED7-7B0C42AB5E47}"/>
                </a:ext>
              </a:extLst>
            </p:cNvPr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2077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BA066BB8-AC76-477E-93F3-5EFAE5235F6E}"/>
              </a:ext>
            </a:extLst>
          </p:cNvPr>
          <p:cNvSpPr/>
          <p:nvPr/>
        </p:nvSpPr>
        <p:spPr>
          <a:xfrm>
            <a:off x="-1352551" y="3790950"/>
            <a:ext cx="4686300" cy="4686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4DA5801-ADFF-4B3E-B3EC-81B38A779E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2" r="382" b="34130"/>
          <a:stretch>
            <a:fillRect/>
          </a:stretch>
        </p:blipFill>
        <p:spPr>
          <a:xfrm>
            <a:off x="4924564" y="-661985"/>
            <a:ext cx="8696049" cy="3848099"/>
          </a:xfrm>
          <a:custGeom>
            <a:avLst/>
            <a:gdLst>
              <a:gd name="connsiteX0" fmla="*/ 0 w 8696049"/>
              <a:gd name="connsiteY0" fmla="*/ 0 h 3848099"/>
              <a:gd name="connsiteX1" fmla="*/ 8696049 w 8696049"/>
              <a:gd name="connsiteY1" fmla="*/ 0 h 3848099"/>
              <a:gd name="connsiteX2" fmla="*/ 8679039 w 8696049"/>
              <a:gd name="connsiteY2" fmla="*/ 133858 h 3848099"/>
              <a:gd name="connsiteX3" fmla="*/ 4348024 w 8696049"/>
              <a:gd name="connsiteY3" fmla="*/ 3848099 h 3848099"/>
              <a:gd name="connsiteX4" fmla="*/ 17009 w 8696049"/>
              <a:gd name="connsiteY4" fmla="*/ 133858 h 3848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96049" h="3848099">
                <a:moveTo>
                  <a:pt x="0" y="0"/>
                </a:moveTo>
                <a:lnTo>
                  <a:pt x="8696049" y="0"/>
                </a:lnTo>
                <a:lnTo>
                  <a:pt x="8679039" y="133858"/>
                </a:lnTo>
                <a:cubicBezTo>
                  <a:pt x="8357685" y="2237006"/>
                  <a:pt x="6541000" y="3848099"/>
                  <a:pt x="4348024" y="3848099"/>
                </a:cubicBezTo>
                <a:cubicBezTo>
                  <a:pt x="2155048" y="3848099"/>
                  <a:pt x="338363" y="2237006"/>
                  <a:pt x="17009" y="133858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</p:pic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F923D975-C995-4B4D-A0E7-9C9AAB372879}"/>
              </a:ext>
            </a:extLst>
          </p:cNvPr>
          <p:cNvGrpSpPr/>
          <p:nvPr/>
        </p:nvGrpSpPr>
        <p:grpSpPr>
          <a:xfrm>
            <a:off x="761998" y="1262064"/>
            <a:ext cx="3467101" cy="954107"/>
            <a:chOff x="761998" y="1262064"/>
            <a:chExt cx="3467101" cy="954107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78433594-0044-47BE-9BC8-1A684CBAEFE3}"/>
                </a:ext>
              </a:extLst>
            </p:cNvPr>
            <p:cNvSpPr txBox="1"/>
            <p:nvPr/>
          </p:nvSpPr>
          <p:spPr>
            <a:xfrm>
              <a:off x="761998" y="12620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40404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D3D85ECA-BC9B-4B2A-BC8A-6FADBA8E56CC}"/>
                </a:ext>
              </a:extLst>
            </p:cNvPr>
            <p:cNvSpPr txBox="1"/>
            <p:nvPr/>
          </p:nvSpPr>
          <p:spPr>
            <a:xfrm>
              <a:off x="1057164" y="1846839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40404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404040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3DCA9415-6BC7-4C72-83BA-CCA89E4FF81B}"/>
              </a:ext>
            </a:extLst>
          </p:cNvPr>
          <p:cNvCxnSpPr/>
          <p:nvPr/>
        </p:nvCxnSpPr>
        <p:spPr>
          <a:xfrm>
            <a:off x="1143000" y="2368571"/>
            <a:ext cx="819150" cy="0"/>
          </a:xfrm>
          <a:prstGeom prst="line">
            <a:avLst/>
          </a:prstGeom>
          <a:ln w="1587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B978EF8-844F-4A19-8BDF-FA856255F8F6}"/>
              </a:ext>
            </a:extLst>
          </p:cNvPr>
          <p:cNvSpPr txBox="1"/>
          <p:nvPr/>
        </p:nvSpPr>
        <p:spPr>
          <a:xfrm>
            <a:off x="5356567" y="4140756"/>
            <a:ext cx="5387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</a:t>
            </a: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，内容要与标题相符，并且需要注意字体大小与字体类型。单击此处添加标题内容，内容要与标题相符，并且需要注意字体大小与字体类型。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BFDB868-332C-4E6A-A198-83F30549645A}"/>
              </a:ext>
            </a:extLst>
          </p:cNvPr>
          <p:cNvSpPr txBox="1"/>
          <p:nvPr/>
        </p:nvSpPr>
        <p:spPr>
          <a:xfrm>
            <a:off x="5356567" y="5226606"/>
            <a:ext cx="5387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</a:t>
            </a: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，内容要与标题相符，并且需要注意字体大小与字体类型。单击此处添加标题内容，内容要与标题相符，并且需要注意字体大小与字体类型。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5CB121ED-F0B2-44E2-BD6F-E29C52A4CA66}"/>
              </a:ext>
            </a:extLst>
          </p:cNvPr>
          <p:cNvSpPr/>
          <p:nvPr/>
        </p:nvSpPr>
        <p:spPr>
          <a:xfrm>
            <a:off x="11782425" y="6419850"/>
            <a:ext cx="552450" cy="5524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026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457E3A51-0D3E-493C-B562-37CEC9C1A03B}"/>
              </a:ext>
            </a:extLst>
          </p:cNvPr>
          <p:cNvSpPr/>
          <p:nvPr/>
        </p:nvSpPr>
        <p:spPr>
          <a:xfrm>
            <a:off x="-685800" y="-4076700"/>
            <a:ext cx="13563600" cy="81534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dist="38100" dir="5400000" sx="101000" sy="101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1ECE128-ED8A-4796-BC7B-347C2B2B2DA8}"/>
              </a:ext>
            </a:extLst>
          </p:cNvPr>
          <p:cNvGrpSpPr/>
          <p:nvPr/>
        </p:nvGrpSpPr>
        <p:grpSpPr>
          <a:xfrm>
            <a:off x="4362449" y="595314"/>
            <a:ext cx="3467101" cy="954107"/>
            <a:chOff x="4362449" y="804864"/>
            <a:chExt cx="3467101" cy="954107"/>
          </a:xfrm>
        </p:grpSpPr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FAC6885-9BB6-4F19-8296-F6DE5D4446C1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E5F49962-F448-4483-9873-837034E32A9D}"/>
                </a:ext>
              </a:extLst>
            </p:cNvPr>
            <p:cNvSpPr txBox="1"/>
            <p:nvPr/>
          </p:nvSpPr>
          <p:spPr>
            <a:xfrm>
              <a:off x="5128427" y="1389639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F8BE47E-F54C-4160-9535-1C901E4151C2}"/>
              </a:ext>
            </a:extLst>
          </p:cNvPr>
          <p:cNvSpPr txBox="1"/>
          <p:nvPr/>
        </p:nvSpPr>
        <p:spPr>
          <a:xfrm>
            <a:off x="2209800" y="1917109"/>
            <a:ext cx="7772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单击此处添加标题内容，内容要与标题相符，并且需要注意字体大小与字体类型。单击此处添加标题内容，内容要与标题相符，并且需要注意字体大小与字体类型。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24108B4-BB11-4559-A470-8B66F6154E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60" b="28834"/>
          <a:stretch/>
        </p:blipFill>
        <p:spPr>
          <a:xfrm>
            <a:off x="1214283" y="2811416"/>
            <a:ext cx="9763433" cy="36282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17500" sx="102000" sy="102000" algn="ctr" rotWithShape="0">
              <a:prstClr val="black">
                <a:alpha val="15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431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F41F2552-BB1B-4D04-AB04-082F997FE7D3}"/>
              </a:ext>
            </a:extLst>
          </p:cNvPr>
          <p:cNvSpPr/>
          <p:nvPr/>
        </p:nvSpPr>
        <p:spPr>
          <a:xfrm>
            <a:off x="0" y="803787"/>
            <a:ext cx="9144000" cy="52504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0" sx="103000" sy="103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E3646C3-29FD-46A7-AEB3-CBCBA7FA1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90" y="803787"/>
            <a:ext cx="3449501" cy="5247387"/>
          </a:xfrm>
          <a:prstGeom prst="rect">
            <a:avLst/>
          </a:prstGeom>
        </p:spPr>
      </p:pic>
      <p:sp>
        <p:nvSpPr>
          <p:cNvPr id="5" name="箭头: 五边形 4">
            <a:extLst>
              <a:ext uri="{FF2B5EF4-FFF2-40B4-BE49-F238E27FC236}">
                <a16:creationId xmlns="" xmlns:a16="http://schemas.microsoft.com/office/drawing/2014/main" id="{82E01BC3-13CC-4939-9FAA-E11DACEB549A}"/>
              </a:ext>
            </a:extLst>
          </p:cNvPr>
          <p:cNvSpPr/>
          <p:nvPr/>
        </p:nvSpPr>
        <p:spPr>
          <a:xfrm>
            <a:off x="-44242" y="1871412"/>
            <a:ext cx="546457" cy="3115176"/>
          </a:xfrm>
          <a:prstGeom prst="homePlate">
            <a:avLst>
              <a:gd name="adj" fmla="val 30645"/>
            </a:avLst>
          </a:prstGeom>
          <a:solidFill>
            <a:schemeClr val="bg1"/>
          </a:solidFill>
          <a:ln>
            <a:noFill/>
          </a:ln>
          <a:effectLst>
            <a:outerShdw blurRad="304800" dist="38100" sx="102000" sy="102000" algn="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734A11F-6E15-4ED5-90DC-CDD9FCA40B6E}"/>
              </a:ext>
            </a:extLst>
          </p:cNvPr>
          <p:cNvSpPr txBox="1"/>
          <p:nvPr/>
        </p:nvSpPr>
        <p:spPr>
          <a:xfrm>
            <a:off x="4871656" y="1678160"/>
            <a:ext cx="6390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effectLst>
                  <a:outerShdw blurRad="101600" sx="104000" sy="104000" algn="ctr" rotWithShape="0">
                    <a:prstClr val="black">
                      <a:alpha val="38000"/>
                    </a:prst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”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C89BBB7-8EA8-4AD3-9034-3B7304F72FA5}"/>
              </a:ext>
            </a:extLst>
          </p:cNvPr>
          <p:cNvSpPr/>
          <p:nvPr/>
        </p:nvSpPr>
        <p:spPr>
          <a:xfrm>
            <a:off x="1450155" y="2269268"/>
            <a:ext cx="464458" cy="464458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190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2223A964-1CD5-4827-8700-5D3A2DA75422}"/>
              </a:ext>
            </a:extLst>
          </p:cNvPr>
          <p:cNvGrpSpPr/>
          <p:nvPr/>
        </p:nvGrpSpPr>
        <p:grpSpPr>
          <a:xfrm>
            <a:off x="1052428" y="3199238"/>
            <a:ext cx="3467101" cy="935380"/>
            <a:chOff x="4362449" y="804864"/>
            <a:chExt cx="3467101" cy="935380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052C9F46-CF80-423A-871F-D57D1228AF46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CE395D1A-47C1-42CC-9EFD-EB378F853531}"/>
                </a:ext>
              </a:extLst>
            </p:cNvPr>
            <p:cNvSpPr txBox="1"/>
            <p:nvPr/>
          </p:nvSpPr>
          <p:spPr>
            <a:xfrm>
              <a:off x="4842997" y="137091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BBE6A8A-37CF-4D64-90C7-BA9DC50D8F75}"/>
              </a:ext>
            </a:extLst>
          </p:cNvPr>
          <p:cNvSpPr txBox="1"/>
          <p:nvPr/>
        </p:nvSpPr>
        <p:spPr>
          <a:xfrm>
            <a:off x="4779791" y="2462990"/>
            <a:ext cx="34531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6044BA6-7B3B-42D1-883C-52067C73E746}"/>
              </a:ext>
            </a:extLst>
          </p:cNvPr>
          <p:cNvSpPr txBox="1"/>
          <p:nvPr/>
        </p:nvSpPr>
        <p:spPr>
          <a:xfrm>
            <a:off x="4779791" y="3442690"/>
            <a:ext cx="34531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F5A1533-733A-42F3-B65F-E8BCE68923A5}"/>
              </a:ext>
            </a:extLst>
          </p:cNvPr>
          <p:cNvSpPr txBox="1"/>
          <p:nvPr/>
        </p:nvSpPr>
        <p:spPr>
          <a:xfrm>
            <a:off x="4779791" y="4422389"/>
            <a:ext cx="34531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344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32592826-C4D1-4BE0-8B39-E040BFA266AA}"/>
              </a:ext>
            </a:extLst>
          </p:cNvPr>
          <p:cNvSpPr/>
          <p:nvPr/>
        </p:nvSpPr>
        <p:spPr>
          <a:xfrm>
            <a:off x="5136740" y="-1524308"/>
            <a:ext cx="9906615" cy="990661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390F9F1D-18CB-4303-8BEF-D9756D503D80}"/>
              </a:ext>
            </a:extLst>
          </p:cNvPr>
          <p:cNvSpPr/>
          <p:nvPr/>
        </p:nvSpPr>
        <p:spPr>
          <a:xfrm>
            <a:off x="755854" y="412338"/>
            <a:ext cx="846190" cy="8461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753080BC-C357-4F75-9BDA-D744F4689286}"/>
              </a:ext>
            </a:extLst>
          </p:cNvPr>
          <p:cNvSpPr/>
          <p:nvPr/>
        </p:nvSpPr>
        <p:spPr>
          <a:xfrm>
            <a:off x="765994" y="5559836"/>
            <a:ext cx="462731" cy="46273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04000" sy="104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: 空心 4">
            <a:extLst>
              <a:ext uri="{FF2B5EF4-FFF2-40B4-BE49-F238E27FC236}">
                <a16:creationId xmlns="" xmlns:a16="http://schemas.microsoft.com/office/drawing/2014/main" id="{1C994ECF-CAE4-46D3-A639-F32C355F4633}"/>
              </a:ext>
            </a:extLst>
          </p:cNvPr>
          <p:cNvSpPr/>
          <p:nvPr/>
        </p:nvSpPr>
        <p:spPr>
          <a:xfrm>
            <a:off x="988448" y="1761049"/>
            <a:ext cx="3335901" cy="3335901"/>
          </a:xfrm>
          <a:prstGeom prst="donut">
            <a:avLst>
              <a:gd name="adj" fmla="val 4902"/>
            </a:avLst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AD2BE1C9-946E-40EE-AB71-2349EF160D7F}"/>
              </a:ext>
            </a:extLst>
          </p:cNvPr>
          <p:cNvGrpSpPr/>
          <p:nvPr/>
        </p:nvGrpSpPr>
        <p:grpSpPr>
          <a:xfrm>
            <a:off x="1846773" y="2914649"/>
            <a:ext cx="1619250" cy="1028700"/>
            <a:chOff x="1846773" y="2914649"/>
            <a:chExt cx="1619250" cy="1028700"/>
          </a:xfrm>
        </p:grpSpPr>
        <p:sp>
          <p:nvSpPr>
            <p:cNvPr id="6" name="矩形: 圆角 5">
              <a:extLst>
                <a:ext uri="{FF2B5EF4-FFF2-40B4-BE49-F238E27FC236}">
                  <a16:creationId xmlns="" xmlns:a16="http://schemas.microsoft.com/office/drawing/2014/main" id="{196FC253-A5F3-4817-979B-B2FDBC42C599}"/>
                </a:ext>
              </a:extLst>
            </p:cNvPr>
            <p:cNvSpPr/>
            <p:nvPr/>
          </p:nvSpPr>
          <p:spPr>
            <a:xfrm>
              <a:off x="1846773" y="2914649"/>
              <a:ext cx="1619250" cy="1028700"/>
            </a:xfrm>
            <a:prstGeom prst="roundRect">
              <a:avLst>
                <a:gd name="adj" fmla="val 29630"/>
              </a:avLst>
            </a:prstGeom>
            <a:solidFill>
              <a:schemeClr val="bg1"/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="" xmlns:a16="http://schemas.microsoft.com/office/drawing/2014/main" id="{FFDF6BC8-8C7C-4967-97DC-C96B1071A012}"/>
                </a:ext>
              </a:extLst>
            </p:cNvPr>
            <p:cNvSpPr/>
            <p:nvPr/>
          </p:nvSpPr>
          <p:spPr>
            <a:xfrm rot="5400000">
              <a:off x="2419393" y="3246903"/>
              <a:ext cx="619128" cy="364193"/>
            </a:xfrm>
            <a:prstGeom prst="triangle">
              <a:avLst/>
            </a:prstGeom>
            <a:solidFill>
              <a:srgbClr val="D1D1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25FDA41B-DF52-4851-80E1-1310193BB6F6}"/>
              </a:ext>
            </a:extLst>
          </p:cNvPr>
          <p:cNvSpPr/>
          <p:nvPr/>
        </p:nvSpPr>
        <p:spPr>
          <a:xfrm>
            <a:off x="4295701" y="6022567"/>
            <a:ext cx="462731" cy="462731"/>
          </a:xfrm>
          <a:prstGeom prst="ellipse">
            <a:avLst/>
          </a:prstGeom>
          <a:solidFill>
            <a:srgbClr val="D1D1D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="" xmlns:a16="http://schemas.microsoft.com/office/drawing/2014/main" id="{53DF8388-C2F0-481D-91A6-41C36A063131}"/>
              </a:ext>
            </a:extLst>
          </p:cNvPr>
          <p:cNvSpPr/>
          <p:nvPr/>
        </p:nvSpPr>
        <p:spPr>
          <a:xfrm rot="5400000">
            <a:off x="5954090" y="3246903"/>
            <a:ext cx="619128" cy="364193"/>
          </a:xfrm>
          <a:prstGeom prst="triangl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D54EC09B-9AEE-4EF2-AA7B-4CEFF8476F08}"/>
              </a:ext>
            </a:extLst>
          </p:cNvPr>
          <p:cNvGrpSpPr/>
          <p:nvPr/>
        </p:nvGrpSpPr>
        <p:grpSpPr>
          <a:xfrm>
            <a:off x="7128763" y="1258528"/>
            <a:ext cx="3467101" cy="935380"/>
            <a:chOff x="4362449" y="804864"/>
            <a:chExt cx="3467101" cy="935380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52DD1AB9-B31B-4396-8AD9-2A340A9E935D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A45201B1-76E6-4D4B-BCF7-11208E567E88}"/>
                </a:ext>
              </a:extLst>
            </p:cNvPr>
            <p:cNvSpPr txBox="1"/>
            <p:nvPr/>
          </p:nvSpPr>
          <p:spPr>
            <a:xfrm>
              <a:off x="4842997" y="137091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47B905A-622F-4903-9407-67C5852326D7}"/>
              </a:ext>
            </a:extLst>
          </p:cNvPr>
          <p:cNvSpPr txBox="1"/>
          <p:nvPr/>
        </p:nvSpPr>
        <p:spPr>
          <a:xfrm>
            <a:off x="7438591" y="2914649"/>
            <a:ext cx="41536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769CAD7-1FA2-4F47-8F6E-E8F29C1CB365}"/>
              </a:ext>
            </a:extLst>
          </p:cNvPr>
          <p:cNvSpPr txBox="1"/>
          <p:nvPr/>
        </p:nvSpPr>
        <p:spPr>
          <a:xfrm>
            <a:off x="7438591" y="4066959"/>
            <a:ext cx="41536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61B2C91B-034C-47E1-ABDB-AF68700CC9FB}"/>
              </a:ext>
            </a:extLst>
          </p:cNvPr>
          <p:cNvSpPr txBox="1"/>
          <p:nvPr/>
        </p:nvSpPr>
        <p:spPr>
          <a:xfrm>
            <a:off x="7475571" y="5233377"/>
            <a:ext cx="2507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7E7E7E"/>
                </a:solidFill>
                <a:latin typeface="包图简圆体" panose="02010601030101010101" pitchFamily="2" charset="-122"/>
                <a:ea typeface="包图简圆体" panose="02010601030101010101" pitchFamily="2" charset="-122"/>
              </a:rPr>
              <a:t>BAO  TU</a:t>
            </a:r>
            <a:endParaRPr lang="zh-CN" altLang="en-US" sz="2800" dirty="0">
              <a:solidFill>
                <a:srgbClr val="7E7E7E"/>
              </a:solidFill>
              <a:latin typeface="包图简圆体" panose="02010601030101010101" pitchFamily="2" charset="-122"/>
              <a:ea typeface="包图简圆体" panose="02010601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564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  <p:bldP spid="9" grpId="0" animBg="1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7F638786-2D10-4B8F-880F-6EA67FFF3F09}"/>
              </a:ext>
            </a:extLst>
          </p:cNvPr>
          <p:cNvSpPr/>
          <p:nvPr/>
        </p:nvSpPr>
        <p:spPr>
          <a:xfrm>
            <a:off x="-685800" y="3784600"/>
            <a:ext cx="13563600" cy="81534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dist="38100" dir="5400000" sx="102000" sy="102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6556E31-97F2-43C2-9A99-078A0EEBE6ED}"/>
              </a:ext>
            </a:extLst>
          </p:cNvPr>
          <p:cNvGrpSpPr/>
          <p:nvPr/>
        </p:nvGrpSpPr>
        <p:grpSpPr>
          <a:xfrm>
            <a:off x="1696064" y="-1"/>
            <a:ext cx="737419" cy="737419"/>
            <a:chOff x="1696064" y="-1"/>
            <a:chExt cx="737419" cy="737419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E762A1AD-0377-4136-BB81-07DB76F04EBF}"/>
                </a:ext>
              </a:extLst>
            </p:cNvPr>
            <p:cNvSpPr/>
            <p:nvPr/>
          </p:nvSpPr>
          <p:spPr>
            <a:xfrm>
              <a:off x="1696064" y="-1"/>
              <a:ext cx="737419" cy="737419"/>
            </a:xfrm>
            <a:prstGeom prst="rect">
              <a:avLst/>
            </a:prstGeom>
            <a:solidFill>
              <a:srgbClr val="5858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="" xmlns:a16="http://schemas.microsoft.com/office/drawing/2014/main" id="{33EA2ED4-4A89-42C6-AF79-E6DF121DE796}"/>
                </a:ext>
              </a:extLst>
            </p:cNvPr>
            <p:cNvSpPr/>
            <p:nvPr/>
          </p:nvSpPr>
          <p:spPr>
            <a:xfrm rot="5400000">
              <a:off x="1839244" y="229522"/>
              <a:ext cx="451981" cy="270081"/>
            </a:xfrm>
            <a:prstGeom prst="triangl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802ED25-312E-41A8-8B69-BCD832553D0A}"/>
              </a:ext>
            </a:extLst>
          </p:cNvPr>
          <p:cNvGrpSpPr/>
          <p:nvPr/>
        </p:nvGrpSpPr>
        <p:grpSpPr>
          <a:xfrm>
            <a:off x="1338178" y="1141838"/>
            <a:ext cx="3467101" cy="935380"/>
            <a:chOff x="4362449" y="804864"/>
            <a:chExt cx="3467101" cy="935380"/>
          </a:xfrm>
        </p:grpSpPr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224639AD-C303-43C7-AA6A-1D83CEE89A64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C2ABE3D3-1EB1-4B96-8A0E-5D0D33CB8DC6}"/>
                </a:ext>
              </a:extLst>
            </p:cNvPr>
            <p:cNvSpPr txBox="1"/>
            <p:nvPr/>
          </p:nvSpPr>
          <p:spPr>
            <a:xfrm>
              <a:off x="4842997" y="137091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E96CE2C6-83FA-4283-B757-F55EB544AB90}"/>
              </a:ext>
            </a:extLst>
          </p:cNvPr>
          <p:cNvSpPr txBox="1"/>
          <p:nvPr/>
        </p:nvSpPr>
        <p:spPr>
          <a:xfrm>
            <a:off x="6096000" y="859764"/>
            <a:ext cx="51244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E359E5F-383B-44A6-9575-637A2CF8EE3E}"/>
              </a:ext>
            </a:extLst>
          </p:cNvPr>
          <p:cNvSpPr txBox="1"/>
          <p:nvPr/>
        </p:nvSpPr>
        <p:spPr>
          <a:xfrm>
            <a:off x="6096000" y="1812232"/>
            <a:ext cx="51244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DCF2B00-86D5-400F-A474-71DBB596C6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1920">
            <a:off x="2626531" y="3564427"/>
            <a:ext cx="3556083" cy="23707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215900" sx="103000" sy="103000" algn="ctr" rotWithShape="0">
              <a:schemeClr val="tx1">
                <a:lumMod val="65000"/>
                <a:lumOff val="35000"/>
                <a:alpha val="22000"/>
              </a:scheme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5BD03A2-B087-4226-8D5A-CA87D0D997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9254">
            <a:off x="6335318" y="3669188"/>
            <a:ext cx="3555774" cy="23707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17500" sx="104000" sy="104000" algn="ctr" rotWithShape="0">
              <a:schemeClr val="tx1">
                <a:lumMod val="65000"/>
                <a:lumOff val="35000"/>
                <a:alpha val="20000"/>
              </a:scheme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822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D0C10CF5-26DB-4D3D-A2FE-827DF5C8A41F}"/>
              </a:ext>
            </a:extLst>
          </p:cNvPr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0CF843D-24A7-4C92-AEC4-7CF125328CF9}"/>
              </a:ext>
            </a:extLst>
          </p:cNvPr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F690A-51B7-41B1-95EB-186EFF952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533D2D4-77A4-4AD2-9D05-D0D0CA288214}"/>
              </a:ext>
            </a:extLst>
          </p:cNvPr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02</a:t>
            </a:r>
            <a:endParaRPr lang="zh-CN" altLang="en-US" sz="7200" dirty="0">
              <a:solidFill>
                <a:srgbClr val="585858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7D1CEBB-AC3A-476E-8500-AB50FE7505CA}"/>
              </a:ext>
            </a:extLst>
          </p:cNvPr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单击添加标题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="" xmlns:a16="http://schemas.microsoft.com/office/drawing/2014/main" id="{636945C3-BBDA-41FD-BCED-AC9C08F3E4E1}"/>
              </a:ext>
            </a:extLst>
          </p:cNvPr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625242A-4DF6-48DB-A7EF-1282CCFA8A88}"/>
              </a:ext>
            </a:extLst>
          </p:cNvPr>
          <p:cNvSpPr/>
          <p:nvPr/>
        </p:nvSpPr>
        <p:spPr>
          <a:xfrm>
            <a:off x="5533726" y="3896909"/>
            <a:ext cx="5000923" cy="464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here to add the title content, the content should match the title, and you need to pay attention to the font size and font type. 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FBEACD10-58AB-4025-8C7F-018E33D64A3E}"/>
              </a:ext>
            </a:extLst>
          </p:cNvPr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9BF9347-E605-4384-85FC-515872C74B56}"/>
                </a:ext>
              </a:extLst>
            </p:cNvPr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D184458C-DDF1-4EA3-B1CD-394D0E583D13}"/>
                </a:ext>
              </a:extLst>
            </p:cNvPr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="" xmlns:a16="http://schemas.microsoft.com/office/drawing/2014/main" id="{24EBD927-3B14-400F-BED7-7B0C42AB5E47}"/>
                </a:ext>
              </a:extLst>
            </p:cNvPr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0595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="" xmlns:a16="http://schemas.microsoft.com/office/drawing/2014/main" id="{B0A229DA-E525-4368-B967-DFB80352C760}"/>
              </a:ext>
            </a:extLst>
          </p:cNvPr>
          <p:cNvSpPr/>
          <p:nvPr/>
        </p:nvSpPr>
        <p:spPr>
          <a:xfrm rot="16200000">
            <a:off x="-4651482" y="2491744"/>
            <a:ext cx="10346078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75EFF13E-DC61-4D33-B330-87153D6AC239}"/>
              </a:ext>
            </a:extLst>
          </p:cNvPr>
          <p:cNvSpPr/>
          <p:nvPr/>
        </p:nvSpPr>
        <p:spPr>
          <a:xfrm>
            <a:off x="9280421" y="-2041751"/>
            <a:ext cx="4317591" cy="43175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6FE2E2B4-DE77-4594-989B-CDBF0D524611}"/>
              </a:ext>
            </a:extLst>
          </p:cNvPr>
          <p:cNvSpPr/>
          <p:nvPr/>
        </p:nvSpPr>
        <p:spPr>
          <a:xfrm>
            <a:off x="6215869" y="871075"/>
            <a:ext cx="4877006" cy="4877006"/>
          </a:xfrm>
          <a:prstGeom prst="ellipse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60BE972F-D7AC-40CA-B1E9-7AD6E894BABD}"/>
              </a:ext>
            </a:extLst>
          </p:cNvPr>
          <p:cNvSpPr/>
          <p:nvPr/>
        </p:nvSpPr>
        <p:spPr>
          <a:xfrm>
            <a:off x="6280353" y="828367"/>
            <a:ext cx="1186303" cy="11863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1193A683-CC65-4CF3-A9EB-898694D65B03}"/>
              </a:ext>
            </a:extLst>
          </p:cNvPr>
          <p:cNvSpPr/>
          <p:nvPr/>
        </p:nvSpPr>
        <p:spPr>
          <a:xfrm>
            <a:off x="10355456" y="5379371"/>
            <a:ext cx="737419" cy="737419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06EBECE-5BE5-4A90-BE5D-4795761089BE}"/>
              </a:ext>
            </a:extLst>
          </p:cNvPr>
          <p:cNvGrpSpPr/>
          <p:nvPr/>
        </p:nvGrpSpPr>
        <p:grpSpPr>
          <a:xfrm>
            <a:off x="1241317" y="1808150"/>
            <a:ext cx="3467101" cy="935380"/>
            <a:chOff x="4362449" y="804864"/>
            <a:chExt cx="3467101" cy="935380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4AAC0381-37E3-44C6-A8C6-D5112C926317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DA993B8A-9E70-4604-BE56-601D120B7724}"/>
                </a:ext>
              </a:extLst>
            </p:cNvPr>
            <p:cNvSpPr txBox="1"/>
            <p:nvPr/>
          </p:nvSpPr>
          <p:spPr>
            <a:xfrm>
              <a:off x="4842997" y="137091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CD96A40-7AB5-4114-A2DF-746ABFE5F0D2}"/>
              </a:ext>
            </a:extLst>
          </p:cNvPr>
          <p:cNvSpPr txBox="1"/>
          <p:nvPr/>
        </p:nvSpPr>
        <p:spPr>
          <a:xfrm>
            <a:off x="1546198" y="3309578"/>
            <a:ext cx="38386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0B4117CF-EF08-4073-965E-76543A81A910}"/>
              </a:ext>
            </a:extLst>
          </p:cNvPr>
          <p:cNvSpPr txBox="1"/>
          <p:nvPr/>
        </p:nvSpPr>
        <p:spPr>
          <a:xfrm>
            <a:off x="1546198" y="4482619"/>
            <a:ext cx="38386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439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10" grpId="0" animBg="1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7B98651-244D-43A4-A89E-38C01ECA6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E0DFF77-1E78-48A1-9F0E-37321DC6A589}"/>
              </a:ext>
            </a:extLst>
          </p:cNvPr>
          <p:cNvSpPr/>
          <p:nvPr/>
        </p:nvSpPr>
        <p:spPr>
          <a:xfrm>
            <a:off x="571500" y="704850"/>
            <a:ext cx="11125200" cy="558165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>
            <a:outerShdw blurRad="215900" sx="102000" sy="102000" algn="ct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B7F643B-2B43-4F8A-8E0A-0B1193847BD0}"/>
              </a:ext>
            </a:extLst>
          </p:cNvPr>
          <p:cNvGrpSpPr/>
          <p:nvPr/>
        </p:nvGrpSpPr>
        <p:grpSpPr>
          <a:xfrm>
            <a:off x="4362449" y="1693850"/>
            <a:ext cx="3467101" cy="954107"/>
            <a:chOff x="4362449" y="804864"/>
            <a:chExt cx="3467101" cy="954107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8FAB3357-5627-43A7-9DDE-EF698C000E5E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F1B052B-0C88-4342-8DA5-0B39528EB350}"/>
                </a:ext>
              </a:extLst>
            </p:cNvPr>
            <p:cNvSpPr txBox="1"/>
            <p:nvPr/>
          </p:nvSpPr>
          <p:spPr>
            <a:xfrm>
              <a:off x="5128426" y="1389639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F938644D-CDC5-4F83-AFBA-CC297CBD5FBC}"/>
              </a:ext>
            </a:extLst>
          </p:cNvPr>
          <p:cNvSpPr txBox="1"/>
          <p:nvPr/>
        </p:nvSpPr>
        <p:spPr>
          <a:xfrm>
            <a:off x="2114550" y="3651081"/>
            <a:ext cx="95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585858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E27C39B-486D-458E-9F14-881933E58D5F}"/>
              </a:ext>
            </a:extLst>
          </p:cNvPr>
          <p:cNvSpPr txBox="1"/>
          <p:nvPr/>
        </p:nvSpPr>
        <p:spPr>
          <a:xfrm>
            <a:off x="9124950" y="3651082"/>
            <a:ext cx="95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585858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”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F8B7027-DAB9-42C5-8AA1-098883D5C0EE}"/>
              </a:ext>
            </a:extLst>
          </p:cNvPr>
          <p:cNvSpPr txBox="1"/>
          <p:nvPr/>
        </p:nvSpPr>
        <p:spPr>
          <a:xfrm>
            <a:off x="3609973" y="3232732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9C99650-336D-4CC2-B731-ADC899B8E778}"/>
              </a:ext>
            </a:extLst>
          </p:cNvPr>
          <p:cNvSpPr txBox="1"/>
          <p:nvPr/>
        </p:nvSpPr>
        <p:spPr>
          <a:xfrm>
            <a:off x="3609973" y="3988095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91F8D31D-ED7F-4B1E-AE07-DA91A0876F20}"/>
              </a:ext>
            </a:extLst>
          </p:cNvPr>
          <p:cNvSpPr txBox="1"/>
          <p:nvPr/>
        </p:nvSpPr>
        <p:spPr>
          <a:xfrm>
            <a:off x="3609973" y="4743458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172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="" xmlns:a16="http://schemas.microsoft.com/office/drawing/2014/main" id="{650A894A-88A7-4A4A-81D1-90AD26D0CFFC}"/>
              </a:ext>
            </a:extLst>
          </p:cNvPr>
          <p:cNvSpPr/>
          <p:nvPr/>
        </p:nvSpPr>
        <p:spPr>
          <a:xfrm>
            <a:off x="-768558" y="-342900"/>
            <a:ext cx="14414916" cy="14314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C8CE578-9624-459C-993C-4C425D766C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792" y="1990386"/>
            <a:ext cx="4314044" cy="2877228"/>
          </a:xfrm>
          <a:prstGeom prst="rect">
            <a:avLst/>
          </a:prstGeom>
          <a:effectLst>
            <a:outerShdw blurRad="228600" dist="38100" dir="16200000" sx="102000" sy="102000" rotWithShape="0">
              <a:prstClr val="black">
                <a:alpha val="15000"/>
              </a:prstClr>
            </a:outerShdw>
          </a:effectLst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29C45D79-68F7-46E6-A9A0-5F780BC62266}"/>
              </a:ext>
            </a:extLst>
          </p:cNvPr>
          <p:cNvSpPr/>
          <p:nvPr/>
        </p:nvSpPr>
        <p:spPr>
          <a:xfrm>
            <a:off x="1392792" y="4867614"/>
            <a:ext cx="4314044" cy="7140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38100" dir="5400000" sx="101000" sy="101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8BBB0E-C149-437B-B2BD-42064A6DE4A3}"/>
              </a:ext>
            </a:extLst>
          </p:cNvPr>
          <p:cNvSpPr txBox="1"/>
          <p:nvPr/>
        </p:nvSpPr>
        <p:spPr>
          <a:xfrm>
            <a:off x="1816263" y="4932244"/>
            <a:ext cx="3467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单击添加标题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9B483BC8-B2D9-442C-AA06-97586139CA7A}"/>
              </a:ext>
            </a:extLst>
          </p:cNvPr>
          <p:cNvSpPr/>
          <p:nvPr/>
        </p:nvSpPr>
        <p:spPr>
          <a:xfrm>
            <a:off x="7355068" y="2142786"/>
            <a:ext cx="752814" cy="7528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626262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01</a:t>
            </a:r>
            <a:endParaRPr lang="zh-CN" altLang="en-US" sz="2400" dirty="0">
              <a:solidFill>
                <a:srgbClr val="626262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F8B3F34-5358-4D8E-8672-4D6C10A0C2B9}"/>
              </a:ext>
            </a:extLst>
          </p:cNvPr>
          <p:cNvSpPr/>
          <p:nvPr/>
        </p:nvSpPr>
        <p:spPr>
          <a:xfrm>
            <a:off x="10133478" y="2142786"/>
            <a:ext cx="752814" cy="7528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solidFill>
                  <a:srgbClr val="626262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02</a:t>
            </a:r>
            <a:endParaRPr lang="zh-CN" altLang="en-US" sz="2400" dirty="0">
              <a:solidFill>
                <a:srgbClr val="626262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9E34FDDC-CE1B-4A50-BA7F-D339307CC6F9}"/>
              </a:ext>
            </a:extLst>
          </p:cNvPr>
          <p:cNvSpPr txBox="1"/>
          <p:nvPr/>
        </p:nvSpPr>
        <p:spPr>
          <a:xfrm>
            <a:off x="6912325" y="3119735"/>
            <a:ext cx="163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添加标题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4F376B4B-708C-4DE3-B91C-5A8D3F82ED0C}"/>
              </a:ext>
            </a:extLst>
          </p:cNvPr>
          <p:cNvSpPr txBox="1"/>
          <p:nvPr/>
        </p:nvSpPr>
        <p:spPr>
          <a:xfrm>
            <a:off x="9690735" y="3119735"/>
            <a:ext cx="163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387F595-AB8D-49DD-9C06-291879118B36}"/>
              </a:ext>
            </a:extLst>
          </p:cNvPr>
          <p:cNvSpPr txBox="1"/>
          <p:nvPr/>
        </p:nvSpPr>
        <p:spPr>
          <a:xfrm>
            <a:off x="6451575" y="3896015"/>
            <a:ext cx="2559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DF38EBA-9F3E-4F6F-B176-6DD21E092904}"/>
              </a:ext>
            </a:extLst>
          </p:cNvPr>
          <p:cNvSpPr txBox="1"/>
          <p:nvPr/>
        </p:nvSpPr>
        <p:spPr>
          <a:xfrm>
            <a:off x="9243599" y="3896015"/>
            <a:ext cx="2559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DD9A29CE-A9F1-4F20-80B7-0639F7A273D1}"/>
              </a:ext>
            </a:extLst>
          </p:cNvPr>
          <p:cNvGrpSpPr/>
          <p:nvPr/>
        </p:nvGrpSpPr>
        <p:grpSpPr>
          <a:xfrm>
            <a:off x="9827745" y="5353665"/>
            <a:ext cx="4728509" cy="3459037"/>
            <a:chOff x="10280847" y="4867614"/>
            <a:chExt cx="3711904" cy="3711904"/>
          </a:xfrm>
        </p:grpSpPr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C59910CD-771B-4EAF-87F6-442F7E984A89}"/>
                </a:ext>
              </a:extLst>
            </p:cNvPr>
            <p:cNvSpPr/>
            <p:nvPr/>
          </p:nvSpPr>
          <p:spPr>
            <a:xfrm>
              <a:off x="11636251" y="6223018"/>
              <a:ext cx="1001097" cy="1001097"/>
            </a:xfrm>
            <a:prstGeom prst="ellipse">
              <a:avLst/>
            </a:prstGeom>
            <a:noFill/>
            <a:ln>
              <a:solidFill>
                <a:srgbClr val="585858">
                  <a:alpha val="2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4235D63D-9519-41FA-9271-DD8873EEDEB7}"/>
                </a:ext>
              </a:extLst>
            </p:cNvPr>
            <p:cNvSpPr/>
            <p:nvPr/>
          </p:nvSpPr>
          <p:spPr>
            <a:xfrm>
              <a:off x="11410350" y="5997117"/>
              <a:ext cx="1452898" cy="1452898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4573E18E-C537-406B-AF91-808676B023F7}"/>
                </a:ext>
              </a:extLst>
            </p:cNvPr>
            <p:cNvSpPr/>
            <p:nvPr/>
          </p:nvSpPr>
          <p:spPr>
            <a:xfrm>
              <a:off x="11184450" y="5771217"/>
              <a:ext cx="1904699" cy="1904699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E023B1C8-4009-4A0F-9A1D-04A37FD9782C}"/>
                </a:ext>
              </a:extLst>
            </p:cNvPr>
            <p:cNvSpPr/>
            <p:nvPr/>
          </p:nvSpPr>
          <p:spPr>
            <a:xfrm>
              <a:off x="10958549" y="5545316"/>
              <a:ext cx="2356501" cy="2356501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87F04F5D-A2D6-49DB-8443-4D157E4BEEEB}"/>
                </a:ext>
              </a:extLst>
            </p:cNvPr>
            <p:cNvSpPr/>
            <p:nvPr/>
          </p:nvSpPr>
          <p:spPr>
            <a:xfrm>
              <a:off x="10732648" y="5319415"/>
              <a:ext cx="2808302" cy="2808302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F5ABBD9F-30FA-4B65-BA6D-95A05674911B}"/>
                </a:ext>
              </a:extLst>
            </p:cNvPr>
            <p:cNvSpPr/>
            <p:nvPr/>
          </p:nvSpPr>
          <p:spPr>
            <a:xfrm>
              <a:off x="10506748" y="5093515"/>
              <a:ext cx="3260103" cy="3260103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747CB391-6E29-419B-95E9-A3FB865D4CAB}"/>
                </a:ext>
              </a:extLst>
            </p:cNvPr>
            <p:cNvSpPr/>
            <p:nvPr/>
          </p:nvSpPr>
          <p:spPr>
            <a:xfrm>
              <a:off x="10280847" y="4867614"/>
              <a:ext cx="3711904" cy="3711904"/>
            </a:xfrm>
            <a:prstGeom prst="ellipse">
              <a:avLst/>
            </a:prstGeom>
            <a:noFill/>
            <a:ln>
              <a:solidFill>
                <a:srgbClr val="585858">
                  <a:alpha val="2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872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 animBg="1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BEFFFB69-AF0B-4BA7-BC05-C2F96687E248}"/>
              </a:ext>
            </a:extLst>
          </p:cNvPr>
          <p:cNvSpPr/>
          <p:nvPr/>
        </p:nvSpPr>
        <p:spPr>
          <a:xfrm>
            <a:off x="2802194" y="759542"/>
            <a:ext cx="9389806" cy="53389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85000"/>
                <a:lumOff val="1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6B612EAC-987D-4308-B791-C9D9C9268F98}"/>
              </a:ext>
            </a:extLst>
          </p:cNvPr>
          <p:cNvSpPr/>
          <p:nvPr/>
        </p:nvSpPr>
        <p:spPr>
          <a:xfrm>
            <a:off x="1209368" y="1836174"/>
            <a:ext cx="3185651" cy="3185651"/>
          </a:xfrm>
          <a:prstGeom prst="ellipse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 w="190500">
            <a:solidFill>
              <a:srgbClr val="E4E4E4"/>
            </a:solidFill>
          </a:ln>
          <a:effectLst>
            <a:outerShdw blurRad="317500" sx="103000" sy="103000" algn="ctr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97DB414-0706-4AAD-887F-3FE4A5FE6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419" y="1837907"/>
            <a:ext cx="471426" cy="43195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2BBAFD3-6E98-4137-9FA4-96D06B44BF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419" y="3224682"/>
            <a:ext cx="471426" cy="42202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A461165-E551-420E-8517-4B81709171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6419" y="4601532"/>
            <a:ext cx="471426" cy="46845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54C93120-CDF1-440A-8435-3DD97383D8F0}"/>
              </a:ext>
            </a:extLst>
          </p:cNvPr>
          <p:cNvSpPr txBox="1"/>
          <p:nvPr/>
        </p:nvSpPr>
        <p:spPr>
          <a:xfrm>
            <a:off x="6204157" y="1790573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5940940-DA6E-4F20-8C71-6A9F0DC8AE57}"/>
              </a:ext>
            </a:extLst>
          </p:cNvPr>
          <p:cNvSpPr txBox="1"/>
          <p:nvPr/>
        </p:nvSpPr>
        <p:spPr>
          <a:xfrm>
            <a:off x="6204157" y="3172386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BB4773B-4CEA-4061-AAF5-79D431205388}"/>
              </a:ext>
            </a:extLst>
          </p:cNvPr>
          <p:cNvSpPr txBox="1"/>
          <p:nvPr/>
        </p:nvSpPr>
        <p:spPr>
          <a:xfrm>
            <a:off x="6204157" y="4601532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141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D0C10CF5-26DB-4D3D-A2FE-827DF5C8A41F}"/>
              </a:ext>
            </a:extLst>
          </p:cNvPr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0CF843D-24A7-4C92-AEC4-7CF125328CF9}"/>
              </a:ext>
            </a:extLst>
          </p:cNvPr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F690A-51B7-41B1-95EB-186EFF952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533D2D4-77A4-4AD2-9D05-D0D0CA288214}"/>
              </a:ext>
            </a:extLst>
          </p:cNvPr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</a:t>
            </a:r>
            <a:endParaRPr lang="zh-CN" altLang="en-US" sz="7200" dirty="0">
              <a:solidFill>
                <a:srgbClr val="585858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7D1CEBB-AC3A-476E-8500-AB50FE7505CA}"/>
              </a:ext>
            </a:extLst>
          </p:cNvPr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单击添加标题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="" xmlns:a16="http://schemas.microsoft.com/office/drawing/2014/main" id="{636945C3-BBDA-41FD-BCED-AC9C08F3E4E1}"/>
              </a:ext>
            </a:extLst>
          </p:cNvPr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625242A-4DF6-48DB-A7EF-1282CCFA8A88}"/>
              </a:ext>
            </a:extLst>
          </p:cNvPr>
          <p:cNvSpPr/>
          <p:nvPr/>
        </p:nvSpPr>
        <p:spPr>
          <a:xfrm>
            <a:off x="5533726" y="3896909"/>
            <a:ext cx="5000923" cy="464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here to add the title content, the content should match the title, and you need to pay attention to the font size and font type. 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FBEACD10-58AB-4025-8C7F-018E33D64A3E}"/>
              </a:ext>
            </a:extLst>
          </p:cNvPr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9BF9347-E605-4384-85FC-515872C74B56}"/>
                </a:ext>
              </a:extLst>
            </p:cNvPr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D184458C-DDF1-4EA3-B1CD-394D0E583D13}"/>
                </a:ext>
              </a:extLst>
            </p:cNvPr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="" xmlns:a16="http://schemas.microsoft.com/office/drawing/2014/main" id="{24EBD927-3B14-400F-BED7-7B0C42AB5E47}"/>
                </a:ext>
              </a:extLst>
            </p:cNvPr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532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B6DBFEF-90E5-4EDE-90DC-993ACB48CC38}"/>
              </a:ext>
            </a:extLst>
          </p:cNvPr>
          <p:cNvSpPr/>
          <p:nvPr/>
        </p:nvSpPr>
        <p:spPr>
          <a:xfrm>
            <a:off x="0" y="0"/>
            <a:ext cx="25146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2687E03-4A7E-4A18-8BBE-D135084056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269" r="7299"/>
          <a:stretch/>
        </p:blipFill>
        <p:spPr>
          <a:xfrm>
            <a:off x="1257300" y="1260987"/>
            <a:ext cx="2742211" cy="43360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1651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椭圆 6">
            <a:extLst>
              <a:ext uri="{FF2B5EF4-FFF2-40B4-BE49-F238E27FC236}">
                <a16:creationId xmlns="" xmlns:a16="http://schemas.microsoft.com/office/drawing/2014/main" id="{F67D4B9D-BED6-49B4-8AB1-EA52F43D224A}"/>
              </a:ext>
            </a:extLst>
          </p:cNvPr>
          <p:cNvSpPr/>
          <p:nvPr/>
        </p:nvSpPr>
        <p:spPr>
          <a:xfrm>
            <a:off x="10684449" y="523568"/>
            <a:ext cx="593152" cy="5931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47400C55-EE52-4537-9496-B9BFE604614D}"/>
              </a:ext>
            </a:extLst>
          </p:cNvPr>
          <p:cNvSpPr/>
          <p:nvPr/>
        </p:nvSpPr>
        <p:spPr>
          <a:xfrm>
            <a:off x="4807835" y="3132424"/>
            <a:ext cx="593152" cy="593152"/>
          </a:xfrm>
          <a:prstGeom prst="ellipse">
            <a:avLst/>
          </a:prstGeom>
          <a:solidFill>
            <a:srgbClr val="7E7E7E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CCFA67E1-CD99-458C-AB50-F5C5F108660E}"/>
              </a:ext>
            </a:extLst>
          </p:cNvPr>
          <p:cNvSpPr/>
          <p:nvPr/>
        </p:nvSpPr>
        <p:spPr>
          <a:xfrm>
            <a:off x="11449051" y="6133106"/>
            <a:ext cx="342899" cy="342899"/>
          </a:xfrm>
          <a:prstGeom prst="ellipse">
            <a:avLst/>
          </a:prstGeom>
          <a:solidFill>
            <a:srgbClr val="D1D1D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B846A410-85E7-4C76-A06B-59B1B63F207A}"/>
              </a:ext>
            </a:extLst>
          </p:cNvPr>
          <p:cNvGrpSpPr/>
          <p:nvPr/>
        </p:nvGrpSpPr>
        <p:grpSpPr>
          <a:xfrm>
            <a:off x="5934387" y="1522400"/>
            <a:ext cx="3467101" cy="935380"/>
            <a:chOff x="4362449" y="804864"/>
            <a:chExt cx="3467101" cy="935380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644C54B6-B5CC-44C8-8E19-0899AD9EC39C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B1AE496C-5A00-4916-8BD0-1663854E6BDF}"/>
                </a:ext>
              </a:extLst>
            </p:cNvPr>
            <p:cNvSpPr txBox="1"/>
            <p:nvPr/>
          </p:nvSpPr>
          <p:spPr>
            <a:xfrm>
              <a:off x="4842997" y="137091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4F014CFE-652E-45B6-9090-CB60D674B422}"/>
              </a:ext>
            </a:extLst>
          </p:cNvPr>
          <p:cNvSpPr txBox="1"/>
          <p:nvPr/>
        </p:nvSpPr>
        <p:spPr>
          <a:xfrm>
            <a:off x="6244215" y="3025096"/>
            <a:ext cx="4973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EE035890-D85A-4200-BB55-D6606AB5FAAB}"/>
              </a:ext>
            </a:extLst>
          </p:cNvPr>
          <p:cNvSpPr txBox="1"/>
          <p:nvPr/>
        </p:nvSpPr>
        <p:spPr>
          <a:xfrm>
            <a:off x="6244215" y="3993239"/>
            <a:ext cx="4973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E5C7001B-4BA4-462D-9A2A-838C13244EA4}"/>
              </a:ext>
            </a:extLst>
          </p:cNvPr>
          <p:cNvSpPr txBox="1"/>
          <p:nvPr/>
        </p:nvSpPr>
        <p:spPr>
          <a:xfrm>
            <a:off x="6244215" y="4961381"/>
            <a:ext cx="4973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992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="" xmlns:a16="http://schemas.microsoft.com/office/drawing/2014/main" id="{28D97F48-03A4-4623-815B-AEC07805A946}"/>
              </a:ext>
            </a:extLst>
          </p:cNvPr>
          <p:cNvSpPr/>
          <p:nvPr/>
        </p:nvSpPr>
        <p:spPr>
          <a:xfrm>
            <a:off x="5182113" y="4849660"/>
            <a:ext cx="1031875" cy="1031875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="" xmlns:a16="http://schemas.microsoft.com/office/drawing/2014/main" id="{A9694B9A-2137-4989-91DA-E3D450614029}"/>
              </a:ext>
            </a:extLst>
          </p:cNvPr>
          <p:cNvSpPr/>
          <p:nvPr/>
        </p:nvSpPr>
        <p:spPr>
          <a:xfrm>
            <a:off x="8516437" y="-1595896"/>
            <a:ext cx="4879401" cy="487940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97EA19BB-4626-4D4E-B882-724D137D6F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338" y="2103285"/>
            <a:ext cx="4419600" cy="294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任意多边形: 形状 5">
            <a:extLst>
              <a:ext uri="{FF2B5EF4-FFF2-40B4-BE49-F238E27FC236}">
                <a16:creationId xmlns="" xmlns:a16="http://schemas.microsoft.com/office/drawing/2014/main" id="{E4FE5FC2-B865-4736-977E-4B38506B834E}"/>
              </a:ext>
            </a:extLst>
          </p:cNvPr>
          <p:cNvSpPr/>
          <p:nvPr/>
        </p:nvSpPr>
        <p:spPr>
          <a:xfrm rot="10800000">
            <a:off x="-1828800" y="5734050"/>
            <a:ext cx="15106650" cy="14314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CC5D288-D1A4-429E-A65B-3C0D83F87ADC}"/>
              </a:ext>
            </a:extLst>
          </p:cNvPr>
          <p:cNvSpPr/>
          <p:nvPr/>
        </p:nvSpPr>
        <p:spPr>
          <a:xfrm>
            <a:off x="766916" y="0"/>
            <a:ext cx="3436784" cy="139700"/>
          </a:xfrm>
          <a:prstGeom prst="rect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52F1A96D-D387-433A-ACBB-ADE60E4D33D4}"/>
              </a:ext>
            </a:extLst>
          </p:cNvPr>
          <p:cNvGrpSpPr/>
          <p:nvPr/>
        </p:nvGrpSpPr>
        <p:grpSpPr>
          <a:xfrm>
            <a:off x="450532" y="1167905"/>
            <a:ext cx="3467101" cy="935380"/>
            <a:chOff x="4362449" y="804864"/>
            <a:chExt cx="3467101" cy="935380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9D91D009-F0CD-43CA-8EED-37DDA8438046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D97DA762-D75C-4EB6-B72C-DC17A394971E}"/>
                </a:ext>
              </a:extLst>
            </p:cNvPr>
            <p:cNvSpPr txBox="1"/>
            <p:nvPr/>
          </p:nvSpPr>
          <p:spPr>
            <a:xfrm>
              <a:off x="4842997" y="137091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2DB1EBA-AD66-4DD2-8B47-2B87A194D3E6}"/>
              </a:ext>
            </a:extLst>
          </p:cNvPr>
          <p:cNvSpPr txBox="1"/>
          <p:nvPr/>
        </p:nvSpPr>
        <p:spPr>
          <a:xfrm>
            <a:off x="803057" y="2686545"/>
            <a:ext cx="4379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75D7798F-235B-4999-A3AD-22C650C0A1C6}"/>
              </a:ext>
            </a:extLst>
          </p:cNvPr>
          <p:cNvSpPr txBox="1"/>
          <p:nvPr/>
        </p:nvSpPr>
        <p:spPr>
          <a:xfrm>
            <a:off x="803057" y="3600567"/>
            <a:ext cx="4379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7C4C922-5B1A-4DDC-8DEE-19B3052765B0}"/>
              </a:ext>
            </a:extLst>
          </p:cNvPr>
          <p:cNvSpPr txBox="1"/>
          <p:nvPr/>
        </p:nvSpPr>
        <p:spPr>
          <a:xfrm>
            <a:off x="803057" y="4514588"/>
            <a:ext cx="4379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035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  <p:bldP spid="7" grpId="0" animBg="1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131D869-6A33-4AE8-AB0B-7908F01073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328"/>
          <a:stretch/>
        </p:blipFill>
        <p:spPr>
          <a:xfrm>
            <a:off x="6096000" y="-2464824"/>
            <a:ext cx="11041627" cy="11041627"/>
          </a:xfrm>
          <a:prstGeom prst="ellips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0860C66-EEF8-4024-B632-3D7686EFB480}"/>
              </a:ext>
            </a:extLst>
          </p:cNvPr>
          <p:cNvSpPr/>
          <p:nvPr/>
        </p:nvSpPr>
        <p:spPr>
          <a:xfrm>
            <a:off x="1238865" y="1209368"/>
            <a:ext cx="2300748" cy="88490"/>
          </a:xfrm>
          <a:prstGeom prst="rect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CFC8060A-C3EC-4A0C-9DE7-13200D3692F9}"/>
              </a:ext>
            </a:extLst>
          </p:cNvPr>
          <p:cNvGrpSpPr/>
          <p:nvPr/>
        </p:nvGrpSpPr>
        <p:grpSpPr>
          <a:xfrm>
            <a:off x="892984" y="1669349"/>
            <a:ext cx="3467101" cy="935380"/>
            <a:chOff x="4362449" y="804864"/>
            <a:chExt cx="3467101" cy="935380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EBA19A4F-D91C-48A1-9647-3B1D72A905EA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A3828C7C-2711-4DEA-A62C-D99210BF9759}"/>
                </a:ext>
              </a:extLst>
            </p:cNvPr>
            <p:cNvSpPr txBox="1"/>
            <p:nvPr/>
          </p:nvSpPr>
          <p:spPr>
            <a:xfrm>
              <a:off x="4842997" y="137091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A875F96-5708-4D48-B0C3-5811833502DE}"/>
              </a:ext>
            </a:extLst>
          </p:cNvPr>
          <p:cNvGrpSpPr/>
          <p:nvPr/>
        </p:nvGrpSpPr>
        <p:grpSpPr>
          <a:xfrm>
            <a:off x="671870" y="4798387"/>
            <a:ext cx="973394" cy="973394"/>
            <a:chOff x="671870" y="4798387"/>
            <a:chExt cx="973394" cy="973394"/>
          </a:xfrm>
        </p:grpSpPr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D176302C-5CC4-4925-AFC5-73369C64289A}"/>
                </a:ext>
              </a:extLst>
            </p:cNvPr>
            <p:cNvSpPr/>
            <p:nvPr/>
          </p:nvSpPr>
          <p:spPr>
            <a:xfrm>
              <a:off x="671870" y="4798387"/>
              <a:ext cx="973394" cy="9733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心形 8">
              <a:extLst>
                <a:ext uri="{FF2B5EF4-FFF2-40B4-BE49-F238E27FC236}">
                  <a16:creationId xmlns="" xmlns:a16="http://schemas.microsoft.com/office/drawing/2014/main" id="{C077D678-3FEA-473F-BF31-AE40DA39AED1}"/>
                </a:ext>
              </a:extLst>
            </p:cNvPr>
            <p:cNvSpPr/>
            <p:nvPr/>
          </p:nvSpPr>
          <p:spPr>
            <a:xfrm>
              <a:off x="976793" y="5103310"/>
              <a:ext cx="363548" cy="363548"/>
            </a:xfrm>
            <a:prstGeom prst="heart">
              <a:avLst/>
            </a:prstGeom>
            <a:solidFill>
              <a:srgbClr val="9B9B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42C5671C-7616-43A7-B8BC-32DF0069CAF9}"/>
              </a:ext>
            </a:extLst>
          </p:cNvPr>
          <p:cNvGrpSpPr/>
          <p:nvPr/>
        </p:nvGrpSpPr>
        <p:grpSpPr>
          <a:xfrm>
            <a:off x="2626534" y="4253272"/>
            <a:ext cx="7108016" cy="1937978"/>
            <a:chOff x="2626534" y="4253272"/>
            <a:chExt cx="7108016" cy="1937978"/>
          </a:xfrm>
        </p:grpSpPr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167A5C79-8704-45E7-8EE1-0CDDF7F5F9B7}"/>
                </a:ext>
              </a:extLst>
            </p:cNvPr>
            <p:cNvSpPr/>
            <p:nvPr/>
          </p:nvSpPr>
          <p:spPr>
            <a:xfrm>
              <a:off x="2626534" y="4253272"/>
              <a:ext cx="7108016" cy="193797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sx="103000" sy="103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5DD8A8BC-5DD6-488F-8056-4D6AF7F33F3F}"/>
                </a:ext>
              </a:extLst>
            </p:cNvPr>
            <p:cNvSpPr txBox="1"/>
            <p:nvPr/>
          </p:nvSpPr>
          <p:spPr>
            <a:xfrm>
              <a:off x="3281921" y="4554127"/>
              <a:ext cx="57972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单击此处添加标题内容，内容要与标题相符，并且需要注意字体大小与字体类型。单击此处添加标题内容。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629B1B47-D991-4058-B14F-99382B0CE4B6}"/>
                </a:ext>
              </a:extLst>
            </p:cNvPr>
            <p:cNvSpPr txBox="1"/>
            <p:nvPr/>
          </p:nvSpPr>
          <p:spPr>
            <a:xfrm>
              <a:off x="3281921" y="5398561"/>
              <a:ext cx="57972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单击此处添加标题内容，内容要与标题相符，并且需要注意字体大小与字体类型。单击此处添加标题内容。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67FC8E37-F0F0-45CC-88D7-4471A16EE1A4}"/>
              </a:ext>
            </a:extLst>
          </p:cNvPr>
          <p:cNvSpPr/>
          <p:nvPr/>
        </p:nvSpPr>
        <p:spPr>
          <a:xfrm flipV="1">
            <a:off x="4463777" y="2959183"/>
            <a:ext cx="589030" cy="5890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02000" sy="102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B09883F9-D488-4EFF-A97E-14B20B3EF7C9}"/>
              </a:ext>
            </a:extLst>
          </p:cNvPr>
          <p:cNvSpPr/>
          <p:nvPr/>
        </p:nvSpPr>
        <p:spPr>
          <a:xfrm flipV="1">
            <a:off x="360593" y="331303"/>
            <a:ext cx="411647" cy="41164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56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0F61E982-733F-422E-B210-01A77A41BDC2}"/>
              </a:ext>
            </a:extLst>
          </p:cNvPr>
          <p:cNvGrpSpPr/>
          <p:nvPr/>
        </p:nvGrpSpPr>
        <p:grpSpPr>
          <a:xfrm>
            <a:off x="4362449" y="558305"/>
            <a:ext cx="3467101" cy="954107"/>
            <a:chOff x="4362449" y="804864"/>
            <a:chExt cx="3467101" cy="954107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52729732-727F-4663-8167-3F25E8EAEC3C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A08AB378-B485-448E-8D08-EC2DC60F9E8E}"/>
                </a:ext>
              </a:extLst>
            </p:cNvPr>
            <p:cNvSpPr txBox="1"/>
            <p:nvPr/>
          </p:nvSpPr>
          <p:spPr>
            <a:xfrm>
              <a:off x="5128426" y="1389639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CB51EC1-03CD-4675-B29C-409283E778F9}"/>
              </a:ext>
            </a:extLst>
          </p:cNvPr>
          <p:cNvGrpSpPr/>
          <p:nvPr/>
        </p:nvGrpSpPr>
        <p:grpSpPr>
          <a:xfrm>
            <a:off x="1271530" y="2190750"/>
            <a:ext cx="3371850" cy="3371850"/>
            <a:chOff x="1271530" y="2190750"/>
            <a:chExt cx="3371850" cy="3371850"/>
          </a:xfrm>
        </p:grpSpPr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FA78BAC6-2551-4174-BDCD-A866D3BBF95A}"/>
                </a:ext>
              </a:extLst>
            </p:cNvPr>
            <p:cNvSpPr/>
            <p:nvPr/>
          </p:nvSpPr>
          <p:spPr>
            <a:xfrm>
              <a:off x="1271530" y="2190750"/>
              <a:ext cx="3371850" cy="33718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207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162CF8E1-1464-49EA-901F-CC5BD892D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4023" y="3472003"/>
              <a:ext cx="806864" cy="809344"/>
            </a:xfrm>
            <a:prstGeom prst="rect">
              <a:avLst/>
            </a:prstGeom>
          </p:spPr>
        </p:pic>
      </p:grp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855E60CB-7866-4FED-8B37-5587DCA79E88}"/>
              </a:ext>
            </a:extLst>
          </p:cNvPr>
          <p:cNvSpPr/>
          <p:nvPr/>
        </p:nvSpPr>
        <p:spPr>
          <a:xfrm>
            <a:off x="-304800" y="-540740"/>
            <a:ext cx="1123950" cy="1123950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0B261EC-590E-414E-A872-397946663CB7}"/>
              </a:ext>
            </a:extLst>
          </p:cNvPr>
          <p:cNvSpPr/>
          <p:nvPr/>
        </p:nvSpPr>
        <p:spPr>
          <a:xfrm>
            <a:off x="4081461" y="5737720"/>
            <a:ext cx="561975" cy="561975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B6594431-13DF-4C18-B142-BFE8756F973B}"/>
              </a:ext>
            </a:extLst>
          </p:cNvPr>
          <p:cNvSpPr/>
          <p:nvPr/>
        </p:nvSpPr>
        <p:spPr>
          <a:xfrm>
            <a:off x="1276235" y="5737720"/>
            <a:ext cx="204846" cy="204846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5F7C5117-3740-47B8-B02C-9B3807B3131B}"/>
              </a:ext>
            </a:extLst>
          </p:cNvPr>
          <p:cNvSpPr/>
          <p:nvPr/>
        </p:nvSpPr>
        <p:spPr>
          <a:xfrm>
            <a:off x="602569" y="4784807"/>
            <a:ext cx="433162" cy="433162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DD8F58C2-5C49-4481-AAA1-E55C40547654}"/>
              </a:ext>
            </a:extLst>
          </p:cNvPr>
          <p:cNvSpPr/>
          <p:nvPr/>
        </p:nvSpPr>
        <p:spPr>
          <a:xfrm>
            <a:off x="4610049" y="2343500"/>
            <a:ext cx="737805" cy="737805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9412045D-4D53-4088-9185-7C524B96DE62}"/>
              </a:ext>
            </a:extLst>
          </p:cNvPr>
          <p:cNvSpPr/>
          <p:nvPr/>
        </p:nvSpPr>
        <p:spPr>
          <a:xfrm>
            <a:off x="5079780" y="3967631"/>
            <a:ext cx="204846" cy="204846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C848AE55-FC4B-4230-8AA8-6B72620FD66C}"/>
              </a:ext>
            </a:extLst>
          </p:cNvPr>
          <p:cNvSpPr/>
          <p:nvPr/>
        </p:nvSpPr>
        <p:spPr>
          <a:xfrm>
            <a:off x="2031780" y="1576860"/>
            <a:ext cx="204846" cy="204846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D9947030-816C-4BB2-ADA5-F333ACC52DD6}"/>
              </a:ext>
            </a:extLst>
          </p:cNvPr>
          <p:cNvSpPr/>
          <p:nvPr/>
        </p:nvSpPr>
        <p:spPr>
          <a:xfrm>
            <a:off x="720469" y="2648144"/>
            <a:ext cx="433161" cy="433161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A9356813-60AD-4896-B056-515A6FF2C792}"/>
              </a:ext>
            </a:extLst>
          </p:cNvPr>
          <p:cNvSpPr/>
          <p:nvPr/>
        </p:nvSpPr>
        <p:spPr>
          <a:xfrm>
            <a:off x="4951832" y="4898965"/>
            <a:ext cx="319004" cy="31900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6B48A0CE-1998-4464-B88A-0A9FB516B03F}"/>
              </a:ext>
            </a:extLst>
          </p:cNvPr>
          <p:cNvSpPr txBox="1"/>
          <p:nvPr/>
        </p:nvSpPr>
        <p:spPr>
          <a:xfrm>
            <a:off x="6844148" y="2343500"/>
            <a:ext cx="4379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9EB107A2-1154-4465-AFDC-9C6450DDDAC0}"/>
              </a:ext>
            </a:extLst>
          </p:cNvPr>
          <p:cNvSpPr txBox="1"/>
          <p:nvPr/>
        </p:nvSpPr>
        <p:spPr>
          <a:xfrm>
            <a:off x="6844148" y="3763227"/>
            <a:ext cx="4379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992D3747-EA07-4EB3-9AE9-C38332719B16}"/>
              </a:ext>
            </a:extLst>
          </p:cNvPr>
          <p:cNvSpPr txBox="1"/>
          <p:nvPr/>
        </p:nvSpPr>
        <p:spPr>
          <a:xfrm>
            <a:off x="6844148" y="5182954"/>
            <a:ext cx="4379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30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D0C10CF5-26DB-4D3D-A2FE-827DF5C8A41F}"/>
              </a:ext>
            </a:extLst>
          </p:cNvPr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0CF843D-24A7-4C92-AEC4-7CF125328CF9}"/>
              </a:ext>
            </a:extLst>
          </p:cNvPr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F690A-51B7-41B1-95EB-186EFF952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533D2D4-77A4-4AD2-9D05-D0D0CA288214}"/>
              </a:ext>
            </a:extLst>
          </p:cNvPr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</a:t>
            </a:r>
            <a:endParaRPr lang="zh-CN" altLang="en-US" sz="7200" dirty="0">
              <a:solidFill>
                <a:srgbClr val="585858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7D1CEBB-AC3A-476E-8500-AB50FE7505CA}"/>
              </a:ext>
            </a:extLst>
          </p:cNvPr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单击添加标题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="" xmlns:a16="http://schemas.microsoft.com/office/drawing/2014/main" id="{636945C3-BBDA-41FD-BCED-AC9C08F3E4E1}"/>
              </a:ext>
            </a:extLst>
          </p:cNvPr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625242A-4DF6-48DB-A7EF-1282CCFA8A88}"/>
              </a:ext>
            </a:extLst>
          </p:cNvPr>
          <p:cNvSpPr/>
          <p:nvPr/>
        </p:nvSpPr>
        <p:spPr>
          <a:xfrm>
            <a:off x="5533726" y="3896909"/>
            <a:ext cx="5000923" cy="464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Click here to add the title content, the content should match the title, and you need to pay attention to the font size and font type. 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FBEACD10-58AB-4025-8C7F-018E33D64A3E}"/>
              </a:ext>
            </a:extLst>
          </p:cNvPr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9BF9347-E605-4384-85FC-515872C74B56}"/>
                </a:ext>
              </a:extLst>
            </p:cNvPr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D184458C-DDF1-4EA3-B1CD-394D0E583D13}"/>
                </a:ext>
              </a:extLst>
            </p:cNvPr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="" xmlns:a16="http://schemas.microsoft.com/office/drawing/2014/main" id="{24EBD927-3B14-400F-BED7-7B0C42AB5E47}"/>
                </a:ext>
              </a:extLst>
            </p:cNvPr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9801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F4C4EF0-B8CC-47A3-8BEC-3B47EBBE7EFA}"/>
              </a:ext>
            </a:extLst>
          </p:cNvPr>
          <p:cNvSpPr/>
          <p:nvPr/>
        </p:nvSpPr>
        <p:spPr>
          <a:xfrm>
            <a:off x="10191750" y="0"/>
            <a:ext cx="2000250" cy="6858000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205EF3-BE4E-4425-BDB4-0EF5C186C5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385"/>
            <a:ext cx="3771900" cy="6855229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="" xmlns:a16="http://schemas.microsoft.com/office/drawing/2014/main" id="{4D26BC03-AFF4-40C4-801D-E36FDF6B193C}"/>
              </a:ext>
            </a:extLst>
          </p:cNvPr>
          <p:cNvSpPr/>
          <p:nvPr/>
        </p:nvSpPr>
        <p:spPr>
          <a:xfrm>
            <a:off x="-952501" y="-952500"/>
            <a:ext cx="2190750" cy="21907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7F27CEC-266C-45D6-9D84-B9412B482F58}"/>
              </a:ext>
            </a:extLst>
          </p:cNvPr>
          <p:cNvGrpSpPr/>
          <p:nvPr/>
        </p:nvGrpSpPr>
        <p:grpSpPr>
          <a:xfrm>
            <a:off x="1123948" y="1524000"/>
            <a:ext cx="3467101" cy="935380"/>
            <a:chOff x="4362449" y="804864"/>
            <a:chExt cx="3467101" cy="935380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627587A-59C0-4405-AED2-4E5BFE108E36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5186E9D4-B4A0-49A2-A3BE-F8E539727E20}"/>
                </a:ext>
              </a:extLst>
            </p:cNvPr>
            <p:cNvSpPr txBox="1"/>
            <p:nvPr/>
          </p:nvSpPr>
          <p:spPr>
            <a:xfrm>
              <a:off x="4842997" y="137091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3B4B0EF9-DFF5-40BE-87B5-BBA0F89D2D73}"/>
              </a:ext>
            </a:extLst>
          </p:cNvPr>
          <p:cNvSpPr txBox="1"/>
          <p:nvPr/>
        </p:nvSpPr>
        <p:spPr>
          <a:xfrm>
            <a:off x="1390960" y="3048495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F9181B0-FB47-4350-AC62-90B93659758E}"/>
              </a:ext>
            </a:extLst>
          </p:cNvPr>
          <p:cNvSpPr txBox="1"/>
          <p:nvPr/>
        </p:nvSpPr>
        <p:spPr>
          <a:xfrm>
            <a:off x="1390960" y="3962517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2464E151-0580-4363-9733-DF75BF61D20D}"/>
              </a:ext>
            </a:extLst>
          </p:cNvPr>
          <p:cNvSpPr txBox="1"/>
          <p:nvPr/>
        </p:nvSpPr>
        <p:spPr>
          <a:xfrm>
            <a:off x="1390960" y="5070690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323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6A2EBE20-4E19-42D7-B232-13D4897EDAED}"/>
              </a:ext>
            </a:extLst>
          </p:cNvPr>
          <p:cNvSpPr/>
          <p:nvPr/>
        </p:nvSpPr>
        <p:spPr>
          <a:xfrm>
            <a:off x="-1699289" y="2717784"/>
            <a:ext cx="15590579" cy="937186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dist="38100" dir="5400000" sx="102000" sy="102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EC998023-E5A8-4ACC-ACD4-1C87EF1EB022}"/>
              </a:ext>
            </a:extLst>
          </p:cNvPr>
          <p:cNvSpPr/>
          <p:nvPr/>
        </p:nvSpPr>
        <p:spPr>
          <a:xfrm>
            <a:off x="4595813" y="0"/>
            <a:ext cx="300037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5400000" sx="101000" sy="101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0DA6524C-E5E6-466A-B00E-4885DC8BFB73}"/>
              </a:ext>
            </a:extLst>
          </p:cNvPr>
          <p:cNvGrpSpPr/>
          <p:nvPr/>
        </p:nvGrpSpPr>
        <p:grpSpPr>
          <a:xfrm>
            <a:off x="4362449" y="558305"/>
            <a:ext cx="3467101" cy="954107"/>
            <a:chOff x="4362449" y="804864"/>
            <a:chExt cx="3467101" cy="954107"/>
          </a:xfrm>
        </p:grpSpPr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D8147248-D135-4CE4-9B26-F9FB0A8A0420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F8EB55F8-48F9-419D-A33F-4F57519E8B93}"/>
                </a:ext>
              </a:extLst>
            </p:cNvPr>
            <p:cNvSpPr txBox="1"/>
            <p:nvPr/>
          </p:nvSpPr>
          <p:spPr>
            <a:xfrm>
              <a:off x="5128426" y="1389639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CB19C7EE-4D2C-429F-8C1B-73B9AC31D191}"/>
              </a:ext>
            </a:extLst>
          </p:cNvPr>
          <p:cNvSpPr/>
          <p:nvPr/>
        </p:nvSpPr>
        <p:spPr>
          <a:xfrm>
            <a:off x="1628541" y="2641312"/>
            <a:ext cx="1807448" cy="1807448"/>
          </a:xfrm>
          <a:prstGeom prst="ellipse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651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79E1E0E6-B502-4E3F-AB13-E1E48AA164AD}"/>
              </a:ext>
            </a:extLst>
          </p:cNvPr>
          <p:cNvSpPr/>
          <p:nvPr/>
        </p:nvSpPr>
        <p:spPr>
          <a:xfrm>
            <a:off x="4957707" y="2019775"/>
            <a:ext cx="2276585" cy="2276585"/>
          </a:xfrm>
          <a:prstGeom prst="ellipse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228600" sx="103000" sy="103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DF928633-9E38-46A5-8945-04DFA0644CDA}"/>
              </a:ext>
            </a:extLst>
          </p:cNvPr>
          <p:cNvSpPr/>
          <p:nvPr/>
        </p:nvSpPr>
        <p:spPr>
          <a:xfrm>
            <a:off x="8756011" y="2641312"/>
            <a:ext cx="1807448" cy="1807448"/>
          </a:xfrm>
          <a:prstGeom prst="ellipse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65100" sx="103000" sy="103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4B0DC153-F8B7-418F-B6FE-2E729655146E}"/>
              </a:ext>
            </a:extLst>
          </p:cNvPr>
          <p:cNvGrpSpPr/>
          <p:nvPr/>
        </p:nvGrpSpPr>
        <p:grpSpPr>
          <a:xfrm>
            <a:off x="1198683" y="4848550"/>
            <a:ext cx="2705263" cy="1375132"/>
            <a:chOff x="1198683" y="4848550"/>
            <a:chExt cx="2705263" cy="1375132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C5F600FC-14F5-4192-89EB-B1F935F6C04F}"/>
                </a:ext>
              </a:extLst>
            </p:cNvPr>
            <p:cNvSpPr txBox="1"/>
            <p:nvPr/>
          </p:nvSpPr>
          <p:spPr>
            <a:xfrm>
              <a:off x="1732164" y="4848550"/>
              <a:ext cx="1638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添加标题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3C80DF2A-D827-4451-B2D7-E05417801495}"/>
                </a:ext>
              </a:extLst>
            </p:cNvPr>
            <p:cNvSpPr txBox="1"/>
            <p:nvPr/>
          </p:nvSpPr>
          <p:spPr>
            <a:xfrm>
              <a:off x="1198683" y="5438852"/>
              <a:ext cx="270526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单击此处添加标题内容，内容要与标题相符，并且需要注意字体大小与字体类型。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619413D9-616A-44BB-9014-30803FD12F3A}"/>
              </a:ext>
            </a:extLst>
          </p:cNvPr>
          <p:cNvGrpSpPr/>
          <p:nvPr/>
        </p:nvGrpSpPr>
        <p:grpSpPr>
          <a:xfrm>
            <a:off x="4743368" y="4507925"/>
            <a:ext cx="2705263" cy="1375132"/>
            <a:chOff x="4743368" y="4507925"/>
            <a:chExt cx="2705263" cy="1375132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A5C2BD19-CA49-4357-B3C1-85DD7A0DDAAD}"/>
                </a:ext>
              </a:extLst>
            </p:cNvPr>
            <p:cNvSpPr txBox="1"/>
            <p:nvPr/>
          </p:nvSpPr>
          <p:spPr>
            <a:xfrm>
              <a:off x="5276849" y="4507925"/>
              <a:ext cx="1638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添加标题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C623CC34-159E-4EB0-9DC9-082A3740CE90}"/>
                </a:ext>
              </a:extLst>
            </p:cNvPr>
            <p:cNvSpPr txBox="1"/>
            <p:nvPr/>
          </p:nvSpPr>
          <p:spPr>
            <a:xfrm>
              <a:off x="4743368" y="5098227"/>
              <a:ext cx="270526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单击此处添加标题内容，内容要与标题相符，并且需要注意字体大小与字体类型。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C51B3167-E9EE-4A6A-A403-9494812E5454}"/>
              </a:ext>
            </a:extLst>
          </p:cNvPr>
          <p:cNvGrpSpPr/>
          <p:nvPr/>
        </p:nvGrpSpPr>
        <p:grpSpPr>
          <a:xfrm>
            <a:off x="8460489" y="4848550"/>
            <a:ext cx="2705263" cy="1375132"/>
            <a:chOff x="8460489" y="4833164"/>
            <a:chExt cx="2705263" cy="1375132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EC78406C-06E7-4A88-A84A-EAFB1490D96A}"/>
                </a:ext>
              </a:extLst>
            </p:cNvPr>
            <p:cNvSpPr txBox="1"/>
            <p:nvPr/>
          </p:nvSpPr>
          <p:spPr>
            <a:xfrm>
              <a:off x="8993970" y="4833164"/>
              <a:ext cx="1638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添加标题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6D4C8A24-24B3-46C1-AEF0-FC76673F4A00}"/>
                </a:ext>
              </a:extLst>
            </p:cNvPr>
            <p:cNvSpPr txBox="1"/>
            <p:nvPr/>
          </p:nvSpPr>
          <p:spPr>
            <a:xfrm>
              <a:off x="8460489" y="5423466"/>
              <a:ext cx="270526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单击此处添加标题内容，内容要与标题相符，并且需要注意字体大小与字体类型。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702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="" xmlns:a16="http://schemas.microsoft.com/office/drawing/2014/main" id="{13CF44D1-8F31-484E-A5DE-2338C603E20C}"/>
              </a:ext>
            </a:extLst>
          </p:cNvPr>
          <p:cNvSpPr/>
          <p:nvPr/>
        </p:nvSpPr>
        <p:spPr>
          <a:xfrm>
            <a:off x="6096000" y="-647700"/>
            <a:ext cx="8515350" cy="85153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15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4BB4962-984B-4B82-9AE9-B34B0D8AB4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334" r="18148" b="9151"/>
          <a:stretch/>
        </p:blipFill>
        <p:spPr>
          <a:xfrm>
            <a:off x="7867650" y="1348594"/>
            <a:ext cx="3676650" cy="416081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09E6D99-91D4-49AD-9C7E-5DA96420CDB2}"/>
              </a:ext>
            </a:extLst>
          </p:cNvPr>
          <p:cNvGrpSpPr/>
          <p:nvPr/>
        </p:nvGrpSpPr>
        <p:grpSpPr>
          <a:xfrm>
            <a:off x="380688" y="1759947"/>
            <a:ext cx="3467101" cy="935380"/>
            <a:chOff x="4362449" y="804864"/>
            <a:chExt cx="3467101" cy="935380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2CAF1D39-4EF9-42A3-9017-A99B1C74706D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9835C4A1-E2A9-461D-BFA2-DB0BA803F122}"/>
                </a:ext>
              </a:extLst>
            </p:cNvPr>
            <p:cNvSpPr txBox="1"/>
            <p:nvPr/>
          </p:nvSpPr>
          <p:spPr>
            <a:xfrm>
              <a:off x="4842997" y="137091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AA25A7D2-524B-4223-A9BE-93CDA27D33DA}"/>
              </a:ext>
            </a:extLst>
          </p:cNvPr>
          <p:cNvSpPr txBox="1"/>
          <p:nvPr/>
        </p:nvSpPr>
        <p:spPr>
          <a:xfrm>
            <a:off x="647700" y="3284442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6F5683F-31CC-4045-9BDC-143070000090}"/>
              </a:ext>
            </a:extLst>
          </p:cNvPr>
          <p:cNvSpPr txBox="1"/>
          <p:nvPr/>
        </p:nvSpPr>
        <p:spPr>
          <a:xfrm>
            <a:off x="647700" y="4198464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AB8130BE-351D-4917-8ED1-92A50A70E37A}"/>
              </a:ext>
            </a:extLst>
          </p:cNvPr>
          <p:cNvSpPr txBox="1"/>
          <p:nvPr/>
        </p:nvSpPr>
        <p:spPr>
          <a:xfrm>
            <a:off x="647700" y="5306637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1" name="圆: 空心 10">
            <a:extLst>
              <a:ext uri="{FF2B5EF4-FFF2-40B4-BE49-F238E27FC236}">
                <a16:creationId xmlns="" xmlns:a16="http://schemas.microsoft.com/office/drawing/2014/main" id="{9A65F343-AABA-4BBF-A934-41780253E09D}"/>
              </a:ext>
            </a:extLst>
          </p:cNvPr>
          <p:cNvSpPr/>
          <p:nvPr/>
        </p:nvSpPr>
        <p:spPr>
          <a:xfrm>
            <a:off x="-924080" y="-1257300"/>
            <a:ext cx="2514600" cy="2514600"/>
          </a:xfrm>
          <a:prstGeom prst="donut">
            <a:avLst>
              <a:gd name="adj" fmla="val 9841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010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BA1C474-09BC-484E-8F9B-903B1B9FCA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5835" y="1734392"/>
            <a:ext cx="4868635" cy="3389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椭圆 3">
            <a:extLst>
              <a:ext uri="{FF2B5EF4-FFF2-40B4-BE49-F238E27FC236}">
                <a16:creationId xmlns="" xmlns:a16="http://schemas.microsoft.com/office/drawing/2014/main" id="{AED2C86C-8035-4049-AF48-C21D5748A87E}"/>
              </a:ext>
            </a:extLst>
          </p:cNvPr>
          <p:cNvSpPr/>
          <p:nvPr/>
        </p:nvSpPr>
        <p:spPr>
          <a:xfrm>
            <a:off x="2514600" y="600917"/>
            <a:ext cx="2266950" cy="22669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159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FDFDE5D-EE06-4E6B-A920-4380D90C2043}"/>
              </a:ext>
            </a:extLst>
          </p:cNvPr>
          <p:cNvGrpSpPr/>
          <p:nvPr/>
        </p:nvGrpSpPr>
        <p:grpSpPr>
          <a:xfrm>
            <a:off x="3552825" y="1417047"/>
            <a:ext cx="3467101" cy="935380"/>
            <a:chOff x="4362449" y="804864"/>
            <a:chExt cx="3467101" cy="935380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BBBAF65D-A84C-403C-893C-4AB006CE31EA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单击添加标题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1B7CFD07-2D06-4661-BDB4-20F13A7C1DB6}"/>
                </a:ext>
              </a:extLst>
            </p:cNvPr>
            <p:cNvSpPr txBox="1"/>
            <p:nvPr/>
          </p:nvSpPr>
          <p:spPr>
            <a:xfrm>
              <a:off x="4842997" y="1370912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14B02A1-6ECD-4F52-9F49-DF3FA163D1EC}"/>
              </a:ext>
            </a:extLst>
          </p:cNvPr>
          <p:cNvSpPr/>
          <p:nvPr/>
        </p:nvSpPr>
        <p:spPr>
          <a:xfrm>
            <a:off x="11963400" y="1734393"/>
            <a:ext cx="228600" cy="33892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8100000" sx="101000" sy="101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50202B32-88E8-4FBE-8C86-76D62642987F}"/>
              </a:ext>
            </a:extLst>
          </p:cNvPr>
          <p:cNvSpPr txBox="1"/>
          <p:nvPr/>
        </p:nvSpPr>
        <p:spPr>
          <a:xfrm>
            <a:off x="3967319" y="3023413"/>
            <a:ext cx="61291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73958949-1F81-4C35-AA6D-BB73A0294B8C}"/>
              </a:ext>
            </a:extLst>
          </p:cNvPr>
          <p:cNvSpPr txBox="1"/>
          <p:nvPr/>
        </p:nvSpPr>
        <p:spPr>
          <a:xfrm>
            <a:off x="3967318" y="3840992"/>
            <a:ext cx="61291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</a:rPr>
              <a:t>单击此处添加标题内容，内容要与标题相符，并且需要注意字体大小与字体类型。单击此处添加标题内容。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CB2BABC8-E1CF-4422-B7E6-DAF3105BA0FD}"/>
              </a:ext>
            </a:extLst>
          </p:cNvPr>
          <p:cNvGrpSpPr/>
          <p:nvPr/>
        </p:nvGrpSpPr>
        <p:grpSpPr>
          <a:xfrm>
            <a:off x="4081313" y="4743228"/>
            <a:ext cx="1400473" cy="422615"/>
            <a:chOff x="5636760" y="4768616"/>
            <a:chExt cx="1400473" cy="422615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307FE761-8F44-436E-A024-F58A3DA6EDC0}"/>
                </a:ext>
              </a:extLst>
            </p:cNvPr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B2C7E2CB-F2C8-4A89-92B1-0ABE7A2EB9A3}"/>
                </a:ext>
              </a:extLst>
            </p:cNvPr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5" name="箭头: V 形 14">
              <a:extLst>
                <a:ext uri="{FF2B5EF4-FFF2-40B4-BE49-F238E27FC236}">
                  <a16:creationId xmlns="" xmlns:a16="http://schemas.microsoft.com/office/drawing/2014/main" id="{A517566E-65A5-4091-90FF-FB5A39CC2D2A}"/>
                </a:ext>
              </a:extLst>
            </p:cNvPr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6" name="任意多边形: 形状 15">
            <a:extLst>
              <a:ext uri="{FF2B5EF4-FFF2-40B4-BE49-F238E27FC236}">
                <a16:creationId xmlns="" xmlns:a16="http://schemas.microsoft.com/office/drawing/2014/main" id="{200F072C-AFEC-4168-A24F-4F677314041B}"/>
              </a:ext>
            </a:extLst>
          </p:cNvPr>
          <p:cNvSpPr/>
          <p:nvPr/>
        </p:nvSpPr>
        <p:spPr>
          <a:xfrm rot="10800000">
            <a:off x="-1799303" y="5728020"/>
            <a:ext cx="15106650" cy="14314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878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/>
      <p:bldP spid="10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A359D750-12D5-42E3-ACAF-F60E8A0A32B5}"/>
              </a:ext>
            </a:extLst>
          </p:cNvPr>
          <p:cNvSpPr/>
          <p:nvPr/>
        </p:nvSpPr>
        <p:spPr>
          <a:xfrm>
            <a:off x="-936607" y="-133469"/>
            <a:ext cx="13332247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CA9B6FD4-500A-4374-B12A-B8958F487A33}"/>
              </a:ext>
            </a:extLst>
          </p:cNvPr>
          <p:cNvSpPr/>
          <p:nvPr/>
        </p:nvSpPr>
        <p:spPr>
          <a:xfrm>
            <a:off x="10706100" y="372726"/>
            <a:ext cx="495300" cy="495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683D6673-22ED-48B5-8DAB-BC712CB49852}"/>
              </a:ext>
            </a:extLst>
          </p:cNvPr>
          <p:cNvSpPr/>
          <p:nvPr/>
        </p:nvSpPr>
        <p:spPr>
          <a:xfrm>
            <a:off x="940607" y="1873263"/>
            <a:ext cx="2737290" cy="27372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239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337D620A-734B-4798-ACE4-4ECD5634B79D}"/>
              </a:ext>
            </a:extLst>
          </p:cNvPr>
          <p:cNvSpPr/>
          <p:nvPr/>
        </p:nvSpPr>
        <p:spPr>
          <a:xfrm>
            <a:off x="540557" y="3028950"/>
            <a:ext cx="800100" cy="800100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E9B27B2-E982-41D6-821A-0830CA4A9B3E}"/>
              </a:ext>
            </a:extLst>
          </p:cNvPr>
          <p:cNvSpPr txBox="1"/>
          <p:nvPr/>
        </p:nvSpPr>
        <p:spPr>
          <a:xfrm>
            <a:off x="4179452" y="2264345"/>
            <a:ext cx="4539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400" dirty="0">
                <a:solidFill>
                  <a:srgbClr val="7E7E7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BUSINESS</a:t>
            </a:r>
            <a:endParaRPr lang="zh-CN" altLang="en-US" sz="6000" spc="400" dirty="0">
              <a:solidFill>
                <a:srgbClr val="7E7E7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D1DA93E8-229A-4E74-8C5B-F3F6CD4655FB}"/>
              </a:ext>
            </a:extLst>
          </p:cNvPr>
          <p:cNvSpPr txBox="1"/>
          <p:nvPr/>
        </p:nvSpPr>
        <p:spPr>
          <a:xfrm>
            <a:off x="4179452" y="3239444"/>
            <a:ext cx="5980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spc="400" dirty="0">
                <a:solidFill>
                  <a:srgbClr val="40404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谢谢观看</a:t>
            </a:r>
          </a:p>
        </p:txBody>
      </p:sp>
      <p:sp>
        <p:nvSpPr>
          <p:cNvPr id="15" name="等腰三角形 14">
            <a:extLst>
              <a:ext uri="{FF2B5EF4-FFF2-40B4-BE49-F238E27FC236}">
                <a16:creationId xmlns="" xmlns:a16="http://schemas.microsoft.com/office/drawing/2014/main" id="{5D970BA2-DE7B-4979-B2B8-FCE6185FD869}"/>
              </a:ext>
            </a:extLst>
          </p:cNvPr>
          <p:cNvSpPr/>
          <p:nvPr/>
        </p:nvSpPr>
        <p:spPr>
          <a:xfrm rot="5400000">
            <a:off x="10493048" y="2982884"/>
            <a:ext cx="538328" cy="353904"/>
          </a:xfrm>
          <a:prstGeom prst="triangl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6E5FADFD-D334-4AA7-BAF5-E59162C02373}"/>
              </a:ext>
            </a:extLst>
          </p:cNvPr>
          <p:cNvSpPr/>
          <p:nvPr/>
        </p:nvSpPr>
        <p:spPr>
          <a:xfrm>
            <a:off x="10318553" y="5012840"/>
            <a:ext cx="1151725" cy="11517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58FFA06-1529-4E20-8679-4F0D56D92167}"/>
              </a:ext>
            </a:extLst>
          </p:cNvPr>
          <p:cNvSpPr txBox="1"/>
          <p:nvPr/>
        </p:nvSpPr>
        <p:spPr>
          <a:xfrm>
            <a:off x="7419019" y="5493451"/>
            <a:ext cx="2639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spc="200" dirty="0">
                <a:solidFill>
                  <a:srgbClr val="7E7E7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CREATIVE PRODUCTION</a:t>
            </a:r>
            <a:r>
              <a:rPr lang="zh-CN" altLang="en-US" sz="1400" i="1" spc="200" dirty="0">
                <a:solidFill>
                  <a:srgbClr val="7E7E7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：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CC6C9F37-0BF0-416D-B776-8C3F5AF02D07}"/>
              </a:ext>
            </a:extLst>
          </p:cNvPr>
          <p:cNvSpPr/>
          <p:nvPr/>
        </p:nvSpPr>
        <p:spPr>
          <a:xfrm>
            <a:off x="3274178" y="5542002"/>
            <a:ext cx="379981" cy="379981"/>
          </a:xfrm>
          <a:prstGeom prst="ellipse">
            <a:avLst/>
          </a:prstGeom>
          <a:solidFill>
            <a:srgbClr val="7E7E7E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607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/>
      <p:bldP spid="14" grpId="0"/>
      <p:bldP spid="15" grpId="0" animBg="1"/>
      <p:bldP spid="16" grpId="0" animBg="1"/>
      <p:bldP spid="17" grpId="0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素雅黑白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7|0.8|0.8|0.6|0.7|0.7|0.6|0.7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8|0.9|0.6|1.2|0.7|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5|0.4|0.6|0.5|0.7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9|1.2|0.6|0.5|0.8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7|0.7|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8|0.7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7|1.2|0.9|0.7|0.7|0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8|2|0.6|0.9|0.9|0.7|0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7|0.7|0.7|2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0.8|0.6|0.6|0.8|0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6|0.6|0.6|0.6|0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9|0.7|0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7|0.6|0.6|0.9|0.6|0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8|1.9|0.4|0.6|0.5|0.6|0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6|0.6|0.6|0.5|0.6|0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7|0.6|0.6|0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6|0.7|0.7|0.7|0.7|0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8|0.5|0.6|0.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|1|0.7|0.5|0.6|0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6|0.9|0.8|0.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3|1.2|0.5|0.6|0.5|0.5|0.6|0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5|0.5|1|0.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0.8|0.7|0.9|0.7|0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7|0.6|0.6|0.6|0.5|0.4|0.6|0.4|0.7|0.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1536</Words>
  <Application>Microsoft Office PowerPoint</Application>
  <PresentationFormat>宽屏</PresentationFormat>
  <Paragraphs>147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包图简圆体</vt:lpstr>
      <vt:lpstr>等线</vt:lpstr>
      <vt:lpstr>时尚中黑简体</vt:lpstr>
      <vt:lpstr>思源黑体 CN Light</vt:lpstr>
      <vt:lpstr>思源黑体 CN Medium</vt:lpstr>
      <vt:lpstr>思源黑体 CN Normal</vt:lpstr>
      <vt:lpstr>微软雅黑</vt:lpstr>
      <vt:lpstr>字魂36号-正文宋楷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简约素雅黑白商务PPT模板</dc:title>
  <dc:creator/>
  <dc:description>http://www.ypppt.com/</dc:description>
  <cp:lastModifiedBy>faith123</cp:lastModifiedBy>
  <cp:revision>192</cp:revision>
  <dcterms:created xsi:type="dcterms:W3CDTF">2019-09-18T02:31:44Z</dcterms:created>
  <dcterms:modified xsi:type="dcterms:W3CDTF">2019-11-15T02:39:40Z</dcterms:modified>
</cp:coreProperties>
</file>