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83" r:id="rId16"/>
    <p:sldId id="272" r:id="rId17"/>
    <p:sldId id="273" r:id="rId18"/>
    <p:sldId id="284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BDD9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6" autoAdjust="0"/>
  </p:normalViewPr>
  <p:slideViewPr>
    <p:cSldViewPr snapToGrid="0">
      <p:cViewPr varScale="1">
        <p:scale>
          <a:sx n="85" d="100"/>
          <a:sy n="85" d="100"/>
        </p:scale>
        <p:origin x="18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8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Sheet1!$A$2:$A$9</c:f>
              <c:strCache>
                <c:ptCount val="8"/>
                <c:pt idx="0">
                  <c:v>财务部</c:v>
                </c:pt>
                <c:pt idx="1">
                  <c:v>人事部</c:v>
                </c:pt>
                <c:pt idx="2">
                  <c:v>项目组1</c:v>
                </c:pt>
                <c:pt idx="3">
                  <c:v>项目组2</c:v>
                </c:pt>
                <c:pt idx="4">
                  <c:v>品管部</c:v>
                </c:pt>
                <c:pt idx="5">
                  <c:v>客服部</c:v>
                </c:pt>
                <c:pt idx="6">
                  <c:v>技术部</c:v>
                </c:pt>
                <c:pt idx="7">
                  <c:v>营销部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0.05</c:v>
                </c:pt>
                <c:pt idx="1">
                  <c:v>0.05</c:v>
                </c:pt>
                <c:pt idx="2">
                  <c:v>0.15</c:v>
                </c:pt>
                <c:pt idx="3">
                  <c:v>0.2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Sheet1!$A$2:$A$9</c:f>
              <c:strCache>
                <c:ptCount val="8"/>
                <c:pt idx="0">
                  <c:v>法务</c:v>
                </c:pt>
                <c:pt idx="1">
                  <c:v>文员</c:v>
                </c:pt>
                <c:pt idx="2">
                  <c:v>ERP</c:v>
                </c:pt>
                <c:pt idx="3">
                  <c:v>企划类</c:v>
                </c:pt>
                <c:pt idx="4">
                  <c:v>采购</c:v>
                </c:pt>
                <c:pt idx="5">
                  <c:v>人事主管</c:v>
                </c:pt>
                <c:pt idx="6">
                  <c:v>技术人员</c:v>
                </c:pt>
                <c:pt idx="7">
                  <c:v>文员秘书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0.05</c:v>
                </c:pt>
                <c:pt idx="1">
                  <c:v>0.05</c:v>
                </c:pt>
                <c:pt idx="2">
                  <c:v>0.15</c:v>
                </c:pt>
                <c:pt idx="3">
                  <c:v>0.2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 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0.05</c:v>
                </c:pt>
                <c:pt idx="1">
                  <c:v>0.05</c:v>
                </c:pt>
                <c:pt idx="2">
                  <c:v>0.07</c:v>
                </c:pt>
                <c:pt idx="3">
                  <c:v>0.12</c:v>
                </c:pt>
                <c:pt idx="4">
                  <c:v>0.06</c:v>
                </c:pt>
                <c:pt idx="5">
                  <c:v>0.1</c:v>
                </c:pt>
                <c:pt idx="6">
                  <c:v>0.07</c:v>
                </c:pt>
                <c:pt idx="7">
                  <c:v>0.07</c:v>
                </c:pt>
                <c:pt idx="8">
                  <c:v>0.08</c:v>
                </c:pt>
                <c:pt idx="9">
                  <c:v>0.08</c:v>
                </c:pt>
                <c:pt idx="10">
                  <c:v>0.04</c:v>
                </c:pt>
                <c:pt idx="11">
                  <c:v>0.06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694833184"/>
        <c:axId val="694833744"/>
      </c:lineChart>
      <c:catAx>
        <c:axId val="69483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94833744"/>
        <c:crosses val="autoZero"/>
        <c:auto val="1"/>
        <c:lblAlgn val="ctr"/>
        <c:lblOffset val="100"/>
        <c:noMultiLvlLbl val="0"/>
      </c:catAx>
      <c:valAx>
        <c:axId val="69483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9483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996544281574"/>
          <c:y val="0"/>
          <c:w val="0.603791410790938"/>
          <c:h val="0.93512774540356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 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0.05</c:v>
                </c:pt>
                <c:pt idx="1">
                  <c:v>0.05</c:v>
                </c:pt>
                <c:pt idx="2">
                  <c:v>0.07</c:v>
                </c:pt>
                <c:pt idx="3">
                  <c:v>0.12</c:v>
                </c:pt>
                <c:pt idx="4">
                  <c:v>0.06</c:v>
                </c:pt>
                <c:pt idx="5">
                  <c:v>0.1</c:v>
                </c:pt>
                <c:pt idx="6">
                  <c:v>0.07</c:v>
                </c:pt>
                <c:pt idx="7">
                  <c:v>0.07</c:v>
                </c:pt>
                <c:pt idx="8">
                  <c:v>0.08</c:v>
                </c:pt>
                <c:pt idx="9">
                  <c:v>0.08</c:v>
                </c:pt>
                <c:pt idx="10">
                  <c:v>0.04</c:v>
                </c:pt>
                <c:pt idx="11">
                  <c:v>0.06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694835984"/>
        <c:axId val="694836544"/>
      </c:lineChart>
      <c:catAx>
        <c:axId val="69483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94836544"/>
        <c:crosses val="autoZero"/>
        <c:auto val="1"/>
        <c:lblAlgn val="ctr"/>
        <c:lblOffset val="100"/>
        <c:noMultiLvlLbl val="0"/>
      </c:catAx>
      <c:valAx>
        <c:axId val="69483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9483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8037994100788"/>
          <c:y val="0.468541572869004"/>
          <c:w val="0.128399514318348"/>
          <c:h val="0.0567317481416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4F30-2446-4435-9842-BA91BF5BF9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1688D-B985-405A-8DAF-C7480541D2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6094A-D703-4CC8-AE84-E494F58352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B6FCA-1B3F-4877-B65E-E04B4A04D9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.jpeg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7.jpeg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PA_组合 20"/>
          <p:cNvGrpSpPr/>
          <p:nvPr>
            <p:custDataLst>
              <p:tags r:id="rId1"/>
            </p:custDataLst>
          </p:nvPr>
        </p:nvGrpSpPr>
        <p:grpSpPr>
          <a:xfrm>
            <a:off x="720914" y="-5315396"/>
            <a:ext cx="24999572" cy="8744396"/>
            <a:chOff x="2311891" y="-2095946"/>
            <a:chExt cx="17483744" cy="6115496"/>
          </a:xfrm>
        </p:grpSpPr>
        <p:sp>
          <p:nvSpPr>
            <p:cNvPr id="20" name="流程图: 存储数据 19"/>
            <p:cNvSpPr/>
            <p:nvPr/>
          </p:nvSpPr>
          <p:spPr>
            <a:xfrm rot="18948634">
              <a:off x="2798509" y="-1338786"/>
              <a:ext cx="15667110" cy="5358336"/>
            </a:xfrm>
            <a:prstGeom prst="flowChartOnlineStorage">
              <a:avLst/>
            </a:prstGeom>
            <a:blipFill dpi="0" rotWithShape="0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311891" y="-2095946"/>
              <a:ext cx="17483744" cy="6115495"/>
              <a:chOff x="3959318" y="-567289"/>
              <a:chExt cx="13426890" cy="4696481"/>
            </a:xfrm>
          </p:grpSpPr>
          <p:sp>
            <p:nvSpPr>
              <p:cNvPr id="16" name="流程图: 存储数据 15"/>
              <p:cNvSpPr/>
              <p:nvPr/>
            </p:nvSpPr>
            <p:spPr>
              <a:xfrm rot="18948634">
                <a:off x="4333022" y="14182"/>
                <a:ext cx="12031780" cy="4115010"/>
              </a:xfrm>
              <a:prstGeom prst="flowChartOnlineStorage">
                <a:avLst/>
              </a:prstGeom>
              <a:gradFill flip="none" rotWithShape="1">
                <a:gsLst>
                  <a:gs pos="11000">
                    <a:srgbClr val="0070C0"/>
                  </a:gs>
                  <a:gs pos="44000">
                    <a:srgbClr val="00B0F0">
                      <a:lumMod val="95000"/>
                      <a:lumOff val="5000"/>
                      <a:alpha val="10000"/>
                    </a:srgbClr>
                  </a:gs>
                  <a:gs pos="77000">
                    <a:srgbClr val="9900CC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流程图: 存储数据 16"/>
              <p:cNvSpPr/>
              <p:nvPr/>
            </p:nvSpPr>
            <p:spPr>
              <a:xfrm rot="18948634">
                <a:off x="3959318" y="-567289"/>
                <a:ext cx="13426890" cy="4592154"/>
              </a:xfrm>
              <a:prstGeom prst="flowChartOnlineStorage">
                <a:avLst/>
              </a:prstGeom>
              <a:noFill/>
              <a:ln>
                <a:gradFill>
                  <a:gsLst>
                    <a:gs pos="0">
                      <a:srgbClr val="0070C0"/>
                    </a:gs>
                    <a:gs pos="50000">
                      <a:srgbClr val="00B0F0"/>
                    </a:gs>
                    <a:gs pos="100000">
                      <a:srgbClr val="9900C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PA_Flowchart: Stored Data 18"/>
          <p:cNvSpPr/>
          <p:nvPr>
            <p:custDataLst>
              <p:tags r:id="rId3"/>
            </p:custDataLst>
          </p:nvPr>
        </p:nvSpPr>
        <p:spPr>
          <a:xfrm rot="18948634">
            <a:off x="-174576" y="-1339707"/>
            <a:ext cx="7834268" cy="2679412"/>
          </a:xfrm>
          <a:prstGeom prst="flowChartOnlineStorag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PA_矩形 4"/>
          <p:cNvSpPr/>
          <p:nvPr>
            <p:custDataLst>
              <p:tags r:id="rId4"/>
            </p:custDataLst>
          </p:nvPr>
        </p:nvSpPr>
        <p:spPr>
          <a:xfrm>
            <a:off x="4778777" y="1815558"/>
            <a:ext cx="706475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</a:t>
            </a:r>
            <a:r>
              <a:rPr lang="zh-CN" altLang="en-US" sz="115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ersonnel</a:t>
            </a:r>
            <a:endParaRPr lang="zh-CN" altLang="en-US" sz="115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PA_文本框 1"/>
          <p:cNvSpPr txBox="1"/>
          <p:nvPr>
            <p:custDataLst>
              <p:tags r:id="rId5"/>
            </p:custDataLst>
          </p:nvPr>
        </p:nvSpPr>
        <p:spPr>
          <a:xfrm>
            <a:off x="5116317" y="4758704"/>
            <a:ext cx="5615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pc="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Personnel department year-end summary</a:t>
            </a:r>
            <a:endParaRPr lang="zh-CN" altLang="en-US" sz="1600" spc="3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5" name="PA_文本框 5"/>
          <p:cNvSpPr txBox="1"/>
          <p:nvPr>
            <p:custDataLst>
              <p:tags r:id="rId6"/>
            </p:custDataLst>
          </p:nvPr>
        </p:nvSpPr>
        <p:spPr>
          <a:xfrm>
            <a:off x="6475988" y="4008334"/>
            <a:ext cx="2879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人事部年终总结</a:t>
            </a:r>
            <a:endParaRPr lang="zh-CN" altLang="en-US" sz="2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PA_文本框 25"/>
          <p:cNvSpPr txBox="1"/>
          <p:nvPr>
            <p:custDataLst>
              <p:tags r:id="rId7"/>
            </p:custDataLst>
          </p:nvPr>
        </p:nvSpPr>
        <p:spPr>
          <a:xfrm>
            <a:off x="6947374" y="5232074"/>
            <a:ext cx="196936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sz="1400" b="1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sz="1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hilter - Adventure Time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3103084" y="1141362"/>
            <a:ext cx="2001756" cy="2001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: 存储数据 33"/>
          <p:cNvSpPr/>
          <p:nvPr/>
        </p:nvSpPr>
        <p:spPr>
          <a:xfrm rot="18948634">
            <a:off x="2757206" y="-2466190"/>
            <a:ext cx="17844232" cy="6102938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3519948" y="3578942"/>
            <a:ext cx="8672052" cy="0"/>
          </a:xfrm>
          <a:prstGeom prst="line">
            <a:avLst/>
          </a:prstGeom>
          <a:ln>
            <a:gradFill flip="none" rotWithShape="1">
              <a:gsLst>
                <a:gs pos="0">
                  <a:schemeClr val="bg2"/>
                </a:gs>
                <a:gs pos="5100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-609601" y="449825"/>
            <a:ext cx="5958350" cy="5958350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51000">
                <a:srgbClr val="33BDD9">
                  <a:alpha val="90000"/>
                </a:srgbClr>
              </a:gs>
              <a:gs pos="96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 rot="620788">
            <a:off x="-800101" y="-1829619"/>
            <a:ext cx="8455743" cy="13280559"/>
          </a:xfrm>
          <a:prstGeom prst="rect">
            <a:avLst/>
          </a:prstGeom>
          <a:noFill/>
          <a:effectLst>
            <a:outerShdw blurRad="1524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85700" dirty="0">
                <a:blipFill dpi="0" rotWithShape="1">
                  <a:blip r:embed="rId1"/>
                  <a:srcRect/>
                  <a:stretch>
                    <a:fillRect r="-20000"/>
                  </a:stretch>
                </a:blipFill>
                <a:latin typeface="Franklin Gothic Heavy" panose="020B0903020102020204" pitchFamily="34" charset="0"/>
              </a:rPr>
              <a:t>C</a:t>
            </a:r>
            <a:endParaRPr lang="zh-CN" altLang="en-US" sz="85700" dirty="0">
              <a:blipFill dpi="0" rotWithShape="1">
                <a:blip r:embed="rId1"/>
                <a:srcRect/>
                <a:stretch>
                  <a:fillRect r="-20000"/>
                </a:stretch>
              </a:blipFill>
              <a:latin typeface="Franklin Gothic Heavy" panose="020B09030201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867525" y="1514475"/>
            <a:ext cx="0" cy="2076450"/>
          </a:xfrm>
          <a:prstGeom prst="line">
            <a:avLst/>
          </a:prstGeom>
          <a:ln>
            <a:gradFill flip="none" rotWithShape="1">
              <a:gsLst>
                <a:gs pos="0">
                  <a:schemeClr val="bg2"/>
                </a:gs>
                <a:gs pos="51000">
                  <a:schemeClr val="accent2"/>
                </a:gs>
                <a:gs pos="91000">
                  <a:schemeClr val="accent4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077200" y="3578942"/>
            <a:ext cx="0" cy="2076450"/>
          </a:xfrm>
          <a:prstGeom prst="line">
            <a:avLst/>
          </a:prstGeom>
          <a:ln>
            <a:gradFill flip="none" rotWithShape="1">
              <a:gsLst>
                <a:gs pos="0">
                  <a:schemeClr val="bg2"/>
                </a:gs>
                <a:gs pos="51000">
                  <a:schemeClr val="accent2"/>
                </a:gs>
                <a:gs pos="91000">
                  <a:schemeClr val="accent4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267825" y="1514475"/>
            <a:ext cx="0" cy="2076450"/>
          </a:xfrm>
          <a:prstGeom prst="line">
            <a:avLst/>
          </a:prstGeom>
          <a:ln>
            <a:gradFill flip="none" rotWithShape="1">
              <a:gsLst>
                <a:gs pos="0">
                  <a:schemeClr val="bg2"/>
                </a:gs>
                <a:gs pos="51000">
                  <a:schemeClr val="accent2"/>
                </a:gs>
                <a:gs pos="91000">
                  <a:schemeClr val="accent4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í$1iďê"/>
          <p:cNvGrpSpPr/>
          <p:nvPr/>
        </p:nvGrpSpPr>
        <p:grpSpPr>
          <a:xfrm>
            <a:off x="7079886" y="1783206"/>
            <a:ext cx="1928427" cy="1644253"/>
            <a:chOff x="1094979" y="3371632"/>
            <a:chExt cx="1928427" cy="1644253"/>
          </a:xfrm>
        </p:grpSpPr>
        <p:sp>
          <p:nvSpPr>
            <p:cNvPr id="26" name="íşlïḍê"/>
            <p:cNvSpPr txBox="1"/>
            <p:nvPr/>
          </p:nvSpPr>
          <p:spPr>
            <a:xfrm>
              <a:off x="1127448" y="3371632"/>
              <a:ext cx="565860" cy="61555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en-US" altLang="zh-CN" sz="4000" b="1" dirty="0">
                  <a:solidFill>
                    <a:srgbClr val="9900CC"/>
                  </a:solidFill>
                  <a:latin typeface="Impact" panose="020B0806030902050204" pitchFamily="34" charset="0"/>
                </a:rPr>
                <a:t>01.</a:t>
              </a:r>
              <a:endParaRPr lang="en-US" altLang="zh-CN" sz="4000" b="1" dirty="0">
                <a:solidFill>
                  <a:srgbClr val="9900CC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íṡlíḓe"/>
            <p:cNvSpPr/>
            <p:nvPr/>
          </p:nvSpPr>
          <p:spPr>
            <a:xfrm>
              <a:off x="1094979" y="4135586"/>
              <a:ext cx="1928427" cy="880299"/>
            </a:xfrm>
            <a:prstGeom prst="rect">
              <a:avLst/>
            </a:prstGeom>
          </p:spPr>
          <p:txBody>
            <a:bodyPr wrap="square" lIns="90000" tIns="46800" rIns="90000" bIns="46800">
              <a:normAutofit fontScale="92500"/>
            </a:bodyPr>
            <a:lstStyle/>
            <a:p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2019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年度人事业</a:t>
              </a:r>
              <a:endPara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  <a:p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务盘点</a:t>
              </a:r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28" name="iŝḷíḑè"/>
          <p:cNvGrpSpPr/>
          <p:nvPr/>
        </p:nvGrpSpPr>
        <p:grpSpPr>
          <a:xfrm>
            <a:off x="8191500" y="3996074"/>
            <a:ext cx="3136674" cy="1497379"/>
            <a:chOff x="995529" y="3371632"/>
            <a:chExt cx="3136674" cy="1497379"/>
          </a:xfrm>
        </p:grpSpPr>
        <p:sp>
          <p:nvSpPr>
            <p:cNvPr id="29" name="ïṧ1íďe"/>
            <p:cNvSpPr txBox="1"/>
            <p:nvPr/>
          </p:nvSpPr>
          <p:spPr>
            <a:xfrm>
              <a:off x="1127448" y="3371632"/>
              <a:ext cx="565860" cy="61555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en-US" altLang="zh-CN" sz="4000" b="1" dirty="0">
                  <a:solidFill>
                    <a:srgbClr val="33BDD9"/>
                  </a:solidFill>
                  <a:latin typeface="Impact" panose="020B0806030902050204" pitchFamily="34" charset="0"/>
                </a:rPr>
                <a:t>02.</a:t>
              </a:r>
              <a:endParaRPr lang="en-US" altLang="zh-CN" sz="4000" b="1" dirty="0">
                <a:solidFill>
                  <a:srgbClr val="33BDD9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ïṩļïḍê"/>
            <p:cNvSpPr/>
            <p:nvPr/>
          </p:nvSpPr>
          <p:spPr bwMode="auto">
            <a:xfrm>
              <a:off x="995529" y="3988712"/>
              <a:ext cx="3136674" cy="880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存在的问题及需</a:t>
              </a:r>
              <a:endParaRPr lang="en-US" altLang="zh-CN" sz="19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  <a:p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改进之处</a:t>
              </a:r>
              <a:endPara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31" name="îŝḻîḓè"/>
          <p:cNvGrpSpPr/>
          <p:nvPr/>
        </p:nvGrpSpPr>
        <p:grpSpPr>
          <a:xfrm>
            <a:off x="9409136" y="1796303"/>
            <a:ext cx="2270185" cy="1725998"/>
            <a:chOff x="999732" y="3371632"/>
            <a:chExt cx="2270185" cy="1725998"/>
          </a:xfrm>
        </p:grpSpPr>
        <p:sp>
          <p:nvSpPr>
            <p:cNvPr id="32" name="îṧḷiḑê"/>
            <p:cNvSpPr txBox="1"/>
            <p:nvPr/>
          </p:nvSpPr>
          <p:spPr>
            <a:xfrm>
              <a:off x="1127448" y="3371632"/>
              <a:ext cx="565860" cy="61555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>
              <a:defPPr>
                <a:defRPr lang="zh-CN"/>
              </a:defPPr>
              <a:lvl1pPr algn="r">
                <a:defRPr sz="400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defRPr>
              </a:lvl1pPr>
            </a:lstStyle>
            <a:p>
              <a:r>
                <a:rPr lang="en-US" altLang="zh-CN" b="1" dirty="0">
                  <a:solidFill>
                    <a:srgbClr val="0070C0"/>
                  </a:solidFill>
                </a:rPr>
                <a:t>03.</a:t>
              </a:r>
              <a:endParaRPr lang="en-US" altLang="zh-CN" b="1" dirty="0">
                <a:solidFill>
                  <a:srgbClr val="0070C0"/>
                </a:solidFill>
              </a:endParaRPr>
            </a:p>
          </p:txBody>
        </p:sp>
        <p:sp>
          <p:nvSpPr>
            <p:cNvPr id="33" name="îş1iḓê"/>
            <p:cNvSpPr/>
            <p:nvPr/>
          </p:nvSpPr>
          <p:spPr bwMode="auto">
            <a:xfrm>
              <a:off x="999732" y="4120060"/>
              <a:ext cx="2270185" cy="977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en-US" altLang="zh-CN" sz="19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2020</a:t>
              </a:r>
              <a:r>
                <a:rPr lang="zh-CN" altLang="en-US" sz="1900" b="1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年人事工作计划目标</a:t>
              </a:r>
              <a:endParaRPr lang="zh-CN" altLang="en-US" sz="19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存储数据 10"/>
          <p:cNvSpPr/>
          <p:nvPr/>
        </p:nvSpPr>
        <p:spPr>
          <a:xfrm rot="8272593">
            <a:off x="-12588646" y="3929380"/>
            <a:ext cx="19598196" cy="6702814"/>
          </a:xfrm>
          <a:prstGeom prst="flowChartOnlineStorag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33" y="1277640"/>
            <a:ext cx="7197212" cy="4798142"/>
          </a:xfrm>
          <a:prstGeom prst="rect">
            <a:avLst/>
          </a:prstGeom>
          <a:effectLst>
            <a:outerShdw blurRad="1117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7845640" y="2019115"/>
            <a:ext cx="21270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745100" y="1277640"/>
            <a:ext cx="488271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pc="600" dirty="0"/>
              <a:t>PART-01</a:t>
            </a:r>
            <a:endParaRPr lang="en-US" altLang="zh-CN" sz="2800" b="1" spc="600" dirty="0"/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20XX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年度人事业务盘点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4" name="流程图: 存储数据 13"/>
          <p:cNvSpPr/>
          <p:nvPr/>
        </p:nvSpPr>
        <p:spPr>
          <a:xfrm rot="8272593">
            <a:off x="-13498493" y="4014892"/>
            <a:ext cx="20823042" cy="7121726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840259" y="2845384"/>
            <a:ext cx="2692400" cy="222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Personnel department year-end summary. Personnel department year-end summary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70294" y="1498821"/>
            <a:ext cx="6161104" cy="3897696"/>
            <a:chOff x="772357" y="1404168"/>
            <a:chExt cx="6161104" cy="3897696"/>
          </a:xfrm>
        </p:grpSpPr>
        <p:grpSp>
          <p:nvGrpSpPr>
            <p:cNvPr id="54" name="组合 53"/>
            <p:cNvGrpSpPr/>
            <p:nvPr/>
          </p:nvGrpSpPr>
          <p:grpSpPr>
            <a:xfrm>
              <a:off x="1375391" y="1404168"/>
              <a:ext cx="5558070" cy="3897696"/>
              <a:chOff x="850576" y="2092419"/>
              <a:chExt cx="4050931" cy="2840788"/>
            </a:xfrm>
          </p:grpSpPr>
          <p:grpSp>
            <p:nvGrpSpPr>
              <p:cNvPr id="2" name="e90c2777-9e03-4da2-b6d2-406595fe2373" descr="lgsAAB+LCAAAAAAABADlVMtu2zAQ/Be2vRmBpLgx4puSwo1RpAlqIz0UPrDS2mJDkQa1CtwY+veSEilLtZzItzxu9nJWO7MczpZ8xL9rIGMyS6nCL4yuFE2nCCkZkGlMxiLnfEAumIiZWH1VMl9nZPxrW7c1T34yTC4ll8r0CoaM8jvKcw3bwzvY3vnNcskimCeQgsPMmcBQxLOExhrhnXiaj2KrBAVkmS3c/P4DETbaxp8NKs8S/c0Pk8kwGJ2FoflYOcYrCkMxho3+7YrEDbQczRY6xZqDplZbvqV6dYCgOvS2WnbAgdGbAYZRBAIt80pQWd/T6ejXQ/VW1vBdf84wJRc0ui8rvtut/bfYE6lJ6JGtYjF4eVKDQ1JLdXPYYF9xiw55tW0rHz5rWwe7ZoKleWphJd1rummUfK8qsjjm0IRNhV7GQz3BN7XqolDpAROpUop64NYrPu3ex+j8xOtyrOPT17G3MkMmxXEXaZuaV3kHCllEecjZSqR61aZLIkoTG1dSsUcpsH2s9QFGiT7/BrC2C5yxRz1wSXkGTb+aS3bqajv/AE6RPbQQrZpPDnnlP9ihp7HbTss/1ZKfeBzGhcet1HQ099l1+UcZ31Lo4v2k719MXI/ace2FZ+ennXHtv8W4DlqeDN5yXPcV95rjejhsxrX/7uI66BPXQb+4Pvw0XllcB33jelH8AxjypheWCwAA"/>
              <p:cNvGrpSpPr>
                <a:grpSpLocks noChangeAspect="1"/>
              </p:cNvGrpSpPr>
              <p:nvPr/>
            </p:nvGrpSpPr>
            <p:grpSpPr>
              <a:xfrm>
                <a:off x="850576" y="2107565"/>
                <a:ext cx="888539" cy="2825642"/>
                <a:chOff x="4454675" y="1463039"/>
                <a:chExt cx="1984225" cy="2825642"/>
              </a:xfrm>
            </p:grpSpPr>
            <p:sp>
              <p:nvSpPr>
                <p:cNvPr id="3" name="ExtraShape"/>
                <p:cNvSpPr/>
                <p:nvPr/>
              </p:nvSpPr>
              <p:spPr>
                <a:xfrm flipH="1">
                  <a:off x="4454675" y="3328635"/>
                  <a:ext cx="1984225" cy="107447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" name="BackShape1"/>
                <p:cNvSpPr/>
                <p:nvPr/>
              </p:nvSpPr>
              <p:spPr>
                <a:xfrm>
                  <a:off x="4709541" y="3265548"/>
                  <a:ext cx="701446" cy="158830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5" name="BackShape2"/>
                <p:cNvSpPr/>
                <p:nvPr/>
              </p:nvSpPr>
              <p:spPr>
                <a:xfrm>
                  <a:off x="5464424" y="3265548"/>
                  <a:ext cx="701446" cy="158830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6" name="MaskShape"/>
                <p:cNvSpPr/>
                <p:nvPr/>
              </p:nvSpPr>
              <p:spPr>
                <a:xfrm>
                  <a:off x="4662059" y="3265548"/>
                  <a:ext cx="1552302" cy="15882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7" name="RelativeShape1"/>
                <p:cNvSpPr/>
                <p:nvPr/>
              </p:nvSpPr>
              <p:spPr>
                <a:xfrm>
                  <a:off x="4709541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8" name="ValueShape1"/>
                <p:cNvSpPr/>
                <p:nvPr/>
              </p:nvSpPr>
              <p:spPr>
                <a:xfrm>
                  <a:off x="4709541" y="1731500"/>
                  <a:ext cx="701446" cy="1523429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0" name="RelativeShape2"/>
                <p:cNvSpPr/>
                <p:nvPr/>
              </p:nvSpPr>
              <p:spPr>
                <a:xfrm>
                  <a:off x="5464424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1" name="ValueShape2"/>
                <p:cNvSpPr/>
                <p:nvPr/>
              </p:nvSpPr>
              <p:spPr>
                <a:xfrm>
                  <a:off x="5464424" y="2223248"/>
                  <a:ext cx="701446" cy="1031682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3" name="CustomText1"/>
                <p:cNvSpPr/>
                <p:nvPr/>
              </p:nvSpPr>
              <p:spPr>
                <a:xfrm>
                  <a:off x="4624868" y="4104683"/>
                  <a:ext cx="1643840" cy="18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altLang="zh-CN" sz="1400" b="1" dirty="0"/>
                    <a:t>2016</a:t>
                  </a:r>
                  <a:endParaRPr lang="en-US" altLang="zh-CN" sz="1400" b="1" dirty="0"/>
                </a:p>
              </p:txBody>
            </p:sp>
            <p:cxnSp>
              <p:nvCxnSpPr>
                <p:cNvPr id="14" name="LineShape"/>
                <p:cNvCxnSpPr/>
                <p:nvPr/>
              </p:nvCxnSpPr>
              <p:spPr>
                <a:xfrm flipH="1">
                  <a:off x="4454676" y="3986701"/>
                  <a:ext cx="1984224" cy="0"/>
                </a:xfrm>
                <a:prstGeom prst="straightConnector1">
                  <a:avLst/>
                </a:prstGeom>
                <a:noFill/>
                <a:ln w="3175" cap="flat" cmpd="sng">
                  <a:solidFill>
                    <a:schemeClr val="tx1">
                      <a:lumMod val="20000"/>
                      <a:lumOff val="80000"/>
                    </a:schemeClr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5" name="e90c2777-9e03-4da2-b6d2-406595fe2373" descr="lgsAAB+LCAAAAAAABADlVMtu2zAQ/Be2vRmBpLgx4puSwo1RpAlqIz0UPrDS2mJDkQa1CtwY+veSEilLtZzItzxu9nJWO7MczpZ8xL9rIGMyS6nCL4yuFE2nCCkZkGlMxiLnfEAumIiZWH1VMl9nZPxrW7c1T34yTC4ll8r0CoaM8jvKcw3bwzvY3vnNcskimCeQgsPMmcBQxLOExhrhnXiaj2KrBAVkmS3c/P4DETbaxp8NKs8S/c0Pk8kwGJ2FoflYOcYrCkMxho3+7YrEDbQczRY6xZqDplZbvqV6dYCgOvS2WnbAgdGbAYZRBAIt80pQWd/T6ejXQ/VW1vBdf84wJRc0ui8rvtut/bfYE6lJ6JGtYjF4eVKDQ1JLdXPYYF9xiw55tW0rHz5rWwe7ZoKleWphJd1rummUfK8qsjjm0IRNhV7GQz3BN7XqolDpAROpUop64NYrPu3ex+j8xOtyrOPT17G3MkMmxXEXaZuaV3kHCllEecjZSqR61aZLIkoTG1dSsUcpsH2s9QFGiT7/BrC2C5yxRz1wSXkGTb+aS3bqajv/AE6RPbQQrZpPDnnlP9ihp7HbTss/1ZKfeBzGhcet1HQ099l1+UcZ31Lo4v2k719MXI/ace2FZ+ennXHtv8W4DlqeDN5yXPcV95rjejhsxrX/7uI66BPXQb+4Pvw0XllcB33jelH8AxjypheWCwAA"/>
              <p:cNvGrpSpPr>
                <a:grpSpLocks noChangeAspect="1"/>
              </p:cNvGrpSpPr>
              <p:nvPr/>
            </p:nvGrpSpPr>
            <p:grpSpPr>
              <a:xfrm>
                <a:off x="1907418" y="2107565"/>
                <a:ext cx="888539" cy="2825642"/>
                <a:chOff x="4454675" y="1463039"/>
                <a:chExt cx="1984225" cy="2825642"/>
              </a:xfrm>
            </p:grpSpPr>
            <p:sp>
              <p:nvSpPr>
                <p:cNvPr id="16" name="ExtraShape"/>
                <p:cNvSpPr/>
                <p:nvPr/>
              </p:nvSpPr>
              <p:spPr>
                <a:xfrm flipH="1">
                  <a:off x="4454675" y="3328635"/>
                  <a:ext cx="1984225" cy="107447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7" name="BackShape1"/>
                <p:cNvSpPr/>
                <p:nvPr/>
              </p:nvSpPr>
              <p:spPr>
                <a:xfrm>
                  <a:off x="4709541" y="3265548"/>
                  <a:ext cx="701446" cy="158830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8" name="BackShape2"/>
                <p:cNvSpPr/>
                <p:nvPr/>
              </p:nvSpPr>
              <p:spPr>
                <a:xfrm>
                  <a:off x="5464424" y="3265548"/>
                  <a:ext cx="701446" cy="158830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19" name="MaskShape"/>
                <p:cNvSpPr/>
                <p:nvPr/>
              </p:nvSpPr>
              <p:spPr>
                <a:xfrm>
                  <a:off x="4662059" y="3265548"/>
                  <a:ext cx="1552302" cy="15882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20" name="RelativeShape1"/>
                <p:cNvSpPr/>
                <p:nvPr/>
              </p:nvSpPr>
              <p:spPr>
                <a:xfrm>
                  <a:off x="4709541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21" name="ValueShape1"/>
                <p:cNvSpPr/>
                <p:nvPr/>
              </p:nvSpPr>
              <p:spPr>
                <a:xfrm>
                  <a:off x="4709541" y="1839336"/>
                  <a:ext cx="701446" cy="1415593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23" name="RelativeShape2"/>
                <p:cNvSpPr/>
                <p:nvPr/>
              </p:nvSpPr>
              <p:spPr>
                <a:xfrm>
                  <a:off x="5464424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24" name="ValueShape2"/>
                <p:cNvSpPr/>
                <p:nvPr/>
              </p:nvSpPr>
              <p:spPr>
                <a:xfrm>
                  <a:off x="5464424" y="2093842"/>
                  <a:ext cx="701446" cy="1161088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26" name="CustomText1"/>
                <p:cNvSpPr/>
                <p:nvPr/>
              </p:nvSpPr>
              <p:spPr>
                <a:xfrm>
                  <a:off x="4624868" y="4104683"/>
                  <a:ext cx="1643840" cy="18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altLang="zh-CN" sz="1400" b="1" dirty="0"/>
                    <a:t>2016</a:t>
                  </a:r>
                  <a:endParaRPr lang="en-US" altLang="zh-CN" sz="1400" b="1" dirty="0"/>
                </a:p>
              </p:txBody>
            </p:sp>
            <p:cxnSp>
              <p:nvCxnSpPr>
                <p:cNvPr id="27" name="LineShape"/>
                <p:cNvCxnSpPr/>
                <p:nvPr/>
              </p:nvCxnSpPr>
              <p:spPr>
                <a:xfrm flipH="1">
                  <a:off x="4454676" y="3986701"/>
                  <a:ext cx="1984224" cy="0"/>
                </a:xfrm>
                <a:prstGeom prst="straightConnector1">
                  <a:avLst/>
                </a:prstGeom>
                <a:noFill/>
                <a:ln w="3175" cap="flat" cmpd="sng">
                  <a:solidFill>
                    <a:schemeClr val="tx1">
                      <a:lumMod val="20000"/>
                      <a:lumOff val="80000"/>
                    </a:schemeClr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8" name="e90c2777-9e03-4da2-b6d2-406595fe2373" descr="lgsAAB+LCAAAAAAABADlVMtu2zAQ/Be2vRmBpLgx4puSwo1RpAlqIz0UPrDS2mJDkQa1CtwY+veSEilLtZzItzxu9nJWO7MczpZ8xL9rIGMyS6nCL4yuFE2nCCkZkGlMxiLnfEAumIiZWH1VMl9nZPxrW7c1T34yTC4ll8r0CoaM8jvKcw3bwzvY3vnNcskimCeQgsPMmcBQxLOExhrhnXiaj2KrBAVkmS3c/P4DETbaxp8NKs8S/c0Pk8kwGJ2FoflYOcYrCkMxho3+7YrEDbQczRY6xZqDplZbvqV6dYCgOvS2WnbAgdGbAYZRBAIt80pQWd/T6ejXQ/VW1vBdf84wJRc0ui8rvtut/bfYE6lJ6JGtYjF4eVKDQ1JLdXPYYF9xiw55tW0rHz5rWwe7ZoKleWphJd1rummUfK8qsjjm0IRNhV7GQz3BN7XqolDpAROpUop64NYrPu3ex+j8xOtyrOPT17G3MkMmxXEXaZuaV3kHCllEecjZSqR61aZLIkoTG1dSsUcpsH2s9QFGiT7/BrC2C5yxRz1wSXkGTb+aS3bqajv/AE6RPbQQrZpPDnnlP9ihp7HbTss/1ZKfeBzGhcet1HQ099l1+UcZ31Lo4v2k719MXI/ace2FZ+ennXHtv8W4DlqeDN5yXPcV95rjejhsxrX/7uI66BPXQb+4Pvw0XllcB33jelH8AxjypheWCwAA"/>
              <p:cNvGrpSpPr>
                <a:grpSpLocks noChangeAspect="1"/>
              </p:cNvGrpSpPr>
              <p:nvPr/>
            </p:nvGrpSpPr>
            <p:grpSpPr>
              <a:xfrm>
                <a:off x="2964034" y="2107565"/>
                <a:ext cx="888539" cy="2825642"/>
                <a:chOff x="4454675" y="1463039"/>
                <a:chExt cx="1984225" cy="2825642"/>
              </a:xfrm>
            </p:grpSpPr>
            <p:sp>
              <p:nvSpPr>
                <p:cNvPr id="29" name="ExtraShape"/>
                <p:cNvSpPr/>
                <p:nvPr/>
              </p:nvSpPr>
              <p:spPr>
                <a:xfrm flipH="1">
                  <a:off x="4454675" y="3328635"/>
                  <a:ext cx="1984225" cy="107447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0" name="BackShape1"/>
                <p:cNvSpPr/>
                <p:nvPr/>
              </p:nvSpPr>
              <p:spPr>
                <a:xfrm>
                  <a:off x="4709541" y="3265548"/>
                  <a:ext cx="701446" cy="158830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1" name="BackShape2"/>
                <p:cNvSpPr/>
                <p:nvPr/>
              </p:nvSpPr>
              <p:spPr>
                <a:xfrm>
                  <a:off x="5464424" y="3265548"/>
                  <a:ext cx="701446" cy="158830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2" name="MaskShape"/>
                <p:cNvSpPr/>
                <p:nvPr/>
              </p:nvSpPr>
              <p:spPr>
                <a:xfrm>
                  <a:off x="4662059" y="3265548"/>
                  <a:ext cx="1552302" cy="15882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3" name="RelativeShape1"/>
                <p:cNvSpPr/>
                <p:nvPr/>
              </p:nvSpPr>
              <p:spPr>
                <a:xfrm>
                  <a:off x="4709541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4" name="ValueShape1"/>
                <p:cNvSpPr/>
                <p:nvPr/>
              </p:nvSpPr>
              <p:spPr>
                <a:xfrm>
                  <a:off x="4709541" y="1776793"/>
                  <a:ext cx="701446" cy="1478137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6" name="RelativeShape2"/>
                <p:cNvSpPr/>
                <p:nvPr/>
              </p:nvSpPr>
              <p:spPr>
                <a:xfrm>
                  <a:off x="5464424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7" name="ValueShape2"/>
                <p:cNvSpPr/>
                <p:nvPr/>
              </p:nvSpPr>
              <p:spPr>
                <a:xfrm>
                  <a:off x="5464424" y="2145604"/>
                  <a:ext cx="701446" cy="1109325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39" name="CustomText1"/>
                <p:cNvSpPr/>
                <p:nvPr/>
              </p:nvSpPr>
              <p:spPr>
                <a:xfrm>
                  <a:off x="4624868" y="4104683"/>
                  <a:ext cx="1643840" cy="18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altLang="zh-CN" sz="1400" b="1" dirty="0"/>
                    <a:t>2016</a:t>
                  </a:r>
                  <a:endParaRPr lang="en-US" altLang="zh-CN" sz="1400" b="1" dirty="0"/>
                </a:p>
              </p:txBody>
            </p:sp>
            <p:cxnSp>
              <p:nvCxnSpPr>
                <p:cNvPr id="40" name="LineShape"/>
                <p:cNvCxnSpPr/>
                <p:nvPr/>
              </p:nvCxnSpPr>
              <p:spPr>
                <a:xfrm flipH="1">
                  <a:off x="4454676" y="3986701"/>
                  <a:ext cx="1984224" cy="0"/>
                </a:xfrm>
                <a:prstGeom prst="straightConnector1">
                  <a:avLst/>
                </a:prstGeom>
                <a:noFill/>
                <a:ln w="3175" cap="flat" cmpd="sng">
                  <a:solidFill>
                    <a:schemeClr val="tx1">
                      <a:lumMod val="20000"/>
                      <a:lumOff val="80000"/>
                    </a:schemeClr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41" name="e90c2777-9e03-4da2-b6d2-406595fe2373" descr="lgsAAB+LCAAAAAAABADlVMtu2zAQ/Be2vRmBpLgx4puSwo1RpAlqIz0UPrDS2mJDkQa1CtwY+veSEilLtZzItzxu9nJWO7MczpZ8xL9rIGMyS6nCL4yuFE2nCCkZkGlMxiLnfEAumIiZWH1VMl9nZPxrW7c1T34yTC4ll8r0CoaM8jvKcw3bwzvY3vnNcskimCeQgsPMmcBQxLOExhrhnXiaj2KrBAVkmS3c/P4DETbaxp8NKs8S/c0Pk8kwGJ2FoflYOcYrCkMxho3+7YrEDbQczRY6xZqDplZbvqV6dYCgOvS2WnbAgdGbAYZRBAIt80pQWd/T6ejXQ/VW1vBdf84wJRc0ui8rvtut/bfYE6lJ6JGtYjF4eVKDQ1JLdXPYYF9xiw55tW0rHz5rWwe7ZoKleWphJd1rummUfK8qsjjm0IRNhV7GQz3BN7XqolDpAROpUop64NYrPu3ex+j8xOtyrOPT17G3MkMmxXEXaZuaV3kHCllEecjZSqR61aZLIkoTG1dSsUcpsH2s9QFGiT7/BrC2C5yxRz1wSXkGTb+aS3bqajv/AE6RPbQQrZpPDnnlP9ihp7HbTss/1ZKfeBzGhcet1HQ099l1+UcZ31Lo4v2k719MXI/ace2FZ+ennXHtv8W4DlqeDN5yXPcV95rjejhsxrX/7uI66BPXQb+4Pvw0XllcB33jelH8AxjypheWCwAA"/>
              <p:cNvGrpSpPr>
                <a:grpSpLocks noChangeAspect="1"/>
              </p:cNvGrpSpPr>
              <p:nvPr/>
            </p:nvGrpSpPr>
            <p:grpSpPr>
              <a:xfrm>
                <a:off x="4012968" y="2092419"/>
                <a:ext cx="888539" cy="2825642"/>
                <a:chOff x="4454675" y="1463039"/>
                <a:chExt cx="1984225" cy="2825642"/>
              </a:xfrm>
            </p:grpSpPr>
            <p:sp>
              <p:nvSpPr>
                <p:cNvPr id="42" name="ExtraShape"/>
                <p:cNvSpPr/>
                <p:nvPr/>
              </p:nvSpPr>
              <p:spPr>
                <a:xfrm flipH="1">
                  <a:off x="4454675" y="3328635"/>
                  <a:ext cx="1984225" cy="107447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3" name="BackShape1"/>
                <p:cNvSpPr/>
                <p:nvPr/>
              </p:nvSpPr>
              <p:spPr>
                <a:xfrm>
                  <a:off x="4709541" y="3265548"/>
                  <a:ext cx="701446" cy="158830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4" name="BackShape2"/>
                <p:cNvSpPr/>
                <p:nvPr/>
              </p:nvSpPr>
              <p:spPr>
                <a:xfrm>
                  <a:off x="5464424" y="3265548"/>
                  <a:ext cx="701446" cy="158830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5" name="MaskShape"/>
                <p:cNvSpPr/>
                <p:nvPr/>
              </p:nvSpPr>
              <p:spPr>
                <a:xfrm>
                  <a:off x="4662059" y="3265548"/>
                  <a:ext cx="1552302" cy="158829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6" name="RelativeShape1"/>
                <p:cNvSpPr/>
                <p:nvPr/>
              </p:nvSpPr>
              <p:spPr>
                <a:xfrm>
                  <a:off x="4709541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7" name="ValueShape1"/>
                <p:cNvSpPr/>
                <p:nvPr/>
              </p:nvSpPr>
              <p:spPr>
                <a:xfrm>
                  <a:off x="4709541" y="1901934"/>
                  <a:ext cx="701446" cy="1352995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49" name="RelativeShape2"/>
                <p:cNvSpPr/>
                <p:nvPr/>
              </p:nvSpPr>
              <p:spPr>
                <a:xfrm>
                  <a:off x="5464424" y="1463039"/>
                  <a:ext cx="701446" cy="17918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50" name="ValueShape2"/>
                <p:cNvSpPr/>
                <p:nvPr/>
              </p:nvSpPr>
              <p:spPr>
                <a:xfrm>
                  <a:off x="5464424" y="2050754"/>
                  <a:ext cx="701446" cy="1204176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400" b="1"/>
                </a:p>
              </p:txBody>
            </p:sp>
            <p:sp>
              <p:nvSpPr>
                <p:cNvPr id="52" name="CustomText1"/>
                <p:cNvSpPr/>
                <p:nvPr/>
              </p:nvSpPr>
              <p:spPr>
                <a:xfrm>
                  <a:off x="4624868" y="4104683"/>
                  <a:ext cx="1643840" cy="18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altLang="zh-CN" sz="1400" b="1" dirty="0"/>
                    <a:t>2016</a:t>
                  </a:r>
                  <a:endParaRPr lang="en-US" altLang="zh-CN" sz="1400" b="1" dirty="0"/>
                </a:p>
              </p:txBody>
            </p:sp>
            <p:cxnSp>
              <p:nvCxnSpPr>
                <p:cNvPr id="53" name="LineShape"/>
                <p:cNvCxnSpPr/>
                <p:nvPr/>
              </p:nvCxnSpPr>
              <p:spPr>
                <a:xfrm flipH="1">
                  <a:off x="4454676" y="3986701"/>
                  <a:ext cx="1984224" cy="0"/>
                </a:xfrm>
                <a:prstGeom prst="straightConnector1">
                  <a:avLst/>
                </a:prstGeom>
                <a:noFill/>
                <a:ln w="3175" cap="flat" cmpd="sng">
                  <a:solidFill>
                    <a:schemeClr val="tx1">
                      <a:lumMod val="20000"/>
                      <a:lumOff val="80000"/>
                    </a:schemeClr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</p:grpSp>
        <p:sp>
          <p:nvSpPr>
            <p:cNvPr id="55" name="文本框 54"/>
            <p:cNvSpPr txBox="1"/>
            <p:nvPr/>
          </p:nvSpPr>
          <p:spPr>
            <a:xfrm>
              <a:off x="1457721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57%</a:t>
              </a:r>
              <a:endParaRPr lang="zh-CN" altLang="en-US" b="1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19550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43%</a:t>
              </a:r>
              <a:endParaRPr lang="zh-CN" altLang="en-US" b="1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928802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53%</a:t>
              </a:r>
              <a:endParaRPr lang="zh-CN" altLang="en-US" b="1" dirty="0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390631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47%</a:t>
              </a:r>
              <a:endParaRPr lang="zh-CN" altLang="en-US" b="1" dirty="0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400890" y="4358113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54%</a:t>
              </a:r>
              <a:endParaRPr lang="zh-CN" altLang="en-US" b="1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862719" y="4358113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46%</a:t>
              </a:r>
              <a:endParaRPr lang="zh-CN" altLang="en-US" b="1" dirty="0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836958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52%</a:t>
              </a:r>
              <a:endParaRPr lang="zh-CN" altLang="en-US" b="1" dirty="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298787" y="4356326"/>
              <a:ext cx="583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48%</a:t>
              </a:r>
              <a:endParaRPr lang="zh-CN" altLang="en-US" b="1" dirty="0"/>
            </a:p>
          </p:txBody>
        </p:sp>
        <p:sp>
          <p:nvSpPr>
            <p:cNvPr id="64" name="矩形 63"/>
            <p:cNvSpPr/>
            <p:nvPr/>
          </p:nvSpPr>
          <p:spPr>
            <a:xfrm>
              <a:off x="772357" y="2210541"/>
              <a:ext cx="79899" cy="799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5" name="矩形 64"/>
            <p:cNvSpPr/>
            <p:nvPr/>
          </p:nvSpPr>
          <p:spPr>
            <a:xfrm>
              <a:off x="772357" y="3561427"/>
              <a:ext cx="79899" cy="799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925391" y="2045396"/>
              <a:ext cx="4309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男</a:t>
              </a:r>
              <a:endParaRPr lang="zh-CN" altLang="en-US" b="1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24282" y="3416711"/>
              <a:ext cx="4309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女</a:t>
              </a:r>
              <a:endParaRPr lang="zh-CN" altLang="en-US" b="1" dirty="0"/>
            </a:p>
          </p:txBody>
        </p:sp>
      </p:grpSp>
      <p:sp>
        <p:nvSpPr>
          <p:cNvPr id="83" name="矩形 82"/>
          <p:cNvSpPr/>
          <p:nvPr/>
        </p:nvSpPr>
        <p:spPr>
          <a:xfrm>
            <a:off x="2956964" y="574041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b="1" kern="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男女职工比例</a:t>
            </a:r>
            <a:endParaRPr lang="zh-CN" altLang="en-US" b="1" kern="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713276" y="1887943"/>
            <a:ext cx="5043519" cy="4958172"/>
            <a:chOff x="6852318" y="1519602"/>
            <a:chExt cx="5043519" cy="4958172"/>
          </a:xfrm>
        </p:grpSpPr>
        <p:grpSp>
          <p:nvGrpSpPr>
            <p:cNvPr id="69" name="7d264139-113f-4cdb-bbcc-4b9198ccc774" descr="XAkAAB+LCAAAAAAABADllM9LwzAUx/+Xh946SX856c0hSg+KUNGD9BBI2DKarGSJTEr/d5M161LXi0fbW/ry/eZ93/tAG7hS3zWFDAqOpXpgeC0xzxXlEEBOIBO6qgJYMUGYWD/Jna73kH02vc2/+WBq844rTa1XMMVw1X1mF/qT7JkJxjV3MnSDTAkfvFKIuiIjpKK+LBeKyq++Q2hrx3OhpGnwuJMcK9OwQe01uCvIlkbXWjOhB2MK4K2Ldcrj4tkFjM5pL+yY92Sr94pToc6mV2xWR02qkXkvfWd1Hyf6vY9FmI6sZBGj4xDu6WKDa/pi3rKB3QpsKYSyH28Q13Q2h8HgbdkG/5bpHfKZRlNmGs2FaXrrM42nzDSeC9Nl7DNNpsw0mQvTZPDvTafMNP0b07L9AUZYQAFcCQAA"/>
            <p:cNvGrpSpPr>
              <a:grpSpLocks noChangeAspect="1"/>
            </p:cNvGrpSpPr>
            <p:nvPr/>
          </p:nvGrpSpPr>
          <p:grpSpPr>
            <a:xfrm>
              <a:off x="6852318" y="1519602"/>
              <a:ext cx="4958172" cy="4958172"/>
              <a:chOff x="3253599" y="1567542"/>
              <a:chExt cx="5539658" cy="5539658"/>
            </a:xfrm>
          </p:grpSpPr>
          <p:sp>
            <p:nvSpPr>
              <p:cNvPr id="70" name="空心弧 69"/>
              <p:cNvSpPr/>
              <p:nvPr/>
            </p:nvSpPr>
            <p:spPr>
              <a:xfrm>
                <a:off x="3253599" y="1567542"/>
                <a:ext cx="5539658" cy="5539658"/>
              </a:xfrm>
              <a:prstGeom prst="blockArc">
                <a:avLst>
                  <a:gd name="adj1" fmla="val 12600000"/>
                  <a:gd name="adj2" fmla="val 19800000"/>
                  <a:gd name="adj3" fmla="val 5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空心弧 70"/>
              <p:cNvSpPr/>
              <p:nvPr/>
            </p:nvSpPr>
            <p:spPr>
              <a:xfrm>
                <a:off x="3757204" y="2071147"/>
                <a:ext cx="4532447" cy="4532447"/>
              </a:xfrm>
              <a:prstGeom prst="blockArc">
                <a:avLst>
                  <a:gd name="adj1" fmla="val 12600000"/>
                  <a:gd name="adj2" fmla="val 19800000"/>
                  <a:gd name="adj3" fmla="val 6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空心弧 71"/>
              <p:cNvSpPr/>
              <p:nvPr/>
            </p:nvSpPr>
            <p:spPr>
              <a:xfrm>
                <a:off x="4260810" y="2574753"/>
                <a:ext cx="3525237" cy="3525237"/>
              </a:xfrm>
              <a:prstGeom prst="blockArc">
                <a:avLst>
                  <a:gd name="adj1" fmla="val 12600000"/>
                  <a:gd name="adj2" fmla="val 19800000"/>
                  <a:gd name="adj3" fmla="val 7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空心弧 72"/>
              <p:cNvSpPr/>
              <p:nvPr/>
            </p:nvSpPr>
            <p:spPr>
              <a:xfrm>
                <a:off x="4764415" y="3078358"/>
                <a:ext cx="2518026" cy="2518026"/>
              </a:xfrm>
              <a:prstGeom prst="blockArc">
                <a:avLst>
                  <a:gd name="adj1" fmla="val 12600000"/>
                  <a:gd name="adj2" fmla="val 19800000"/>
                  <a:gd name="adj3" fmla="val 8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空心弧 73"/>
              <p:cNvSpPr/>
              <p:nvPr/>
            </p:nvSpPr>
            <p:spPr>
              <a:xfrm>
                <a:off x="5268020" y="3581963"/>
                <a:ext cx="1510816" cy="1510816"/>
              </a:xfrm>
              <a:prstGeom prst="blockArc">
                <a:avLst>
                  <a:gd name="adj1" fmla="val 12600000"/>
                  <a:gd name="adj2" fmla="val 19800000"/>
                  <a:gd name="adj3" fmla="val 12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ExtraShape"/>
              <p:cNvSpPr/>
              <p:nvPr/>
            </p:nvSpPr>
            <p:spPr>
              <a:xfrm>
                <a:off x="5783586" y="4097529"/>
                <a:ext cx="479684" cy="47968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ValueShape1"/>
              <p:cNvSpPr/>
              <p:nvPr/>
            </p:nvSpPr>
            <p:spPr>
              <a:xfrm>
                <a:off x="3253599" y="1567542"/>
                <a:ext cx="5539658" cy="5539658"/>
              </a:xfrm>
              <a:prstGeom prst="blockArc">
                <a:avLst>
                  <a:gd name="adj1" fmla="val 12600000"/>
                  <a:gd name="adj2" fmla="val 17712000"/>
                  <a:gd name="adj3" fmla="val 5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ValueShape2"/>
              <p:cNvSpPr/>
              <p:nvPr/>
            </p:nvSpPr>
            <p:spPr>
              <a:xfrm>
                <a:off x="3757204" y="2071147"/>
                <a:ext cx="4532447" cy="4532447"/>
              </a:xfrm>
              <a:prstGeom prst="blockArc">
                <a:avLst>
                  <a:gd name="adj1" fmla="val 12600000"/>
                  <a:gd name="adj2" fmla="val 17814507"/>
                  <a:gd name="adj3" fmla="val 5909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ValueShape3"/>
              <p:cNvSpPr/>
              <p:nvPr/>
            </p:nvSpPr>
            <p:spPr>
              <a:xfrm>
                <a:off x="4260810" y="2574753"/>
                <a:ext cx="3525237" cy="3525237"/>
              </a:xfrm>
              <a:prstGeom prst="blockArc">
                <a:avLst>
                  <a:gd name="adj1" fmla="val 12600000"/>
                  <a:gd name="adj2" fmla="val 16632000"/>
                  <a:gd name="adj3" fmla="val 7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ValueShape4"/>
              <p:cNvSpPr/>
              <p:nvPr/>
            </p:nvSpPr>
            <p:spPr>
              <a:xfrm>
                <a:off x="4764415" y="3078358"/>
                <a:ext cx="2518026" cy="2518026"/>
              </a:xfrm>
              <a:prstGeom prst="blockArc">
                <a:avLst>
                  <a:gd name="adj1" fmla="val 12600000"/>
                  <a:gd name="adj2" fmla="val 17856000"/>
                  <a:gd name="adj3" fmla="val 800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ValueShape5"/>
              <p:cNvSpPr/>
              <p:nvPr/>
            </p:nvSpPr>
            <p:spPr>
              <a:xfrm>
                <a:off x="5268020" y="3581963"/>
                <a:ext cx="1510816" cy="1510816"/>
              </a:xfrm>
              <a:prstGeom prst="blockArc">
                <a:avLst>
                  <a:gd name="adj1" fmla="val 12600000"/>
                  <a:gd name="adj2" fmla="val 15480000"/>
                  <a:gd name="adj3" fmla="val 12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4514899" y="4957286"/>
                <a:ext cx="3029013" cy="3872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/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学历情况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5" name="文本框 84"/>
            <p:cNvSpPr txBox="1"/>
            <p:nvPr/>
          </p:nvSpPr>
          <p:spPr>
            <a:xfrm>
              <a:off x="10506649" y="3265342"/>
              <a:ext cx="621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spc="300" dirty="0"/>
                <a:t>40%</a:t>
              </a:r>
              <a:endParaRPr lang="zh-CN" altLang="en-US" sz="1200" b="1" spc="300" dirty="0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0171076" y="3522555"/>
              <a:ext cx="621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spc="300" dirty="0"/>
                <a:t>20%</a:t>
              </a:r>
              <a:endParaRPr lang="zh-CN" altLang="en-US" sz="1200" b="1" spc="300" dirty="0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9774753" y="3715731"/>
              <a:ext cx="621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spc="300" dirty="0"/>
                <a:t>15%</a:t>
              </a:r>
              <a:endParaRPr lang="zh-CN" altLang="en-US" sz="1200" b="1" spc="300" dirty="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0921593" y="3078637"/>
              <a:ext cx="621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spc="300" dirty="0"/>
                <a:t>15%</a:t>
              </a:r>
              <a:endParaRPr lang="zh-CN" altLang="en-US" sz="1200" b="1" spc="300" dirty="0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1274400" y="2857495"/>
              <a:ext cx="621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spc="300" dirty="0"/>
                <a:t>10%</a:t>
              </a:r>
              <a:endParaRPr lang="zh-CN" altLang="en-US" sz="1200" b="1" spc="300" dirty="0"/>
            </a:p>
          </p:txBody>
        </p:sp>
      </p:grpSp>
      <p:pic>
        <p:nvPicPr>
          <p:cNvPr id="94" name="图片 9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2" t="23749" b="24035"/>
          <a:stretch>
            <a:fillRect/>
          </a:stretch>
        </p:blipFill>
        <p:spPr>
          <a:xfrm>
            <a:off x="10519000" y="4701520"/>
            <a:ext cx="1027178" cy="1429814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9" name="流程图: 存储数据 8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流程图: 存储数据 83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: 存储数据 33"/>
          <p:cNvSpPr/>
          <p:nvPr/>
        </p:nvSpPr>
        <p:spPr>
          <a:xfrm rot="8272593">
            <a:off x="-8330139" y="3595791"/>
            <a:ext cx="20823042" cy="7121726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4"/>
          <p:cNvSpPr txBox="1"/>
          <p:nvPr/>
        </p:nvSpPr>
        <p:spPr>
          <a:xfrm>
            <a:off x="7854560" y="5784362"/>
            <a:ext cx="2518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spc="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各部门员工比例</a:t>
            </a:r>
            <a:endParaRPr lang="en-US" sz="2000" b="1" spc="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Rectangle 27"/>
          <p:cNvSpPr/>
          <p:nvPr/>
        </p:nvSpPr>
        <p:spPr>
          <a:xfrm>
            <a:off x="7854560" y="618447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DONEC VOLUTPAT NIBH SIT AMET LIBERO ORNARE NON LAOREET.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222510" y="1431219"/>
            <a:ext cx="7224156" cy="4497252"/>
            <a:chOff x="1637617" y="1205582"/>
            <a:chExt cx="8303514" cy="5169185"/>
          </a:xfrm>
        </p:grpSpPr>
        <p:graphicFrame>
          <p:nvGraphicFramePr>
            <p:cNvPr id="10" name="Chart 11"/>
            <p:cNvGraphicFramePr/>
            <p:nvPr/>
          </p:nvGraphicFramePr>
          <p:xfrm>
            <a:off x="2771414" y="1745439"/>
            <a:ext cx="7169717" cy="4629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1" name="Group 15"/>
            <p:cNvGrpSpPr/>
            <p:nvPr/>
          </p:nvGrpSpPr>
          <p:grpSpPr>
            <a:xfrm>
              <a:off x="1637617" y="3034472"/>
              <a:ext cx="1079714" cy="1079714"/>
              <a:chOff x="1123950" y="1629818"/>
              <a:chExt cx="1079714" cy="1079714"/>
            </a:xfrm>
          </p:grpSpPr>
          <p:sp>
            <p:nvSpPr>
              <p:cNvPr id="12" name="Oval 1"/>
              <p:cNvSpPr/>
              <p:nvPr/>
            </p:nvSpPr>
            <p:spPr>
              <a:xfrm>
                <a:off x="1178032" y="1683900"/>
                <a:ext cx="971550" cy="9715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cs typeface="+mn-ea"/>
                    <a:sym typeface="+mn-lt"/>
                  </a:rPr>
                  <a:t>35%</a:t>
                </a:r>
                <a:endParaRPr lang="en-US" sz="2000">
                  <a:cs typeface="+mn-ea"/>
                  <a:sym typeface="+mn-lt"/>
                </a:endParaRPr>
              </a:p>
            </p:txBody>
          </p:sp>
          <p:sp>
            <p:nvSpPr>
              <p:cNvPr id="13" name="Arc 3"/>
              <p:cNvSpPr/>
              <p:nvPr/>
            </p:nvSpPr>
            <p:spPr>
              <a:xfrm>
                <a:off x="1123950" y="1629818"/>
                <a:ext cx="1079714" cy="1079714"/>
              </a:xfrm>
              <a:prstGeom prst="arc">
                <a:avLst>
                  <a:gd name="adj1" fmla="val 16200000"/>
                  <a:gd name="adj2" fmla="val 1496702"/>
                </a:avLst>
              </a:prstGeom>
              <a:ln w="254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10"/>
            <p:cNvGrpSpPr/>
            <p:nvPr/>
          </p:nvGrpSpPr>
          <p:grpSpPr>
            <a:xfrm>
              <a:off x="2081495" y="5138563"/>
              <a:ext cx="1079714" cy="1079714"/>
              <a:chOff x="1069868" y="5143500"/>
              <a:chExt cx="1079714" cy="1079714"/>
            </a:xfrm>
          </p:grpSpPr>
          <p:sp>
            <p:nvSpPr>
              <p:cNvPr id="15" name="Oval 32"/>
              <p:cNvSpPr/>
              <p:nvPr/>
            </p:nvSpPr>
            <p:spPr>
              <a:xfrm>
                <a:off x="1123950" y="5197582"/>
                <a:ext cx="971550" cy="971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>
                    <a:cs typeface="+mn-ea"/>
                    <a:sym typeface="+mn-lt"/>
                  </a:rPr>
                  <a:t>85%</a:t>
                </a:r>
                <a:endParaRPr lang="en-US" sz="2000">
                  <a:cs typeface="+mn-ea"/>
                  <a:sym typeface="+mn-lt"/>
                </a:endParaRPr>
              </a:p>
            </p:txBody>
          </p:sp>
          <p:sp>
            <p:nvSpPr>
              <p:cNvPr id="16" name="Arc 33"/>
              <p:cNvSpPr/>
              <p:nvPr/>
            </p:nvSpPr>
            <p:spPr>
              <a:xfrm>
                <a:off x="1069868" y="5143500"/>
                <a:ext cx="1079714" cy="1079714"/>
              </a:xfrm>
              <a:prstGeom prst="arc">
                <a:avLst>
                  <a:gd name="adj1" fmla="val 16200000"/>
                  <a:gd name="adj2" fmla="val 10580144"/>
                </a:avLst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7"/>
            <p:cNvGrpSpPr/>
            <p:nvPr/>
          </p:nvGrpSpPr>
          <p:grpSpPr>
            <a:xfrm>
              <a:off x="7856135" y="1205582"/>
              <a:ext cx="1079714" cy="1079714"/>
              <a:chOff x="10027720" y="1620458"/>
              <a:chExt cx="1079714" cy="1079714"/>
            </a:xfrm>
          </p:grpSpPr>
          <p:sp>
            <p:nvSpPr>
              <p:cNvPr id="18" name="Oval 35"/>
              <p:cNvSpPr/>
              <p:nvPr/>
            </p:nvSpPr>
            <p:spPr>
              <a:xfrm>
                <a:off x="10081802" y="1674540"/>
                <a:ext cx="971550" cy="97155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cs typeface="+mn-ea"/>
                    <a:sym typeface="+mn-lt"/>
                  </a:rPr>
                  <a:t>65%</a:t>
                </a:r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19" name="Arc 36"/>
              <p:cNvSpPr/>
              <p:nvPr/>
            </p:nvSpPr>
            <p:spPr>
              <a:xfrm>
                <a:off x="10027720" y="1620458"/>
                <a:ext cx="1079714" cy="1079714"/>
              </a:xfrm>
              <a:prstGeom prst="arc">
                <a:avLst>
                  <a:gd name="adj1" fmla="val 16200000"/>
                  <a:gd name="adj2" fmla="val 9816748"/>
                </a:avLst>
              </a:prstGeom>
              <a:ln w="2540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25"/>
            <p:cNvGrpSpPr/>
            <p:nvPr/>
          </p:nvGrpSpPr>
          <p:grpSpPr>
            <a:xfrm>
              <a:off x="2771414" y="1397107"/>
              <a:ext cx="1079714" cy="1079714"/>
              <a:chOff x="10038637" y="5192645"/>
              <a:chExt cx="1079714" cy="1079714"/>
            </a:xfrm>
          </p:grpSpPr>
          <p:sp>
            <p:nvSpPr>
              <p:cNvPr id="21" name="Oval 38"/>
              <p:cNvSpPr/>
              <p:nvPr/>
            </p:nvSpPr>
            <p:spPr>
              <a:xfrm>
                <a:off x="10092719" y="5246727"/>
                <a:ext cx="971550" cy="9715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cs typeface="+mn-ea"/>
                    <a:sym typeface="+mn-lt"/>
                  </a:rPr>
                  <a:t>43%</a:t>
                </a:r>
                <a:endParaRPr lang="en-US" sz="2000" dirty="0">
                  <a:cs typeface="+mn-ea"/>
                  <a:sym typeface="+mn-lt"/>
                </a:endParaRPr>
              </a:p>
            </p:txBody>
          </p:sp>
          <p:sp>
            <p:nvSpPr>
              <p:cNvPr id="22" name="Arc 39"/>
              <p:cNvSpPr/>
              <p:nvPr/>
            </p:nvSpPr>
            <p:spPr>
              <a:xfrm>
                <a:off x="10038637" y="5192645"/>
                <a:ext cx="1079714" cy="1079714"/>
              </a:xfrm>
              <a:prstGeom prst="arc">
                <a:avLst>
                  <a:gd name="adj1" fmla="val 16200000"/>
                  <a:gd name="adj2" fmla="val 9816748"/>
                </a:avLst>
              </a:prstGeom>
              <a:ln w="254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5" name="椭圆 24"/>
          <p:cNvSpPr/>
          <p:nvPr/>
        </p:nvSpPr>
        <p:spPr>
          <a:xfrm>
            <a:off x="4616388" y="2618546"/>
            <a:ext cx="2592280" cy="259228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1" name="流程图: 存储数据 30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流程图: 存储数据 31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2410036-545d-4e79-8ef8-060c8e05283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9039" y="1860841"/>
            <a:ext cx="10809051" cy="4607917"/>
            <a:chOff x="671445" y="1513647"/>
            <a:chExt cx="10809051" cy="4607917"/>
          </a:xfrm>
        </p:grpSpPr>
        <p:sp>
          <p:nvSpPr>
            <p:cNvPr id="4" name="îṥḷïḑè"/>
            <p:cNvSpPr/>
            <p:nvPr/>
          </p:nvSpPr>
          <p:spPr bwMode="auto">
            <a:xfrm>
              <a:off x="4605237" y="2864236"/>
              <a:ext cx="2981527" cy="3257328"/>
            </a:xfrm>
            <a:custGeom>
              <a:avLst/>
              <a:gdLst>
                <a:gd name="T0" fmla="*/ 3123407 w 21600"/>
                <a:gd name="T1" fmla="*/ 3412332 h 21600"/>
                <a:gd name="T2" fmla="*/ 3123407 w 21600"/>
                <a:gd name="T3" fmla="*/ 3412332 h 21600"/>
                <a:gd name="T4" fmla="*/ 3123407 w 21600"/>
                <a:gd name="T5" fmla="*/ 3412332 h 21600"/>
                <a:gd name="T6" fmla="*/ 3123407 w 21600"/>
                <a:gd name="T7" fmla="*/ 34123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7216" y="133"/>
                    <a:pt x="6505" y="2754"/>
                    <a:pt x="6613" y="3845"/>
                  </a:cubicBezTo>
                  <a:cubicBezTo>
                    <a:pt x="6669" y="4709"/>
                    <a:pt x="6889" y="5837"/>
                    <a:pt x="6889" y="5837"/>
                  </a:cubicBezTo>
                  <a:cubicBezTo>
                    <a:pt x="6889" y="5837"/>
                    <a:pt x="6503" y="6032"/>
                    <a:pt x="6503" y="6795"/>
                  </a:cubicBezTo>
                  <a:cubicBezTo>
                    <a:pt x="6614" y="8677"/>
                    <a:pt x="7411" y="7873"/>
                    <a:pt x="7522" y="8687"/>
                  </a:cubicBezTo>
                  <a:cubicBezTo>
                    <a:pt x="7912" y="10721"/>
                    <a:pt x="8735" y="10367"/>
                    <a:pt x="8735" y="11486"/>
                  </a:cubicBezTo>
                  <a:cubicBezTo>
                    <a:pt x="8735" y="13317"/>
                    <a:pt x="7847" y="14126"/>
                    <a:pt x="5125" y="15143"/>
                  </a:cubicBezTo>
                  <a:cubicBezTo>
                    <a:pt x="2347" y="16160"/>
                    <a:pt x="0" y="17177"/>
                    <a:pt x="0" y="18245"/>
                  </a:cubicBezTo>
                  <a:cubicBezTo>
                    <a:pt x="0" y="18957"/>
                    <a:pt x="0" y="21599"/>
                    <a:pt x="0" y="21599"/>
                  </a:cubicBezTo>
                  <a:lnTo>
                    <a:pt x="10800" y="21599"/>
                  </a:lnTo>
                  <a:lnTo>
                    <a:pt x="21600" y="21599"/>
                  </a:lnTo>
                  <a:cubicBezTo>
                    <a:pt x="21600" y="21599"/>
                    <a:pt x="21600" y="18957"/>
                    <a:pt x="21600" y="18245"/>
                  </a:cubicBezTo>
                  <a:cubicBezTo>
                    <a:pt x="21600" y="17177"/>
                    <a:pt x="19252" y="16160"/>
                    <a:pt x="16474" y="15143"/>
                  </a:cubicBezTo>
                  <a:cubicBezTo>
                    <a:pt x="13752" y="14126"/>
                    <a:pt x="12864" y="13317"/>
                    <a:pt x="12864" y="11486"/>
                  </a:cubicBezTo>
                  <a:cubicBezTo>
                    <a:pt x="12864" y="10367"/>
                    <a:pt x="13687" y="10721"/>
                    <a:pt x="14077" y="8687"/>
                  </a:cubicBezTo>
                  <a:cubicBezTo>
                    <a:pt x="14188" y="7873"/>
                    <a:pt x="14985" y="8677"/>
                    <a:pt x="15096" y="6795"/>
                  </a:cubicBezTo>
                  <a:cubicBezTo>
                    <a:pt x="15096" y="6032"/>
                    <a:pt x="14710" y="5837"/>
                    <a:pt x="14710" y="5837"/>
                  </a:cubicBezTo>
                  <a:cubicBezTo>
                    <a:pt x="14710" y="5837"/>
                    <a:pt x="14930" y="4709"/>
                    <a:pt x="14986" y="3845"/>
                  </a:cubicBezTo>
                  <a:cubicBezTo>
                    <a:pt x="15094" y="2754"/>
                    <a:pt x="14383" y="133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5" name="îṥlïḍe"/>
            <p:cNvSpPr/>
            <p:nvPr/>
          </p:nvSpPr>
          <p:spPr bwMode="auto">
            <a:xfrm>
              <a:off x="7017734" y="3774227"/>
              <a:ext cx="1378245" cy="2347337"/>
            </a:xfrm>
            <a:custGeom>
              <a:avLst/>
              <a:gdLst>
                <a:gd name="T0" fmla="*/ 1443832 w 21600"/>
                <a:gd name="T1" fmla="*/ 2459038 h 21600"/>
                <a:gd name="T2" fmla="*/ 1443832 w 21600"/>
                <a:gd name="T3" fmla="*/ 2459038 h 21600"/>
                <a:gd name="T4" fmla="*/ 1443832 w 21600"/>
                <a:gd name="T5" fmla="*/ 2459038 h 21600"/>
                <a:gd name="T6" fmla="*/ 1443832 w 21600"/>
                <a:gd name="T7" fmla="*/ 24590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264" y="0"/>
                  </a:moveTo>
                  <a:cubicBezTo>
                    <a:pt x="1010" y="0"/>
                    <a:pt x="100" y="2435"/>
                    <a:pt x="200" y="3384"/>
                  </a:cubicBezTo>
                  <a:cubicBezTo>
                    <a:pt x="302" y="4155"/>
                    <a:pt x="601" y="5091"/>
                    <a:pt x="601" y="5091"/>
                  </a:cubicBezTo>
                  <a:cubicBezTo>
                    <a:pt x="601" y="5091"/>
                    <a:pt x="0" y="5291"/>
                    <a:pt x="0" y="5944"/>
                  </a:cubicBezTo>
                  <a:cubicBezTo>
                    <a:pt x="202" y="7605"/>
                    <a:pt x="1201" y="6880"/>
                    <a:pt x="1403" y="7592"/>
                  </a:cubicBezTo>
                  <a:cubicBezTo>
                    <a:pt x="1909" y="9372"/>
                    <a:pt x="3157" y="9085"/>
                    <a:pt x="3157" y="10034"/>
                  </a:cubicBezTo>
                  <a:cubicBezTo>
                    <a:pt x="3157" y="11161"/>
                    <a:pt x="2518" y="11795"/>
                    <a:pt x="1002" y="12447"/>
                  </a:cubicBezTo>
                  <a:cubicBezTo>
                    <a:pt x="9187" y="14761"/>
                    <a:pt x="10323" y="15256"/>
                    <a:pt x="10323" y="17332"/>
                  </a:cubicBezTo>
                  <a:lnTo>
                    <a:pt x="10323" y="21600"/>
                  </a:lnTo>
                  <a:cubicBezTo>
                    <a:pt x="10323" y="21600"/>
                    <a:pt x="21599" y="21600"/>
                    <a:pt x="21599" y="21600"/>
                  </a:cubicBezTo>
                  <a:cubicBezTo>
                    <a:pt x="21599" y="21599"/>
                    <a:pt x="21504" y="16130"/>
                    <a:pt x="20998" y="15596"/>
                  </a:cubicBezTo>
                  <a:cubicBezTo>
                    <a:pt x="20090" y="14765"/>
                    <a:pt x="18073" y="14191"/>
                    <a:pt x="14333" y="13301"/>
                  </a:cubicBezTo>
                  <a:cubicBezTo>
                    <a:pt x="10594" y="12411"/>
                    <a:pt x="9421" y="11636"/>
                    <a:pt x="9421" y="10034"/>
                  </a:cubicBezTo>
                  <a:cubicBezTo>
                    <a:pt x="9421" y="9085"/>
                    <a:pt x="10521" y="9372"/>
                    <a:pt x="11025" y="7592"/>
                  </a:cubicBezTo>
                  <a:cubicBezTo>
                    <a:pt x="11227" y="6880"/>
                    <a:pt x="12226" y="7605"/>
                    <a:pt x="12428" y="5944"/>
                  </a:cubicBezTo>
                  <a:cubicBezTo>
                    <a:pt x="12428" y="5291"/>
                    <a:pt x="11927" y="5091"/>
                    <a:pt x="11927" y="5091"/>
                  </a:cubicBezTo>
                  <a:cubicBezTo>
                    <a:pt x="11927" y="5091"/>
                    <a:pt x="12228" y="4155"/>
                    <a:pt x="12328" y="3384"/>
                  </a:cubicBezTo>
                  <a:cubicBezTo>
                    <a:pt x="12430" y="2435"/>
                    <a:pt x="11418" y="0"/>
                    <a:pt x="62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6" name="iŝḻíḓè"/>
            <p:cNvSpPr/>
            <p:nvPr/>
          </p:nvSpPr>
          <p:spPr bwMode="auto">
            <a:xfrm flipH="1">
              <a:off x="3796019" y="3774227"/>
              <a:ext cx="1378245" cy="2347337"/>
            </a:xfrm>
            <a:custGeom>
              <a:avLst/>
              <a:gdLst>
                <a:gd name="T0" fmla="*/ 1443832 w 21600"/>
                <a:gd name="T1" fmla="*/ 2459038 h 21600"/>
                <a:gd name="T2" fmla="*/ 1443832 w 21600"/>
                <a:gd name="T3" fmla="*/ 2459038 h 21600"/>
                <a:gd name="T4" fmla="*/ 1443832 w 21600"/>
                <a:gd name="T5" fmla="*/ 2459038 h 21600"/>
                <a:gd name="T6" fmla="*/ 1443832 w 21600"/>
                <a:gd name="T7" fmla="*/ 24590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264" y="0"/>
                  </a:moveTo>
                  <a:cubicBezTo>
                    <a:pt x="1010" y="0"/>
                    <a:pt x="100" y="2435"/>
                    <a:pt x="200" y="3384"/>
                  </a:cubicBezTo>
                  <a:cubicBezTo>
                    <a:pt x="302" y="4155"/>
                    <a:pt x="601" y="5091"/>
                    <a:pt x="601" y="5091"/>
                  </a:cubicBezTo>
                  <a:cubicBezTo>
                    <a:pt x="601" y="5091"/>
                    <a:pt x="0" y="5291"/>
                    <a:pt x="0" y="5944"/>
                  </a:cubicBezTo>
                  <a:cubicBezTo>
                    <a:pt x="202" y="7605"/>
                    <a:pt x="1201" y="6880"/>
                    <a:pt x="1403" y="7592"/>
                  </a:cubicBezTo>
                  <a:cubicBezTo>
                    <a:pt x="1909" y="9372"/>
                    <a:pt x="3157" y="9085"/>
                    <a:pt x="3157" y="10034"/>
                  </a:cubicBezTo>
                  <a:cubicBezTo>
                    <a:pt x="3157" y="11161"/>
                    <a:pt x="2518" y="11795"/>
                    <a:pt x="1002" y="12447"/>
                  </a:cubicBezTo>
                  <a:cubicBezTo>
                    <a:pt x="9187" y="14761"/>
                    <a:pt x="10323" y="15256"/>
                    <a:pt x="10323" y="17332"/>
                  </a:cubicBezTo>
                  <a:lnTo>
                    <a:pt x="10323" y="21600"/>
                  </a:lnTo>
                  <a:cubicBezTo>
                    <a:pt x="10323" y="21600"/>
                    <a:pt x="21599" y="21600"/>
                    <a:pt x="21599" y="21600"/>
                  </a:cubicBezTo>
                  <a:cubicBezTo>
                    <a:pt x="21599" y="21599"/>
                    <a:pt x="21504" y="16130"/>
                    <a:pt x="20998" y="15596"/>
                  </a:cubicBezTo>
                  <a:cubicBezTo>
                    <a:pt x="20090" y="14765"/>
                    <a:pt x="18073" y="14191"/>
                    <a:pt x="14333" y="13301"/>
                  </a:cubicBezTo>
                  <a:cubicBezTo>
                    <a:pt x="10594" y="12411"/>
                    <a:pt x="9421" y="11636"/>
                    <a:pt x="9421" y="10034"/>
                  </a:cubicBezTo>
                  <a:cubicBezTo>
                    <a:pt x="9421" y="9085"/>
                    <a:pt x="10521" y="9372"/>
                    <a:pt x="11025" y="7592"/>
                  </a:cubicBezTo>
                  <a:cubicBezTo>
                    <a:pt x="11227" y="6880"/>
                    <a:pt x="12226" y="7605"/>
                    <a:pt x="12428" y="5944"/>
                  </a:cubicBezTo>
                  <a:cubicBezTo>
                    <a:pt x="12428" y="5291"/>
                    <a:pt x="11927" y="5091"/>
                    <a:pt x="11927" y="5091"/>
                  </a:cubicBezTo>
                  <a:cubicBezTo>
                    <a:pt x="11927" y="5091"/>
                    <a:pt x="12228" y="4155"/>
                    <a:pt x="12328" y="3384"/>
                  </a:cubicBezTo>
                  <a:cubicBezTo>
                    <a:pt x="12430" y="2435"/>
                    <a:pt x="11418" y="0"/>
                    <a:pt x="62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7" name="ïṣlíḍé"/>
            <p:cNvSpPr/>
            <p:nvPr/>
          </p:nvSpPr>
          <p:spPr bwMode="auto">
            <a:xfrm>
              <a:off x="7970914" y="4164439"/>
              <a:ext cx="1149422" cy="1957125"/>
            </a:xfrm>
            <a:custGeom>
              <a:avLst/>
              <a:gdLst>
                <a:gd name="T0" fmla="*/ 1204119 w 21600"/>
                <a:gd name="T1" fmla="*/ 2050257 h 21600"/>
                <a:gd name="T2" fmla="*/ 1204119 w 21600"/>
                <a:gd name="T3" fmla="*/ 2050257 h 21600"/>
                <a:gd name="T4" fmla="*/ 1204119 w 21600"/>
                <a:gd name="T5" fmla="*/ 2050257 h 21600"/>
                <a:gd name="T6" fmla="*/ 1204119 w 21600"/>
                <a:gd name="T7" fmla="*/ 20502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264" y="0"/>
                  </a:moveTo>
                  <a:cubicBezTo>
                    <a:pt x="1010" y="0"/>
                    <a:pt x="100" y="2435"/>
                    <a:pt x="200" y="3384"/>
                  </a:cubicBezTo>
                  <a:cubicBezTo>
                    <a:pt x="251" y="3769"/>
                    <a:pt x="351" y="4196"/>
                    <a:pt x="439" y="4526"/>
                  </a:cubicBezTo>
                  <a:cubicBezTo>
                    <a:pt x="526" y="4857"/>
                    <a:pt x="601" y="5091"/>
                    <a:pt x="601" y="5091"/>
                  </a:cubicBezTo>
                  <a:cubicBezTo>
                    <a:pt x="601" y="5091"/>
                    <a:pt x="451" y="5141"/>
                    <a:pt x="300" y="5272"/>
                  </a:cubicBezTo>
                  <a:cubicBezTo>
                    <a:pt x="150" y="5404"/>
                    <a:pt x="0" y="5617"/>
                    <a:pt x="0" y="5944"/>
                  </a:cubicBezTo>
                  <a:cubicBezTo>
                    <a:pt x="225" y="7552"/>
                    <a:pt x="1187" y="6889"/>
                    <a:pt x="1403" y="7592"/>
                  </a:cubicBezTo>
                  <a:cubicBezTo>
                    <a:pt x="1917" y="9266"/>
                    <a:pt x="3109" y="9092"/>
                    <a:pt x="3157" y="10034"/>
                  </a:cubicBezTo>
                  <a:cubicBezTo>
                    <a:pt x="3201" y="10913"/>
                    <a:pt x="2791" y="11522"/>
                    <a:pt x="1821" y="12173"/>
                  </a:cubicBezTo>
                  <a:cubicBezTo>
                    <a:pt x="5192" y="12692"/>
                    <a:pt x="7372" y="13322"/>
                    <a:pt x="8732" y="14086"/>
                  </a:cubicBezTo>
                  <a:cubicBezTo>
                    <a:pt x="10370" y="15006"/>
                    <a:pt x="10444" y="15699"/>
                    <a:pt x="10323" y="17332"/>
                  </a:cubicBezTo>
                  <a:lnTo>
                    <a:pt x="10323" y="21600"/>
                  </a:lnTo>
                  <a:lnTo>
                    <a:pt x="21600" y="21600"/>
                  </a:lnTo>
                  <a:cubicBezTo>
                    <a:pt x="21600" y="21599"/>
                    <a:pt x="21576" y="20232"/>
                    <a:pt x="21489" y="18798"/>
                  </a:cubicBezTo>
                  <a:cubicBezTo>
                    <a:pt x="21401" y="17364"/>
                    <a:pt x="21251" y="15863"/>
                    <a:pt x="20998" y="15596"/>
                  </a:cubicBezTo>
                  <a:cubicBezTo>
                    <a:pt x="20090" y="14765"/>
                    <a:pt x="18073" y="14191"/>
                    <a:pt x="14333" y="13301"/>
                  </a:cubicBezTo>
                  <a:cubicBezTo>
                    <a:pt x="10594" y="12411"/>
                    <a:pt x="9421" y="11636"/>
                    <a:pt x="9421" y="10034"/>
                  </a:cubicBezTo>
                  <a:cubicBezTo>
                    <a:pt x="9421" y="9085"/>
                    <a:pt x="10520" y="9372"/>
                    <a:pt x="11025" y="7592"/>
                  </a:cubicBezTo>
                  <a:cubicBezTo>
                    <a:pt x="11227" y="6880"/>
                    <a:pt x="12226" y="7605"/>
                    <a:pt x="12428" y="5944"/>
                  </a:cubicBezTo>
                  <a:cubicBezTo>
                    <a:pt x="12428" y="5617"/>
                    <a:pt x="12303" y="5404"/>
                    <a:pt x="12178" y="5272"/>
                  </a:cubicBezTo>
                  <a:cubicBezTo>
                    <a:pt x="12052" y="5141"/>
                    <a:pt x="11927" y="5091"/>
                    <a:pt x="11927" y="5091"/>
                  </a:cubicBezTo>
                  <a:cubicBezTo>
                    <a:pt x="11927" y="5091"/>
                    <a:pt x="12002" y="4857"/>
                    <a:pt x="12090" y="4526"/>
                  </a:cubicBezTo>
                  <a:cubicBezTo>
                    <a:pt x="12178" y="4196"/>
                    <a:pt x="12278" y="3769"/>
                    <a:pt x="12328" y="3384"/>
                  </a:cubicBezTo>
                  <a:cubicBezTo>
                    <a:pt x="12430" y="2435"/>
                    <a:pt x="11418" y="0"/>
                    <a:pt x="62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8" name="îšļídê"/>
            <p:cNvSpPr/>
            <p:nvPr/>
          </p:nvSpPr>
          <p:spPr bwMode="auto">
            <a:xfrm flipH="1">
              <a:off x="3071664" y="4164439"/>
              <a:ext cx="1149422" cy="1957125"/>
            </a:xfrm>
            <a:custGeom>
              <a:avLst/>
              <a:gdLst>
                <a:gd name="T0" fmla="*/ 1204119 w 21600"/>
                <a:gd name="T1" fmla="*/ 2050257 h 21600"/>
                <a:gd name="T2" fmla="*/ 1204119 w 21600"/>
                <a:gd name="T3" fmla="*/ 2050257 h 21600"/>
                <a:gd name="T4" fmla="*/ 1204119 w 21600"/>
                <a:gd name="T5" fmla="*/ 2050257 h 21600"/>
                <a:gd name="T6" fmla="*/ 1204119 w 21600"/>
                <a:gd name="T7" fmla="*/ 20502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264" y="0"/>
                  </a:moveTo>
                  <a:cubicBezTo>
                    <a:pt x="1010" y="0"/>
                    <a:pt x="100" y="2435"/>
                    <a:pt x="200" y="3384"/>
                  </a:cubicBezTo>
                  <a:cubicBezTo>
                    <a:pt x="251" y="3769"/>
                    <a:pt x="351" y="4196"/>
                    <a:pt x="439" y="4526"/>
                  </a:cubicBezTo>
                  <a:cubicBezTo>
                    <a:pt x="526" y="4857"/>
                    <a:pt x="601" y="5091"/>
                    <a:pt x="601" y="5091"/>
                  </a:cubicBezTo>
                  <a:cubicBezTo>
                    <a:pt x="601" y="5091"/>
                    <a:pt x="451" y="5141"/>
                    <a:pt x="300" y="5272"/>
                  </a:cubicBezTo>
                  <a:cubicBezTo>
                    <a:pt x="150" y="5404"/>
                    <a:pt x="0" y="5617"/>
                    <a:pt x="0" y="5944"/>
                  </a:cubicBezTo>
                  <a:cubicBezTo>
                    <a:pt x="225" y="7552"/>
                    <a:pt x="1187" y="6889"/>
                    <a:pt x="1403" y="7592"/>
                  </a:cubicBezTo>
                  <a:cubicBezTo>
                    <a:pt x="1917" y="9266"/>
                    <a:pt x="3109" y="9092"/>
                    <a:pt x="3157" y="10034"/>
                  </a:cubicBezTo>
                  <a:cubicBezTo>
                    <a:pt x="3201" y="10913"/>
                    <a:pt x="2791" y="11522"/>
                    <a:pt x="1821" y="12173"/>
                  </a:cubicBezTo>
                  <a:cubicBezTo>
                    <a:pt x="5192" y="12692"/>
                    <a:pt x="7372" y="13322"/>
                    <a:pt x="8732" y="14086"/>
                  </a:cubicBezTo>
                  <a:cubicBezTo>
                    <a:pt x="10370" y="15006"/>
                    <a:pt x="10444" y="15699"/>
                    <a:pt x="10323" y="17332"/>
                  </a:cubicBezTo>
                  <a:lnTo>
                    <a:pt x="10323" y="21600"/>
                  </a:lnTo>
                  <a:lnTo>
                    <a:pt x="21600" y="21600"/>
                  </a:lnTo>
                  <a:cubicBezTo>
                    <a:pt x="21600" y="21599"/>
                    <a:pt x="21576" y="20232"/>
                    <a:pt x="21489" y="18798"/>
                  </a:cubicBezTo>
                  <a:cubicBezTo>
                    <a:pt x="21401" y="17364"/>
                    <a:pt x="21251" y="15863"/>
                    <a:pt x="20998" y="15596"/>
                  </a:cubicBezTo>
                  <a:cubicBezTo>
                    <a:pt x="20090" y="14765"/>
                    <a:pt x="18073" y="14191"/>
                    <a:pt x="14333" y="13301"/>
                  </a:cubicBezTo>
                  <a:cubicBezTo>
                    <a:pt x="10594" y="12411"/>
                    <a:pt x="9421" y="11636"/>
                    <a:pt x="9421" y="10034"/>
                  </a:cubicBezTo>
                  <a:cubicBezTo>
                    <a:pt x="9421" y="9085"/>
                    <a:pt x="10520" y="9372"/>
                    <a:pt x="11025" y="7592"/>
                  </a:cubicBezTo>
                  <a:cubicBezTo>
                    <a:pt x="11227" y="6880"/>
                    <a:pt x="12226" y="7605"/>
                    <a:pt x="12428" y="5944"/>
                  </a:cubicBezTo>
                  <a:cubicBezTo>
                    <a:pt x="12428" y="5617"/>
                    <a:pt x="12303" y="5404"/>
                    <a:pt x="12178" y="5272"/>
                  </a:cubicBezTo>
                  <a:cubicBezTo>
                    <a:pt x="12052" y="5141"/>
                    <a:pt x="11927" y="5091"/>
                    <a:pt x="11927" y="5091"/>
                  </a:cubicBezTo>
                  <a:cubicBezTo>
                    <a:pt x="11927" y="5091"/>
                    <a:pt x="12002" y="4857"/>
                    <a:pt x="12090" y="4526"/>
                  </a:cubicBezTo>
                  <a:cubicBezTo>
                    <a:pt x="12178" y="4196"/>
                    <a:pt x="12278" y="3769"/>
                    <a:pt x="12328" y="3384"/>
                  </a:cubicBezTo>
                  <a:cubicBezTo>
                    <a:pt x="12430" y="2435"/>
                    <a:pt x="11418" y="0"/>
                    <a:pt x="62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9" name="ïSľîḍè"/>
            <p:cNvSpPr/>
            <p:nvPr/>
          </p:nvSpPr>
          <p:spPr bwMode="auto">
            <a:xfrm>
              <a:off x="5816746" y="3224627"/>
              <a:ext cx="558508" cy="557664"/>
            </a:xfrm>
            <a:custGeom>
              <a:avLst/>
              <a:gdLst>
                <a:gd name="connsiteX0" fmla="*/ 284626 w 608133"/>
                <a:gd name="connsiteY0" fmla="*/ 474835 h 607216"/>
                <a:gd name="connsiteX1" fmla="*/ 323436 w 608133"/>
                <a:gd name="connsiteY1" fmla="*/ 474835 h 607216"/>
                <a:gd name="connsiteX2" fmla="*/ 333139 w 608133"/>
                <a:gd name="connsiteY2" fmla="*/ 484538 h 607216"/>
                <a:gd name="connsiteX3" fmla="*/ 323436 w 608133"/>
                <a:gd name="connsiteY3" fmla="*/ 494241 h 607216"/>
                <a:gd name="connsiteX4" fmla="*/ 284626 w 608133"/>
                <a:gd name="connsiteY4" fmla="*/ 494241 h 607216"/>
                <a:gd name="connsiteX5" fmla="*/ 274923 w 608133"/>
                <a:gd name="connsiteY5" fmla="*/ 484538 h 607216"/>
                <a:gd name="connsiteX6" fmla="*/ 284626 w 608133"/>
                <a:gd name="connsiteY6" fmla="*/ 474835 h 607216"/>
                <a:gd name="connsiteX7" fmla="*/ 179502 w 608133"/>
                <a:gd name="connsiteY7" fmla="*/ 374365 h 607216"/>
                <a:gd name="connsiteX8" fmla="*/ 192895 w 608133"/>
                <a:gd name="connsiteY8" fmla="*/ 376982 h 607216"/>
                <a:gd name="connsiteX9" fmla="*/ 304017 w 608133"/>
                <a:gd name="connsiteY9" fmla="*/ 436113 h 607216"/>
                <a:gd name="connsiteX10" fmla="*/ 415140 w 608133"/>
                <a:gd name="connsiteY10" fmla="*/ 376982 h 607216"/>
                <a:gd name="connsiteX11" fmla="*/ 428630 w 608133"/>
                <a:gd name="connsiteY11" fmla="*/ 374365 h 607216"/>
                <a:gd name="connsiteX12" fmla="*/ 431250 w 608133"/>
                <a:gd name="connsiteY12" fmla="*/ 387839 h 607216"/>
                <a:gd name="connsiteX13" fmla="*/ 304017 w 608133"/>
                <a:gd name="connsiteY13" fmla="*/ 455500 h 607216"/>
                <a:gd name="connsiteX14" fmla="*/ 176882 w 608133"/>
                <a:gd name="connsiteY14" fmla="*/ 387839 h 607216"/>
                <a:gd name="connsiteX15" fmla="*/ 179502 w 608133"/>
                <a:gd name="connsiteY15" fmla="*/ 374365 h 607216"/>
                <a:gd name="connsiteX16" fmla="*/ 507202 w 608133"/>
                <a:gd name="connsiteY16" fmla="*/ 294046 h 607216"/>
                <a:gd name="connsiteX17" fmla="*/ 516914 w 608133"/>
                <a:gd name="connsiteY17" fmla="*/ 303737 h 607216"/>
                <a:gd name="connsiteX18" fmla="*/ 507202 w 608133"/>
                <a:gd name="connsiteY18" fmla="*/ 313428 h 607216"/>
                <a:gd name="connsiteX19" fmla="*/ 494188 w 608133"/>
                <a:gd name="connsiteY19" fmla="*/ 326414 h 607216"/>
                <a:gd name="connsiteX20" fmla="*/ 507202 w 608133"/>
                <a:gd name="connsiteY20" fmla="*/ 339302 h 607216"/>
                <a:gd name="connsiteX21" fmla="*/ 520119 w 608133"/>
                <a:gd name="connsiteY21" fmla="*/ 326414 h 607216"/>
                <a:gd name="connsiteX22" fmla="*/ 529831 w 608133"/>
                <a:gd name="connsiteY22" fmla="*/ 316723 h 607216"/>
                <a:gd name="connsiteX23" fmla="*/ 539543 w 608133"/>
                <a:gd name="connsiteY23" fmla="*/ 326414 h 607216"/>
                <a:gd name="connsiteX24" fmla="*/ 507202 w 608133"/>
                <a:gd name="connsiteY24" fmla="*/ 358684 h 607216"/>
                <a:gd name="connsiteX25" fmla="*/ 474764 w 608133"/>
                <a:gd name="connsiteY25" fmla="*/ 326414 h 607216"/>
                <a:gd name="connsiteX26" fmla="*/ 507202 w 608133"/>
                <a:gd name="connsiteY26" fmla="*/ 294046 h 607216"/>
                <a:gd name="connsiteX27" fmla="*/ 100909 w 608133"/>
                <a:gd name="connsiteY27" fmla="*/ 294046 h 607216"/>
                <a:gd name="connsiteX28" fmla="*/ 110614 w 608133"/>
                <a:gd name="connsiteY28" fmla="*/ 303737 h 607216"/>
                <a:gd name="connsiteX29" fmla="*/ 100909 w 608133"/>
                <a:gd name="connsiteY29" fmla="*/ 313428 h 607216"/>
                <a:gd name="connsiteX30" fmla="*/ 88001 w 608133"/>
                <a:gd name="connsiteY30" fmla="*/ 326414 h 607216"/>
                <a:gd name="connsiteX31" fmla="*/ 100909 w 608133"/>
                <a:gd name="connsiteY31" fmla="*/ 339302 h 607216"/>
                <a:gd name="connsiteX32" fmla="*/ 113817 w 608133"/>
                <a:gd name="connsiteY32" fmla="*/ 326414 h 607216"/>
                <a:gd name="connsiteX33" fmla="*/ 123523 w 608133"/>
                <a:gd name="connsiteY33" fmla="*/ 316723 h 607216"/>
                <a:gd name="connsiteX34" fmla="*/ 133228 w 608133"/>
                <a:gd name="connsiteY34" fmla="*/ 326414 h 607216"/>
                <a:gd name="connsiteX35" fmla="*/ 100909 w 608133"/>
                <a:gd name="connsiteY35" fmla="*/ 358684 h 607216"/>
                <a:gd name="connsiteX36" fmla="*/ 68590 w 608133"/>
                <a:gd name="connsiteY36" fmla="*/ 326414 h 607216"/>
                <a:gd name="connsiteX37" fmla="*/ 100909 w 608133"/>
                <a:gd name="connsiteY37" fmla="*/ 294046 h 607216"/>
                <a:gd name="connsiteX38" fmla="*/ 423145 w 608133"/>
                <a:gd name="connsiteY38" fmla="*/ 215013 h 607216"/>
                <a:gd name="connsiteX39" fmla="*/ 471659 w 608133"/>
                <a:gd name="connsiteY39" fmla="*/ 263468 h 607216"/>
                <a:gd name="connsiteX40" fmla="*/ 461956 w 608133"/>
                <a:gd name="connsiteY40" fmla="*/ 273159 h 607216"/>
                <a:gd name="connsiteX41" fmla="*/ 452254 w 608133"/>
                <a:gd name="connsiteY41" fmla="*/ 263468 h 607216"/>
                <a:gd name="connsiteX42" fmla="*/ 423145 w 608133"/>
                <a:gd name="connsiteY42" fmla="*/ 234395 h 607216"/>
                <a:gd name="connsiteX43" fmla="*/ 394037 w 608133"/>
                <a:gd name="connsiteY43" fmla="*/ 263468 h 607216"/>
                <a:gd name="connsiteX44" fmla="*/ 384335 w 608133"/>
                <a:gd name="connsiteY44" fmla="*/ 273159 h 607216"/>
                <a:gd name="connsiteX45" fmla="*/ 374632 w 608133"/>
                <a:gd name="connsiteY45" fmla="*/ 263468 h 607216"/>
                <a:gd name="connsiteX46" fmla="*/ 423145 w 608133"/>
                <a:gd name="connsiteY46" fmla="*/ 215013 h 607216"/>
                <a:gd name="connsiteX47" fmla="*/ 184917 w 608133"/>
                <a:gd name="connsiteY47" fmla="*/ 215013 h 607216"/>
                <a:gd name="connsiteX48" fmla="*/ 233430 w 608133"/>
                <a:gd name="connsiteY48" fmla="*/ 263468 h 607216"/>
                <a:gd name="connsiteX49" fmla="*/ 223727 w 608133"/>
                <a:gd name="connsiteY49" fmla="*/ 273159 h 607216"/>
                <a:gd name="connsiteX50" fmla="*/ 214025 w 608133"/>
                <a:gd name="connsiteY50" fmla="*/ 263468 h 607216"/>
                <a:gd name="connsiteX51" fmla="*/ 184917 w 608133"/>
                <a:gd name="connsiteY51" fmla="*/ 234395 h 607216"/>
                <a:gd name="connsiteX52" fmla="*/ 155808 w 608133"/>
                <a:gd name="connsiteY52" fmla="*/ 263468 h 607216"/>
                <a:gd name="connsiteX53" fmla="*/ 146106 w 608133"/>
                <a:gd name="connsiteY53" fmla="*/ 273159 h 607216"/>
                <a:gd name="connsiteX54" fmla="*/ 136403 w 608133"/>
                <a:gd name="connsiteY54" fmla="*/ 263468 h 607216"/>
                <a:gd name="connsiteX55" fmla="*/ 184917 w 608133"/>
                <a:gd name="connsiteY55" fmla="*/ 215013 h 607216"/>
                <a:gd name="connsiteX56" fmla="*/ 304018 w 608133"/>
                <a:gd name="connsiteY56" fmla="*/ 19378 h 607216"/>
                <a:gd name="connsiteX57" fmla="*/ 19407 w 608133"/>
                <a:gd name="connsiteY57" fmla="*/ 303560 h 607216"/>
                <a:gd name="connsiteX58" fmla="*/ 304018 w 608133"/>
                <a:gd name="connsiteY58" fmla="*/ 587838 h 607216"/>
                <a:gd name="connsiteX59" fmla="*/ 588726 w 608133"/>
                <a:gd name="connsiteY59" fmla="*/ 303560 h 607216"/>
                <a:gd name="connsiteX60" fmla="*/ 304018 w 608133"/>
                <a:gd name="connsiteY60" fmla="*/ 19378 h 607216"/>
                <a:gd name="connsiteX61" fmla="*/ 304018 w 608133"/>
                <a:gd name="connsiteY61" fmla="*/ 0 h 607216"/>
                <a:gd name="connsiteX62" fmla="*/ 519053 w 608133"/>
                <a:gd name="connsiteY62" fmla="*/ 88946 h 607216"/>
                <a:gd name="connsiteX63" fmla="*/ 608133 w 608133"/>
                <a:gd name="connsiteY63" fmla="*/ 303560 h 607216"/>
                <a:gd name="connsiteX64" fmla="*/ 519053 w 608133"/>
                <a:gd name="connsiteY64" fmla="*/ 518270 h 607216"/>
                <a:gd name="connsiteX65" fmla="*/ 304018 w 608133"/>
                <a:gd name="connsiteY65" fmla="*/ 607216 h 607216"/>
                <a:gd name="connsiteX66" fmla="*/ 89080 w 608133"/>
                <a:gd name="connsiteY66" fmla="*/ 518270 h 607216"/>
                <a:gd name="connsiteX67" fmla="*/ 0 w 608133"/>
                <a:gd name="connsiteY67" fmla="*/ 303560 h 607216"/>
                <a:gd name="connsiteX68" fmla="*/ 89080 w 608133"/>
                <a:gd name="connsiteY68" fmla="*/ 88946 h 607216"/>
                <a:gd name="connsiteX69" fmla="*/ 304018 w 608133"/>
                <a:gd name="connsiteY69" fmla="*/ 0 h 60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08133" h="607216">
                  <a:moveTo>
                    <a:pt x="284626" y="474835"/>
                  </a:moveTo>
                  <a:lnTo>
                    <a:pt x="323436" y="474835"/>
                  </a:lnTo>
                  <a:cubicBezTo>
                    <a:pt x="328870" y="474835"/>
                    <a:pt x="333139" y="479201"/>
                    <a:pt x="333139" y="484538"/>
                  </a:cubicBezTo>
                  <a:cubicBezTo>
                    <a:pt x="333139" y="489875"/>
                    <a:pt x="328870" y="494241"/>
                    <a:pt x="323436" y="494241"/>
                  </a:cubicBezTo>
                  <a:lnTo>
                    <a:pt x="284626" y="494241"/>
                  </a:lnTo>
                  <a:cubicBezTo>
                    <a:pt x="279289" y="494241"/>
                    <a:pt x="274923" y="489875"/>
                    <a:pt x="274923" y="484538"/>
                  </a:cubicBezTo>
                  <a:cubicBezTo>
                    <a:pt x="274923" y="479201"/>
                    <a:pt x="279289" y="474835"/>
                    <a:pt x="284626" y="474835"/>
                  </a:cubicBezTo>
                  <a:close/>
                  <a:moveTo>
                    <a:pt x="179502" y="374365"/>
                  </a:moveTo>
                  <a:cubicBezTo>
                    <a:pt x="183869" y="371457"/>
                    <a:pt x="189983" y="372620"/>
                    <a:pt x="192895" y="376982"/>
                  </a:cubicBezTo>
                  <a:cubicBezTo>
                    <a:pt x="218031" y="414012"/>
                    <a:pt x="259568" y="436113"/>
                    <a:pt x="304017" y="436113"/>
                  </a:cubicBezTo>
                  <a:cubicBezTo>
                    <a:pt x="348564" y="436113"/>
                    <a:pt x="390101" y="414012"/>
                    <a:pt x="415140" y="376982"/>
                  </a:cubicBezTo>
                  <a:cubicBezTo>
                    <a:pt x="418149" y="372620"/>
                    <a:pt x="424166" y="371457"/>
                    <a:pt x="428630" y="374365"/>
                  </a:cubicBezTo>
                  <a:cubicBezTo>
                    <a:pt x="433094" y="377370"/>
                    <a:pt x="434259" y="383477"/>
                    <a:pt x="431250" y="387839"/>
                  </a:cubicBezTo>
                  <a:cubicBezTo>
                    <a:pt x="402621" y="430200"/>
                    <a:pt x="355066" y="455500"/>
                    <a:pt x="304017" y="455500"/>
                  </a:cubicBezTo>
                  <a:cubicBezTo>
                    <a:pt x="253066" y="455500"/>
                    <a:pt x="205511" y="430200"/>
                    <a:pt x="176882" y="387839"/>
                  </a:cubicBezTo>
                  <a:cubicBezTo>
                    <a:pt x="173873" y="383477"/>
                    <a:pt x="175038" y="377370"/>
                    <a:pt x="179502" y="374365"/>
                  </a:cubicBezTo>
                  <a:close/>
                  <a:moveTo>
                    <a:pt x="507202" y="294046"/>
                  </a:moveTo>
                  <a:cubicBezTo>
                    <a:pt x="512544" y="294046"/>
                    <a:pt x="516914" y="298407"/>
                    <a:pt x="516914" y="303737"/>
                  </a:cubicBezTo>
                  <a:cubicBezTo>
                    <a:pt x="516914" y="309164"/>
                    <a:pt x="512544" y="313428"/>
                    <a:pt x="507202" y="313428"/>
                  </a:cubicBezTo>
                  <a:cubicBezTo>
                    <a:pt x="500015" y="313428"/>
                    <a:pt x="494188" y="319242"/>
                    <a:pt x="494188" y="326414"/>
                  </a:cubicBezTo>
                  <a:cubicBezTo>
                    <a:pt x="494188" y="333488"/>
                    <a:pt x="500015" y="339302"/>
                    <a:pt x="507202" y="339302"/>
                  </a:cubicBezTo>
                  <a:cubicBezTo>
                    <a:pt x="514292" y="339302"/>
                    <a:pt x="520119" y="333488"/>
                    <a:pt x="520119" y="326414"/>
                  </a:cubicBezTo>
                  <a:cubicBezTo>
                    <a:pt x="520119" y="320987"/>
                    <a:pt x="524489" y="316723"/>
                    <a:pt x="529831" y="316723"/>
                  </a:cubicBezTo>
                  <a:cubicBezTo>
                    <a:pt x="535173" y="316723"/>
                    <a:pt x="539543" y="320987"/>
                    <a:pt x="539543" y="326414"/>
                  </a:cubicBezTo>
                  <a:cubicBezTo>
                    <a:pt x="539543" y="344245"/>
                    <a:pt x="524975" y="358684"/>
                    <a:pt x="507202" y="358684"/>
                  </a:cubicBezTo>
                  <a:cubicBezTo>
                    <a:pt x="489332" y="358684"/>
                    <a:pt x="474764" y="344245"/>
                    <a:pt x="474764" y="326414"/>
                  </a:cubicBezTo>
                  <a:cubicBezTo>
                    <a:pt x="474764" y="308582"/>
                    <a:pt x="489332" y="294046"/>
                    <a:pt x="507202" y="294046"/>
                  </a:cubicBezTo>
                  <a:close/>
                  <a:moveTo>
                    <a:pt x="100909" y="294046"/>
                  </a:moveTo>
                  <a:cubicBezTo>
                    <a:pt x="106247" y="294046"/>
                    <a:pt x="110614" y="298407"/>
                    <a:pt x="110614" y="303737"/>
                  </a:cubicBezTo>
                  <a:cubicBezTo>
                    <a:pt x="110614" y="309164"/>
                    <a:pt x="106247" y="313428"/>
                    <a:pt x="100909" y="313428"/>
                  </a:cubicBezTo>
                  <a:cubicBezTo>
                    <a:pt x="93727" y="313428"/>
                    <a:pt x="88001" y="319242"/>
                    <a:pt x="88001" y="326414"/>
                  </a:cubicBezTo>
                  <a:cubicBezTo>
                    <a:pt x="88001" y="333488"/>
                    <a:pt x="93727" y="339302"/>
                    <a:pt x="100909" y="339302"/>
                  </a:cubicBezTo>
                  <a:cubicBezTo>
                    <a:pt x="108091" y="339302"/>
                    <a:pt x="113817" y="333488"/>
                    <a:pt x="113817" y="326414"/>
                  </a:cubicBezTo>
                  <a:cubicBezTo>
                    <a:pt x="113817" y="320987"/>
                    <a:pt x="118185" y="316723"/>
                    <a:pt x="123523" y="316723"/>
                  </a:cubicBezTo>
                  <a:cubicBezTo>
                    <a:pt x="128958" y="316723"/>
                    <a:pt x="133228" y="320987"/>
                    <a:pt x="133228" y="326414"/>
                  </a:cubicBezTo>
                  <a:cubicBezTo>
                    <a:pt x="133228" y="344245"/>
                    <a:pt x="118767" y="358684"/>
                    <a:pt x="100909" y="358684"/>
                  </a:cubicBezTo>
                  <a:cubicBezTo>
                    <a:pt x="83051" y="358684"/>
                    <a:pt x="68590" y="344245"/>
                    <a:pt x="68590" y="326414"/>
                  </a:cubicBezTo>
                  <a:cubicBezTo>
                    <a:pt x="68590" y="308582"/>
                    <a:pt x="83051" y="294046"/>
                    <a:pt x="100909" y="294046"/>
                  </a:cubicBezTo>
                  <a:close/>
                  <a:moveTo>
                    <a:pt x="423145" y="215013"/>
                  </a:moveTo>
                  <a:cubicBezTo>
                    <a:pt x="449925" y="215013"/>
                    <a:pt x="471659" y="236818"/>
                    <a:pt x="471659" y="263468"/>
                  </a:cubicBezTo>
                  <a:cubicBezTo>
                    <a:pt x="471659" y="268895"/>
                    <a:pt x="467293" y="273159"/>
                    <a:pt x="461956" y="273159"/>
                  </a:cubicBezTo>
                  <a:cubicBezTo>
                    <a:pt x="456620" y="273159"/>
                    <a:pt x="452254" y="268895"/>
                    <a:pt x="452254" y="263468"/>
                  </a:cubicBezTo>
                  <a:cubicBezTo>
                    <a:pt x="452254" y="247478"/>
                    <a:pt x="439155" y="234395"/>
                    <a:pt x="423145" y="234395"/>
                  </a:cubicBezTo>
                  <a:cubicBezTo>
                    <a:pt x="407136" y="234395"/>
                    <a:pt x="394037" y="247478"/>
                    <a:pt x="394037" y="263468"/>
                  </a:cubicBezTo>
                  <a:cubicBezTo>
                    <a:pt x="394037" y="268895"/>
                    <a:pt x="389671" y="273159"/>
                    <a:pt x="384335" y="273159"/>
                  </a:cubicBezTo>
                  <a:cubicBezTo>
                    <a:pt x="378998" y="273159"/>
                    <a:pt x="374632" y="268895"/>
                    <a:pt x="374632" y="263468"/>
                  </a:cubicBezTo>
                  <a:cubicBezTo>
                    <a:pt x="374632" y="236818"/>
                    <a:pt x="396366" y="215013"/>
                    <a:pt x="423145" y="215013"/>
                  </a:cubicBezTo>
                  <a:close/>
                  <a:moveTo>
                    <a:pt x="184917" y="215013"/>
                  </a:moveTo>
                  <a:cubicBezTo>
                    <a:pt x="211599" y="215013"/>
                    <a:pt x="233430" y="236818"/>
                    <a:pt x="233430" y="263468"/>
                  </a:cubicBezTo>
                  <a:cubicBezTo>
                    <a:pt x="233430" y="268895"/>
                    <a:pt x="229064" y="273159"/>
                    <a:pt x="223727" y="273159"/>
                  </a:cubicBezTo>
                  <a:cubicBezTo>
                    <a:pt x="218294" y="273159"/>
                    <a:pt x="214025" y="268895"/>
                    <a:pt x="214025" y="263468"/>
                  </a:cubicBezTo>
                  <a:cubicBezTo>
                    <a:pt x="214025" y="247478"/>
                    <a:pt x="200926" y="234395"/>
                    <a:pt x="184917" y="234395"/>
                  </a:cubicBezTo>
                  <a:cubicBezTo>
                    <a:pt x="168810" y="234395"/>
                    <a:pt x="155808" y="247478"/>
                    <a:pt x="155808" y="263468"/>
                  </a:cubicBezTo>
                  <a:cubicBezTo>
                    <a:pt x="155808" y="268895"/>
                    <a:pt x="151442" y="273159"/>
                    <a:pt x="146106" y="273159"/>
                  </a:cubicBezTo>
                  <a:cubicBezTo>
                    <a:pt x="140672" y="273159"/>
                    <a:pt x="136403" y="268895"/>
                    <a:pt x="136403" y="263468"/>
                  </a:cubicBezTo>
                  <a:cubicBezTo>
                    <a:pt x="136403" y="236818"/>
                    <a:pt x="158137" y="215013"/>
                    <a:pt x="184917" y="215013"/>
                  </a:cubicBezTo>
                  <a:close/>
                  <a:moveTo>
                    <a:pt x="304018" y="19378"/>
                  </a:moveTo>
                  <a:cubicBezTo>
                    <a:pt x="147109" y="19378"/>
                    <a:pt x="19407" y="146887"/>
                    <a:pt x="19407" y="303560"/>
                  </a:cubicBezTo>
                  <a:cubicBezTo>
                    <a:pt x="19407" y="460329"/>
                    <a:pt x="147109" y="587838"/>
                    <a:pt x="304018" y="587838"/>
                  </a:cubicBezTo>
                  <a:cubicBezTo>
                    <a:pt x="461024" y="587838"/>
                    <a:pt x="588726" y="460329"/>
                    <a:pt x="588726" y="303560"/>
                  </a:cubicBezTo>
                  <a:cubicBezTo>
                    <a:pt x="588726" y="146887"/>
                    <a:pt x="461024" y="19378"/>
                    <a:pt x="304018" y="19378"/>
                  </a:cubicBezTo>
                  <a:close/>
                  <a:moveTo>
                    <a:pt x="304018" y="0"/>
                  </a:moveTo>
                  <a:cubicBezTo>
                    <a:pt x="385238" y="0"/>
                    <a:pt x="461607" y="31586"/>
                    <a:pt x="519053" y="88946"/>
                  </a:cubicBezTo>
                  <a:cubicBezTo>
                    <a:pt x="576499" y="146305"/>
                    <a:pt x="608133" y="222462"/>
                    <a:pt x="608133" y="303560"/>
                  </a:cubicBezTo>
                  <a:cubicBezTo>
                    <a:pt x="608133" y="384657"/>
                    <a:pt x="576499" y="460911"/>
                    <a:pt x="519053" y="518270"/>
                  </a:cubicBezTo>
                  <a:cubicBezTo>
                    <a:pt x="461607" y="575630"/>
                    <a:pt x="385238" y="607216"/>
                    <a:pt x="304018" y="607216"/>
                  </a:cubicBezTo>
                  <a:cubicBezTo>
                    <a:pt x="222798" y="607216"/>
                    <a:pt x="146526" y="575630"/>
                    <a:pt x="89080" y="518270"/>
                  </a:cubicBezTo>
                  <a:cubicBezTo>
                    <a:pt x="31634" y="460911"/>
                    <a:pt x="0" y="384657"/>
                    <a:pt x="0" y="303560"/>
                  </a:cubicBezTo>
                  <a:cubicBezTo>
                    <a:pt x="0" y="222462"/>
                    <a:pt x="31634" y="146305"/>
                    <a:pt x="89080" y="88946"/>
                  </a:cubicBezTo>
                  <a:cubicBezTo>
                    <a:pt x="146526" y="31586"/>
                    <a:pt x="222798" y="0"/>
                    <a:pt x="3040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0" name="ïṡ1íḓê"/>
            <p:cNvSpPr/>
            <p:nvPr/>
          </p:nvSpPr>
          <p:spPr bwMode="auto">
            <a:xfrm>
              <a:off x="4579853" y="4067796"/>
              <a:ext cx="418174" cy="417915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1" name="iśḻïdê"/>
            <p:cNvSpPr/>
            <p:nvPr/>
          </p:nvSpPr>
          <p:spPr bwMode="auto">
            <a:xfrm>
              <a:off x="7208753" y="4067982"/>
              <a:ext cx="418174" cy="417542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2" name="ïṣḻiḑé"/>
            <p:cNvSpPr/>
            <p:nvPr/>
          </p:nvSpPr>
          <p:spPr bwMode="auto">
            <a:xfrm>
              <a:off x="8129168" y="4373048"/>
              <a:ext cx="368014" cy="367450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sp>
          <p:nvSpPr>
            <p:cNvPr id="13" name="îś1iḋé"/>
            <p:cNvSpPr/>
            <p:nvPr/>
          </p:nvSpPr>
          <p:spPr bwMode="auto">
            <a:xfrm>
              <a:off x="3719667" y="4421279"/>
              <a:ext cx="368014" cy="270988"/>
            </a:xfrm>
            <a:custGeom>
              <a:avLst/>
              <a:gdLst>
                <a:gd name="T0" fmla="*/ 3344 w 5590"/>
                <a:gd name="T1" fmla="*/ 549 h 4122"/>
                <a:gd name="T2" fmla="*/ 2246 w 5590"/>
                <a:gd name="T3" fmla="*/ 549 h 4122"/>
                <a:gd name="T4" fmla="*/ 2795 w 5590"/>
                <a:gd name="T5" fmla="*/ 240 h 4122"/>
                <a:gd name="T6" fmla="*/ 2795 w 5590"/>
                <a:gd name="T7" fmla="*/ 859 h 4122"/>
                <a:gd name="T8" fmla="*/ 2795 w 5590"/>
                <a:gd name="T9" fmla="*/ 240 h 4122"/>
                <a:gd name="T10" fmla="*/ 5470 w 5590"/>
                <a:gd name="T11" fmla="*/ 4122 h 4122"/>
                <a:gd name="T12" fmla="*/ 0 w 5590"/>
                <a:gd name="T13" fmla="*/ 4002 h 4122"/>
                <a:gd name="T14" fmla="*/ 5470 w 5590"/>
                <a:gd name="T15" fmla="*/ 3882 h 4122"/>
                <a:gd name="T16" fmla="*/ 917 w 5590"/>
                <a:gd name="T17" fmla="*/ 1194 h 4122"/>
                <a:gd name="T18" fmla="*/ 1144 w 5590"/>
                <a:gd name="T19" fmla="*/ 1115 h 4122"/>
                <a:gd name="T20" fmla="*/ 4344 w 5590"/>
                <a:gd name="T21" fmla="*/ 1411 h 4122"/>
                <a:gd name="T22" fmla="*/ 4599 w 5590"/>
                <a:gd name="T23" fmla="*/ 1041 h 4122"/>
                <a:gd name="T24" fmla="*/ 4544 w 5590"/>
                <a:gd name="T25" fmla="*/ 1568 h 4122"/>
                <a:gd name="T26" fmla="*/ 4487 w 5590"/>
                <a:gd name="T27" fmla="*/ 1637 h 4122"/>
                <a:gd name="T28" fmla="*/ 4429 w 5590"/>
                <a:gd name="T29" fmla="*/ 1651 h 4122"/>
                <a:gd name="T30" fmla="*/ 1165 w 5590"/>
                <a:gd name="T31" fmla="*/ 1651 h 4122"/>
                <a:gd name="T32" fmla="*/ 1106 w 5590"/>
                <a:gd name="T33" fmla="*/ 1638 h 4122"/>
                <a:gd name="T34" fmla="*/ 1054 w 5590"/>
                <a:gd name="T35" fmla="*/ 1585 h 4122"/>
                <a:gd name="T36" fmla="*/ 917 w 5590"/>
                <a:gd name="T37" fmla="*/ 1194 h 4122"/>
                <a:gd name="T38" fmla="*/ 1539 w 5590"/>
                <a:gd name="T39" fmla="*/ 3355 h 4122"/>
                <a:gd name="T40" fmla="*/ 2675 w 5590"/>
                <a:gd name="T41" fmla="*/ 1947 h 4122"/>
                <a:gd name="T42" fmla="*/ 2915 w 5590"/>
                <a:gd name="T43" fmla="*/ 1947 h 4122"/>
                <a:gd name="T44" fmla="*/ 4051 w 5590"/>
                <a:gd name="T45" fmla="*/ 3355 h 4122"/>
                <a:gd name="T46" fmla="*/ 3301 w 5590"/>
                <a:gd name="T47" fmla="*/ 3198 h 4122"/>
                <a:gd name="T48" fmla="*/ 3301 w 5590"/>
                <a:gd name="T49" fmla="*/ 2958 h 4122"/>
                <a:gd name="T50" fmla="*/ 4104 w 5590"/>
                <a:gd name="T51" fmla="*/ 2960 h 4122"/>
                <a:gd name="T52" fmla="*/ 4187 w 5590"/>
                <a:gd name="T53" fmla="*/ 3019 h 4122"/>
                <a:gd name="T54" fmla="*/ 4332 w 5590"/>
                <a:gd name="T55" fmla="*/ 3433 h 4122"/>
                <a:gd name="T56" fmla="*/ 4338 w 5590"/>
                <a:gd name="T57" fmla="*/ 3497 h 4122"/>
                <a:gd name="T58" fmla="*/ 4279 w 5590"/>
                <a:gd name="T59" fmla="*/ 3580 h 4122"/>
                <a:gd name="T60" fmla="*/ 4217 w 5590"/>
                <a:gd name="T61" fmla="*/ 3595 h 4122"/>
                <a:gd name="T62" fmla="*/ 2793 w 5590"/>
                <a:gd name="T63" fmla="*/ 3595 h 4122"/>
                <a:gd name="T64" fmla="*/ 1370 w 5590"/>
                <a:gd name="T65" fmla="*/ 3595 h 4122"/>
                <a:gd name="T66" fmla="*/ 1250 w 5590"/>
                <a:gd name="T67" fmla="*/ 3475 h 4122"/>
                <a:gd name="T68" fmla="*/ 1393 w 5590"/>
                <a:gd name="T69" fmla="*/ 3041 h 4122"/>
                <a:gd name="T70" fmla="*/ 1438 w 5590"/>
                <a:gd name="T71" fmla="*/ 2980 h 4122"/>
                <a:gd name="T72" fmla="*/ 1510 w 5590"/>
                <a:gd name="T73" fmla="*/ 2958 h 4122"/>
                <a:gd name="T74" fmla="*/ 2409 w 5590"/>
                <a:gd name="T75" fmla="*/ 3078 h 4122"/>
                <a:gd name="T76" fmla="*/ 1593 w 5590"/>
                <a:gd name="T77" fmla="*/ 3198 h 4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90" h="4122">
                  <a:moveTo>
                    <a:pt x="2795" y="1099"/>
                  </a:moveTo>
                  <a:cubicBezTo>
                    <a:pt x="3098" y="1099"/>
                    <a:pt x="3344" y="852"/>
                    <a:pt x="3344" y="549"/>
                  </a:cubicBezTo>
                  <a:cubicBezTo>
                    <a:pt x="3344" y="246"/>
                    <a:pt x="3098" y="0"/>
                    <a:pt x="2795" y="0"/>
                  </a:cubicBezTo>
                  <a:cubicBezTo>
                    <a:pt x="2492" y="0"/>
                    <a:pt x="2246" y="246"/>
                    <a:pt x="2246" y="549"/>
                  </a:cubicBezTo>
                  <a:cubicBezTo>
                    <a:pt x="2246" y="852"/>
                    <a:pt x="2492" y="1099"/>
                    <a:pt x="2795" y="1099"/>
                  </a:cubicBezTo>
                  <a:close/>
                  <a:moveTo>
                    <a:pt x="2795" y="240"/>
                  </a:moveTo>
                  <a:cubicBezTo>
                    <a:pt x="2966" y="240"/>
                    <a:pt x="3104" y="379"/>
                    <a:pt x="3104" y="549"/>
                  </a:cubicBezTo>
                  <a:cubicBezTo>
                    <a:pt x="3104" y="720"/>
                    <a:pt x="2966" y="859"/>
                    <a:pt x="2795" y="859"/>
                  </a:cubicBezTo>
                  <a:cubicBezTo>
                    <a:pt x="2624" y="859"/>
                    <a:pt x="2486" y="720"/>
                    <a:pt x="2486" y="549"/>
                  </a:cubicBezTo>
                  <a:cubicBezTo>
                    <a:pt x="2486" y="379"/>
                    <a:pt x="2625" y="240"/>
                    <a:pt x="2795" y="240"/>
                  </a:cubicBezTo>
                  <a:close/>
                  <a:moveTo>
                    <a:pt x="5590" y="4002"/>
                  </a:moveTo>
                  <a:cubicBezTo>
                    <a:pt x="5590" y="4068"/>
                    <a:pt x="5536" y="4122"/>
                    <a:pt x="5470" y="4122"/>
                  </a:cubicBezTo>
                  <a:lnTo>
                    <a:pt x="120" y="4122"/>
                  </a:lnTo>
                  <a:cubicBezTo>
                    <a:pt x="54" y="4122"/>
                    <a:pt x="0" y="4068"/>
                    <a:pt x="0" y="4002"/>
                  </a:cubicBezTo>
                  <a:cubicBezTo>
                    <a:pt x="0" y="3936"/>
                    <a:pt x="54" y="3882"/>
                    <a:pt x="120" y="3882"/>
                  </a:cubicBezTo>
                  <a:lnTo>
                    <a:pt x="5470" y="3882"/>
                  </a:lnTo>
                  <a:cubicBezTo>
                    <a:pt x="5536" y="3882"/>
                    <a:pt x="5590" y="3936"/>
                    <a:pt x="5590" y="4002"/>
                  </a:cubicBezTo>
                  <a:close/>
                  <a:moveTo>
                    <a:pt x="917" y="1194"/>
                  </a:moveTo>
                  <a:cubicBezTo>
                    <a:pt x="896" y="1131"/>
                    <a:pt x="929" y="1063"/>
                    <a:pt x="992" y="1041"/>
                  </a:cubicBezTo>
                  <a:cubicBezTo>
                    <a:pt x="1054" y="1020"/>
                    <a:pt x="1123" y="1053"/>
                    <a:pt x="1144" y="1115"/>
                  </a:cubicBezTo>
                  <a:lnTo>
                    <a:pt x="1246" y="1411"/>
                  </a:lnTo>
                  <a:lnTo>
                    <a:pt x="4344" y="1411"/>
                  </a:lnTo>
                  <a:lnTo>
                    <a:pt x="4446" y="1115"/>
                  </a:lnTo>
                  <a:cubicBezTo>
                    <a:pt x="4468" y="1053"/>
                    <a:pt x="4536" y="1020"/>
                    <a:pt x="4599" y="1041"/>
                  </a:cubicBezTo>
                  <a:cubicBezTo>
                    <a:pt x="4661" y="1063"/>
                    <a:pt x="4694" y="1131"/>
                    <a:pt x="4673" y="1194"/>
                  </a:cubicBezTo>
                  <a:lnTo>
                    <a:pt x="4544" y="1568"/>
                  </a:lnTo>
                  <a:cubicBezTo>
                    <a:pt x="4542" y="1574"/>
                    <a:pt x="4539" y="1580"/>
                    <a:pt x="4536" y="1586"/>
                  </a:cubicBezTo>
                  <a:cubicBezTo>
                    <a:pt x="4525" y="1608"/>
                    <a:pt x="4508" y="1625"/>
                    <a:pt x="4487" y="1637"/>
                  </a:cubicBezTo>
                  <a:cubicBezTo>
                    <a:pt x="4480" y="1640"/>
                    <a:pt x="4473" y="1644"/>
                    <a:pt x="4465" y="1646"/>
                  </a:cubicBezTo>
                  <a:cubicBezTo>
                    <a:pt x="4454" y="1650"/>
                    <a:pt x="4442" y="1651"/>
                    <a:pt x="4429" y="1651"/>
                  </a:cubicBezTo>
                  <a:cubicBezTo>
                    <a:pt x="4428" y="1651"/>
                    <a:pt x="4427" y="1651"/>
                    <a:pt x="4426" y="1651"/>
                  </a:cubicBezTo>
                  <a:lnTo>
                    <a:pt x="1165" y="1651"/>
                  </a:lnTo>
                  <a:cubicBezTo>
                    <a:pt x="1150" y="1652"/>
                    <a:pt x="1136" y="1650"/>
                    <a:pt x="1123" y="1645"/>
                  </a:cubicBezTo>
                  <a:cubicBezTo>
                    <a:pt x="1117" y="1643"/>
                    <a:pt x="1112" y="1641"/>
                    <a:pt x="1106" y="1638"/>
                  </a:cubicBezTo>
                  <a:cubicBezTo>
                    <a:pt x="1106" y="1638"/>
                    <a:pt x="1106" y="1638"/>
                    <a:pt x="1106" y="1638"/>
                  </a:cubicBezTo>
                  <a:cubicBezTo>
                    <a:pt x="1084" y="1627"/>
                    <a:pt x="1065" y="1609"/>
                    <a:pt x="1054" y="1585"/>
                  </a:cubicBezTo>
                  <a:cubicBezTo>
                    <a:pt x="1051" y="1580"/>
                    <a:pt x="1048" y="1574"/>
                    <a:pt x="1047" y="1568"/>
                  </a:cubicBezTo>
                  <a:lnTo>
                    <a:pt x="917" y="1194"/>
                  </a:lnTo>
                  <a:close/>
                  <a:moveTo>
                    <a:pt x="1593" y="3198"/>
                  </a:moveTo>
                  <a:lnTo>
                    <a:pt x="1539" y="3355"/>
                  </a:lnTo>
                  <a:lnTo>
                    <a:pt x="2675" y="3355"/>
                  </a:lnTo>
                  <a:lnTo>
                    <a:pt x="2675" y="1947"/>
                  </a:lnTo>
                  <a:cubicBezTo>
                    <a:pt x="2675" y="1881"/>
                    <a:pt x="2729" y="1827"/>
                    <a:pt x="2795" y="1827"/>
                  </a:cubicBezTo>
                  <a:cubicBezTo>
                    <a:pt x="2861" y="1827"/>
                    <a:pt x="2915" y="1881"/>
                    <a:pt x="2915" y="1947"/>
                  </a:cubicBezTo>
                  <a:lnTo>
                    <a:pt x="2915" y="3355"/>
                  </a:lnTo>
                  <a:lnTo>
                    <a:pt x="4051" y="3355"/>
                  </a:lnTo>
                  <a:lnTo>
                    <a:pt x="3997" y="3198"/>
                  </a:lnTo>
                  <a:lnTo>
                    <a:pt x="3301" y="3198"/>
                  </a:lnTo>
                  <a:cubicBezTo>
                    <a:pt x="3235" y="3198"/>
                    <a:pt x="3181" y="3144"/>
                    <a:pt x="3181" y="3078"/>
                  </a:cubicBezTo>
                  <a:cubicBezTo>
                    <a:pt x="3181" y="3011"/>
                    <a:pt x="3235" y="2958"/>
                    <a:pt x="3301" y="2958"/>
                  </a:cubicBezTo>
                  <a:lnTo>
                    <a:pt x="4080" y="2958"/>
                  </a:lnTo>
                  <a:cubicBezTo>
                    <a:pt x="4088" y="2957"/>
                    <a:pt x="4096" y="2958"/>
                    <a:pt x="4104" y="2960"/>
                  </a:cubicBezTo>
                  <a:cubicBezTo>
                    <a:pt x="4122" y="2963"/>
                    <a:pt x="4138" y="2970"/>
                    <a:pt x="4151" y="2979"/>
                  </a:cubicBezTo>
                  <a:cubicBezTo>
                    <a:pt x="4166" y="2989"/>
                    <a:pt x="4178" y="3003"/>
                    <a:pt x="4187" y="3019"/>
                  </a:cubicBezTo>
                  <a:cubicBezTo>
                    <a:pt x="4191" y="3026"/>
                    <a:pt x="4194" y="3033"/>
                    <a:pt x="4197" y="3041"/>
                  </a:cubicBezTo>
                  <a:lnTo>
                    <a:pt x="4332" y="3433"/>
                  </a:lnTo>
                  <a:cubicBezTo>
                    <a:pt x="4335" y="3440"/>
                    <a:pt x="4337" y="3448"/>
                    <a:pt x="4338" y="3455"/>
                  </a:cubicBezTo>
                  <a:cubicBezTo>
                    <a:pt x="4340" y="3469"/>
                    <a:pt x="4340" y="3483"/>
                    <a:pt x="4338" y="3497"/>
                  </a:cubicBezTo>
                  <a:cubicBezTo>
                    <a:pt x="4335" y="3514"/>
                    <a:pt x="4327" y="3531"/>
                    <a:pt x="4317" y="3545"/>
                  </a:cubicBezTo>
                  <a:cubicBezTo>
                    <a:pt x="4307" y="3559"/>
                    <a:pt x="4294" y="3571"/>
                    <a:pt x="4279" y="3580"/>
                  </a:cubicBezTo>
                  <a:cubicBezTo>
                    <a:pt x="4267" y="3586"/>
                    <a:pt x="4253" y="3591"/>
                    <a:pt x="4239" y="3594"/>
                  </a:cubicBezTo>
                  <a:cubicBezTo>
                    <a:pt x="4232" y="3595"/>
                    <a:pt x="4224" y="3595"/>
                    <a:pt x="4217" y="3595"/>
                  </a:cubicBezTo>
                  <a:lnTo>
                    <a:pt x="2798" y="3595"/>
                  </a:lnTo>
                  <a:cubicBezTo>
                    <a:pt x="2796" y="3595"/>
                    <a:pt x="2794" y="3595"/>
                    <a:pt x="2793" y="3595"/>
                  </a:cubicBezTo>
                  <a:lnTo>
                    <a:pt x="1373" y="3595"/>
                  </a:lnTo>
                  <a:cubicBezTo>
                    <a:pt x="1372" y="3595"/>
                    <a:pt x="1371" y="3595"/>
                    <a:pt x="1370" y="3595"/>
                  </a:cubicBezTo>
                  <a:cubicBezTo>
                    <a:pt x="1365" y="3595"/>
                    <a:pt x="1359" y="3595"/>
                    <a:pt x="1354" y="3594"/>
                  </a:cubicBezTo>
                  <a:cubicBezTo>
                    <a:pt x="1295" y="3586"/>
                    <a:pt x="1250" y="3536"/>
                    <a:pt x="1250" y="3475"/>
                  </a:cubicBezTo>
                  <a:cubicBezTo>
                    <a:pt x="1250" y="3460"/>
                    <a:pt x="1253" y="3445"/>
                    <a:pt x="1258" y="3432"/>
                  </a:cubicBezTo>
                  <a:lnTo>
                    <a:pt x="1393" y="3041"/>
                  </a:lnTo>
                  <a:cubicBezTo>
                    <a:pt x="1396" y="3033"/>
                    <a:pt x="1399" y="3026"/>
                    <a:pt x="1403" y="3019"/>
                  </a:cubicBezTo>
                  <a:cubicBezTo>
                    <a:pt x="1412" y="3003"/>
                    <a:pt x="1424" y="2990"/>
                    <a:pt x="1438" y="2980"/>
                  </a:cubicBezTo>
                  <a:cubicBezTo>
                    <a:pt x="1452" y="2970"/>
                    <a:pt x="1468" y="2963"/>
                    <a:pt x="1486" y="2960"/>
                  </a:cubicBezTo>
                  <a:cubicBezTo>
                    <a:pt x="1494" y="2958"/>
                    <a:pt x="1502" y="2957"/>
                    <a:pt x="1510" y="2958"/>
                  </a:cubicBezTo>
                  <a:lnTo>
                    <a:pt x="2289" y="2958"/>
                  </a:lnTo>
                  <a:cubicBezTo>
                    <a:pt x="2355" y="2958"/>
                    <a:pt x="2409" y="3011"/>
                    <a:pt x="2409" y="3078"/>
                  </a:cubicBezTo>
                  <a:cubicBezTo>
                    <a:pt x="2409" y="3144"/>
                    <a:pt x="2355" y="3198"/>
                    <a:pt x="2289" y="3198"/>
                  </a:cubicBezTo>
                  <a:lnTo>
                    <a:pt x="1593" y="31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>
                <a:solidFill>
                  <a:schemeClr val="tx2"/>
                </a:solidFill>
              </a:endParaRPr>
            </a:p>
          </p:txBody>
        </p:sp>
        <p:grpSp>
          <p:nvGrpSpPr>
            <p:cNvPr id="14" name="iŝļiḋê"/>
            <p:cNvGrpSpPr/>
            <p:nvPr/>
          </p:nvGrpSpPr>
          <p:grpSpPr>
            <a:xfrm>
              <a:off x="671445" y="4485524"/>
              <a:ext cx="2482094" cy="1417857"/>
              <a:chOff x="831802" y="3912072"/>
              <a:chExt cx="1811602" cy="1417857"/>
            </a:xfrm>
          </p:grpSpPr>
          <p:sp>
            <p:nvSpPr>
              <p:cNvPr id="27" name="îsļíďè"/>
              <p:cNvSpPr/>
              <p:nvPr/>
            </p:nvSpPr>
            <p:spPr>
              <a:xfrm>
                <a:off x="831803" y="4364531"/>
                <a:ext cx="1811601" cy="96539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  <a:endParaRPr lang="zh-CN" altLang="en-US" sz="900" dirty="0"/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28" name="îṩlîḑè"/>
              <p:cNvSpPr txBox="1"/>
              <p:nvPr/>
            </p:nvSpPr>
            <p:spPr bwMode="auto">
              <a:xfrm>
                <a:off x="831802" y="3912072"/>
                <a:ext cx="1811601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400" b="1" dirty="0">
                    <a:cs typeface="+mn-ea"/>
                    <a:sym typeface="+mn-lt"/>
                  </a:rPr>
                  <a:t>员工推荐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iṣḻiďê"/>
            <p:cNvGrpSpPr/>
            <p:nvPr/>
          </p:nvGrpSpPr>
          <p:grpSpPr>
            <a:xfrm>
              <a:off x="4054680" y="1513647"/>
              <a:ext cx="4074488" cy="1486907"/>
              <a:chOff x="598369" y="3760758"/>
              <a:chExt cx="2443528" cy="1486907"/>
            </a:xfrm>
          </p:grpSpPr>
          <p:sp>
            <p:nvSpPr>
              <p:cNvPr id="25" name="iṥḷíḍe"/>
              <p:cNvSpPr txBox="1"/>
              <p:nvPr/>
            </p:nvSpPr>
            <p:spPr>
              <a:xfrm>
                <a:off x="598370" y="4232579"/>
                <a:ext cx="2443527" cy="101508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marL="228600" indent="-228600" algn="ctr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  <a:endParaRPr lang="zh-CN" altLang="en-US" sz="900" dirty="0"/>
              </a:p>
              <a:p>
                <a:pPr marL="228600" indent="-228600" algn="ctr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26" name="ïṣḷïḑè"/>
              <p:cNvSpPr txBox="1"/>
              <p:nvPr/>
            </p:nvSpPr>
            <p:spPr>
              <a:xfrm>
                <a:off x="598369" y="3760758"/>
                <a:ext cx="2443527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 algn="ctr"/>
                <a:r>
                  <a:rPr lang="zh-CN" altLang="en-US" sz="2400" b="1" dirty="0">
                    <a:cs typeface="+mn-ea"/>
                    <a:sym typeface="+mn-lt"/>
                  </a:rPr>
                  <a:t>网络招聘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ïṡľiḋè"/>
            <p:cNvGrpSpPr/>
            <p:nvPr/>
          </p:nvGrpSpPr>
          <p:grpSpPr>
            <a:xfrm>
              <a:off x="8998402" y="4485524"/>
              <a:ext cx="2482094" cy="1417857"/>
              <a:chOff x="831802" y="3912072"/>
              <a:chExt cx="1811602" cy="1417857"/>
            </a:xfrm>
          </p:grpSpPr>
          <p:sp>
            <p:nvSpPr>
              <p:cNvPr id="23" name="ïŝľïďe"/>
              <p:cNvSpPr/>
              <p:nvPr/>
            </p:nvSpPr>
            <p:spPr>
              <a:xfrm>
                <a:off x="831803" y="4364531"/>
                <a:ext cx="1811601" cy="96539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  <a:endParaRPr lang="zh-CN" altLang="en-US" sz="900" dirty="0"/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24" name="íṧ1îḓé"/>
              <p:cNvSpPr txBox="1"/>
              <p:nvPr/>
            </p:nvSpPr>
            <p:spPr bwMode="auto">
              <a:xfrm>
                <a:off x="831802" y="3912072"/>
                <a:ext cx="1811601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400" b="1" dirty="0">
                    <a:cs typeface="+mn-ea"/>
                    <a:sym typeface="+mn-lt"/>
                  </a:rPr>
                  <a:t>现场招聘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íṡḷíḋé"/>
            <p:cNvGrpSpPr/>
            <p:nvPr/>
          </p:nvGrpSpPr>
          <p:grpSpPr>
            <a:xfrm>
              <a:off x="741000" y="3041280"/>
              <a:ext cx="3389923" cy="1062720"/>
              <a:chOff x="831802" y="3912072"/>
              <a:chExt cx="2474198" cy="1062720"/>
            </a:xfrm>
          </p:grpSpPr>
          <p:sp>
            <p:nvSpPr>
              <p:cNvPr id="21" name="íṥlíḋé"/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  <a:endParaRPr lang="zh-CN" altLang="en-US" sz="900" dirty="0"/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22" name="î$ḻîďe"/>
              <p:cNvSpPr txBox="1"/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400" b="1" dirty="0">
                    <a:cs typeface="+mn-ea"/>
                    <a:sym typeface="+mn-lt"/>
                  </a:rPr>
                  <a:t>校园招聘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íṡļîḓê"/>
            <p:cNvGrpSpPr/>
            <p:nvPr/>
          </p:nvGrpSpPr>
          <p:grpSpPr>
            <a:xfrm>
              <a:off x="7901712" y="3041280"/>
              <a:ext cx="3389923" cy="1062720"/>
              <a:chOff x="831802" y="3912072"/>
              <a:chExt cx="2474198" cy="1062720"/>
            </a:xfrm>
          </p:grpSpPr>
          <p:sp>
            <p:nvSpPr>
              <p:cNvPr id="19" name="îṡḻïḋé"/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  <a:endParaRPr lang="zh-CN" altLang="en-US" sz="900" dirty="0"/>
              </a:p>
              <a:p>
                <a:pPr marL="2286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tabLst>
                    <a:tab pos="227965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20" name="ïšľiḑè"/>
              <p:cNvSpPr txBox="1"/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400" b="1" dirty="0">
                    <a:cs typeface="+mn-ea"/>
                    <a:sym typeface="+mn-lt"/>
                  </a:rPr>
                  <a:t>媒体招聘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0" name="TextBox 186"/>
          <p:cNvSpPr txBox="1"/>
          <p:nvPr/>
        </p:nvSpPr>
        <p:spPr>
          <a:xfrm>
            <a:off x="5609089" y="44820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招聘情况</a:t>
            </a:r>
            <a:endParaRPr lang="en-US" sz="2400" b="1" spc="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1" name="TextBox 187"/>
          <p:cNvSpPr txBox="1"/>
          <p:nvPr/>
        </p:nvSpPr>
        <p:spPr>
          <a:xfrm>
            <a:off x="5609089" y="933363"/>
            <a:ext cx="6057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人 员招聘万面 ， 完善招聘途径 ，在进行网络招聘的同时 ，参与招聘会 、校园招聘 、社会招聘等形式 ，进一步拓宽新员工招聘，卉为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2014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年做好了相应的人员储备。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51582" y="1597981"/>
            <a:ext cx="30095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4" name="流程图: 存储数据 33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流程图: 存储数据 34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1"/>
          <p:cNvGraphicFramePr/>
          <p:nvPr/>
        </p:nvGraphicFramePr>
        <p:xfrm>
          <a:off x="4474734" y="1114336"/>
          <a:ext cx="7169717" cy="4629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椭圆 2"/>
          <p:cNvSpPr/>
          <p:nvPr/>
        </p:nvSpPr>
        <p:spPr>
          <a:xfrm>
            <a:off x="6090082" y="1928674"/>
            <a:ext cx="3000652" cy="3000652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86"/>
          <p:cNvSpPr txBox="1"/>
          <p:nvPr/>
        </p:nvSpPr>
        <p:spPr>
          <a:xfrm>
            <a:off x="1155016" y="185821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简历分布情况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81986" y="2981430"/>
            <a:ext cx="268498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/>
              <a:t>分 析 ： 本 地 人 才 中 ， 机 械 类 、 普 通 秘 书 资 源 丰 富 ， 暖 通 类 因 本 地 高 校 没 有 本 科 生 ， 也 资 源 紧 张 ， 另 外 对 所 有 岗 位 的 中 层 管 理 人 员 ， 普 通 缺 乏 。 </a:t>
            </a:r>
            <a:endParaRPr lang="zh-CN" altLang="en-US" sz="12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456979" y="1402672"/>
            <a:ext cx="0" cy="4465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10" name="流程图: 存储数据 9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流程图: 存储数据 10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存储数据 11"/>
          <p:cNvSpPr/>
          <p:nvPr/>
        </p:nvSpPr>
        <p:spPr>
          <a:xfrm rot="2958187">
            <a:off x="-656814" y="6350526"/>
            <a:ext cx="26986340" cy="9229646"/>
          </a:xfrm>
          <a:prstGeom prst="flowChartOnlineStorag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86"/>
          <p:cNvSpPr txBox="1"/>
          <p:nvPr/>
        </p:nvSpPr>
        <p:spPr>
          <a:xfrm>
            <a:off x="185426" y="1247365"/>
            <a:ext cx="2100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员工入职情况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47570" y="1856600"/>
            <a:ext cx="8082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 工 入 职 ：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招 聘 到 岗 率 ％ = 实 际 到 岗 人 数 ／ 招 聘 人 数 × 100 ％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85 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7 ％ = 18 / 21 × 100 ％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19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年 ， 公 司 发 展 处 于 初 创 期 和 上 升 期 的 中 间 阶 段 ， 年 度 入 职 到 岗 率 为 85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7 ％ 。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4" name="Chart 11"/>
          <p:cNvGraphicFramePr/>
          <p:nvPr/>
        </p:nvGraphicFramePr>
        <p:xfrm>
          <a:off x="754412" y="3069171"/>
          <a:ext cx="6902229" cy="3183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9" name="流程图: 存储数据 8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流程图: 存储数据 9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14" name="流程图: 存储数据 13"/>
          <p:cNvSpPr/>
          <p:nvPr/>
        </p:nvSpPr>
        <p:spPr>
          <a:xfrm rot="13779909">
            <a:off x="4909854" y="-62353"/>
            <a:ext cx="6201158" cy="2120870"/>
          </a:xfrm>
          <a:prstGeom prst="flowChartOnlineStorag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存储数据 11"/>
          <p:cNvSpPr/>
          <p:nvPr/>
        </p:nvSpPr>
        <p:spPr>
          <a:xfrm rot="18695851">
            <a:off x="4030207" y="-1007694"/>
            <a:ext cx="11729278" cy="4011552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86"/>
          <p:cNvSpPr txBox="1"/>
          <p:nvPr/>
        </p:nvSpPr>
        <p:spPr>
          <a:xfrm>
            <a:off x="419840" y="11171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员工离职情况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3" name="Chart 11"/>
          <p:cNvGraphicFramePr/>
          <p:nvPr/>
        </p:nvGraphicFramePr>
        <p:xfrm>
          <a:off x="4527925" y="2570220"/>
          <a:ext cx="7385908" cy="3645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矩形 3"/>
          <p:cNvSpPr/>
          <p:nvPr/>
        </p:nvSpPr>
        <p:spPr>
          <a:xfrm>
            <a:off x="419840" y="1578823"/>
            <a:ext cx="9067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离 职 率%= 离 职 员 工 总 数 ÷ [ （ 年 初 员 工 总 数 + 年 末 员 工 总 数 ） / 2 ] × 10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12 ． 3 ％ = 5 ÷ [ （ 34 + 47 ） / 2 ] × 10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2019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 公 司 年 度 离 职 率 为 12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5 ％ 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66"/>
          <a:stretch>
            <a:fillRect/>
          </a:stretch>
        </p:blipFill>
        <p:spPr>
          <a:xfrm>
            <a:off x="419840" y="2570220"/>
            <a:ext cx="4108085" cy="364513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9" name="流程图: 存储数据 8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流程图: 存储数据 9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d7a1a0c-f8e4-44f0-aa45-9fb6389e5ea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6344" y="1374369"/>
            <a:ext cx="11259312" cy="4109097"/>
            <a:chOff x="466344" y="1646052"/>
            <a:chExt cx="11259312" cy="4109097"/>
          </a:xfrm>
        </p:grpSpPr>
        <p:sp>
          <p:nvSpPr>
            <p:cNvPr id="5" name="iṣḻiḋè"/>
            <p:cNvSpPr txBox="1"/>
            <p:nvPr/>
          </p:nvSpPr>
          <p:spPr>
            <a:xfrm>
              <a:off x="2876856" y="1646052"/>
              <a:ext cx="6438288" cy="1051347"/>
            </a:xfrm>
            <a:prstGeom prst="rect">
              <a:avLst/>
            </a:prstGeom>
          </p:spPr>
          <p:txBody>
            <a:bodyPr lIns="0" tIns="0" rIns="0" bIns="0" anchor="ctr">
              <a:normAutofit fontScale="92500" lnSpcReduction="10000"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3200" b="1" kern="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考勤管理</a:t>
              </a:r>
              <a:endParaRPr lang="en-US" altLang="zh-CN" sz="32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en-US" altLang="zh-CN" b="1" spc="600" dirty="0">
                  <a:sym typeface="+mn-lt"/>
                </a:rPr>
                <a:t>The attendance management</a:t>
              </a:r>
              <a:endParaRPr lang="zh-CN" altLang="en-US" b="1" spc="600" dirty="0">
                <a:sym typeface="+mn-lt"/>
              </a:endParaRPr>
            </a:p>
          </p:txBody>
        </p:sp>
        <p:sp>
          <p:nvSpPr>
            <p:cNvPr id="6" name="iṣľïdê"/>
            <p:cNvSpPr/>
            <p:nvPr/>
          </p:nvSpPr>
          <p:spPr>
            <a:xfrm>
              <a:off x="466344" y="3284984"/>
              <a:ext cx="2693315" cy="1055171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7" name="iṣļiḓe"/>
            <p:cNvSpPr/>
            <p:nvPr/>
          </p:nvSpPr>
          <p:spPr>
            <a:xfrm>
              <a:off x="3322970" y="3284983"/>
              <a:ext cx="2693315" cy="1055171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8" name="îŝľïḑê"/>
            <p:cNvSpPr/>
            <p:nvPr/>
          </p:nvSpPr>
          <p:spPr>
            <a:xfrm>
              <a:off x="6179597" y="3284984"/>
              <a:ext cx="2693315" cy="1055171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sp>
          <p:nvSpPr>
            <p:cNvPr id="9" name="iṣḻïḓé"/>
            <p:cNvSpPr/>
            <p:nvPr/>
          </p:nvSpPr>
          <p:spPr>
            <a:xfrm>
              <a:off x="9032341" y="3284984"/>
              <a:ext cx="2693315" cy="1055171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</a:p>
          </p:txBody>
        </p:sp>
        <p:grpSp>
          <p:nvGrpSpPr>
            <p:cNvPr id="10" name="íŝ1îďé"/>
            <p:cNvGrpSpPr/>
            <p:nvPr/>
          </p:nvGrpSpPr>
          <p:grpSpPr>
            <a:xfrm>
              <a:off x="1395190" y="3900032"/>
              <a:ext cx="835622" cy="83562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2" name="ïṧ1ïdé"/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</a:p>
            </p:txBody>
          </p:sp>
          <p:sp>
            <p:nvSpPr>
              <p:cNvPr id="33" name="î$1ídé"/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</a:p>
            </p:txBody>
          </p:sp>
        </p:grpSp>
        <p:grpSp>
          <p:nvGrpSpPr>
            <p:cNvPr id="11" name="ïṡľídé"/>
            <p:cNvGrpSpPr/>
            <p:nvPr/>
          </p:nvGrpSpPr>
          <p:grpSpPr>
            <a:xfrm>
              <a:off x="4251816" y="3900032"/>
              <a:ext cx="835622" cy="83562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0" name="iṩľîḍe"/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</a:p>
            </p:txBody>
          </p:sp>
          <p:sp>
            <p:nvSpPr>
              <p:cNvPr id="31" name="i$ļïḑé"/>
              <p:cNvSpPr/>
              <p:nvPr/>
            </p:nvSpPr>
            <p:spPr>
              <a:xfrm>
                <a:off x="911682" y="5368449"/>
                <a:ext cx="172652" cy="172411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</a:p>
            </p:txBody>
          </p:sp>
        </p:grpSp>
        <p:grpSp>
          <p:nvGrpSpPr>
            <p:cNvPr id="12" name="ï$lïḑe"/>
            <p:cNvGrpSpPr/>
            <p:nvPr/>
          </p:nvGrpSpPr>
          <p:grpSpPr>
            <a:xfrm>
              <a:off x="7108443" y="3900032"/>
              <a:ext cx="835622" cy="83562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8" name="iSḻidé"/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</a:p>
            </p:txBody>
          </p:sp>
          <p:sp>
            <p:nvSpPr>
              <p:cNvPr id="29" name="í$ḷïde"/>
              <p:cNvSpPr/>
              <p:nvPr/>
            </p:nvSpPr>
            <p:spPr>
              <a:xfrm>
                <a:off x="911682" y="5376580"/>
                <a:ext cx="172652" cy="156149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</a:p>
            </p:txBody>
          </p:sp>
        </p:grpSp>
        <p:grpSp>
          <p:nvGrpSpPr>
            <p:cNvPr id="13" name="ïşḻîďè"/>
            <p:cNvGrpSpPr/>
            <p:nvPr/>
          </p:nvGrpSpPr>
          <p:grpSpPr>
            <a:xfrm>
              <a:off x="9961187" y="3900032"/>
              <a:ext cx="835622" cy="83562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6" name="îṩľiḑé"/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</a:p>
            </p:txBody>
          </p:sp>
          <p:sp>
            <p:nvSpPr>
              <p:cNvPr id="27" name="isļïďe"/>
              <p:cNvSpPr/>
              <p:nvPr/>
            </p:nvSpPr>
            <p:spPr>
              <a:xfrm>
                <a:off x="921870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</a:p>
            </p:txBody>
          </p:sp>
        </p:grpSp>
        <p:sp>
          <p:nvSpPr>
            <p:cNvPr id="24" name="îṩlïḓé"/>
            <p:cNvSpPr/>
            <p:nvPr/>
          </p:nvSpPr>
          <p:spPr bwMode="auto">
            <a:xfrm>
              <a:off x="485701" y="5106728"/>
              <a:ext cx="2654600" cy="64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 fontScale="92500"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cs typeface="+mn-ea"/>
                  <a:sym typeface="+mn-lt"/>
                </a:rPr>
                <a:t>诠 释 了 工 作 时 间 、 迟 到 、 各 </a:t>
              </a:r>
              <a:endParaRPr lang="zh-CN" altLang="en-US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cs typeface="+mn-ea"/>
                  <a:sym typeface="+mn-lt"/>
                </a:rPr>
                <a:t>类 假 期 等 定 义 </a:t>
              </a:r>
              <a:endParaRPr lang="en-US" altLang="zh-CN" sz="14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cs typeface="+mn-ea"/>
                <a:sym typeface="+mn-lt"/>
              </a:endParaRPr>
            </a:p>
          </p:txBody>
        </p:sp>
        <p:sp>
          <p:nvSpPr>
            <p:cNvPr id="22" name="îṩ1íďê"/>
            <p:cNvSpPr/>
            <p:nvPr/>
          </p:nvSpPr>
          <p:spPr bwMode="auto">
            <a:xfrm>
              <a:off x="3365570" y="5106728"/>
              <a:ext cx="2608113" cy="648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3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cs typeface="+mn-ea"/>
                  <a:sym typeface="+mn-lt"/>
                </a:rPr>
                <a:t>将 加 班 、 缺 勤 的 结 算 方 式 进 行 了 统 一 </a:t>
              </a:r>
              <a:endParaRPr lang="en-US" altLang="zh-CN" sz="13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cs typeface="+mn-ea"/>
                <a:sym typeface="+mn-lt"/>
              </a:endParaRPr>
            </a:p>
          </p:txBody>
        </p:sp>
        <p:sp>
          <p:nvSpPr>
            <p:cNvPr id="20" name="î$ḷïḓè"/>
            <p:cNvSpPr/>
            <p:nvPr/>
          </p:nvSpPr>
          <p:spPr bwMode="auto">
            <a:xfrm>
              <a:off x="6157500" y="5186965"/>
              <a:ext cx="2737507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ctr">
                <a:defRPr/>
              </a:pPr>
              <a:r>
                <a:rPr lang="zh-CN" altLang="en-US" sz="13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cs typeface="+mn-ea"/>
                  <a:sym typeface="+mn-lt"/>
                </a:rPr>
                <a:t>加 强 日 常 的 监 督 与 考 核 </a:t>
              </a:r>
              <a:endParaRPr lang="en-US" altLang="zh-CN" sz="13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cs typeface="+mn-ea"/>
                <a:sym typeface="+mn-lt"/>
              </a:endParaRPr>
            </a:p>
          </p:txBody>
        </p:sp>
        <p:sp>
          <p:nvSpPr>
            <p:cNvPr id="18" name="íṣľiḑe"/>
            <p:cNvSpPr/>
            <p:nvPr/>
          </p:nvSpPr>
          <p:spPr bwMode="auto">
            <a:xfrm>
              <a:off x="9150058" y="5106729"/>
              <a:ext cx="2457880" cy="648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3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cs typeface="+mn-ea"/>
                  <a:sym typeface="+mn-lt"/>
                </a:rPr>
                <a:t>对 请 假 手 续 进 一 步 规 范 和 细 化</a:t>
              </a:r>
              <a:endParaRPr lang="en-US" altLang="zh-CN" sz="13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5" name="流程图: 存储数据 34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流程图: 存储数据 35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4e57338-c81f-4fef-9c6b-84f7c57d1a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913602" y="1132482"/>
            <a:ext cx="7677633" cy="3161416"/>
            <a:chOff x="3923002" y="1506161"/>
            <a:chExt cx="7677633" cy="3161416"/>
          </a:xfrm>
        </p:grpSpPr>
        <p:grpSp>
          <p:nvGrpSpPr>
            <p:cNvPr id="4" name="ís1íďê"/>
            <p:cNvGrpSpPr/>
            <p:nvPr/>
          </p:nvGrpSpPr>
          <p:grpSpPr>
            <a:xfrm>
              <a:off x="3923002" y="1673065"/>
              <a:ext cx="7597486" cy="2847085"/>
              <a:chOff x="2852830" y="1552722"/>
              <a:chExt cx="9339176" cy="3499766"/>
            </a:xfrm>
          </p:grpSpPr>
          <p:sp>
            <p:nvSpPr>
              <p:cNvPr id="20" name="ïSḷîḍè"/>
              <p:cNvSpPr/>
              <p:nvPr/>
            </p:nvSpPr>
            <p:spPr bwMode="auto">
              <a:xfrm>
                <a:off x="2852830" y="1552722"/>
                <a:ext cx="9339176" cy="3499766"/>
              </a:xfrm>
              <a:custGeom>
                <a:avLst/>
                <a:gdLst>
                  <a:gd name="T0" fmla="*/ 11 w 1962"/>
                  <a:gd name="T1" fmla="*/ 770 h 770"/>
                  <a:gd name="T2" fmla="*/ 0 w 1962"/>
                  <a:gd name="T3" fmla="*/ 757 h 770"/>
                  <a:gd name="T4" fmla="*/ 309 w 1962"/>
                  <a:gd name="T5" fmla="*/ 507 h 770"/>
                  <a:gd name="T6" fmla="*/ 574 w 1962"/>
                  <a:gd name="T7" fmla="*/ 662 h 770"/>
                  <a:gd name="T8" fmla="*/ 749 w 1962"/>
                  <a:gd name="T9" fmla="*/ 455 h 770"/>
                  <a:gd name="T10" fmla="*/ 911 w 1962"/>
                  <a:gd name="T11" fmla="*/ 533 h 770"/>
                  <a:gd name="T12" fmla="*/ 1234 w 1962"/>
                  <a:gd name="T13" fmla="*/ 178 h 770"/>
                  <a:gd name="T14" fmla="*/ 1239 w 1962"/>
                  <a:gd name="T15" fmla="*/ 179 h 770"/>
                  <a:gd name="T16" fmla="*/ 1624 w 1962"/>
                  <a:gd name="T17" fmla="*/ 268 h 770"/>
                  <a:gd name="T18" fmla="*/ 1951 w 1962"/>
                  <a:gd name="T19" fmla="*/ 0 h 770"/>
                  <a:gd name="T20" fmla="*/ 1962 w 1962"/>
                  <a:gd name="T21" fmla="*/ 13 h 770"/>
                  <a:gd name="T22" fmla="*/ 1628 w 1962"/>
                  <a:gd name="T23" fmla="*/ 288 h 770"/>
                  <a:gd name="T24" fmla="*/ 1240 w 1962"/>
                  <a:gd name="T25" fmla="*/ 197 h 770"/>
                  <a:gd name="T26" fmla="*/ 915 w 1962"/>
                  <a:gd name="T27" fmla="*/ 554 h 770"/>
                  <a:gd name="T28" fmla="*/ 753 w 1962"/>
                  <a:gd name="T29" fmla="*/ 476 h 770"/>
                  <a:gd name="T30" fmla="*/ 578 w 1962"/>
                  <a:gd name="T31" fmla="*/ 684 h 770"/>
                  <a:gd name="T32" fmla="*/ 311 w 1962"/>
                  <a:gd name="T33" fmla="*/ 528 h 770"/>
                  <a:gd name="T34" fmla="*/ 11 w 1962"/>
                  <a:gd name="T35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62" h="770">
                    <a:moveTo>
                      <a:pt x="11" y="770"/>
                    </a:moveTo>
                    <a:lnTo>
                      <a:pt x="0" y="757"/>
                    </a:lnTo>
                    <a:lnTo>
                      <a:pt x="309" y="507"/>
                    </a:lnTo>
                    <a:lnTo>
                      <a:pt x="574" y="662"/>
                    </a:lnTo>
                    <a:lnTo>
                      <a:pt x="749" y="455"/>
                    </a:lnTo>
                    <a:lnTo>
                      <a:pt x="911" y="533"/>
                    </a:lnTo>
                    <a:lnTo>
                      <a:pt x="1234" y="178"/>
                    </a:lnTo>
                    <a:lnTo>
                      <a:pt x="1239" y="179"/>
                    </a:lnTo>
                    <a:lnTo>
                      <a:pt x="1624" y="268"/>
                    </a:lnTo>
                    <a:lnTo>
                      <a:pt x="1951" y="0"/>
                    </a:lnTo>
                    <a:lnTo>
                      <a:pt x="1962" y="13"/>
                    </a:lnTo>
                    <a:lnTo>
                      <a:pt x="1628" y="288"/>
                    </a:lnTo>
                    <a:lnTo>
                      <a:pt x="1240" y="197"/>
                    </a:lnTo>
                    <a:lnTo>
                      <a:pt x="915" y="554"/>
                    </a:lnTo>
                    <a:lnTo>
                      <a:pt x="753" y="476"/>
                    </a:lnTo>
                    <a:lnTo>
                      <a:pt x="578" y="684"/>
                    </a:lnTo>
                    <a:lnTo>
                      <a:pt x="311" y="528"/>
                    </a:lnTo>
                    <a:lnTo>
                      <a:pt x="11" y="770"/>
                    </a:ln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iṧḷïde"/>
              <p:cNvSpPr/>
              <p:nvPr/>
            </p:nvSpPr>
            <p:spPr bwMode="auto">
              <a:xfrm>
                <a:off x="5447931" y="4478033"/>
                <a:ext cx="248400" cy="2484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ïṥ1îḋé"/>
              <p:cNvSpPr/>
              <p:nvPr/>
            </p:nvSpPr>
            <p:spPr bwMode="auto">
              <a:xfrm>
                <a:off x="7082566" y="3858555"/>
                <a:ext cx="248400" cy="2484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ï$ļiḑe"/>
              <p:cNvSpPr/>
              <p:nvPr/>
            </p:nvSpPr>
            <p:spPr bwMode="auto">
              <a:xfrm>
                <a:off x="4001065" y="3559713"/>
                <a:ext cx="652148" cy="65214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+mn-ea"/>
                  </a:rPr>
                  <a:t>1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次</a:t>
                </a:r>
                <a:endParaRPr lang="en-US" altLang="zh-CN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îś1îḍê"/>
              <p:cNvSpPr/>
              <p:nvPr/>
            </p:nvSpPr>
            <p:spPr bwMode="auto">
              <a:xfrm>
                <a:off x="6166701" y="3400649"/>
                <a:ext cx="652148" cy="652148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+mn-ea"/>
                  </a:rPr>
                  <a:t>5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次</a:t>
                </a:r>
                <a:endParaRPr lang="en-US" altLang="zh-CN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îŝľíḍe"/>
              <p:cNvSpPr/>
              <p:nvPr/>
            </p:nvSpPr>
            <p:spPr bwMode="auto">
              <a:xfrm>
                <a:off x="8581571" y="1991141"/>
                <a:ext cx="652148" cy="652148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 fontScale="92500" lnSpcReduction="20000"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+mn-ea"/>
                  </a:rPr>
                  <a:t>500</a:t>
                </a:r>
                <a:endParaRPr lang="en-US" altLang="zh-CN" sz="12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+mn-ea"/>
                  </a:rPr>
                  <a:t>小时</a:t>
                </a:r>
                <a:endParaRPr lang="en-US" altLang="zh-CN" sz="12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iṡḻíḍê"/>
              <p:cNvSpPr/>
              <p:nvPr/>
            </p:nvSpPr>
            <p:spPr bwMode="auto">
              <a:xfrm>
                <a:off x="10502679" y="2443267"/>
                <a:ext cx="652148" cy="652148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  <a:round/>
              </a:ln>
            </p:spPr>
            <p:txBody>
              <a:bodyPr vert="horz" wrap="none" lIns="91440" tIns="45720" rIns="91440" bIns="45720" anchor="ctr" anchorCtr="1" compatLnSpc="1">
                <a:normAutofit fontScale="92500" lnSpcReduction="20000"/>
              </a:bodyPr>
              <a:lstStyle/>
              <a:p>
                <a:pPr algn="ctr"/>
                <a:r>
                  <a:rPr lang="en-US" altLang="zh-CN" sz="1200" b="1" dirty="0">
                    <a:solidFill>
                      <a:schemeClr val="bg1"/>
                    </a:solidFill>
                    <a:latin typeface="+mn-ea"/>
                  </a:rPr>
                  <a:t>5</a:t>
                </a:r>
                <a:endParaRPr lang="en-US" altLang="zh-CN" sz="1200" b="1" dirty="0">
                  <a:solidFill>
                    <a:schemeClr val="bg1"/>
                  </a:solidFill>
                  <a:latin typeface="+mn-ea"/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latin typeface="+mn-ea"/>
                  </a:rPr>
                  <a:t>小时</a:t>
                </a:r>
                <a:endParaRPr lang="en-US" altLang="zh-CN" sz="12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8" name="íṩlíḓè"/>
            <p:cNvSpPr/>
            <p:nvPr/>
          </p:nvSpPr>
          <p:spPr bwMode="auto">
            <a:xfrm>
              <a:off x="4854102" y="2712907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r>
                <a:rPr lang="zh-CN" altLang="en-US" b="1" spc="300" dirty="0"/>
                <a:t>职业资格培训</a:t>
              </a:r>
              <a:endParaRPr lang="zh-CN" altLang="en-US" b="1" spc="300" dirty="0"/>
            </a:p>
          </p:txBody>
        </p:sp>
        <p:sp>
          <p:nvSpPr>
            <p:cNvPr id="17" name="íṩľïdè"/>
            <p:cNvSpPr txBox="1"/>
            <p:nvPr/>
          </p:nvSpPr>
          <p:spPr bwMode="auto">
            <a:xfrm>
              <a:off x="6127975" y="4316438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r>
                <a:rPr lang="zh-CN" altLang="en-US" b="1" spc="300" dirty="0"/>
                <a:t>外部专业机构培训</a:t>
              </a:r>
              <a:endParaRPr lang="zh-CN" altLang="en-US" b="1" spc="300" dirty="0"/>
            </a:p>
          </p:txBody>
        </p:sp>
        <p:sp>
          <p:nvSpPr>
            <p:cNvPr id="15" name="ïṩḷïḑe"/>
            <p:cNvSpPr txBox="1"/>
            <p:nvPr/>
          </p:nvSpPr>
          <p:spPr bwMode="auto">
            <a:xfrm>
              <a:off x="8191595" y="1506161"/>
              <a:ext cx="1314081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r>
                <a:rPr lang="zh-CN" altLang="en-US" b="1" spc="300" dirty="0"/>
                <a:t>内部培训</a:t>
              </a:r>
              <a:endParaRPr lang="zh-CN" altLang="en-US" b="1" spc="300" dirty="0"/>
            </a:p>
          </p:txBody>
        </p:sp>
        <p:sp>
          <p:nvSpPr>
            <p:cNvPr id="13" name="ïšḷiḍé"/>
            <p:cNvSpPr txBox="1"/>
            <p:nvPr/>
          </p:nvSpPr>
          <p:spPr bwMode="auto">
            <a:xfrm>
              <a:off x="9404725" y="3088052"/>
              <a:ext cx="2195910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r>
                <a:rPr lang="zh-CN" altLang="en-US" b="1" spc="300" dirty="0"/>
                <a:t>各职能部门月平均</a:t>
              </a:r>
              <a:endParaRPr lang="zh-CN" altLang="en-US" b="1" spc="300" dirty="0"/>
            </a:p>
          </p:txBody>
        </p:sp>
      </p:grpSp>
      <p:sp>
        <p:nvSpPr>
          <p:cNvPr id="33" name="椭圆 32"/>
          <p:cNvSpPr/>
          <p:nvPr/>
        </p:nvSpPr>
        <p:spPr>
          <a:xfrm>
            <a:off x="-1203622" y="1132482"/>
            <a:ext cx="5958350" cy="5958350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51000">
                <a:srgbClr val="33BDD9">
                  <a:alpha val="90000"/>
                </a:srgbClr>
              </a:gs>
              <a:gs pos="96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 rot="776061">
            <a:off x="-3009884" y="-649727"/>
            <a:ext cx="9113900" cy="1328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5700" dirty="0">
                <a:blipFill>
                  <a:blip r:embed="rId2"/>
                  <a:stretch>
                    <a:fillRect r="-20000"/>
                  </a:stretch>
                </a:blipFill>
                <a:latin typeface="Aharoni" panose="02010803020104030203" pitchFamily="2" charset="-79"/>
                <a:cs typeface="Aharoni" panose="02010803020104030203" pitchFamily="2" charset="-79"/>
              </a:rPr>
              <a:t>N</a:t>
            </a:r>
            <a:endParaRPr lang="zh-CN" altLang="en-US" sz="85700" dirty="0">
              <a:blipFill>
                <a:blip r:embed="rId2"/>
                <a:stretch>
                  <a:fillRect r="-20000"/>
                </a:stretch>
              </a:blip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859983" y="5175257"/>
            <a:ext cx="3651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pc="600" dirty="0"/>
              <a:t>培训情况</a:t>
            </a:r>
            <a:endParaRPr lang="en-US" altLang="zh-CN" sz="5400" b="1" spc="600" dirty="0"/>
          </a:p>
        </p:txBody>
      </p:sp>
      <p:grpSp>
        <p:nvGrpSpPr>
          <p:cNvPr id="19" name="组合 18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0" name="流程图: 存储数据 29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流程图: 存储数据 30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34" name="流程图: 存储数据 33"/>
          <p:cNvSpPr/>
          <p:nvPr/>
        </p:nvSpPr>
        <p:spPr>
          <a:xfrm>
            <a:off x="8540494" y="4870936"/>
            <a:ext cx="4552498" cy="1531972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f64d323-5458-418d-aa91-c26d32dc64f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0054" y="1125538"/>
            <a:ext cx="10891892" cy="5018087"/>
            <a:chOff x="650054" y="1125538"/>
            <a:chExt cx="10891892" cy="5018087"/>
          </a:xfrm>
        </p:grpSpPr>
        <p:sp>
          <p:nvSpPr>
            <p:cNvPr id="4" name="ísḻiḓè"/>
            <p:cNvSpPr/>
            <p:nvPr/>
          </p:nvSpPr>
          <p:spPr>
            <a:xfrm>
              <a:off x="650054" y="3329754"/>
              <a:ext cx="264687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/>
                <a:t>其他业务工作盘点</a:t>
              </a:r>
              <a:endParaRPr lang="en-US" altLang="zh-CN" sz="2400" b="1" dirty="0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36001" y="1125538"/>
              <a:ext cx="0" cy="5018087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îṡļîdè"/>
            <p:cNvSpPr/>
            <p:nvPr/>
          </p:nvSpPr>
          <p:spPr bwMode="auto">
            <a:xfrm>
              <a:off x="4251000" y="1125538"/>
              <a:ext cx="3419996" cy="5018087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r="-70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grpSp>
          <p:nvGrpSpPr>
            <p:cNvPr id="7" name="íŝḻîḍé"/>
            <p:cNvGrpSpPr/>
            <p:nvPr/>
          </p:nvGrpSpPr>
          <p:grpSpPr>
            <a:xfrm>
              <a:off x="7330940" y="1307269"/>
              <a:ext cx="4211006" cy="675005"/>
              <a:chOff x="7330940" y="1307269"/>
              <a:chExt cx="4211006" cy="675005"/>
            </a:xfrm>
          </p:grpSpPr>
          <p:sp>
            <p:nvSpPr>
              <p:cNvPr id="23" name="işḷíḋê"/>
              <p:cNvSpPr txBox="1"/>
              <p:nvPr/>
            </p:nvSpPr>
            <p:spPr>
              <a:xfrm>
                <a:off x="8167922" y="1408860"/>
                <a:ext cx="337402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 fontScale="92500" lnSpcReduction="10000"/>
              </a:bodyPr>
              <a:lstStyle/>
              <a:p>
                <a:r>
                  <a:rPr lang="zh-CN" altLang="en-US" sz="2800" b="1" spc="600" dirty="0">
                    <a:solidFill>
                      <a:schemeClr val="accent1"/>
                    </a:solidFill>
                  </a:rPr>
                  <a:t>员工关系管理</a:t>
                </a:r>
                <a:endParaRPr lang="zh-CN" altLang="en-US" sz="2800" b="1" spc="6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24" name="islïḍe"/>
              <p:cNvGrpSpPr/>
              <p:nvPr/>
            </p:nvGrpSpPr>
            <p:grpSpPr>
              <a:xfrm>
                <a:off x="7330940" y="1307269"/>
                <a:ext cx="675000" cy="675005"/>
                <a:chOff x="7209746" y="4153276"/>
                <a:chExt cx="675000" cy="675005"/>
              </a:xfrm>
            </p:grpSpPr>
            <p:sp>
              <p:nvSpPr>
                <p:cNvPr id="25" name="ïṧḷïḑe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6" name="iślíḓê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/>
                </a:p>
              </p:txBody>
            </p:sp>
          </p:grpSp>
        </p:grpSp>
        <p:grpSp>
          <p:nvGrpSpPr>
            <p:cNvPr id="8" name="isḻidé"/>
            <p:cNvGrpSpPr/>
            <p:nvPr/>
          </p:nvGrpSpPr>
          <p:grpSpPr>
            <a:xfrm>
              <a:off x="7330940" y="3054349"/>
              <a:ext cx="4211006" cy="675005"/>
              <a:chOff x="7330940" y="1307269"/>
              <a:chExt cx="4211006" cy="675005"/>
            </a:xfrm>
          </p:grpSpPr>
          <p:sp>
            <p:nvSpPr>
              <p:cNvPr id="18" name="îs1íḑe"/>
              <p:cNvSpPr txBox="1"/>
              <p:nvPr/>
            </p:nvSpPr>
            <p:spPr>
              <a:xfrm>
                <a:off x="8167922" y="1446010"/>
                <a:ext cx="337402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zh-CN" altLang="en-US" sz="2600" b="1" spc="600" dirty="0">
                    <a:solidFill>
                      <a:schemeClr val="accent1"/>
                    </a:solidFill>
                  </a:rPr>
                  <a:t>基础人事工作</a:t>
                </a:r>
                <a:endParaRPr lang="en-US" altLang="zh-CN" sz="2600" b="1" spc="6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9" name="îṡļïḋe"/>
              <p:cNvGrpSpPr/>
              <p:nvPr/>
            </p:nvGrpSpPr>
            <p:grpSpPr>
              <a:xfrm>
                <a:off x="7330940" y="1307269"/>
                <a:ext cx="675000" cy="675005"/>
                <a:chOff x="7209746" y="4153276"/>
                <a:chExt cx="675000" cy="675005"/>
              </a:xfrm>
            </p:grpSpPr>
            <p:sp>
              <p:nvSpPr>
                <p:cNvPr id="20" name="ïṥļîḋé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1" name="ïSḻiḋê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/>
                </a:p>
              </p:txBody>
            </p:sp>
          </p:grpSp>
        </p:grpSp>
        <p:grpSp>
          <p:nvGrpSpPr>
            <p:cNvPr id="9" name="íşľïḋé"/>
            <p:cNvGrpSpPr/>
            <p:nvPr/>
          </p:nvGrpSpPr>
          <p:grpSpPr>
            <a:xfrm>
              <a:off x="7330940" y="4801428"/>
              <a:ext cx="4211006" cy="675005"/>
              <a:chOff x="7330940" y="1307269"/>
              <a:chExt cx="4211006" cy="675005"/>
            </a:xfrm>
          </p:grpSpPr>
          <p:sp>
            <p:nvSpPr>
              <p:cNvPr id="13" name="işļíďé"/>
              <p:cNvSpPr txBox="1"/>
              <p:nvPr/>
            </p:nvSpPr>
            <p:spPr>
              <a:xfrm>
                <a:off x="8167922" y="1408860"/>
                <a:ext cx="337402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 fontScale="92500"/>
              </a:bodyPr>
              <a:lstStyle/>
              <a:p>
                <a:r>
                  <a:rPr lang="zh-CN" altLang="en-US" sz="2600" b="1" spc="600" dirty="0">
                    <a:solidFill>
                      <a:schemeClr val="accent1"/>
                    </a:solidFill>
                  </a:rPr>
                  <a:t>其他融资准备工作</a:t>
                </a:r>
                <a:endParaRPr lang="en-US" altLang="zh-CN" sz="2600" b="1" spc="600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4" name="îŝļîdé"/>
              <p:cNvGrpSpPr/>
              <p:nvPr/>
            </p:nvGrpSpPr>
            <p:grpSpPr>
              <a:xfrm>
                <a:off x="7330940" y="1307269"/>
                <a:ext cx="675000" cy="675005"/>
                <a:chOff x="7209746" y="4153276"/>
                <a:chExt cx="675000" cy="675005"/>
              </a:xfrm>
            </p:grpSpPr>
            <p:sp>
              <p:nvSpPr>
                <p:cNvPr id="15" name="ís1ïḓe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16" name="ïŝlïde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/>
                </a:p>
              </p:txBody>
            </p:sp>
          </p:grpSp>
        </p:grpSp>
        <p:cxnSp>
          <p:nvCxnSpPr>
            <p:cNvPr id="10" name="直接连接符 9"/>
            <p:cNvCxnSpPr/>
            <p:nvPr/>
          </p:nvCxnSpPr>
          <p:spPr>
            <a:xfrm>
              <a:off x="8167922" y="2733849"/>
              <a:ext cx="3374024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167922" y="4599000"/>
              <a:ext cx="3374024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9" name="流程图: 存储数据 28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流程图: 存储数据 29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存储数据 10"/>
          <p:cNvSpPr/>
          <p:nvPr/>
        </p:nvSpPr>
        <p:spPr>
          <a:xfrm rot="8272593">
            <a:off x="-12588646" y="3929380"/>
            <a:ext cx="19598196" cy="6702814"/>
          </a:xfrm>
          <a:prstGeom prst="flowChartOnlineStorag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33" y="1277640"/>
            <a:ext cx="7197212" cy="4798142"/>
          </a:xfrm>
          <a:prstGeom prst="rect">
            <a:avLst/>
          </a:prstGeom>
          <a:effectLst>
            <a:outerShdw blurRad="1117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7845640" y="2019115"/>
            <a:ext cx="21270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745100" y="1277640"/>
            <a:ext cx="4882718" cy="131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pc="600" dirty="0"/>
              <a:t>PART-02</a:t>
            </a:r>
            <a:endParaRPr lang="en-US" altLang="zh-CN" sz="2800" b="1" spc="600" dirty="0"/>
          </a:p>
          <a:p>
            <a:pPr>
              <a:lnSpc>
                <a:spcPct val="150000"/>
              </a:lnSpc>
            </a:pPr>
            <a:r>
              <a:rPr lang="zh-CN" altLang="en-US" sz="2800" b="1" dirty="0"/>
              <a:t>存在的问题及需改进之处</a:t>
            </a:r>
            <a:endParaRPr lang="zh-CN" altLang="en-US" sz="2800" b="1" dirty="0"/>
          </a:p>
        </p:txBody>
      </p:sp>
      <p:sp>
        <p:nvSpPr>
          <p:cNvPr id="14" name="流程图: 存储数据 13"/>
          <p:cNvSpPr/>
          <p:nvPr/>
        </p:nvSpPr>
        <p:spPr>
          <a:xfrm rot="8272593">
            <a:off x="-13498493" y="4014892"/>
            <a:ext cx="20823042" cy="7121726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840259" y="2845384"/>
            <a:ext cx="2692400" cy="222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Personnel department year-end summary. Personnel department year-end summary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4e1afd-d151-469f-aed1-f85f7bca60c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23423" y="1249269"/>
            <a:ext cx="10553935" cy="4681071"/>
            <a:chOff x="923423" y="1249269"/>
            <a:chExt cx="10553935" cy="4681071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4224334" y="5918035"/>
              <a:ext cx="39478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"/>
            <p:cNvCxnSpPr/>
            <p:nvPr/>
          </p:nvCxnSpPr>
          <p:spPr>
            <a:xfrm>
              <a:off x="5280956" y="4618128"/>
              <a:ext cx="291605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"/>
            <p:cNvCxnSpPr/>
            <p:nvPr/>
          </p:nvCxnSpPr>
          <p:spPr>
            <a:xfrm>
              <a:off x="6401721" y="3257551"/>
              <a:ext cx="18201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"/>
            <p:cNvCxnSpPr/>
            <p:nvPr/>
          </p:nvCxnSpPr>
          <p:spPr>
            <a:xfrm>
              <a:off x="7539041" y="1261569"/>
              <a:ext cx="74850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ïṩľïḍê"/>
            <p:cNvSpPr/>
            <p:nvPr/>
          </p:nvSpPr>
          <p:spPr>
            <a:xfrm>
              <a:off x="8097114" y="1249269"/>
              <a:ext cx="200729" cy="200828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íṩḷïḑé"/>
            <p:cNvSpPr/>
            <p:nvPr/>
          </p:nvSpPr>
          <p:spPr>
            <a:xfrm>
              <a:off x="8097114" y="3257553"/>
              <a:ext cx="200729" cy="135731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íṣļîḋé"/>
            <p:cNvSpPr/>
            <p:nvPr/>
          </p:nvSpPr>
          <p:spPr>
            <a:xfrm>
              <a:off x="8097114" y="4614873"/>
              <a:ext cx="200729" cy="1315467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iṣḻïḍê"/>
            <p:cNvSpPr/>
            <p:nvPr/>
          </p:nvSpPr>
          <p:spPr>
            <a:xfrm rot="16200000">
              <a:off x="2221434" y="4064678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íṥlïḑé"/>
            <p:cNvSpPr/>
            <p:nvPr/>
          </p:nvSpPr>
          <p:spPr>
            <a:xfrm rot="16200000">
              <a:off x="2768008" y="3379105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ïsľïḍè"/>
            <p:cNvSpPr/>
            <p:nvPr/>
          </p:nvSpPr>
          <p:spPr>
            <a:xfrm rot="16200000">
              <a:off x="3314581" y="2693535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alpha val="97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işlïḑe"/>
            <p:cNvSpPr/>
            <p:nvPr/>
          </p:nvSpPr>
          <p:spPr>
            <a:xfrm rot="16200000">
              <a:off x="3861156" y="2007966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alpha val="97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ïŝľiḋe"/>
            <p:cNvSpPr/>
            <p:nvPr/>
          </p:nvSpPr>
          <p:spPr>
            <a:xfrm rot="16200000">
              <a:off x="5500874" y="-48742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9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îS1ïḑé"/>
            <p:cNvSpPr/>
            <p:nvPr/>
          </p:nvSpPr>
          <p:spPr>
            <a:xfrm rot="16200000">
              <a:off x="4954301" y="636829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9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ïṥlîḍé"/>
            <p:cNvSpPr/>
            <p:nvPr/>
          </p:nvSpPr>
          <p:spPr>
            <a:xfrm rot="16200000">
              <a:off x="4407729" y="1322397"/>
              <a:ext cx="567649" cy="316367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alpha val="9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iṧ1îďè"/>
            <p:cNvSpPr txBox="1"/>
            <p:nvPr/>
          </p:nvSpPr>
          <p:spPr bwMode="auto">
            <a:xfrm>
              <a:off x="8821941" y="2982248"/>
              <a:ext cx="2655417" cy="8887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3600" b="1" dirty="0">
                  <a:cs typeface="+mn-ea"/>
                  <a:sym typeface="+mn-lt"/>
                </a:rPr>
                <a:t>存在的问题</a:t>
              </a:r>
              <a:endParaRPr lang="zh-CN" altLang="en-US" sz="3600" b="1" dirty="0"/>
            </a:p>
          </p:txBody>
        </p:sp>
        <p:sp>
          <p:nvSpPr>
            <p:cNvPr id="23" name="îSļïdê"/>
            <p:cNvSpPr/>
            <p:nvPr/>
          </p:nvSpPr>
          <p:spPr>
            <a:xfrm>
              <a:off x="4738267" y="1328440"/>
              <a:ext cx="2509861" cy="385834"/>
            </a:xfrm>
            <a:prstGeom prst="rect">
              <a:avLst/>
            </a:prstGeom>
          </p:spPr>
          <p:txBody>
            <a:bodyPr wrap="square" anchor="ctr">
              <a:normAutofit fontScale="85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多 项 工 作 未 形 成 月 报 ， 不 能 及 时 分 析 总 结 改 进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iŝļîḓe"/>
            <p:cNvSpPr/>
            <p:nvPr/>
          </p:nvSpPr>
          <p:spPr bwMode="auto">
            <a:xfrm>
              <a:off x="2116176" y="4056871"/>
              <a:ext cx="420521" cy="42052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íŝḷíḓè"/>
            <p:cNvSpPr/>
            <p:nvPr/>
          </p:nvSpPr>
          <p:spPr bwMode="auto">
            <a:xfrm>
              <a:off x="1620362" y="4742445"/>
              <a:ext cx="420521" cy="42052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iş1îḍè"/>
            <p:cNvSpPr/>
            <p:nvPr/>
          </p:nvSpPr>
          <p:spPr bwMode="auto">
            <a:xfrm>
              <a:off x="2671280" y="3379539"/>
              <a:ext cx="420521" cy="420520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îSļîde"/>
            <p:cNvSpPr/>
            <p:nvPr/>
          </p:nvSpPr>
          <p:spPr bwMode="auto">
            <a:xfrm>
              <a:off x="4272801" y="1326889"/>
              <a:ext cx="420521" cy="420520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ís1iḓê"/>
            <p:cNvSpPr/>
            <p:nvPr/>
          </p:nvSpPr>
          <p:spPr bwMode="auto">
            <a:xfrm>
              <a:off x="3759673" y="2025085"/>
              <a:ext cx="420521" cy="42052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íṡļíḋè"/>
            <p:cNvSpPr/>
            <p:nvPr/>
          </p:nvSpPr>
          <p:spPr bwMode="auto">
            <a:xfrm>
              <a:off x="3213028" y="2693969"/>
              <a:ext cx="420521" cy="42052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ïšľïḋè"/>
            <p:cNvSpPr/>
            <p:nvPr/>
          </p:nvSpPr>
          <p:spPr bwMode="auto">
            <a:xfrm>
              <a:off x="1087606" y="5459822"/>
              <a:ext cx="409708" cy="40970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íŝḷíḋé"/>
            <p:cNvSpPr/>
            <p:nvPr/>
          </p:nvSpPr>
          <p:spPr>
            <a:xfrm>
              <a:off x="4198407" y="2066069"/>
              <a:ext cx="2343795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各 项 目 标 的 执 行 速 度 缓 慢 ， 未 达 到 计 划 要 求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iś1iďè"/>
            <p:cNvSpPr/>
            <p:nvPr/>
          </p:nvSpPr>
          <p:spPr>
            <a:xfrm>
              <a:off x="3658642" y="2769033"/>
              <a:ext cx="2506488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新 员 工 入 职 不 规 范 ， 新 员 工 感 受 不 到 公 司 关 怀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ïṧḷïḓé"/>
            <p:cNvSpPr/>
            <p:nvPr/>
          </p:nvSpPr>
          <p:spPr>
            <a:xfrm>
              <a:off x="3091799" y="3426647"/>
              <a:ext cx="2370300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易 产 生 岗 位 疲 劳 ， 而 轮 岗 的 前 期 培 训 没 开 展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ïŝḷiḑê"/>
            <p:cNvSpPr/>
            <p:nvPr/>
          </p:nvSpPr>
          <p:spPr>
            <a:xfrm>
              <a:off x="2563143" y="4094192"/>
              <a:ext cx="2343852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员 工 提 出 的 问 题 经 常 没 有 反 馈 ， 降 低 了 员 工 工 作 积 极 性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îṩ1ïḓê"/>
            <p:cNvSpPr/>
            <p:nvPr/>
          </p:nvSpPr>
          <p:spPr>
            <a:xfrm>
              <a:off x="2040883" y="4790379"/>
              <a:ext cx="2231918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员 工 没 有 统 一 的 行 为 规 范 ， 做 事 没 有 准 则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i$1îdé"/>
            <p:cNvSpPr/>
            <p:nvPr/>
          </p:nvSpPr>
          <p:spPr>
            <a:xfrm>
              <a:off x="1498270" y="5483849"/>
              <a:ext cx="2395000" cy="338555"/>
            </a:xfrm>
            <a:prstGeom prst="rect">
              <a:avLst/>
            </a:prstGeom>
          </p:spPr>
          <p:txBody>
            <a:bodyPr wrap="squar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b="1" dirty="0">
                  <a:solidFill>
                    <a:schemeClr val="bg1"/>
                  </a:solidFill>
                </a:rPr>
                <a:t>外 界 环 境 对 公 司 人 力 资 源 的 影 响 较 大 </a:t>
              </a:r>
              <a:endParaRPr lang="zh-CN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9" name="流程图: 存储数据 38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流程图: 存储数据 39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S1îḓé"/>
          <p:cNvSpPr/>
          <p:nvPr/>
        </p:nvSpPr>
        <p:spPr>
          <a:xfrm>
            <a:off x="5990632" y="620662"/>
            <a:ext cx="5213338" cy="5908413"/>
          </a:xfrm>
          <a:prstGeom prst="roundRect">
            <a:avLst>
              <a:gd name="adj" fmla="val 0"/>
            </a:avLst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0"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b="1"/>
          </a:p>
        </p:txBody>
      </p:sp>
      <p:grpSp>
        <p:nvGrpSpPr>
          <p:cNvPr id="52" name="组合 51"/>
          <p:cNvGrpSpPr/>
          <p:nvPr/>
        </p:nvGrpSpPr>
        <p:grpSpPr>
          <a:xfrm>
            <a:off x="673527" y="3429000"/>
            <a:ext cx="10844946" cy="2707593"/>
            <a:chOff x="675542" y="3429000"/>
            <a:chExt cx="10844946" cy="2707593"/>
          </a:xfrm>
        </p:grpSpPr>
        <p:sp>
          <p:nvSpPr>
            <p:cNvPr id="5" name="í$ľiďê"/>
            <p:cNvSpPr/>
            <p:nvPr/>
          </p:nvSpPr>
          <p:spPr>
            <a:xfrm>
              <a:off x="675542" y="3429000"/>
              <a:ext cx="10844946" cy="2707593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</a:gra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019759" y="4312470"/>
              <a:ext cx="97008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íṥḻiḓé"/>
            <p:cNvGrpSpPr/>
            <p:nvPr/>
          </p:nvGrpSpPr>
          <p:grpSpPr>
            <a:xfrm>
              <a:off x="831144" y="3880422"/>
              <a:ext cx="1632944" cy="1954508"/>
              <a:chOff x="741707" y="4108339"/>
              <a:chExt cx="1632944" cy="1954508"/>
            </a:xfrm>
          </p:grpSpPr>
          <p:grpSp>
            <p:nvGrpSpPr>
              <p:cNvPr id="44" name="íṩlîḍé"/>
              <p:cNvGrpSpPr/>
              <p:nvPr/>
            </p:nvGrpSpPr>
            <p:grpSpPr>
              <a:xfrm>
                <a:off x="1066226" y="4108339"/>
                <a:ext cx="864096" cy="864096"/>
                <a:chOff x="982803" y="3565432"/>
                <a:chExt cx="864096" cy="864096"/>
              </a:xfrm>
            </p:grpSpPr>
            <p:sp>
              <p:nvSpPr>
                <p:cNvPr id="46" name="îšḷïḍé"/>
                <p:cNvSpPr/>
                <p:nvPr/>
              </p:nvSpPr>
              <p:spPr>
                <a:xfrm>
                  <a:off x="982803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47" name="îs1íḓé"/>
                <p:cNvSpPr>
                  <a:spLocks noChangeAspect="1"/>
                </p:cNvSpPr>
                <p:nvPr/>
              </p:nvSpPr>
              <p:spPr bwMode="auto">
                <a:xfrm>
                  <a:off x="1220919" y="3803668"/>
                  <a:ext cx="387864" cy="387624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45" name="íṥľiḋe"/>
              <p:cNvSpPr txBox="1"/>
              <p:nvPr/>
            </p:nvSpPr>
            <p:spPr>
              <a:xfrm>
                <a:off x="741707" y="5274102"/>
                <a:ext cx="1632944" cy="788745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从 思 想 上 认 识 到 报 告 的 重 要 性，  每 月 对 工 作 作 出 分 析 总 结 ；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îŝḻíḑe"/>
            <p:cNvGrpSpPr/>
            <p:nvPr/>
          </p:nvGrpSpPr>
          <p:grpSpPr>
            <a:xfrm>
              <a:off x="2665327" y="3880422"/>
              <a:ext cx="1580557" cy="1954504"/>
              <a:chOff x="2632472" y="4108339"/>
              <a:chExt cx="1580557" cy="1954504"/>
            </a:xfrm>
          </p:grpSpPr>
          <p:grpSp>
            <p:nvGrpSpPr>
              <p:cNvPr id="38" name="îṩļïḑé"/>
              <p:cNvGrpSpPr/>
              <p:nvPr/>
            </p:nvGrpSpPr>
            <p:grpSpPr>
              <a:xfrm>
                <a:off x="2956992" y="4108339"/>
                <a:ext cx="864096" cy="864096"/>
                <a:chOff x="2288657" y="3565432"/>
                <a:chExt cx="864096" cy="864096"/>
              </a:xfrm>
            </p:grpSpPr>
            <p:sp>
              <p:nvSpPr>
                <p:cNvPr id="41" name="îṩ1íďè"/>
                <p:cNvSpPr/>
                <p:nvPr/>
              </p:nvSpPr>
              <p:spPr>
                <a:xfrm>
                  <a:off x="2288657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42" name="íṩ1íḑê"/>
                <p:cNvSpPr>
                  <a:spLocks noChangeAspect="1"/>
                </p:cNvSpPr>
                <p:nvPr/>
              </p:nvSpPr>
              <p:spPr bwMode="auto">
                <a:xfrm>
                  <a:off x="2526773" y="3803933"/>
                  <a:ext cx="387864" cy="387094"/>
                </a:xfrm>
                <a:custGeom>
                  <a:avLst/>
                  <a:gdLst>
                    <a:gd name="T0" fmla="*/ 2741 w 5482"/>
                    <a:gd name="T1" fmla="*/ 1568 h 5479"/>
                    <a:gd name="T2" fmla="*/ 267 w 5482"/>
                    <a:gd name="T3" fmla="*/ 1568 h 5479"/>
                    <a:gd name="T4" fmla="*/ 267 w 5482"/>
                    <a:gd name="T5" fmla="*/ 2087 h 5479"/>
                    <a:gd name="T6" fmla="*/ 133 w 5482"/>
                    <a:gd name="T7" fmla="*/ 2220 h 5479"/>
                    <a:gd name="T8" fmla="*/ 0 w 5482"/>
                    <a:gd name="T9" fmla="*/ 2087 h 5479"/>
                    <a:gd name="T10" fmla="*/ 0 w 5482"/>
                    <a:gd name="T11" fmla="*/ 1435 h 5479"/>
                    <a:gd name="T12" fmla="*/ 133 w 5482"/>
                    <a:gd name="T13" fmla="*/ 1302 h 5479"/>
                    <a:gd name="T14" fmla="*/ 2686 w 5482"/>
                    <a:gd name="T15" fmla="*/ 1302 h 5479"/>
                    <a:gd name="T16" fmla="*/ 3203 w 5482"/>
                    <a:gd name="T17" fmla="*/ 784 h 5479"/>
                    <a:gd name="T18" fmla="*/ 2741 w 5482"/>
                    <a:gd name="T19" fmla="*/ 322 h 5479"/>
                    <a:gd name="T20" fmla="*/ 2279 w 5482"/>
                    <a:gd name="T21" fmla="*/ 784 h 5479"/>
                    <a:gd name="T22" fmla="*/ 2309 w 5482"/>
                    <a:gd name="T23" fmla="*/ 814 h 5479"/>
                    <a:gd name="T24" fmla="*/ 2309 w 5482"/>
                    <a:gd name="T25" fmla="*/ 1003 h 5479"/>
                    <a:gd name="T26" fmla="*/ 2120 w 5482"/>
                    <a:gd name="T27" fmla="*/ 1003 h 5479"/>
                    <a:gd name="T28" fmla="*/ 1996 w 5482"/>
                    <a:gd name="T29" fmla="*/ 879 h 5479"/>
                    <a:gd name="T30" fmla="*/ 1996 w 5482"/>
                    <a:gd name="T31" fmla="*/ 690 h 5479"/>
                    <a:gd name="T32" fmla="*/ 2647 w 5482"/>
                    <a:gd name="T33" fmla="*/ 39 h 5479"/>
                    <a:gd name="T34" fmla="*/ 2741 w 5482"/>
                    <a:gd name="T35" fmla="*/ 0 h 5479"/>
                    <a:gd name="T36" fmla="*/ 2741 w 5482"/>
                    <a:gd name="T37" fmla="*/ 0 h 5479"/>
                    <a:gd name="T38" fmla="*/ 2835 w 5482"/>
                    <a:gd name="T39" fmla="*/ 39 h 5479"/>
                    <a:gd name="T40" fmla="*/ 3486 w 5482"/>
                    <a:gd name="T41" fmla="*/ 690 h 5479"/>
                    <a:gd name="T42" fmla="*/ 3486 w 5482"/>
                    <a:gd name="T43" fmla="*/ 879 h 5479"/>
                    <a:gd name="T44" fmla="*/ 2835 w 5482"/>
                    <a:gd name="T45" fmla="*/ 1529 h 5479"/>
                    <a:gd name="T46" fmla="*/ 2741 w 5482"/>
                    <a:gd name="T47" fmla="*/ 1568 h 5479"/>
                    <a:gd name="T48" fmla="*/ 5348 w 5482"/>
                    <a:gd name="T49" fmla="*/ 1302 h 5479"/>
                    <a:gd name="T50" fmla="*/ 3529 w 5482"/>
                    <a:gd name="T51" fmla="*/ 1302 h 5479"/>
                    <a:gd name="T52" fmla="*/ 3395 w 5482"/>
                    <a:gd name="T53" fmla="*/ 1435 h 5479"/>
                    <a:gd name="T54" fmla="*/ 3529 w 5482"/>
                    <a:gd name="T55" fmla="*/ 1568 h 5479"/>
                    <a:gd name="T56" fmla="*/ 5215 w 5482"/>
                    <a:gd name="T57" fmla="*/ 1568 h 5479"/>
                    <a:gd name="T58" fmla="*/ 5215 w 5482"/>
                    <a:gd name="T59" fmla="*/ 2087 h 5479"/>
                    <a:gd name="T60" fmla="*/ 5348 w 5482"/>
                    <a:gd name="T61" fmla="*/ 2220 h 5479"/>
                    <a:gd name="T62" fmla="*/ 5482 w 5482"/>
                    <a:gd name="T63" fmla="*/ 2087 h 5479"/>
                    <a:gd name="T64" fmla="*/ 5482 w 5482"/>
                    <a:gd name="T65" fmla="*/ 1435 h 5479"/>
                    <a:gd name="T66" fmla="*/ 5348 w 5482"/>
                    <a:gd name="T67" fmla="*/ 1302 h 5479"/>
                    <a:gd name="T68" fmla="*/ 3997 w 5482"/>
                    <a:gd name="T69" fmla="*/ 5213 h 5479"/>
                    <a:gd name="T70" fmla="*/ 3479 w 5482"/>
                    <a:gd name="T71" fmla="*/ 5213 h 5479"/>
                    <a:gd name="T72" fmla="*/ 3479 w 5482"/>
                    <a:gd name="T73" fmla="*/ 2097 h 5479"/>
                    <a:gd name="T74" fmla="*/ 3345 w 5482"/>
                    <a:gd name="T75" fmla="*/ 1963 h 5479"/>
                    <a:gd name="T76" fmla="*/ 3212 w 5482"/>
                    <a:gd name="T77" fmla="*/ 2097 h 5479"/>
                    <a:gd name="T78" fmla="*/ 3212 w 5482"/>
                    <a:gd name="T79" fmla="*/ 3909 h 5479"/>
                    <a:gd name="T80" fmla="*/ 2270 w 5482"/>
                    <a:gd name="T81" fmla="*/ 3909 h 5479"/>
                    <a:gd name="T82" fmla="*/ 2270 w 5482"/>
                    <a:gd name="T83" fmla="*/ 2097 h 5479"/>
                    <a:gd name="T84" fmla="*/ 2136 w 5482"/>
                    <a:gd name="T85" fmla="*/ 1963 h 5479"/>
                    <a:gd name="T86" fmla="*/ 2003 w 5482"/>
                    <a:gd name="T87" fmla="*/ 2097 h 5479"/>
                    <a:gd name="T88" fmla="*/ 2003 w 5482"/>
                    <a:gd name="T89" fmla="*/ 5213 h 5479"/>
                    <a:gd name="T90" fmla="*/ 1484 w 5482"/>
                    <a:gd name="T91" fmla="*/ 5213 h 5479"/>
                    <a:gd name="T92" fmla="*/ 1351 w 5482"/>
                    <a:gd name="T93" fmla="*/ 5346 h 5479"/>
                    <a:gd name="T94" fmla="*/ 1484 w 5482"/>
                    <a:gd name="T95" fmla="*/ 5479 h 5479"/>
                    <a:gd name="T96" fmla="*/ 2136 w 5482"/>
                    <a:gd name="T97" fmla="*/ 5479 h 5479"/>
                    <a:gd name="T98" fmla="*/ 2270 w 5482"/>
                    <a:gd name="T99" fmla="*/ 5346 h 5479"/>
                    <a:gd name="T100" fmla="*/ 2270 w 5482"/>
                    <a:gd name="T101" fmla="*/ 4176 h 5479"/>
                    <a:gd name="T102" fmla="*/ 3212 w 5482"/>
                    <a:gd name="T103" fmla="*/ 4176 h 5479"/>
                    <a:gd name="T104" fmla="*/ 3212 w 5482"/>
                    <a:gd name="T105" fmla="*/ 5346 h 5479"/>
                    <a:gd name="T106" fmla="*/ 3345 w 5482"/>
                    <a:gd name="T107" fmla="*/ 5479 h 5479"/>
                    <a:gd name="T108" fmla="*/ 3997 w 5482"/>
                    <a:gd name="T109" fmla="*/ 5479 h 5479"/>
                    <a:gd name="T110" fmla="*/ 4131 w 5482"/>
                    <a:gd name="T111" fmla="*/ 5346 h 5479"/>
                    <a:gd name="T112" fmla="*/ 3997 w 5482"/>
                    <a:gd name="T113" fmla="*/ 5213 h 5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482" h="5479">
                      <a:moveTo>
                        <a:pt x="2741" y="1568"/>
                      </a:moveTo>
                      <a:lnTo>
                        <a:pt x="267" y="1568"/>
                      </a:lnTo>
                      <a:lnTo>
                        <a:pt x="267" y="2087"/>
                      </a:lnTo>
                      <a:cubicBezTo>
                        <a:pt x="267" y="2160"/>
                        <a:pt x="207" y="2220"/>
                        <a:pt x="133" y="2220"/>
                      </a:cubicBezTo>
                      <a:cubicBezTo>
                        <a:pt x="60" y="2220"/>
                        <a:pt x="0" y="2160"/>
                        <a:pt x="0" y="2087"/>
                      </a:cubicBezTo>
                      <a:lnTo>
                        <a:pt x="0" y="1435"/>
                      </a:lnTo>
                      <a:cubicBezTo>
                        <a:pt x="0" y="1361"/>
                        <a:pt x="60" y="1302"/>
                        <a:pt x="133" y="1302"/>
                      </a:cubicBezTo>
                      <a:lnTo>
                        <a:pt x="2686" y="1302"/>
                      </a:lnTo>
                      <a:lnTo>
                        <a:pt x="3203" y="784"/>
                      </a:lnTo>
                      <a:lnTo>
                        <a:pt x="2741" y="322"/>
                      </a:lnTo>
                      <a:lnTo>
                        <a:pt x="2279" y="784"/>
                      </a:lnTo>
                      <a:lnTo>
                        <a:pt x="2309" y="814"/>
                      </a:lnTo>
                      <a:cubicBezTo>
                        <a:pt x="2361" y="866"/>
                        <a:pt x="2361" y="951"/>
                        <a:pt x="2309" y="1003"/>
                      </a:cubicBezTo>
                      <a:cubicBezTo>
                        <a:pt x="2257" y="1055"/>
                        <a:pt x="2173" y="1055"/>
                        <a:pt x="2120" y="1003"/>
                      </a:cubicBezTo>
                      <a:lnTo>
                        <a:pt x="1996" y="879"/>
                      </a:lnTo>
                      <a:cubicBezTo>
                        <a:pt x="1944" y="826"/>
                        <a:pt x="1944" y="742"/>
                        <a:pt x="1996" y="690"/>
                      </a:cubicBezTo>
                      <a:lnTo>
                        <a:pt x="2647" y="39"/>
                      </a:lnTo>
                      <a:cubicBezTo>
                        <a:pt x="2672" y="14"/>
                        <a:pt x="2706" y="0"/>
                        <a:pt x="2741" y="0"/>
                      </a:cubicBezTo>
                      <a:lnTo>
                        <a:pt x="2741" y="0"/>
                      </a:lnTo>
                      <a:cubicBezTo>
                        <a:pt x="2776" y="0"/>
                        <a:pt x="2810" y="14"/>
                        <a:pt x="2835" y="39"/>
                      </a:cubicBezTo>
                      <a:lnTo>
                        <a:pt x="3486" y="690"/>
                      </a:lnTo>
                      <a:cubicBezTo>
                        <a:pt x="3538" y="742"/>
                        <a:pt x="3538" y="826"/>
                        <a:pt x="3486" y="879"/>
                      </a:cubicBezTo>
                      <a:lnTo>
                        <a:pt x="2835" y="1529"/>
                      </a:lnTo>
                      <a:cubicBezTo>
                        <a:pt x="2810" y="1554"/>
                        <a:pt x="2776" y="1568"/>
                        <a:pt x="2741" y="1568"/>
                      </a:cubicBezTo>
                      <a:close/>
                      <a:moveTo>
                        <a:pt x="5348" y="1302"/>
                      </a:moveTo>
                      <a:lnTo>
                        <a:pt x="3529" y="1302"/>
                      </a:lnTo>
                      <a:cubicBezTo>
                        <a:pt x="3455" y="1302"/>
                        <a:pt x="3395" y="1361"/>
                        <a:pt x="3395" y="1435"/>
                      </a:cubicBezTo>
                      <a:cubicBezTo>
                        <a:pt x="3395" y="1508"/>
                        <a:pt x="3455" y="1568"/>
                        <a:pt x="3529" y="1568"/>
                      </a:cubicBezTo>
                      <a:lnTo>
                        <a:pt x="5215" y="1568"/>
                      </a:lnTo>
                      <a:lnTo>
                        <a:pt x="5215" y="2087"/>
                      </a:lnTo>
                      <a:cubicBezTo>
                        <a:pt x="5215" y="2160"/>
                        <a:pt x="5275" y="2220"/>
                        <a:pt x="5348" y="2220"/>
                      </a:cubicBezTo>
                      <a:cubicBezTo>
                        <a:pt x="5422" y="2220"/>
                        <a:pt x="5482" y="2160"/>
                        <a:pt x="5482" y="2087"/>
                      </a:cubicBezTo>
                      <a:lnTo>
                        <a:pt x="5482" y="1435"/>
                      </a:lnTo>
                      <a:cubicBezTo>
                        <a:pt x="5482" y="1361"/>
                        <a:pt x="5422" y="1302"/>
                        <a:pt x="5348" y="1302"/>
                      </a:cubicBezTo>
                      <a:close/>
                      <a:moveTo>
                        <a:pt x="3997" y="5213"/>
                      </a:moveTo>
                      <a:lnTo>
                        <a:pt x="3479" y="5213"/>
                      </a:lnTo>
                      <a:lnTo>
                        <a:pt x="3479" y="2097"/>
                      </a:lnTo>
                      <a:cubicBezTo>
                        <a:pt x="3479" y="2023"/>
                        <a:pt x="3419" y="1963"/>
                        <a:pt x="3345" y="1963"/>
                      </a:cubicBezTo>
                      <a:cubicBezTo>
                        <a:pt x="3272" y="1963"/>
                        <a:pt x="3212" y="2023"/>
                        <a:pt x="3212" y="2097"/>
                      </a:cubicBezTo>
                      <a:lnTo>
                        <a:pt x="3212" y="3909"/>
                      </a:lnTo>
                      <a:lnTo>
                        <a:pt x="2270" y="3909"/>
                      </a:lnTo>
                      <a:lnTo>
                        <a:pt x="2270" y="2097"/>
                      </a:lnTo>
                      <a:cubicBezTo>
                        <a:pt x="2270" y="2023"/>
                        <a:pt x="2210" y="1963"/>
                        <a:pt x="2136" y="1963"/>
                      </a:cubicBezTo>
                      <a:cubicBezTo>
                        <a:pt x="2063" y="1963"/>
                        <a:pt x="2003" y="2023"/>
                        <a:pt x="2003" y="2097"/>
                      </a:cubicBezTo>
                      <a:lnTo>
                        <a:pt x="2003" y="5213"/>
                      </a:lnTo>
                      <a:lnTo>
                        <a:pt x="1484" y="5213"/>
                      </a:lnTo>
                      <a:cubicBezTo>
                        <a:pt x="1411" y="5213"/>
                        <a:pt x="1351" y="5273"/>
                        <a:pt x="1351" y="5346"/>
                      </a:cubicBezTo>
                      <a:cubicBezTo>
                        <a:pt x="1351" y="5420"/>
                        <a:pt x="1411" y="5479"/>
                        <a:pt x="1484" y="5479"/>
                      </a:cubicBezTo>
                      <a:lnTo>
                        <a:pt x="2136" y="5479"/>
                      </a:lnTo>
                      <a:cubicBezTo>
                        <a:pt x="2210" y="5479"/>
                        <a:pt x="2270" y="5420"/>
                        <a:pt x="2270" y="5346"/>
                      </a:cubicBezTo>
                      <a:lnTo>
                        <a:pt x="2270" y="4176"/>
                      </a:lnTo>
                      <a:lnTo>
                        <a:pt x="3212" y="4176"/>
                      </a:lnTo>
                      <a:lnTo>
                        <a:pt x="3212" y="5346"/>
                      </a:lnTo>
                      <a:cubicBezTo>
                        <a:pt x="3212" y="5420"/>
                        <a:pt x="3272" y="5479"/>
                        <a:pt x="3345" y="5479"/>
                      </a:cubicBezTo>
                      <a:lnTo>
                        <a:pt x="3997" y="5479"/>
                      </a:lnTo>
                      <a:cubicBezTo>
                        <a:pt x="4071" y="5479"/>
                        <a:pt x="4131" y="5420"/>
                        <a:pt x="4131" y="5346"/>
                      </a:cubicBezTo>
                      <a:cubicBezTo>
                        <a:pt x="4131" y="5273"/>
                        <a:pt x="4071" y="5213"/>
                        <a:pt x="3997" y="52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40" name="íşḷíḋê"/>
              <p:cNvSpPr txBox="1"/>
              <p:nvPr/>
            </p:nvSpPr>
            <p:spPr>
              <a:xfrm>
                <a:off x="2632472" y="5274102"/>
                <a:ext cx="1580557" cy="78874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从 制 度 上 进 行 考 核 ， 对 发 生 错 误 进 行 及 时 处 罚 ， 让 事 情 马 上 得 到 改 正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ïṣlïďê"/>
            <p:cNvGrpSpPr/>
            <p:nvPr/>
          </p:nvGrpSpPr>
          <p:grpSpPr>
            <a:xfrm>
              <a:off x="4499512" y="3880422"/>
              <a:ext cx="1514392" cy="1954504"/>
              <a:chOff x="4523239" y="4108339"/>
              <a:chExt cx="1514392" cy="1954504"/>
            </a:xfrm>
          </p:grpSpPr>
          <p:grpSp>
            <p:nvGrpSpPr>
              <p:cNvPr id="33" name="iṧḻiḍe"/>
              <p:cNvGrpSpPr/>
              <p:nvPr/>
            </p:nvGrpSpPr>
            <p:grpSpPr>
              <a:xfrm>
                <a:off x="4847758" y="4108339"/>
                <a:ext cx="864096" cy="864096"/>
                <a:chOff x="3594511" y="3565432"/>
                <a:chExt cx="864096" cy="864096"/>
              </a:xfrm>
            </p:grpSpPr>
            <p:sp>
              <p:nvSpPr>
                <p:cNvPr id="36" name="ïṥḻïḓé"/>
                <p:cNvSpPr/>
                <p:nvPr/>
              </p:nvSpPr>
              <p:spPr>
                <a:xfrm>
                  <a:off x="3594511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37" name="ïṣḷïḓê"/>
                <p:cNvSpPr>
                  <a:spLocks noChangeAspect="1"/>
                </p:cNvSpPr>
                <p:nvPr/>
              </p:nvSpPr>
              <p:spPr bwMode="auto">
                <a:xfrm>
                  <a:off x="3832627" y="3803845"/>
                  <a:ext cx="387864" cy="387269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  <a:gd name="connsiteX40" fmla="*/ 325000 h 606722"/>
                    <a:gd name="connsiteY40" fmla="*/ 325000 h 606722"/>
                    <a:gd name="connsiteX41" fmla="*/ 325000 h 606722"/>
                    <a:gd name="connsiteY41" fmla="*/ 325000 h 606722"/>
                    <a:gd name="connsiteX42" fmla="*/ 325000 h 606722"/>
                    <a:gd name="connsiteY42" fmla="*/ 325000 h 606722"/>
                    <a:gd name="connsiteX43" fmla="*/ 325000 h 606722"/>
                    <a:gd name="connsiteY43" fmla="*/ 325000 h 606722"/>
                    <a:gd name="connsiteX44" fmla="*/ 325000 h 606722"/>
                    <a:gd name="connsiteY44" fmla="*/ 325000 h 606722"/>
                    <a:gd name="connsiteX45" fmla="*/ 325000 h 606722"/>
                    <a:gd name="connsiteY45" fmla="*/ 325000 h 606722"/>
                    <a:gd name="connsiteX46" fmla="*/ 325000 h 606722"/>
                    <a:gd name="connsiteY46" fmla="*/ 325000 h 606722"/>
                    <a:gd name="connsiteX47" fmla="*/ 325000 h 606722"/>
                    <a:gd name="connsiteY47" fmla="*/ 325000 h 606722"/>
                    <a:gd name="connsiteX48" fmla="*/ 325000 h 606722"/>
                    <a:gd name="connsiteY48" fmla="*/ 325000 h 606722"/>
                    <a:gd name="connsiteX49" fmla="*/ 325000 h 606722"/>
                    <a:gd name="connsiteY49" fmla="*/ 325000 h 606722"/>
                    <a:gd name="connsiteX50" fmla="*/ 325000 h 606722"/>
                    <a:gd name="connsiteY50" fmla="*/ 325000 h 606722"/>
                    <a:gd name="connsiteX51" fmla="*/ 325000 h 606722"/>
                    <a:gd name="connsiteY51" fmla="*/ 325000 h 606722"/>
                    <a:gd name="connsiteX52" fmla="*/ 325000 h 606722"/>
                    <a:gd name="connsiteY52" fmla="*/ 325000 h 606722"/>
                    <a:gd name="connsiteX53" fmla="*/ 325000 h 606722"/>
                    <a:gd name="connsiteY53" fmla="*/ 325000 h 606722"/>
                    <a:gd name="connsiteX54" fmla="*/ 325000 h 606722"/>
                    <a:gd name="connsiteY54" fmla="*/ 325000 h 606722"/>
                    <a:gd name="connsiteX55" fmla="*/ 325000 h 606722"/>
                    <a:gd name="connsiteY55" fmla="*/ 325000 h 606722"/>
                    <a:gd name="connsiteX56" fmla="*/ 325000 h 606722"/>
                    <a:gd name="connsiteY56" fmla="*/ 325000 h 606722"/>
                    <a:gd name="connsiteX57" fmla="*/ 325000 h 606722"/>
                    <a:gd name="connsiteY57" fmla="*/ 325000 h 606722"/>
                    <a:gd name="connsiteX58" fmla="*/ 325000 h 606722"/>
                    <a:gd name="connsiteY58" fmla="*/ 325000 h 606722"/>
                    <a:gd name="connsiteX59" fmla="*/ 325000 h 606722"/>
                    <a:gd name="connsiteY59" fmla="*/ 325000 h 606722"/>
                    <a:gd name="connsiteX60" fmla="*/ 325000 h 606722"/>
                    <a:gd name="connsiteY60" fmla="*/ 325000 h 606722"/>
                    <a:gd name="connsiteX61" fmla="*/ 325000 h 606722"/>
                    <a:gd name="connsiteY61" fmla="*/ 325000 h 606722"/>
                    <a:gd name="connsiteX62" fmla="*/ 325000 h 606722"/>
                    <a:gd name="connsiteY62" fmla="*/ 325000 h 606722"/>
                    <a:gd name="connsiteX63" fmla="*/ 325000 h 606722"/>
                    <a:gd name="connsiteY63" fmla="*/ 325000 h 606722"/>
                    <a:gd name="connsiteX64" fmla="*/ 325000 h 606722"/>
                    <a:gd name="connsiteY64" fmla="*/ 325000 h 606722"/>
                    <a:gd name="connsiteX65" fmla="*/ 325000 h 606722"/>
                    <a:gd name="connsiteY65" fmla="*/ 325000 h 606722"/>
                    <a:gd name="connsiteX66" fmla="*/ 325000 h 606722"/>
                    <a:gd name="connsiteY66" fmla="*/ 325000 h 606722"/>
                    <a:gd name="connsiteX67" fmla="*/ 325000 h 606722"/>
                    <a:gd name="connsiteY67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07535" h="606604">
                      <a:moveTo>
                        <a:pt x="394900" y="353768"/>
                      </a:moveTo>
                      <a:cubicBezTo>
                        <a:pt x="400507" y="353768"/>
                        <a:pt x="405045" y="358301"/>
                        <a:pt x="405045" y="363900"/>
                      </a:cubicBezTo>
                      <a:lnTo>
                        <a:pt x="405045" y="515616"/>
                      </a:lnTo>
                      <a:cubicBezTo>
                        <a:pt x="405045" y="543435"/>
                        <a:pt x="382353" y="566099"/>
                        <a:pt x="354410" y="566099"/>
                      </a:cubicBezTo>
                      <a:lnTo>
                        <a:pt x="212649" y="566099"/>
                      </a:lnTo>
                      <a:cubicBezTo>
                        <a:pt x="207131" y="566099"/>
                        <a:pt x="202593" y="561566"/>
                        <a:pt x="202593" y="556056"/>
                      </a:cubicBezTo>
                      <a:cubicBezTo>
                        <a:pt x="202593" y="550457"/>
                        <a:pt x="207131" y="545924"/>
                        <a:pt x="212649" y="545924"/>
                      </a:cubicBezTo>
                      <a:lnTo>
                        <a:pt x="354410" y="545924"/>
                      </a:lnTo>
                      <a:cubicBezTo>
                        <a:pt x="371140" y="545924"/>
                        <a:pt x="384845" y="532325"/>
                        <a:pt x="384845" y="515616"/>
                      </a:cubicBezTo>
                      <a:lnTo>
                        <a:pt x="384845" y="363900"/>
                      </a:lnTo>
                      <a:cubicBezTo>
                        <a:pt x="384845" y="358301"/>
                        <a:pt x="389294" y="353768"/>
                        <a:pt x="394900" y="353768"/>
                      </a:cubicBezTo>
                      <a:close/>
                      <a:moveTo>
                        <a:pt x="131640" y="262739"/>
                      </a:moveTo>
                      <a:cubicBezTo>
                        <a:pt x="137236" y="262739"/>
                        <a:pt x="141766" y="267271"/>
                        <a:pt x="141766" y="272870"/>
                      </a:cubicBezTo>
                      <a:lnTo>
                        <a:pt x="141766" y="333565"/>
                      </a:lnTo>
                      <a:cubicBezTo>
                        <a:pt x="141766" y="339075"/>
                        <a:pt x="137236" y="343607"/>
                        <a:pt x="131640" y="343607"/>
                      </a:cubicBezTo>
                      <a:cubicBezTo>
                        <a:pt x="126044" y="343607"/>
                        <a:pt x="121514" y="339075"/>
                        <a:pt x="121514" y="333565"/>
                      </a:cubicBezTo>
                      <a:lnTo>
                        <a:pt x="121514" y="272870"/>
                      </a:lnTo>
                      <a:cubicBezTo>
                        <a:pt x="121514" y="267271"/>
                        <a:pt x="126044" y="262739"/>
                        <a:pt x="131640" y="262739"/>
                      </a:cubicBezTo>
                      <a:close/>
                      <a:moveTo>
                        <a:pt x="489057" y="194973"/>
                      </a:moveTo>
                      <a:cubicBezTo>
                        <a:pt x="492973" y="190974"/>
                        <a:pt x="499381" y="190974"/>
                        <a:pt x="503386" y="194973"/>
                      </a:cubicBezTo>
                      <a:lnTo>
                        <a:pt x="604576" y="296095"/>
                      </a:lnTo>
                      <a:cubicBezTo>
                        <a:pt x="605555" y="296983"/>
                        <a:pt x="606267" y="298138"/>
                        <a:pt x="606801" y="299383"/>
                      </a:cubicBezTo>
                      <a:cubicBezTo>
                        <a:pt x="607780" y="301871"/>
                        <a:pt x="607780" y="304625"/>
                        <a:pt x="606801" y="307113"/>
                      </a:cubicBezTo>
                      <a:cubicBezTo>
                        <a:pt x="606267" y="308357"/>
                        <a:pt x="605555" y="309424"/>
                        <a:pt x="604576" y="310401"/>
                      </a:cubicBezTo>
                      <a:lnTo>
                        <a:pt x="503386" y="411434"/>
                      </a:lnTo>
                      <a:cubicBezTo>
                        <a:pt x="501339" y="413478"/>
                        <a:pt x="498758" y="414455"/>
                        <a:pt x="496177" y="414455"/>
                      </a:cubicBezTo>
                      <a:cubicBezTo>
                        <a:pt x="493596" y="414455"/>
                        <a:pt x="491015" y="413478"/>
                        <a:pt x="489057" y="411434"/>
                      </a:cubicBezTo>
                      <a:cubicBezTo>
                        <a:pt x="485052" y="407524"/>
                        <a:pt x="485052" y="401126"/>
                        <a:pt x="489057" y="397217"/>
                      </a:cubicBezTo>
                      <a:lnTo>
                        <a:pt x="572982" y="313333"/>
                      </a:lnTo>
                      <a:lnTo>
                        <a:pt x="232921" y="313333"/>
                      </a:lnTo>
                      <a:cubicBezTo>
                        <a:pt x="227314" y="313333"/>
                        <a:pt x="222775" y="308802"/>
                        <a:pt x="222775" y="303203"/>
                      </a:cubicBezTo>
                      <a:cubicBezTo>
                        <a:pt x="222775" y="297605"/>
                        <a:pt x="227314" y="293074"/>
                        <a:pt x="232921" y="293074"/>
                      </a:cubicBezTo>
                      <a:lnTo>
                        <a:pt x="572982" y="293074"/>
                      </a:lnTo>
                      <a:lnTo>
                        <a:pt x="489057" y="209279"/>
                      </a:lnTo>
                      <a:cubicBezTo>
                        <a:pt x="485052" y="205281"/>
                        <a:pt x="485052" y="198883"/>
                        <a:pt x="489057" y="194973"/>
                      </a:cubicBezTo>
                      <a:close/>
                      <a:moveTo>
                        <a:pt x="211398" y="40317"/>
                      </a:moveTo>
                      <a:lnTo>
                        <a:pt x="354409" y="40317"/>
                      </a:lnTo>
                      <a:cubicBezTo>
                        <a:pt x="382353" y="40317"/>
                        <a:pt x="405046" y="62981"/>
                        <a:pt x="405046" y="90889"/>
                      </a:cubicBezTo>
                      <a:lnTo>
                        <a:pt x="405046" y="242605"/>
                      </a:lnTo>
                      <a:cubicBezTo>
                        <a:pt x="405046" y="248115"/>
                        <a:pt x="400508" y="252648"/>
                        <a:pt x="394901" y="252648"/>
                      </a:cubicBezTo>
                      <a:cubicBezTo>
                        <a:pt x="389295" y="252648"/>
                        <a:pt x="384845" y="248115"/>
                        <a:pt x="384845" y="242605"/>
                      </a:cubicBezTo>
                      <a:lnTo>
                        <a:pt x="384845" y="90889"/>
                      </a:lnTo>
                      <a:cubicBezTo>
                        <a:pt x="384845" y="74180"/>
                        <a:pt x="371140" y="60581"/>
                        <a:pt x="354409" y="60581"/>
                      </a:cubicBezTo>
                      <a:lnTo>
                        <a:pt x="211398" y="60581"/>
                      </a:lnTo>
                      <a:cubicBezTo>
                        <a:pt x="205791" y="60581"/>
                        <a:pt x="201253" y="56048"/>
                        <a:pt x="201253" y="50449"/>
                      </a:cubicBezTo>
                      <a:cubicBezTo>
                        <a:pt x="201253" y="44850"/>
                        <a:pt x="205791" y="40317"/>
                        <a:pt x="211398" y="40317"/>
                      </a:cubicBezTo>
                      <a:close/>
                      <a:moveTo>
                        <a:pt x="147115" y="20146"/>
                      </a:moveTo>
                      <a:cubicBezTo>
                        <a:pt x="144890" y="20146"/>
                        <a:pt x="142576" y="20590"/>
                        <a:pt x="140084" y="21568"/>
                      </a:cubicBezTo>
                      <a:lnTo>
                        <a:pt x="44232" y="59782"/>
                      </a:lnTo>
                      <a:cubicBezTo>
                        <a:pt x="24919" y="66981"/>
                        <a:pt x="20292" y="73024"/>
                        <a:pt x="20292" y="90887"/>
                      </a:cubicBezTo>
                      <a:lnTo>
                        <a:pt x="20292" y="515689"/>
                      </a:lnTo>
                      <a:cubicBezTo>
                        <a:pt x="20292" y="533464"/>
                        <a:pt x="24919" y="539596"/>
                        <a:pt x="44054" y="546616"/>
                      </a:cubicBezTo>
                      <a:lnTo>
                        <a:pt x="140262" y="585098"/>
                      </a:lnTo>
                      <a:cubicBezTo>
                        <a:pt x="142576" y="585897"/>
                        <a:pt x="144890" y="586431"/>
                        <a:pt x="147115" y="586431"/>
                      </a:cubicBezTo>
                      <a:cubicBezTo>
                        <a:pt x="156015" y="586431"/>
                        <a:pt x="161978" y="578254"/>
                        <a:pt x="161978" y="566257"/>
                      </a:cubicBezTo>
                      <a:lnTo>
                        <a:pt x="161978" y="40319"/>
                      </a:lnTo>
                      <a:cubicBezTo>
                        <a:pt x="161978" y="28233"/>
                        <a:pt x="156015" y="20146"/>
                        <a:pt x="147115" y="20146"/>
                      </a:cubicBezTo>
                      <a:close/>
                      <a:moveTo>
                        <a:pt x="151669" y="315"/>
                      </a:moveTo>
                      <a:cubicBezTo>
                        <a:pt x="169354" y="2727"/>
                        <a:pt x="182270" y="18724"/>
                        <a:pt x="182270" y="40319"/>
                      </a:cubicBezTo>
                      <a:lnTo>
                        <a:pt x="182270" y="566257"/>
                      </a:lnTo>
                      <a:cubicBezTo>
                        <a:pt x="182270" y="589630"/>
                        <a:pt x="167496" y="606604"/>
                        <a:pt x="147115" y="606604"/>
                      </a:cubicBezTo>
                      <a:cubicBezTo>
                        <a:pt x="142487" y="606604"/>
                        <a:pt x="137681" y="605716"/>
                        <a:pt x="132964" y="603938"/>
                      </a:cubicBezTo>
                      <a:lnTo>
                        <a:pt x="36756" y="565457"/>
                      </a:lnTo>
                      <a:cubicBezTo>
                        <a:pt x="10057" y="555592"/>
                        <a:pt x="0" y="542084"/>
                        <a:pt x="0" y="515689"/>
                      </a:cubicBezTo>
                      <a:lnTo>
                        <a:pt x="0" y="90887"/>
                      </a:lnTo>
                      <a:cubicBezTo>
                        <a:pt x="0" y="64492"/>
                        <a:pt x="10057" y="50895"/>
                        <a:pt x="37023" y="40942"/>
                      </a:cubicBezTo>
                      <a:lnTo>
                        <a:pt x="132697" y="2727"/>
                      </a:lnTo>
                      <a:cubicBezTo>
                        <a:pt x="139350" y="217"/>
                        <a:pt x="145774" y="-489"/>
                        <a:pt x="151669" y="3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35" name="îśļiḍê"/>
              <p:cNvSpPr txBox="1"/>
              <p:nvPr/>
            </p:nvSpPr>
            <p:spPr>
              <a:xfrm>
                <a:off x="4523239" y="5274103"/>
                <a:ext cx="1514392" cy="788740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完 善 新 员 工 入 职 管 理 办 法 ， 规 范 入 职 培 训 ， 提 高 入 职 率 ；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îṧļiďé"/>
            <p:cNvGrpSpPr/>
            <p:nvPr/>
          </p:nvGrpSpPr>
          <p:grpSpPr>
            <a:xfrm>
              <a:off x="6333696" y="3880422"/>
              <a:ext cx="1514392" cy="2029858"/>
              <a:chOff x="6414005" y="4108339"/>
              <a:chExt cx="1514392" cy="2029858"/>
            </a:xfrm>
          </p:grpSpPr>
          <p:grpSp>
            <p:nvGrpSpPr>
              <p:cNvPr id="28" name="ïṩḻïḓe"/>
              <p:cNvGrpSpPr/>
              <p:nvPr/>
            </p:nvGrpSpPr>
            <p:grpSpPr>
              <a:xfrm>
                <a:off x="6738524" y="4108339"/>
                <a:ext cx="864096" cy="864096"/>
                <a:chOff x="4900365" y="3565432"/>
                <a:chExt cx="864096" cy="864096"/>
              </a:xfrm>
            </p:grpSpPr>
            <p:sp>
              <p:nvSpPr>
                <p:cNvPr id="31" name="îṩ1iḑè"/>
                <p:cNvSpPr/>
                <p:nvPr/>
              </p:nvSpPr>
              <p:spPr>
                <a:xfrm>
                  <a:off x="4900365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32" name="íṩlíḍè"/>
                <p:cNvSpPr>
                  <a:spLocks noChangeAspect="1"/>
                </p:cNvSpPr>
                <p:nvPr/>
              </p:nvSpPr>
              <p:spPr bwMode="auto">
                <a:xfrm>
                  <a:off x="5138481" y="3803839"/>
                  <a:ext cx="387864" cy="387281"/>
                </a:xfrm>
                <a:custGeom>
                  <a:avLst/>
                  <a:gdLst>
                    <a:gd name="T0" fmla="*/ 6794 w 6860"/>
                    <a:gd name="T1" fmla="*/ 3307 h 6860"/>
                    <a:gd name="T2" fmla="*/ 5828 w 6860"/>
                    <a:gd name="T3" fmla="*/ 2341 h 6860"/>
                    <a:gd name="T4" fmla="*/ 5586 w 6860"/>
                    <a:gd name="T5" fmla="*/ 2341 h 6860"/>
                    <a:gd name="T6" fmla="*/ 5586 w 6860"/>
                    <a:gd name="T7" fmla="*/ 2582 h 6860"/>
                    <a:gd name="T8" fmla="*/ 6261 w 6860"/>
                    <a:gd name="T9" fmla="*/ 3257 h 6860"/>
                    <a:gd name="T10" fmla="*/ 3601 w 6860"/>
                    <a:gd name="T11" fmla="*/ 3257 h 6860"/>
                    <a:gd name="T12" fmla="*/ 3601 w 6860"/>
                    <a:gd name="T13" fmla="*/ 600 h 6860"/>
                    <a:gd name="T14" fmla="*/ 4276 w 6860"/>
                    <a:gd name="T15" fmla="*/ 1275 h 6860"/>
                    <a:gd name="T16" fmla="*/ 4517 w 6860"/>
                    <a:gd name="T17" fmla="*/ 1275 h 6860"/>
                    <a:gd name="T18" fmla="*/ 4517 w 6860"/>
                    <a:gd name="T19" fmla="*/ 1033 h 6860"/>
                    <a:gd name="T20" fmla="*/ 3551 w 6860"/>
                    <a:gd name="T21" fmla="*/ 67 h 6860"/>
                    <a:gd name="T22" fmla="*/ 3310 w 6860"/>
                    <a:gd name="T23" fmla="*/ 67 h 6860"/>
                    <a:gd name="T24" fmla="*/ 2343 w 6860"/>
                    <a:gd name="T25" fmla="*/ 1033 h 6860"/>
                    <a:gd name="T26" fmla="*/ 2343 w 6860"/>
                    <a:gd name="T27" fmla="*/ 1275 h 6860"/>
                    <a:gd name="T28" fmla="*/ 2585 w 6860"/>
                    <a:gd name="T29" fmla="*/ 1275 h 6860"/>
                    <a:gd name="T30" fmla="*/ 3260 w 6860"/>
                    <a:gd name="T31" fmla="*/ 600 h 6860"/>
                    <a:gd name="T32" fmla="*/ 3260 w 6860"/>
                    <a:gd name="T33" fmla="*/ 3257 h 6860"/>
                    <a:gd name="T34" fmla="*/ 600 w 6860"/>
                    <a:gd name="T35" fmla="*/ 3257 h 6860"/>
                    <a:gd name="T36" fmla="*/ 1275 w 6860"/>
                    <a:gd name="T37" fmla="*/ 2583 h 6860"/>
                    <a:gd name="T38" fmla="*/ 1275 w 6860"/>
                    <a:gd name="T39" fmla="*/ 2341 h 6860"/>
                    <a:gd name="T40" fmla="*/ 1033 w 6860"/>
                    <a:gd name="T41" fmla="*/ 2341 h 6860"/>
                    <a:gd name="T42" fmla="*/ 67 w 6860"/>
                    <a:gd name="T43" fmla="*/ 3307 h 6860"/>
                    <a:gd name="T44" fmla="*/ 67 w 6860"/>
                    <a:gd name="T45" fmla="*/ 3549 h 6860"/>
                    <a:gd name="T46" fmla="*/ 1033 w 6860"/>
                    <a:gd name="T47" fmla="*/ 4515 h 6860"/>
                    <a:gd name="T48" fmla="*/ 1275 w 6860"/>
                    <a:gd name="T49" fmla="*/ 4515 h 6860"/>
                    <a:gd name="T50" fmla="*/ 1275 w 6860"/>
                    <a:gd name="T51" fmla="*/ 4273 h 6860"/>
                    <a:gd name="T52" fmla="*/ 600 w 6860"/>
                    <a:gd name="T53" fmla="*/ 3599 h 6860"/>
                    <a:gd name="T54" fmla="*/ 3260 w 6860"/>
                    <a:gd name="T55" fmla="*/ 3599 h 6860"/>
                    <a:gd name="T56" fmla="*/ 3260 w 6860"/>
                    <a:gd name="T57" fmla="*/ 6261 h 6860"/>
                    <a:gd name="T58" fmla="*/ 2585 w 6860"/>
                    <a:gd name="T59" fmla="*/ 5586 h 6860"/>
                    <a:gd name="T60" fmla="*/ 2344 w 6860"/>
                    <a:gd name="T61" fmla="*/ 5586 h 6860"/>
                    <a:gd name="T62" fmla="*/ 2344 w 6860"/>
                    <a:gd name="T63" fmla="*/ 5827 h 6860"/>
                    <a:gd name="T64" fmla="*/ 3310 w 6860"/>
                    <a:gd name="T65" fmla="*/ 6794 h 6860"/>
                    <a:gd name="T66" fmla="*/ 3551 w 6860"/>
                    <a:gd name="T67" fmla="*/ 6794 h 6860"/>
                    <a:gd name="T68" fmla="*/ 4517 w 6860"/>
                    <a:gd name="T69" fmla="*/ 5828 h 6860"/>
                    <a:gd name="T70" fmla="*/ 4517 w 6860"/>
                    <a:gd name="T71" fmla="*/ 5586 h 6860"/>
                    <a:gd name="T72" fmla="*/ 4276 w 6860"/>
                    <a:gd name="T73" fmla="*/ 5586 h 6860"/>
                    <a:gd name="T74" fmla="*/ 3601 w 6860"/>
                    <a:gd name="T75" fmla="*/ 6261 h 6860"/>
                    <a:gd name="T76" fmla="*/ 3601 w 6860"/>
                    <a:gd name="T77" fmla="*/ 3599 h 6860"/>
                    <a:gd name="T78" fmla="*/ 6261 w 6860"/>
                    <a:gd name="T79" fmla="*/ 3599 h 6860"/>
                    <a:gd name="T80" fmla="*/ 5586 w 6860"/>
                    <a:gd name="T81" fmla="*/ 4273 h 6860"/>
                    <a:gd name="T82" fmla="*/ 5586 w 6860"/>
                    <a:gd name="T83" fmla="*/ 4515 h 6860"/>
                    <a:gd name="T84" fmla="*/ 5828 w 6860"/>
                    <a:gd name="T85" fmla="*/ 4515 h 6860"/>
                    <a:gd name="T86" fmla="*/ 6794 w 6860"/>
                    <a:gd name="T87" fmla="*/ 3549 h 6860"/>
                    <a:gd name="T88" fmla="*/ 6794 w 6860"/>
                    <a:gd name="T89" fmla="*/ 3307 h 6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860" h="6860">
                      <a:moveTo>
                        <a:pt x="6794" y="3307"/>
                      </a:moveTo>
                      <a:lnTo>
                        <a:pt x="5828" y="2341"/>
                      </a:lnTo>
                      <a:cubicBezTo>
                        <a:pt x="5761" y="2274"/>
                        <a:pt x="5653" y="2274"/>
                        <a:pt x="5586" y="2341"/>
                      </a:cubicBezTo>
                      <a:cubicBezTo>
                        <a:pt x="5519" y="2408"/>
                        <a:pt x="5519" y="2516"/>
                        <a:pt x="5586" y="2582"/>
                      </a:cubicBezTo>
                      <a:lnTo>
                        <a:pt x="6261" y="3257"/>
                      </a:lnTo>
                      <a:lnTo>
                        <a:pt x="3601" y="3257"/>
                      </a:lnTo>
                      <a:lnTo>
                        <a:pt x="3601" y="600"/>
                      </a:lnTo>
                      <a:lnTo>
                        <a:pt x="4276" y="1275"/>
                      </a:lnTo>
                      <a:cubicBezTo>
                        <a:pt x="4343" y="1342"/>
                        <a:pt x="4450" y="1342"/>
                        <a:pt x="4517" y="1275"/>
                      </a:cubicBezTo>
                      <a:cubicBezTo>
                        <a:pt x="4584" y="1208"/>
                        <a:pt x="4584" y="1100"/>
                        <a:pt x="4517" y="1033"/>
                      </a:cubicBezTo>
                      <a:lnTo>
                        <a:pt x="3551" y="67"/>
                      </a:lnTo>
                      <a:cubicBezTo>
                        <a:pt x="3484" y="0"/>
                        <a:pt x="3376" y="0"/>
                        <a:pt x="3310" y="67"/>
                      </a:cubicBezTo>
                      <a:lnTo>
                        <a:pt x="2343" y="1033"/>
                      </a:lnTo>
                      <a:cubicBezTo>
                        <a:pt x="2277" y="1100"/>
                        <a:pt x="2277" y="1208"/>
                        <a:pt x="2343" y="1275"/>
                      </a:cubicBezTo>
                      <a:cubicBezTo>
                        <a:pt x="2410" y="1342"/>
                        <a:pt x="2518" y="1342"/>
                        <a:pt x="2585" y="1275"/>
                      </a:cubicBezTo>
                      <a:lnTo>
                        <a:pt x="3260" y="600"/>
                      </a:lnTo>
                      <a:lnTo>
                        <a:pt x="3260" y="3257"/>
                      </a:lnTo>
                      <a:lnTo>
                        <a:pt x="600" y="3257"/>
                      </a:lnTo>
                      <a:lnTo>
                        <a:pt x="1275" y="2583"/>
                      </a:lnTo>
                      <a:cubicBezTo>
                        <a:pt x="1342" y="2516"/>
                        <a:pt x="1342" y="2408"/>
                        <a:pt x="1275" y="2341"/>
                      </a:cubicBezTo>
                      <a:cubicBezTo>
                        <a:pt x="1208" y="2274"/>
                        <a:pt x="1100" y="2274"/>
                        <a:pt x="1033" y="2341"/>
                      </a:cubicBezTo>
                      <a:lnTo>
                        <a:pt x="67" y="3307"/>
                      </a:lnTo>
                      <a:cubicBezTo>
                        <a:pt x="0" y="3374"/>
                        <a:pt x="0" y="3482"/>
                        <a:pt x="67" y="3549"/>
                      </a:cubicBezTo>
                      <a:lnTo>
                        <a:pt x="1033" y="4515"/>
                      </a:lnTo>
                      <a:cubicBezTo>
                        <a:pt x="1100" y="4582"/>
                        <a:pt x="1208" y="4582"/>
                        <a:pt x="1275" y="4515"/>
                      </a:cubicBezTo>
                      <a:cubicBezTo>
                        <a:pt x="1342" y="4448"/>
                        <a:pt x="1342" y="4340"/>
                        <a:pt x="1275" y="4273"/>
                      </a:cubicBezTo>
                      <a:lnTo>
                        <a:pt x="600" y="3599"/>
                      </a:lnTo>
                      <a:lnTo>
                        <a:pt x="3260" y="3599"/>
                      </a:lnTo>
                      <a:lnTo>
                        <a:pt x="3260" y="6261"/>
                      </a:lnTo>
                      <a:lnTo>
                        <a:pt x="2585" y="5586"/>
                      </a:lnTo>
                      <a:cubicBezTo>
                        <a:pt x="2518" y="5519"/>
                        <a:pt x="2410" y="5519"/>
                        <a:pt x="2344" y="5586"/>
                      </a:cubicBezTo>
                      <a:cubicBezTo>
                        <a:pt x="2277" y="5653"/>
                        <a:pt x="2277" y="5761"/>
                        <a:pt x="2344" y="5827"/>
                      </a:cubicBezTo>
                      <a:lnTo>
                        <a:pt x="3310" y="6794"/>
                      </a:lnTo>
                      <a:cubicBezTo>
                        <a:pt x="3376" y="6860"/>
                        <a:pt x="3484" y="6860"/>
                        <a:pt x="3551" y="6794"/>
                      </a:cubicBezTo>
                      <a:lnTo>
                        <a:pt x="4517" y="5828"/>
                      </a:lnTo>
                      <a:cubicBezTo>
                        <a:pt x="4584" y="5761"/>
                        <a:pt x="4584" y="5653"/>
                        <a:pt x="4517" y="5586"/>
                      </a:cubicBezTo>
                      <a:cubicBezTo>
                        <a:pt x="4451" y="5519"/>
                        <a:pt x="4343" y="5519"/>
                        <a:pt x="4276" y="5586"/>
                      </a:cubicBezTo>
                      <a:lnTo>
                        <a:pt x="3601" y="6261"/>
                      </a:lnTo>
                      <a:lnTo>
                        <a:pt x="3601" y="3599"/>
                      </a:lnTo>
                      <a:lnTo>
                        <a:pt x="6261" y="3599"/>
                      </a:lnTo>
                      <a:lnTo>
                        <a:pt x="5586" y="4273"/>
                      </a:lnTo>
                      <a:cubicBezTo>
                        <a:pt x="5519" y="4340"/>
                        <a:pt x="5519" y="4448"/>
                        <a:pt x="5586" y="4515"/>
                      </a:cubicBezTo>
                      <a:cubicBezTo>
                        <a:pt x="5653" y="4582"/>
                        <a:pt x="5761" y="4582"/>
                        <a:pt x="5828" y="4515"/>
                      </a:cubicBezTo>
                      <a:lnTo>
                        <a:pt x="6794" y="3549"/>
                      </a:lnTo>
                      <a:cubicBezTo>
                        <a:pt x="6860" y="3482"/>
                        <a:pt x="6860" y="3374"/>
                        <a:pt x="6794" y="330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30" name="ïS1iďe"/>
              <p:cNvSpPr txBox="1"/>
              <p:nvPr/>
            </p:nvSpPr>
            <p:spPr>
              <a:xfrm>
                <a:off x="6414005" y="5274102"/>
                <a:ext cx="1514392" cy="864095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通 过 内 部 培 训 师 的 建 设 ， 积 极 开 展 岗 位 技 能 培 训 ， 为 员 工 了 解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相 关 岗 位 知 识 技 能 提 供 有 效 方 式 ；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ïṥḷiḋe"/>
            <p:cNvGrpSpPr/>
            <p:nvPr/>
          </p:nvGrpSpPr>
          <p:grpSpPr>
            <a:xfrm>
              <a:off x="8167880" y="3880422"/>
              <a:ext cx="1514392" cy="2029842"/>
              <a:chOff x="8304771" y="4108339"/>
              <a:chExt cx="1514392" cy="2029842"/>
            </a:xfrm>
          </p:grpSpPr>
          <p:grpSp>
            <p:nvGrpSpPr>
              <p:cNvPr id="23" name="ïṥḻíḋe"/>
              <p:cNvGrpSpPr/>
              <p:nvPr/>
            </p:nvGrpSpPr>
            <p:grpSpPr>
              <a:xfrm>
                <a:off x="8629291" y="4108339"/>
                <a:ext cx="864096" cy="864096"/>
                <a:chOff x="6498663" y="3565432"/>
                <a:chExt cx="864096" cy="864096"/>
              </a:xfrm>
            </p:grpSpPr>
            <p:sp>
              <p:nvSpPr>
                <p:cNvPr id="26" name="íşlïḓe"/>
                <p:cNvSpPr/>
                <p:nvPr/>
              </p:nvSpPr>
              <p:spPr>
                <a:xfrm>
                  <a:off x="6498663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27" name="iṥ1ide"/>
                <p:cNvSpPr>
                  <a:spLocks noChangeAspect="1"/>
                </p:cNvSpPr>
                <p:nvPr/>
              </p:nvSpPr>
              <p:spPr bwMode="auto">
                <a:xfrm>
                  <a:off x="6736779" y="3854678"/>
                  <a:ext cx="387864" cy="285604"/>
                </a:xfrm>
                <a:custGeom>
                  <a:avLst/>
                  <a:gdLst>
                    <a:gd name="T0" fmla="*/ 3344 w 5590"/>
                    <a:gd name="T1" fmla="*/ 549 h 4122"/>
                    <a:gd name="T2" fmla="*/ 2246 w 5590"/>
                    <a:gd name="T3" fmla="*/ 549 h 4122"/>
                    <a:gd name="T4" fmla="*/ 2795 w 5590"/>
                    <a:gd name="T5" fmla="*/ 240 h 4122"/>
                    <a:gd name="T6" fmla="*/ 2795 w 5590"/>
                    <a:gd name="T7" fmla="*/ 859 h 4122"/>
                    <a:gd name="T8" fmla="*/ 2795 w 5590"/>
                    <a:gd name="T9" fmla="*/ 240 h 4122"/>
                    <a:gd name="T10" fmla="*/ 5470 w 5590"/>
                    <a:gd name="T11" fmla="*/ 4122 h 4122"/>
                    <a:gd name="T12" fmla="*/ 0 w 5590"/>
                    <a:gd name="T13" fmla="*/ 4002 h 4122"/>
                    <a:gd name="T14" fmla="*/ 5470 w 5590"/>
                    <a:gd name="T15" fmla="*/ 3882 h 4122"/>
                    <a:gd name="T16" fmla="*/ 917 w 5590"/>
                    <a:gd name="T17" fmla="*/ 1194 h 4122"/>
                    <a:gd name="T18" fmla="*/ 1144 w 5590"/>
                    <a:gd name="T19" fmla="*/ 1115 h 4122"/>
                    <a:gd name="T20" fmla="*/ 4344 w 5590"/>
                    <a:gd name="T21" fmla="*/ 1411 h 4122"/>
                    <a:gd name="T22" fmla="*/ 4599 w 5590"/>
                    <a:gd name="T23" fmla="*/ 1041 h 4122"/>
                    <a:gd name="T24" fmla="*/ 4544 w 5590"/>
                    <a:gd name="T25" fmla="*/ 1568 h 4122"/>
                    <a:gd name="T26" fmla="*/ 4487 w 5590"/>
                    <a:gd name="T27" fmla="*/ 1637 h 4122"/>
                    <a:gd name="T28" fmla="*/ 4429 w 5590"/>
                    <a:gd name="T29" fmla="*/ 1651 h 4122"/>
                    <a:gd name="T30" fmla="*/ 1165 w 5590"/>
                    <a:gd name="T31" fmla="*/ 1651 h 4122"/>
                    <a:gd name="T32" fmla="*/ 1106 w 5590"/>
                    <a:gd name="T33" fmla="*/ 1638 h 4122"/>
                    <a:gd name="T34" fmla="*/ 1054 w 5590"/>
                    <a:gd name="T35" fmla="*/ 1585 h 4122"/>
                    <a:gd name="T36" fmla="*/ 917 w 5590"/>
                    <a:gd name="T37" fmla="*/ 1194 h 4122"/>
                    <a:gd name="T38" fmla="*/ 1539 w 5590"/>
                    <a:gd name="T39" fmla="*/ 3355 h 4122"/>
                    <a:gd name="T40" fmla="*/ 2675 w 5590"/>
                    <a:gd name="T41" fmla="*/ 1947 h 4122"/>
                    <a:gd name="T42" fmla="*/ 2915 w 5590"/>
                    <a:gd name="T43" fmla="*/ 1947 h 4122"/>
                    <a:gd name="T44" fmla="*/ 4051 w 5590"/>
                    <a:gd name="T45" fmla="*/ 3355 h 4122"/>
                    <a:gd name="T46" fmla="*/ 3301 w 5590"/>
                    <a:gd name="T47" fmla="*/ 3198 h 4122"/>
                    <a:gd name="T48" fmla="*/ 3301 w 5590"/>
                    <a:gd name="T49" fmla="*/ 2958 h 4122"/>
                    <a:gd name="T50" fmla="*/ 4104 w 5590"/>
                    <a:gd name="T51" fmla="*/ 2960 h 4122"/>
                    <a:gd name="T52" fmla="*/ 4187 w 5590"/>
                    <a:gd name="T53" fmla="*/ 3019 h 4122"/>
                    <a:gd name="T54" fmla="*/ 4332 w 5590"/>
                    <a:gd name="T55" fmla="*/ 3433 h 4122"/>
                    <a:gd name="T56" fmla="*/ 4338 w 5590"/>
                    <a:gd name="T57" fmla="*/ 3497 h 4122"/>
                    <a:gd name="T58" fmla="*/ 4279 w 5590"/>
                    <a:gd name="T59" fmla="*/ 3580 h 4122"/>
                    <a:gd name="T60" fmla="*/ 4217 w 5590"/>
                    <a:gd name="T61" fmla="*/ 3595 h 4122"/>
                    <a:gd name="T62" fmla="*/ 2793 w 5590"/>
                    <a:gd name="T63" fmla="*/ 3595 h 4122"/>
                    <a:gd name="T64" fmla="*/ 1370 w 5590"/>
                    <a:gd name="T65" fmla="*/ 3595 h 4122"/>
                    <a:gd name="T66" fmla="*/ 1250 w 5590"/>
                    <a:gd name="T67" fmla="*/ 3475 h 4122"/>
                    <a:gd name="T68" fmla="*/ 1393 w 5590"/>
                    <a:gd name="T69" fmla="*/ 3041 h 4122"/>
                    <a:gd name="T70" fmla="*/ 1438 w 5590"/>
                    <a:gd name="T71" fmla="*/ 2980 h 4122"/>
                    <a:gd name="T72" fmla="*/ 1510 w 5590"/>
                    <a:gd name="T73" fmla="*/ 2958 h 4122"/>
                    <a:gd name="T74" fmla="*/ 2409 w 5590"/>
                    <a:gd name="T75" fmla="*/ 3078 h 4122"/>
                    <a:gd name="T76" fmla="*/ 1593 w 5590"/>
                    <a:gd name="T77" fmla="*/ 3198 h 4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590" h="4122">
                      <a:moveTo>
                        <a:pt x="2795" y="1099"/>
                      </a:moveTo>
                      <a:cubicBezTo>
                        <a:pt x="3098" y="1099"/>
                        <a:pt x="3344" y="852"/>
                        <a:pt x="3344" y="549"/>
                      </a:cubicBezTo>
                      <a:cubicBezTo>
                        <a:pt x="3344" y="246"/>
                        <a:pt x="3098" y="0"/>
                        <a:pt x="2795" y="0"/>
                      </a:cubicBezTo>
                      <a:cubicBezTo>
                        <a:pt x="2492" y="0"/>
                        <a:pt x="2246" y="246"/>
                        <a:pt x="2246" y="549"/>
                      </a:cubicBezTo>
                      <a:cubicBezTo>
                        <a:pt x="2246" y="852"/>
                        <a:pt x="2492" y="1099"/>
                        <a:pt x="2795" y="1099"/>
                      </a:cubicBezTo>
                      <a:close/>
                      <a:moveTo>
                        <a:pt x="2795" y="240"/>
                      </a:moveTo>
                      <a:cubicBezTo>
                        <a:pt x="2966" y="240"/>
                        <a:pt x="3104" y="379"/>
                        <a:pt x="3104" y="549"/>
                      </a:cubicBezTo>
                      <a:cubicBezTo>
                        <a:pt x="3104" y="720"/>
                        <a:pt x="2966" y="859"/>
                        <a:pt x="2795" y="859"/>
                      </a:cubicBezTo>
                      <a:cubicBezTo>
                        <a:pt x="2624" y="859"/>
                        <a:pt x="2486" y="720"/>
                        <a:pt x="2486" y="549"/>
                      </a:cubicBezTo>
                      <a:cubicBezTo>
                        <a:pt x="2486" y="379"/>
                        <a:pt x="2625" y="240"/>
                        <a:pt x="2795" y="240"/>
                      </a:cubicBezTo>
                      <a:close/>
                      <a:moveTo>
                        <a:pt x="5590" y="4002"/>
                      </a:moveTo>
                      <a:cubicBezTo>
                        <a:pt x="5590" y="4068"/>
                        <a:pt x="5536" y="4122"/>
                        <a:pt x="5470" y="4122"/>
                      </a:cubicBezTo>
                      <a:lnTo>
                        <a:pt x="120" y="4122"/>
                      </a:lnTo>
                      <a:cubicBezTo>
                        <a:pt x="54" y="4122"/>
                        <a:pt x="0" y="4068"/>
                        <a:pt x="0" y="4002"/>
                      </a:cubicBezTo>
                      <a:cubicBezTo>
                        <a:pt x="0" y="3936"/>
                        <a:pt x="54" y="3882"/>
                        <a:pt x="120" y="3882"/>
                      </a:cubicBezTo>
                      <a:lnTo>
                        <a:pt x="5470" y="3882"/>
                      </a:lnTo>
                      <a:cubicBezTo>
                        <a:pt x="5536" y="3882"/>
                        <a:pt x="5590" y="3936"/>
                        <a:pt x="5590" y="4002"/>
                      </a:cubicBezTo>
                      <a:close/>
                      <a:moveTo>
                        <a:pt x="917" y="1194"/>
                      </a:moveTo>
                      <a:cubicBezTo>
                        <a:pt x="896" y="1131"/>
                        <a:pt x="929" y="1063"/>
                        <a:pt x="992" y="1041"/>
                      </a:cubicBezTo>
                      <a:cubicBezTo>
                        <a:pt x="1054" y="1020"/>
                        <a:pt x="1123" y="1053"/>
                        <a:pt x="1144" y="1115"/>
                      </a:cubicBezTo>
                      <a:lnTo>
                        <a:pt x="1246" y="1411"/>
                      </a:lnTo>
                      <a:lnTo>
                        <a:pt x="4344" y="1411"/>
                      </a:lnTo>
                      <a:lnTo>
                        <a:pt x="4446" y="1115"/>
                      </a:lnTo>
                      <a:cubicBezTo>
                        <a:pt x="4468" y="1053"/>
                        <a:pt x="4536" y="1020"/>
                        <a:pt x="4599" y="1041"/>
                      </a:cubicBezTo>
                      <a:cubicBezTo>
                        <a:pt x="4661" y="1063"/>
                        <a:pt x="4694" y="1131"/>
                        <a:pt x="4673" y="1194"/>
                      </a:cubicBezTo>
                      <a:lnTo>
                        <a:pt x="4544" y="1568"/>
                      </a:lnTo>
                      <a:cubicBezTo>
                        <a:pt x="4542" y="1574"/>
                        <a:pt x="4539" y="1580"/>
                        <a:pt x="4536" y="1586"/>
                      </a:cubicBezTo>
                      <a:cubicBezTo>
                        <a:pt x="4525" y="1608"/>
                        <a:pt x="4508" y="1625"/>
                        <a:pt x="4487" y="1637"/>
                      </a:cubicBezTo>
                      <a:cubicBezTo>
                        <a:pt x="4480" y="1640"/>
                        <a:pt x="4473" y="1644"/>
                        <a:pt x="4465" y="1646"/>
                      </a:cubicBezTo>
                      <a:cubicBezTo>
                        <a:pt x="4454" y="1650"/>
                        <a:pt x="4442" y="1651"/>
                        <a:pt x="4429" y="1651"/>
                      </a:cubicBezTo>
                      <a:cubicBezTo>
                        <a:pt x="4428" y="1651"/>
                        <a:pt x="4427" y="1651"/>
                        <a:pt x="4426" y="1651"/>
                      </a:cubicBezTo>
                      <a:lnTo>
                        <a:pt x="1165" y="1651"/>
                      </a:lnTo>
                      <a:cubicBezTo>
                        <a:pt x="1150" y="1652"/>
                        <a:pt x="1136" y="1650"/>
                        <a:pt x="1123" y="1645"/>
                      </a:cubicBezTo>
                      <a:cubicBezTo>
                        <a:pt x="1117" y="1643"/>
                        <a:pt x="1112" y="1641"/>
                        <a:pt x="1106" y="1638"/>
                      </a:cubicBezTo>
                      <a:cubicBezTo>
                        <a:pt x="1106" y="1638"/>
                        <a:pt x="1106" y="1638"/>
                        <a:pt x="1106" y="1638"/>
                      </a:cubicBezTo>
                      <a:cubicBezTo>
                        <a:pt x="1084" y="1627"/>
                        <a:pt x="1065" y="1609"/>
                        <a:pt x="1054" y="1585"/>
                      </a:cubicBezTo>
                      <a:cubicBezTo>
                        <a:pt x="1051" y="1580"/>
                        <a:pt x="1048" y="1574"/>
                        <a:pt x="1047" y="1568"/>
                      </a:cubicBezTo>
                      <a:lnTo>
                        <a:pt x="917" y="1194"/>
                      </a:lnTo>
                      <a:close/>
                      <a:moveTo>
                        <a:pt x="1593" y="3198"/>
                      </a:moveTo>
                      <a:lnTo>
                        <a:pt x="1539" y="3355"/>
                      </a:lnTo>
                      <a:lnTo>
                        <a:pt x="2675" y="3355"/>
                      </a:lnTo>
                      <a:lnTo>
                        <a:pt x="2675" y="1947"/>
                      </a:lnTo>
                      <a:cubicBezTo>
                        <a:pt x="2675" y="1881"/>
                        <a:pt x="2729" y="1827"/>
                        <a:pt x="2795" y="1827"/>
                      </a:cubicBezTo>
                      <a:cubicBezTo>
                        <a:pt x="2861" y="1827"/>
                        <a:pt x="2915" y="1881"/>
                        <a:pt x="2915" y="1947"/>
                      </a:cubicBezTo>
                      <a:lnTo>
                        <a:pt x="2915" y="3355"/>
                      </a:lnTo>
                      <a:lnTo>
                        <a:pt x="4051" y="3355"/>
                      </a:lnTo>
                      <a:lnTo>
                        <a:pt x="3997" y="3198"/>
                      </a:lnTo>
                      <a:lnTo>
                        <a:pt x="3301" y="3198"/>
                      </a:lnTo>
                      <a:cubicBezTo>
                        <a:pt x="3235" y="3198"/>
                        <a:pt x="3181" y="3144"/>
                        <a:pt x="3181" y="3078"/>
                      </a:cubicBezTo>
                      <a:cubicBezTo>
                        <a:pt x="3181" y="3011"/>
                        <a:pt x="3235" y="2958"/>
                        <a:pt x="3301" y="2958"/>
                      </a:cubicBezTo>
                      <a:lnTo>
                        <a:pt x="4080" y="2958"/>
                      </a:lnTo>
                      <a:cubicBezTo>
                        <a:pt x="4088" y="2957"/>
                        <a:pt x="4096" y="2958"/>
                        <a:pt x="4104" y="2960"/>
                      </a:cubicBezTo>
                      <a:cubicBezTo>
                        <a:pt x="4122" y="2963"/>
                        <a:pt x="4138" y="2970"/>
                        <a:pt x="4151" y="2979"/>
                      </a:cubicBezTo>
                      <a:cubicBezTo>
                        <a:pt x="4166" y="2989"/>
                        <a:pt x="4178" y="3003"/>
                        <a:pt x="4187" y="3019"/>
                      </a:cubicBezTo>
                      <a:cubicBezTo>
                        <a:pt x="4191" y="3026"/>
                        <a:pt x="4194" y="3033"/>
                        <a:pt x="4197" y="3041"/>
                      </a:cubicBezTo>
                      <a:lnTo>
                        <a:pt x="4332" y="3433"/>
                      </a:lnTo>
                      <a:cubicBezTo>
                        <a:pt x="4335" y="3440"/>
                        <a:pt x="4337" y="3448"/>
                        <a:pt x="4338" y="3455"/>
                      </a:cubicBezTo>
                      <a:cubicBezTo>
                        <a:pt x="4340" y="3469"/>
                        <a:pt x="4340" y="3483"/>
                        <a:pt x="4338" y="3497"/>
                      </a:cubicBezTo>
                      <a:cubicBezTo>
                        <a:pt x="4335" y="3514"/>
                        <a:pt x="4327" y="3531"/>
                        <a:pt x="4317" y="3545"/>
                      </a:cubicBezTo>
                      <a:cubicBezTo>
                        <a:pt x="4307" y="3559"/>
                        <a:pt x="4294" y="3571"/>
                        <a:pt x="4279" y="3580"/>
                      </a:cubicBezTo>
                      <a:cubicBezTo>
                        <a:pt x="4267" y="3586"/>
                        <a:pt x="4253" y="3591"/>
                        <a:pt x="4239" y="3594"/>
                      </a:cubicBezTo>
                      <a:cubicBezTo>
                        <a:pt x="4232" y="3595"/>
                        <a:pt x="4224" y="3595"/>
                        <a:pt x="4217" y="3595"/>
                      </a:cubicBezTo>
                      <a:lnTo>
                        <a:pt x="2798" y="3595"/>
                      </a:lnTo>
                      <a:cubicBezTo>
                        <a:pt x="2796" y="3595"/>
                        <a:pt x="2794" y="3595"/>
                        <a:pt x="2793" y="3595"/>
                      </a:cubicBezTo>
                      <a:lnTo>
                        <a:pt x="1373" y="3595"/>
                      </a:lnTo>
                      <a:cubicBezTo>
                        <a:pt x="1372" y="3595"/>
                        <a:pt x="1371" y="3595"/>
                        <a:pt x="1370" y="3595"/>
                      </a:cubicBezTo>
                      <a:cubicBezTo>
                        <a:pt x="1365" y="3595"/>
                        <a:pt x="1359" y="3595"/>
                        <a:pt x="1354" y="3594"/>
                      </a:cubicBezTo>
                      <a:cubicBezTo>
                        <a:pt x="1295" y="3586"/>
                        <a:pt x="1250" y="3536"/>
                        <a:pt x="1250" y="3475"/>
                      </a:cubicBezTo>
                      <a:cubicBezTo>
                        <a:pt x="1250" y="3460"/>
                        <a:pt x="1253" y="3445"/>
                        <a:pt x="1258" y="3432"/>
                      </a:cubicBezTo>
                      <a:lnTo>
                        <a:pt x="1393" y="3041"/>
                      </a:lnTo>
                      <a:cubicBezTo>
                        <a:pt x="1396" y="3033"/>
                        <a:pt x="1399" y="3026"/>
                        <a:pt x="1403" y="3019"/>
                      </a:cubicBezTo>
                      <a:cubicBezTo>
                        <a:pt x="1412" y="3003"/>
                        <a:pt x="1424" y="2990"/>
                        <a:pt x="1438" y="2980"/>
                      </a:cubicBezTo>
                      <a:cubicBezTo>
                        <a:pt x="1452" y="2970"/>
                        <a:pt x="1468" y="2963"/>
                        <a:pt x="1486" y="2960"/>
                      </a:cubicBezTo>
                      <a:cubicBezTo>
                        <a:pt x="1494" y="2958"/>
                        <a:pt x="1502" y="2957"/>
                        <a:pt x="1510" y="2958"/>
                      </a:cubicBezTo>
                      <a:lnTo>
                        <a:pt x="2289" y="2958"/>
                      </a:lnTo>
                      <a:cubicBezTo>
                        <a:pt x="2355" y="2958"/>
                        <a:pt x="2409" y="3011"/>
                        <a:pt x="2409" y="3078"/>
                      </a:cubicBezTo>
                      <a:cubicBezTo>
                        <a:pt x="2409" y="3144"/>
                        <a:pt x="2355" y="3198"/>
                        <a:pt x="2289" y="3198"/>
                      </a:cubicBezTo>
                      <a:lnTo>
                        <a:pt x="1593" y="319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25" name="îṣḷïďe"/>
              <p:cNvSpPr txBox="1"/>
              <p:nvPr/>
            </p:nvSpPr>
            <p:spPr>
              <a:xfrm>
                <a:off x="8304771" y="5349445"/>
                <a:ext cx="1514392" cy="788736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r>
                  <a:rPr lang="zh-CN" altLang="en-US" sz="1100" b="1" dirty="0">
                    <a:solidFill>
                      <a:schemeClr val="bg1"/>
                    </a:solidFill>
                  </a:rPr>
                  <a:t>加 强 自 身 指 导 与 管 理 能 力 学 习 ， 加 大 对 部 门 管 理 工 作 的 监 督 指 导 力 度 ；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íṡļíḓé"/>
            <p:cNvGrpSpPr/>
            <p:nvPr/>
          </p:nvGrpSpPr>
          <p:grpSpPr>
            <a:xfrm>
              <a:off x="10002066" y="3880422"/>
              <a:ext cx="1514392" cy="2096162"/>
              <a:chOff x="8304771" y="4108339"/>
              <a:chExt cx="1514392" cy="2096162"/>
            </a:xfrm>
          </p:grpSpPr>
          <p:grpSp>
            <p:nvGrpSpPr>
              <p:cNvPr id="18" name="îṥlîḑê"/>
              <p:cNvGrpSpPr/>
              <p:nvPr/>
            </p:nvGrpSpPr>
            <p:grpSpPr>
              <a:xfrm>
                <a:off x="8629291" y="4108339"/>
                <a:ext cx="864096" cy="864096"/>
                <a:chOff x="6498663" y="3565432"/>
                <a:chExt cx="864096" cy="864096"/>
              </a:xfrm>
            </p:grpSpPr>
            <p:sp>
              <p:nvSpPr>
                <p:cNvPr id="21" name="isḷîḋè"/>
                <p:cNvSpPr/>
                <p:nvPr/>
              </p:nvSpPr>
              <p:spPr>
                <a:xfrm>
                  <a:off x="6498663" y="3565432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  <p:sp>
              <p:nvSpPr>
                <p:cNvPr id="22" name="îṥļïḓé"/>
                <p:cNvSpPr>
                  <a:spLocks noChangeAspect="1"/>
                </p:cNvSpPr>
                <p:nvPr/>
              </p:nvSpPr>
              <p:spPr bwMode="auto">
                <a:xfrm>
                  <a:off x="6762271" y="3803548"/>
                  <a:ext cx="336880" cy="387864"/>
                </a:xfrm>
                <a:custGeom>
                  <a:avLst/>
                  <a:gdLst>
                    <a:gd name="T0" fmla="*/ 5699 w 5931"/>
                    <a:gd name="T1" fmla="*/ 3199 h 6838"/>
                    <a:gd name="T2" fmla="*/ 5298 w 5931"/>
                    <a:gd name="T3" fmla="*/ 3024 h 6838"/>
                    <a:gd name="T4" fmla="*/ 5130 w 5931"/>
                    <a:gd name="T5" fmla="*/ 2630 h 6838"/>
                    <a:gd name="T6" fmla="*/ 4787 w 5931"/>
                    <a:gd name="T7" fmla="*/ 2457 h 6838"/>
                    <a:gd name="T8" fmla="*/ 4727 w 5931"/>
                    <a:gd name="T9" fmla="*/ 2453 h 6838"/>
                    <a:gd name="T10" fmla="*/ 4726 w 5931"/>
                    <a:gd name="T11" fmla="*/ 2400 h 6838"/>
                    <a:gd name="T12" fmla="*/ 4561 w 5931"/>
                    <a:gd name="T13" fmla="*/ 2061 h 6838"/>
                    <a:gd name="T14" fmla="*/ 4311 w 5931"/>
                    <a:gd name="T15" fmla="*/ 1910 h 6838"/>
                    <a:gd name="T16" fmla="*/ 5358 w 5931"/>
                    <a:gd name="T17" fmla="*/ 866 h 6838"/>
                    <a:gd name="T18" fmla="*/ 5301 w 5931"/>
                    <a:gd name="T19" fmla="*/ 182 h 6838"/>
                    <a:gd name="T20" fmla="*/ 4960 w 5931"/>
                    <a:gd name="T21" fmla="*/ 14 h 6838"/>
                    <a:gd name="T22" fmla="*/ 4617 w 5931"/>
                    <a:gd name="T23" fmla="*/ 125 h 6838"/>
                    <a:gd name="T24" fmla="*/ 3098 w 5931"/>
                    <a:gd name="T25" fmla="*/ 1641 h 6838"/>
                    <a:gd name="T26" fmla="*/ 2601 w 5931"/>
                    <a:gd name="T27" fmla="*/ 1014 h 6838"/>
                    <a:gd name="T28" fmla="*/ 2518 w 5931"/>
                    <a:gd name="T29" fmla="*/ 956 h 6838"/>
                    <a:gd name="T30" fmla="*/ 835 w 5931"/>
                    <a:gd name="T31" fmla="*/ 2640 h 6838"/>
                    <a:gd name="T32" fmla="*/ 0 w 5931"/>
                    <a:gd name="T33" fmla="*/ 4786 h 6838"/>
                    <a:gd name="T34" fmla="*/ 2052 w 5931"/>
                    <a:gd name="T35" fmla="*/ 6838 h 6838"/>
                    <a:gd name="T36" fmla="*/ 3175 w 5931"/>
                    <a:gd name="T37" fmla="*/ 6463 h 6838"/>
                    <a:gd name="T38" fmla="*/ 5760 w 5931"/>
                    <a:gd name="T39" fmla="*/ 3878 h 6838"/>
                    <a:gd name="T40" fmla="*/ 5699 w 5931"/>
                    <a:gd name="T41" fmla="*/ 3199 h 6838"/>
                    <a:gd name="T42" fmla="*/ 5589 w 5931"/>
                    <a:gd name="T43" fmla="*/ 3707 h 6838"/>
                    <a:gd name="T44" fmla="*/ 3044 w 5931"/>
                    <a:gd name="T45" fmla="*/ 6252 h 6838"/>
                    <a:gd name="T46" fmla="*/ 2118 w 5931"/>
                    <a:gd name="T47" fmla="*/ 6561 h 6838"/>
                    <a:gd name="T48" fmla="*/ 283 w 5931"/>
                    <a:gd name="T49" fmla="*/ 4726 h 6838"/>
                    <a:gd name="T50" fmla="*/ 1042 w 5931"/>
                    <a:gd name="T51" fmla="*/ 2775 h 6838"/>
                    <a:gd name="T52" fmla="*/ 2543 w 5931"/>
                    <a:gd name="T53" fmla="*/ 1274 h 6838"/>
                    <a:gd name="T54" fmla="*/ 2869 w 5931"/>
                    <a:gd name="T55" fmla="*/ 1739 h 6838"/>
                    <a:gd name="T56" fmla="*/ 2788 w 5931"/>
                    <a:gd name="T57" fmla="*/ 1939 h 6838"/>
                    <a:gd name="T58" fmla="*/ 2110 w 5931"/>
                    <a:gd name="T59" fmla="*/ 2627 h 6838"/>
                    <a:gd name="T60" fmla="*/ 2281 w 5931"/>
                    <a:gd name="T61" fmla="*/ 2798 h 6838"/>
                    <a:gd name="T62" fmla="*/ 4789 w 5931"/>
                    <a:gd name="T63" fmla="*/ 297 h 6838"/>
                    <a:gd name="T64" fmla="*/ 4934 w 5931"/>
                    <a:gd name="T65" fmla="*/ 255 h 6838"/>
                    <a:gd name="T66" fmla="*/ 5130 w 5931"/>
                    <a:gd name="T67" fmla="*/ 354 h 6838"/>
                    <a:gd name="T68" fmla="*/ 5187 w 5931"/>
                    <a:gd name="T69" fmla="*/ 694 h 6838"/>
                    <a:gd name="T70" fmla="*/ 3477 w 5931"/>
                    <a:gd name="T71" fmla="*/ 2400 h 6838"/>
                    <a:gd name="T72" fmla="*/ 3648 w 5931"/>
                    <a:gd name="T73" fmla="*/ 2571 h 6838"/>
                    <a:gd name="T74" fmla="*/ 4049 w 5931"/>
                    <a:gd name="T75" fmla="*/ 2175 h 6838"/>
                    <a:gd name="T76" fmla="*/ 4194 w 5931"/>
                    <a:gd name="T77" fmla="*/ 2133 h 6838"/>
                    <a:gd name="T78" fmla="*/ 4390 w 5931"/>
                    <a:gd name="T79" fmla="*/ 2232 h 6838"/>
                    <a:gd name="T80" fmla="*/ 4484 w 5931"/>
                    <a:gd name="T81" fmla="*/ 2421 h 6838"/>
                    <a:gd name="T82" fmla="*/ 4439 w 5931"/>
                    <a:gd name="T83" fmla="*/ 2565 h 6838"/>
                    <a:gd name="T84" fmla="*/ 3983 w 5931"/>
                    <a:gd name="T85" fmla="*/ 3020 h 6838"/>
                    <a:gd name="T86" fmla="*/ 4155 w 5931"/>
                    <a:gd name="T87" fmla="*/ 3191 h 6838"/>
                    <a:gd name="T88" fmla="*/ 4610 w 5931"/>
                    <a:gd name="T89" fmla="*/ 2736 h 6838"/>
                    <a:gd name="T90" fmla="*/ 4757 w 5931"/>
                    <a:gd name="T91" fmla="*/ 2697 h 6838"/>
                    <a:gd name="T92" fmla="*/ 4959 w 5931"/>
                    <a:gd name="T93" fmla="*/ 2801 h 6838"/>
                    <a:gd name="T94" fmla="*/ 5008 w 5931"/>
                    <a:gd name="T95" fmla="*/ 3133 h 6838"/>
                    <a:gd name="T96" fmla="*/ 5008 w 5931"/>
                    <a:gd name="T97" fmla="*/ 3133 h 6838"/>
                    <a:gd name="T98" fmla="*/ 4552 w 5931"/>
                    <a:gd name="T99" fmla="*/ 3589 h 6838"/>
                    <a:gd name="T100" fmla="*/ 4724 w 5931"/>
                    <a:gd name="T101" fmla="*/ 3760 h 6838"/>
                    <a:gd name="T102" fmla="*/ 5179 w 5931"/>
                    <a:gd name="T103" fmla="*/ 3305 h 6838"/>
                    <a:gd name="T104" fmla="*/ 5528 w 5931"/>
                    <a:gd name="T105" fmla="*/ 3370 h 6838"/>
                    <a:gd name="T106" fmla="*/ 5589 w 5931"/>
                    <a:gd name="T107" fmla="*/ 3707 h 68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931" h="6838">
                      <a:moveTo>
                        <a:pt x="5699" y="3199"/>
                      </a:moveTo>
                      <a:cubicBezTo>
                        <a:pt x="5585" y="3085"/>
                        <a:pt x="5436" y="3025"/>
                        <a:pt x="5298" y="3024"/>
                      </a:cubicBezTo>
                      <a:cubicBezTo>
                        <a:pt x="5301" y="2888"/>
                        <a:pt x="5245" y="2744"/>
                        <a:pt x="5130" y="2630"/>
                      </a:cubicBezTo>
                      <a:cubicBezTo>
                        <a:pt x="5035" y="2534"/>
                        <a:pt x="4913" y="2473"/>
                        <a:pt x="4787" y="2457"/>
                      </a:cubicBezTo>
                      <a:cubicBezTo>
                        <a:pt x="4767" y="2455"/>
                        <a:pt x="4747" y="2453"/>
                        <a:pt x="4727" y="2453"/>
                      </a:cubicBezTo>
                      <a:cubicBezTo>
                        <a:pt x="4728" y="2436"/>
                        <a:pt x="4727" y="2418"/>
                        <a:pt x="4726" y="2400"/>
                      </a:cubicBezTo>
                      <a:cubicBezTo>
                        <a:pt x="4715" y="2276"/>
                        <a:pt x="4656" y="2156"/>
                        <a:pt x="4561" y="2061"/>
                      </a:cubicBezTo>
                      <a:cubicBezTo>
                        <a:pt x="4489" y="1989"/>
                        <a:pt x="4403" y="1937"/>
                        <a:pt x="4311" y="1910"/>
                      </a:cubicBezTo>
                      <a:lnTo>
                        <a:pt x="5358" y="866"/>
                      </a:lnTo>
                      <a:cubicBezTo>
                        <a:pt x="5530" y="693"/>
                        <a:pt x="5505" y="386"/>
                        <a:pt x="5301" y="182"/>
                      </a:cubicBezTo>
                      <a:cubicBezTo>
                        <a:pt x="5206" y="87"/>
                        <a:pt x="5085" y="27"/>
                        <a:pt x="4960" y="14"/>
                      </a:cubicBezTo>
                      <a:cubicBezTo>
                        <a:pt x="4827" y="0"/>
                        <a:pt x="4703" y="40"/>
                        <a:pt x="4617" y="125"/>
                      </a:cubicBezTo>
                      <a:lnTo>
                        <a:pt x="3098" y="1641"/>
                      </a:lnTo>
                      <a:cubicBezTo>
                        <a:pt x="3019" y="1312"/>
                        <a:pt x="2647" y="1045"/>
                        <a:pt x="2601" y="1014"/>
                      </a:cubicBezTo>
                      <a:lnTo>
                        <a:pt x="2518" y="956"/>
                      </a:lnTo>
                      <a:lnTo>
                        <a:pt x="835" y="2640"/>
                      </a:lnTo>
                      <a:lnTo>
                        <a:pt x="0" y="4786"/>
                      </a:lnTo>
                      <a:lnTo>
                        <a:pt x="2052" y="6838"/>
                      </a:lnTo>
                      <a:lnTo>
                        <a:pt x="3175" y="6463"/>
                      </a:lnTo>
                      <a:lnTo>
                        <a:pt x="5760" y="3878"/>
                      </a:lnTo>
                      <a:cubicBezTo>
                        <a:pt x="5931" y="3708"/>
                        <a:pt x="5903" y="3403"/>
                        <a:pt x="5699" y="3199"/>
                      </a:cubicBezTo>
                      <a:close/>
                      <a:moveTo>
                        <a:pt x="5589" y="3707"/>
                      </a:moveTo>
                      <a:lnTo>
                        <a:pt x="3044" y="6252"/>
                      </a:lnTo>
                      <a:lnTo>
                        <a:pt x="2118" y="6561"/>
                      </a:lnTo>
                      <a:lnTo>
                        <a:pt x="283" y="4726"/>
                      </a:lnTo>
                      <a:lnTo>
                        <a:pt x="1042" y="2775"/>
                      </a:lnTo>
                      <a:lnTo>
                        <a:pt x="2543" y="1274"/>
                      </a:lnTo>
                      <a:cubicBezTo>
                        <a:pt x="2670" y="1380"/>
                        <a:pt x="2854" y="1568"/>
                        <a:pt x="2869" y="1739"/>
                      </a:cubicBezTo>
                      <a:cubicBezTo>
                        <a:pt x="2876" y="1813"/>
                        <a:pt x="2850" y="1876"/>
                        <a:pt x="2788" y="1939"/>
                      </a:cubicBezTo>
                      <a:lnTo>
                        <a:pt x="2110" y="2627"/>
                      </a:lnTo>
                      <a:lnTo>
                        <a:pt x="2281" y="2798"/>
                      </a:lnTo>
                      <a:lnTo>
                        <a:pt x="4789" y="297"/>
                      </a:lnTo>
                      <a:cubicBezTo>
                        <a:pt x="4822" y="263"/>
                        <a:pt x="4874" y="248"/>
                        <a:pt x="4934" y="255"/>
                      </a:cubicBezTo>
                      <a:cubicBezTo>
                        <a:pt x="5003" y="262"/>
                        <a:pt x="5074" y="298"/>
                        <a:pt x="5130" y="354"/>
                      </a:cubicBezTo>
                      <a:cubicBezTo>
                        <a:pt x="5236" y="459"/>
                        <a:pt x="5262" y="619"/>
                        <a:pt x="5187" y="694"/>
                      </a:cubicBezTo>
                      <a:lnTo>
                        <a:pt x="3477" y="2400"/>
                      </a:lnTo>
                      <a:lnTo>
                        <a:pt x="3648" y="2571"/>
                      </a:lnTo>
                      <a:lnTo>
                        <a:pt x="4049" y="2175"/>
                      </a:lnTo>
                      <a:cubicBezTo>
                        <a:pt x="4082" y="2141"/>
                        <a:pt x="4134" y="2126"/>
                        <a:pt x="4194" y="2133"/>
                      </a:cubicBezTo>
                      <a:cubicBezTo>
                        <a:pt x="4263" y="2140"/>
                        <a:pt x="4334" y="2176"/>
                        <a:pt x="4390" y="2232"/>
                      </a:cubicBezTo>
                      <a:cubicBezTo>
                        <a:pt x="4445" y="2287"/>
                        <a:pt x="4479" y="2354"/>
                        <a:pt x="4484" y="2421"/>
                      </a:cubicBezTo>
                      <a:cubicBezTo>
                        <a:pt x="4490" y="2479"/>
                        <a:pt x="4473" y="2530"/>
                        <a:pt x="4439" y="2565"/>
                      </a:cubicBezTo>
                      <a:lnTo>
                        <a:pt x="3983" y="3020"/>
                      </a:lnTo>
                      <a:lnTo>
                        <a:pt x="4155" y="3191"/>
                      </a:lnTo>
                      <a:lnTo>
                        <a:pt x="4610" y="2736"/>
                      </a:lnTo>
                      <a:cubicBezTo>
                        <a:pt x="4642" y="2704"/>
                        <a:pt x="4695" y="2690"/>
                        <a:pt x="4757" y="2697"/>
                      </a:cubicBezTo>
                      <a:cubicBezTo>
                        <a:pt x="4829" y="2707"/>
                        <a:pt x="4902" y="2744"/>
                        <a:pt x="4959" y="2801"/>
                      </a:cubicBezTo>
                      <a:cubicBezTo>
                        <a:pt x="5064" y="2906"/>
                        <a:pt x="5086" y="3055"/>
                        <a:pt x="5008" y="3133"/>
                      </a:cubicBezTo>
                      <a:lnTo>
                        <a:pt x="5008" y="3133"/>
                      </a:lnTo>
                      <a:lnTo>
                        <a:pt x="4552" y="3589"/>
                      </a:lnTo>
                      <a:lnTo>
                        <a:pt x="4724" y="3760"/>
                      </a:lnTo>
                      <a:lnTo>
                        <a:pt x="5179" y="3305"/>
                      </a:lnTo>
                      <a:cubicBezTo>
                        <a:pt x="5246" y="3238"/>
                        <a:pt x="5410" y="3252"/>
                        <a:pt x="5528" y="3370"/>
                      </a:cubicBezTo>
                      <a:cubicBezTo>
                        <a:pt x="5636" y="3478"/>
                        <a:pt x="5664" y="3632"/>
                        <a:pt x="5589" y="370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20" name="iṡľîďê"/>
              <p:cNvSpPr txBox="1"/>
              <p:nvPr/>
            </p:nvSpPr>
            <p:spPr>
              <a:xfrm>
                <a:off x="8304771" y="5274102"/>
                <a:ext cx="1514392" cy="930399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</a:rPr>
                  <a:t>建 立 反 馈 制 度 的 基 础 上 ， 积 极 开 展 员 工 访 谈 工 作 ， 提 高 员 工 满 意 度 ； </a:t>
                </a:r>
                <a:endParaRPr lang="zh-CN" altLang="en-US" sz="11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4" name="直接连接符 13"/>
            <p:cNvCxnSpPr>
              <a:stCxn id="41" idx="6"/>
              <a:endCxn id="36" idx="2"/>
            </p:cNvCxnSpPr>
            <p:nvPr/>
          </p:nvCxnSpPr>
          <p:spPr>
            <a:xfrm>
              <a:off x="3853943" y="4312470"/>
              <a:ext cx="9700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36" idx="6"/>
              <a:endCxn id="31" idx="2"/>
            </p:cNvCxnSpPr>
            <p:nvPr/>
          </p:nvCxnSpPr>
          <p:spPr>
            <a:xfrm>
              <a:off x="5688127" y="4312470"/>
              <a:ext cx="9700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31" idx="6"/>
              <a:endCxn id="26" idx="2"/>
            </p:cNvCxnSpPr>
            <p:nvPr/>
          </p:nvCxnSpPr>
          <p:spPr>
            <a:xfrm>
              <a:off x="7522311" y="4312470"/>
              <a:ext cx="97008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26" idx="6"/>
            </p:cNvCxnSpPr>
            <p:nvPr/>
          </p:nvCxnSpPr>
          <p:spPr>
            <a:xfrm>
              <a:off x="9356496" y="4312470"/>
              <a:ext cx="97009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48" name="流程图: 存储数据 47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/>
            </a:p>
          </p:txBody>
        </p:sp>
        <p:sp>
          <p:nvSpPr>
            <p:cNvPr id="49" name="流程图: 存储数据 48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/>
            </a:p>
          </p:txBody>
        </p:sp>
        <p:sp>
          <p:nvSpPr>
            <p:cNvPr id="50" name="矩形 49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b="1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存储数据 10"/>
          <p:cNvSpPr/>
          <p:nvPr/>
        </p:nvSpPr>
        <p:spPr>
          <a:xfrm rot="8272593">
            <a:off x="-12588646" y="3929380"/>
            <a:ext cx="19598196" cy="6702814"/>
          </a:xfrm>
          <a:prstGeom prst="flowChartOnlineStorag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33" y="1277640"/>
            <a:ext cx="7197212" cy="4798142"/>
          </a:xfrm>
          <a:prstGeom prst="rect">
            <a:avLst/>
          </a:prstGeom>
          <a:effectLst>
            <a:outerShdw blurRad="1117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7845640" y="2019115"/>
            <a:ext cx="21270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745100" y="1277640"/>
            <a:ext cx="4882718" cy="131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spc="600" dirty="0"/>
              <a:t>PART-03</a:t>
            </a:r>
            <a:endParaRPr lang="en-US" altLang="zh-CN" sz="2800" b="1" spc="600" dirty="0"/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2020</a:t>
            </a:r>
            <a:r>
              <a:rPr lang="zh-CN" altLang="en-US" sz="2800" b="1" dirty="0"/>
              <a:t>年人事工作计划目标</a:t>
            </a:r>
            <a:endParaRPr lang="zh-CN" altLang="en-US" sz="2800" b="1" dirty="0"/>
          </a:p>
        </p:txBody>
      </p:sp>
      <p:sp>
        <p:nvSpPr>
          <p:cNvPr id="14" name="流程图: 存储数据 13"/>
          <p:cNvSpPr/>
          <p:nvPr/>
        </p:nvSpPr>
        <p:spPr>
          <a:xfrm rot="8272593">
            <a:off x="-13498493" y="4014892"/>
            <a:ext cx="20823042" cy="7121726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840259" y="2845384"/>
            <a:ext cx="2692400" cy="222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Personnel department year-end summary. Personnel department year-end summary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b543503-f5bc-4cf7-901f-a8f30d514d4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1711" y="321616"/>
            <a:ext cx="12633618" cy="6797783"/>
            <a:chOff x="1381710" y="321615"/>
            <a:chExt cx="12633619" cy="6797784"/>
          </a:xfrm>
        </p:grpSpPr>
        <p:sp>
          <p:nvSpPr>
            <p:cNvPr id="4" name="îṩļide"/>
            <p:cNvSpPr/>
            <p:nvPr/>
          </p:nvSpPr>
          <p:spPr bwMode="auto">
            <a:xfrm>
              <a:off x="5053853" y="3569941"/>
              <a:ext cx="1728083" cy="350310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0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1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3" y="134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0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îşḷiďè"/>
            <p:cNvSpPr/>
            <p:nvPr/>
          </p:nvSpPr>
          <p:spPr bwMode="auto">
            <a:xfrm>
              <a:off x="4770588" y="4716408"/>
              <a:ext cx="1728083" cy="350310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2 h 149"/>
                <a:gd name="T6" fmla="*/ 482 w 737"/>
                <a:gd name="T7" fmla="*/ 60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1" y="38"/>
                    <a:pt x="482" y="60"/>
                  </a:cubicBezTo>
                  <a:cubicBezTo>
                    <a:pt x="494" y="42"/>
                    <a:pt x="515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8" y="75"/>
                    <a:pt x="132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iṧļïḍê"/>
            <p:cNvSpPr/>
            <p:nvPr/>
          </p:nvSpPr>
          <p:spPr bwMode="auto">
            <a:xfrm>
              <a:off x="10090601" y="4166640"/>
              <a:ext cx="1728083" cy="348633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4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1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4" y="134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1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" name="iṩlîdè"/>
            <p:cNvGrpSpPr/>
            <p:nvPr/>
          </p:nvGrpSpPr>
          <p:grpSpPr>
            <a:xfrm>
              <a:off x="4431875" y="3549258"/>
              <a:ext cx="9583454" cy="3570141"/>
              <a:chOff x="4431875" y="3549258"/>
              <a:chExt cx="9583454" cy="3570141"/>
            </a:xfrm>
          </p:grpSpPr>
          <p:sp>
            <p:nvSpPr>
              <p:cNvPr id="149" name="íṡļíďè"/>
              <p:cNvSpPr/>
              <p:nvPr/>
            </p:nvSpPr>
            <p:spPr>
              <a:xfrm>
                <a:off x="4431875" y="3549258"/>
                <a:ext cx="9583454" cy="3570141"/>
              </a:xfrm>
              <a:custGeom>
                <a:avLst/>
                <a:gdLst>
                  <a:gd name="connsiteX0" fmla="*/ 0 w 9445043"/>
                  <a:gd name="connsiteY0" fmla="*/ 3114675 h 3114675"/>
                  <a:gd name="connsiteX1" fmla="*/ 4722522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-1" fmla="*/ 0 w 9445043"/>
                  <a:gd name="connsiteY0-2" fmla="*/ 2954037 h 2954037"/>
                  <a:gd name="connsiteX1-3" fmla="*/ 4870803 w 9445043"/>
                  <a:gd name="connsiteY1-4" fmla="*/ 0 h 2954037"/>
                  <a:gd name="connsiteX2-5" fmla="*/ 9445043 w 9445043"/>
                  <a:gd name="connsiteY2-6" fmla="*/ 2954037 h 2954037"/>
                  <a:gd name="connsiteX3-7" fmla="*/ 0 w 9445043"/>
                  <a:gd name="connsiteY3-8" fmla="*/ 2954037 h 2954037"/>
                  <a:gd name="connsiteX0-9" fmla="*/ 0 w 9445043"/>
                  <a:gd name="connsiteY0-10" fmla="*/ 3114675 h 3114675"/>
                  <a:gd name="connsiteX1-11" fmla="*/ 4784306 w 9445043"/>
                  <a:gd name="connsiteY1-12" fmla="*/ 0 h 3114675"/>
                  <a:gd name="connsiteX2-13" fmla="*/ 9445043 w 9445043"/>
                  <a:gd name="connsiteY2-14" fmla="*/ 3114675 h 3114675"/>
                  <a:gd name="connsiteX3-15" fmla="*/ 0 w 9445043"/>
                  <a:gd name="connsiteY3-16" fmla="*/ 3114675 h 3114675"/>
                  <a:gd name="connsiteX0-17" fmla="*/ 0 w 8924343"/>
                  <a:gd name="connsiteY0-18" fmla="*/ 3114675 h 3381375"/>
                  <a:gd name="connsiteX1-19" fmla="*/ 4784306 w 8924343"/>
                  <a:gd name="connsiteY1-20" fmla="*/ 0 h 3381375"/>
                  <a:gd name="connsiteX2-21" fmla="*/ 8924343 w 8924343"/>
                  <a:gd name="connsiteY2-22" fmla="*/ 3381375 h 3381375"/>
                  <a:gd name="connsiteX3-23" fmla="*/ 0 w 8924343"/>
                  <a:gd name="connsiteY3-24" fmla="*/ 3114675 h 3381375"/>
                  <a:gd name="connsiteX0-25" fmla="*/ 0 w 8898943"/>
                  <a:gd name="connsiteY0-26" fmla="*/ 3470275 h 3470275"/>
                  <a:gd name="connsiteX1-27" fmla="*/ 4758906 w 8898943"/>
                  <a:gd name="connsiteY1-28" fmla="*/ 0 h 3470275"/>
                  <a:gd name="connsiteX2-29" fmla="*/ 8898943 w 8898943"/>
                  <a:gd name="connsiteY2-30" fmla="*/ 3381375 h 3470275"/>
                  <a:gd name="connsiteX3-31" fmla="*/ 0 w 8898943"/>
                  <a:gd name="connsiteY3-32" fmla="*/ 3470275 h 3470275"/>
                  <a:gd name="connsiteX0-33" fmla="*/ 0 w 9076743"/>
                  <a:gd name="connsiteY0-34" fmla="*/ 3241675 h 3381375"/>
                  <a:gd name="connsiteX1-35" fmla="*/ 4936706 w 9076743"/>
                  <a:gd name="connsiteY1-36" fmla="*/ 0 h 3381375"/>
                  <a:gd name="connsiteX2-37" fmla="*/ 9076743 w 9076743"/>
                  <a:gd name="connsiteY2-38" fmla="*/ 3381375 h 3381375"/>
                  <a:gd name="connsiteX3-39" fmla="*/ 0 w 9076743"/>
                  <a:gd name="connsiteY3-40" fmla="*/ 3241675 h 338137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9076743" h="3381375">
                    <a:moveTo>
                      <a:pt x="0" y="3241675"/>
                    </a:moveTo>
                    <a:lnTo>
                      <a:pt x="4936706" y="0"/>
                    </a:lnTo>
                    <a:lnTo>
                      <a:pt x="9076743" y="3381375"/>
                    </a:lnTo>
                    <a:lnTo>
                      <a:pt x="0" y="32416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0" name="ïṡḷiḋè"/>
              <p:cNvSpPr/>
              <p:nvPr/>
            </p:nvSpPr>
            <p:spPr>
              <a:xfrm>
                <a:off x="9003682" y="4927600"/>
                <a:ext cx="2561817" cy="2154095"/>
              </a:xfrm>
              <a:custGeom>
                <a:avLst/>
                <a:gdLst>
                  <a:gd name="connsiteX0" fmla="*/ 691440 w 2426365"/>
                  <a:gd name="connsiteY0" fmla="*/ 0 h 2040200"/>
                  <a:gd name="connsiteX1" fmla="*/ 2426365 w 2426365"/>
                  <a:gd name="connsiteY1" fmla="*/ 2040200 h 2040200"/>
                  <a:gd name="connsiteX2" fmla="*/ 0 w 2426365"/>
                  <a:gd name="connsiteY2" fmla="*/ 2002855 h 2040200"/>
                  <a:gd name="connsiteX3" fmla="*/ 691440 w 2426365"/>
                  <a:gd name="connsiteY3" fmla="*/ 0 h 204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6365" h="2040200">
                    <a:moveTo>
                      <a:pt x="691440" y="0"/>
                    </a:moveTo>
                    <a:lnTo>
                      <a:pt x="2426365" y="2040200"/>
                    </a:lnTo>
                    <a:lnTo>
                      <a:pt x="0" y="2002855"/>
                    </a:lnTo>
                    <a:lnTo>
                      <a:pt x="69144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1" name="ï$ḻiḑé"/>
              <p:cNvSpPr/>
              <p:nvPr/>
            </p:nvSpPr>
            <p:spPr>
              <a:xfrm>
                <a:off x="6458802" y="5141306"/>
                <a:ext cx="2267300" cy="1884498"/>
              </a:xfrm>
              <a:custGeom>
                <a:avLst/>
                <a:gdLst>
                  <a:gd name="connsiteX0" fmla="*/ 2147420 w 2147420"/>
                  <a:gd name="connsiteY0" fmla="*/ 0 h 1784858"/>
                  <a:gd name="connsiteX1" fmla="*/ 1397334 w 2147420"/>
                  <a:gd name="connsiteY1" fmla="*/ 1784858 h 1784858"/>
                  <a:gd name="connsiteX2" fmla="*/ 0 w 2147420"/>
                  <a:gd name="connsiteY2" fmla="*/ 1763351 h 1784858"/>
                  <a:gd name="connsiteX3" fmla="*/ 2147420 w 2147420"/>
                  <a:gd name="connsiteY3" fmla="*/ 0 h 178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7420" h="1784858">
                    <a:moveTo>
                      <a:pt x="2147420" y="0"/>
                    </a:moveTo>
                    <a:lnTo>
                      <a:pt x="1397334" y="1784858"/>
                    </a:lnTo>
                    <a:lnTo>
                      <a:pt x="0" y="1763351"/>
                    </a:lnTo>
                    <a:lnTo>
                      <a:pt x="214742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îŝľïḓè"/>
            <p:cNvSpPr/>
            <p:nvPr/>
          </p:nvSpPr>
          <p:spPr bwMode="auto">
            <a:xfrm>
              <a:off x="9892818" y="1662513"/>
              <a:ext cx="1726406" cy="348633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3 h 149"/>
                <a:gd name="T6" fmla="*/ 482 w 737"/>
                <a:gd name="T7" fmla="*/ 61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7 w 737"/>
                <a:gd name="T29" fmla="*/ 71 h 149"/>
                <a:gd name="T30" fmla="*/ 97 w 737"/>
                <a:gd name="T31" fmla="*/ 89 h 149"/>
                <a:gd name="T32" fmla="*/ 131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3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ísľíḋê"/>
            <p:cNvSpPr/>
            <p:nvPr/>
          </p:nvSpPr>
          <p:spPr bwMode="auto">
            <a:xfrm>
              <a:off x="6922729" y="2532421"/>
              <a:ext cx="1724731" cy="348633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3 h 149"/>
                <a:gd name="T6" fmla="*/ 482 w 736"/>
                <a:gd name="T7" fmla="*/ 61 h 149"/>
                <a:gd name="T8" fmla="*/ 537 w 736"/>
                <a:gd name="T9" fmla="*/ 30 h 149"/>
                <a:gd name="T10" fmla="*/ 594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4 h 149"/>
                <a:gd name="T38" fmla="*/ 220 w 736"/>
                <a:gd name="T39" fmla="*/ 36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2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3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6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1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0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ṧ1íḍè"/>
            <p:cNvSpPr/>
            <p:nvPr/>
          </p:nvSpPr>
          <p:spPr bwMode="auto">
            <a:xfrm>
              <a:off x="4936525" y="1417799"/>
              <a:ext cx="1724731" cy="350310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2 h 149"/>
                <a:gd name="T6" fmla="*/ 482 w 736"/>
                <a:gd name="T7" fmla="*/ 60 h 149"/>
                <a:gd name="T8" fmla="*/ 537 w 736"/>
                <a:gd name="T9" fmla="*/ 30 h 149"/>
                <a:gd name="T10" fmla="*/ 593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3 h 149"/>
                <a:gd name="T38" fmla="*/ 220 w 736"/>
                <a:gd name="T39" fmla="*/ 35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0" y="0"/>
                    <a:pt x="381" y="11"/>
                    <a:pt x="395" y="28"/>
                  </a:cubicBezTo>
                  <a:cubicBezTo>
                    <a:pt x="403" y="24"/>
                    <a:pt x="412" y="22"/>
                    <a:pt x="422" y="22"/>
                  </a:cubicBezTo>
                  <a:cubicBezTo>
                    <a:pt x="448" y="22"/>
                    <a:pt x="471" y="38"/>
                    <a:pt x="482" y="60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3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2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6" y="78"/>
                    <a:pt x="96" y="89"/>
                  </a:cubicBezTo>
                  <a:cubicBezTo>
                    <a:pt x="106" y="80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1" y="61"/>
                    <a:pt x="193" y="35"/>
                    <a:pt x="220" y="35"/>
                  </a:cubicBezTo>
                  <a:cubicBezTo>
                    <a:pt x="238" y="35"/>
                    <a:pt x="255" y="48"/>
                    <a:pt x="263" y="66"/>
                  </a:cubicBezTo>
                  <a:cubicBezTo>
                    <a:pt x="270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íśļidé"/>
            <p:cNvSpPr/>
            <p:nvPr/>
          </p:nvSpPr>
          <p:spPr bwMode="auto">
            <a:xfrm>
              <a:off x="9964892" y="698743"/>
              <a:ext cx="1728083" cy="351986"/>
            </a:xfrm>
            <a:custGeom>
              <a:avLst/>
              <a:gdLst>
                <a:gd name="T0" fmla="*/ 339 w 737"/>
                <a:gd name="T1" fmla="*/ 0 h 150"/>
                <a:gd name="T2" fmla="*/ 396 w 737"/>
                <a:gd name="T3" fmla="*/ 28 h 150"/>
                <a:gd name="T4" fmla="*/ 423 w 737"/>
                <a:gd name="T5" fmla="*/ 23 h 150"/>
                <a:gd name="T6" fmla="*/ 483 w 737"/>
                <a:gd name="T7" fmla="*/ 61 h 150"/>
                <a:gd name="T8" fmla="*/ 538 w 737"/>
                <a:gd name="T9" fmla="*/ 30 h 150"/>
                <a:gd name="T10" fmla="*/ 594 w 737"/>
                <a:gd name="T11" fmla="*/ 63 h 150"/>
                <a:gd name="T12" fmla="*/ 594 w 737"/>
                <a:gd name="T13" fmla="*/ 63 h 150"/>
                <a:gd name="T14" fmla="*/ 642 w 737"/>
                <a:gd name="T15" fmla="*/ 87 h 150"/>
                <a:gd name="T16" fmla="*/ 669 w 737"/>
                <a:gd name="T17" fmla="*/ 82 h 150"/>
                <a:gd name="T18" fmla="*/ 737 w 737"/>
                <a:gd name="T19" fmla="*/ 149 h 150"/>
                <a:gd name="T20" fmla="*/ 737 w 737"/>
                <a:gd name="T21" fmla="*/ 150 h 150"/>
                <a:gd name="T22" fmla="*/ 0 w 737"/>
                <a:gd name="T23" fmla="*/ 150 h 150"/>
                <a:gd name="T24" fmla="*/ 6 w 737"/>
                <a:gd name="T25" fmla="*/ 146 h 150"/>
                <a:gd name="T26" fmla="*/ 4 w 737"/>
                <a:gd name="T27" fmla="*/ 129 h 150"/>
                <a:gd name="T28" fmla="*/ 58 w 737"/>
                <a:gd name="T29" fmla="*/ 71 h 150"/>
                <a:gd name="T30" fmla="*/ 97 w 737"/>
                <a:gd name="T31" fmla="*/ 89 h 150"/>
                <a:gd name="T32" fmla="*/ 132 w 737"/>
                <a:gd name="T33" fmla="*/ 76 h 150"/>
                <a:gd name="T34" fmla="*/ 172 w 737"/>
                <a:gd name="T35" fmla="*/ 95 h 150"/>
                <a:gd name="T36" fmla="*/ 172 w 737"/>
                <a:gd name="T37" fmla="*/ 94 h 150"/>
                <a:gd name="T38" fmla="*/ 221 w 737"/>
                <a:gd name="T39" fmla="*/ 36 h 150"/>
                <a:gd name="T40" fmla="*/ 264 w 737"/>
                <a:gd name="T41" fmla="*/ 67 h 150"/>
                <a:gd name="T42" fmla="*/ 339 w 737"/>
                <a:gd name="T4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50">
                  <a:moveTo>
                    <a:pt x="339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5"/>
                    <a:pt x="413" y="23"/>
                    <a:pt x="423" y="23"/>
                  </a:cubicBezTo>
                  <a:cubicBezTo>
                    <a:pt x="449" y="23"/>
                    <a:pt x="472" y="38"/>
                    <a:pt x="483" y="61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3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2" y="73"/>
                    <a:pt x="642" y="87"/>
                  </a:cubicBezTo>
                  <a:cubicBezTo>
                    <a:pt x="650" y="84"/>
                    <a:pt x="659" y="82"/>
                    <a:pt x="669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50"/>
                    <a:pt x="737" y="150"/>
                    <a:pt x="737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" y="148"/>
                    <a:pt x="4" y="147"/>
                    <a:pt x="6" y="146"/>
                  </a:cubicBezTo>
                  <a:cubicBezTo>
                    <a:pt x="4" y="140"/>
                    <a:pt x="4" y="135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7" y="81"/>
                    <a:pt x="119" y="76"/>
                    <a:pt x="132" y="76"/>
                  </a:cubicBezTo>
                  <a:cubicBezTo>
                    <a:pt x="148" y="76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4" y="36"/>
                    <a:pt x="221" y="36"/>
                  </a:cubicBezTo>
                  <a:cubicBezTo>
                    <a:pt x="239" y="36"/>
                    <a:pt x="256" y="48"/>
                    <a:pt x="264" y="67"/>
                  </a:cubicBezTo>
                  <a:cubicBezTo>
                    <a:pt x="271" y="29"/>
                    <a:pt x="302" y="0"/>
                    <a:pt x="33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ís1îdê"/>
            <p:cNvGrpSpPr/>
            <p:nvPr/>
          </p:nvGrpSpPr>
          <p:grpSpPr>
            <a:xfrm>
              <a:off x="8352462" y="1885438"/>
              <a:ext cx="1572204" cy="2246004"/>
              <a:chOff x="8352462" y="1885438"/>
              <a:chExt cx="1572204" cy="2246004"/>
            </a:xfrm>
          </p:grpSpPr>
          <p:sp>
            <p:nvSpPr>
              <p:cNvPr id="123" name="íṥḷîḍê"/>
              <p:cNvSpPr/>
              <p:nvPr/>
            </p:nvSpPr>
            <p:spPr bwMode="auto">
              <a:xfrm>
                <a:off x="8565329" y="2991679"/>
                <a:ext cx="177669" cy="95540"/>
              </a:xfrm>
              <a:custGeom>
                <a:avLst/>
                <a:gdLst>
                  <a:gd name="T0" fmla="*/ 64 w 76"/>
                  <a:gd name="T1" fmla="*/ 39 h 41"/>
                  <a:gd name="T2" fmla="*/ 65 w 76"/>
                  <a:gd name="T3" fmla="*/ 21 h 41"/>
                  <a:gd name="T4" fmla="*/ 64 w 76"/>
                  <a:gd name="T5" fmla="*/ 20 h 41"/>
                  <a:gd name="T6" fmla="*/ 64 w 76"/>
                  <a:gd name="T7" fmla="*/ 20 h 41"/>
                  <a:gd name="T8" fmla="*/ 42 w 76"/>
                  <a:gd name="T9" fmla="*/ 11 h 41"/>
                  <a:gd name="T10" fmla="*/ 18 w 76"/>
                  <a:gd name="T11" fmla="*/ 10 h 41"/>
                  <a:gd name="T12" fmla="*/ 17 w 76"/>
                  <a:gd name="T13" fmla="*/ 10 h 41"/>
                  <a:gd name="T14" fmla="*/ 17 w 76"/>
                  <a:gd name="T15" fmla="*/ 10 h 41"/>
                  <a:gd name="T16" fmla="*/ 8 w 76"/>
                  <a:gd name="T17" fmla="*/ 30 h 41"/>
                  <a:gd name="T18" fmla="*/ 0 w 76"/>
                  <a:gd name="T19" fmla="*/ 30 h 41"/>
                  <a:gd name="T20" fmla="*/ 12 w 76"/>
                  <a:gd name="T21" fmla="*/ 5 h 41"/>
                  <a:gd name="T22" fmla="*/ 12 w 76"/>
                  <a:gd name="T23" fmla="*/ 5 h 41"/>
                  <a:gd name="T24" fmla="*/ 15 w 76"/>
                  <a:gd name="T25" fmla="*/ 3 h 41"/>
                  <a:gd name="T26" fmla="*/ 44 w 76"/>
                  <a:gd name="T27" fmla="*/ 3 h 41"/>
                  <a:gd name="T28" fmla="*/ 70 w 76"/>
                  <a:gd name="T29" fmla="*/ 16 h 41"/>
                  <a:gd name="T30" fmla="*/ 70 w 76"/>
                  <a:gd name="T31" fmla="*/ 15 h 41"/>
                  <a:gd name="T32" fmla="*/ 71 w 76"/>
                  <a:gd name="T33" fmla="*/ 18 h 41"/>
                  <a:gd name="T34" fmla="*/ 71 w 76"/>
                  <a:gd name="T35" fmla="*/ 41 h 41"/>
                  <a:gd name="T36" fmla="*/ 64 w 76"/>
                  <a:gd name="T37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41">
                    <a:moveTo>
                      <a:pt x="64" y="39"/>
                    </a:moveTo>
                    <a:cubicBezTo>
                      <a:pt x="64" y="39"/>
                      <a:pt x="68" y="28"/>
                      <a:pt x="65" y="21"/>
                    </a:cubicBezTo>
                    <a:cubicBezTo>
                      <a:pt x="64" y="21"/>
                      <a:pt x="64" y="21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16"/>
                      <a:pt x="55" y="14"/>
                      <a:pt x="42" y="11"/>
                    </a:cubicBezTo>
                    <a:cubicBezTo>
                      <a:pt x="29" y="8"/>
                      <a:pt x="23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9" y="17"/>
                      <a:pt x="8" y="30"/>
                      <a:pt x="8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2" y="14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21" y="0"/>
                      <a:pt x="30" y="0"/>
                      <a:pt x="44" y="3"/>
                    </a:cubicBezTo>
                    <a:cubicBezTo>
                      <a:pt x="58" y="7"/>
                      <a:pt x="65" y="10"/>
                      <a:pt x="70" y="1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1" y="17"/>
                      <a:pt x="71" y="18"/>
                    </a:cubicBezTo>
                    <a:cubicBezTo>
                      <a:pt x="76" y="28"/>
                      <a:pt x="71" y="41"/>
                      <a:pt x="71" y="41"/>
                    </a:cubicBezTo>
                    <a:lnTo>
                      <a:pt x="64" y="3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íSlïḋé"/>
              <p:cNvSpPr/>
              <p:nvPr/>
            </p:nvSpPr>
            <p:spPr bwMode="auto">
              <a:xfrm>
                <a:off x="8352462" y="3015144"/>
                <a:ext cx="548093" cy="449201"/>
              </a:xfrm>
              <a:custGeom>
                <a:avLst/>
                <a:gdLst>
                  <a:gd name="T0" fmla="*/ 37 w 327"/>
                  <a:gd name="T1" fmla="*/ 0 h 268"/>
                  <a:gd name="T2" fmla="*/ 327 w 327"/>
                  <a:gd name="T3" fmla="*/ 52 h 268"/>
                  <a:gd name="T4" fmla="*/ 289 w 327"/>
                  <a:gd name="T5" fmla="*/ 268 h 268"/>
                  <a:gd name="T6" fmla="*/ 0 w 327"/>
                  <a:gd name="T7" fmla="*/ 217 h 268"/>
                  <a:gd name="T8" fmla="*/ 37 w 327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68">
                    <a:moveTo>
                      <a:pt x="37" y="0"/>
                    </a:moveTo>
                    <a:lnTo>
                      <a:pt x="327" y="52"/>
                    </a:lnTo>
                    <a:lnTo>
                      <a:pt x="289" y="268"/>
                    </a:lnTo>
                    <a:lnTo>
                      <a:pt x="0" y="21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íṥḷidé"/>
              <p:cNvSpPr/>
              <p:nvPr/>
            </p:nvSpPr>
            <p:spPr bwMode="auto">
              <a:xfrm>
                <a:off x="8380956" y="3010116"/>
                <a:ext cx="529655" cy="266504"/>
              </a:xfrm>
              <a:custGeom>
                <a:avLst/>
                <a:gdLst>
                  <a:gd name="T0" fmla="*/ 12 w 226"/>
                  <a:gd name="T1" fmla="*/ 0 h 114"/>
                  <a:gd name="T2" fmla="*/ 0 w 226"/>
                  <a:gd name="T3" fmla="*/ 62 h 114"/>
                  <a:gd name="T4" fmla="*/ 95 w 226"/>
                  <a:gd name="T5" fmla="*/ 110 h 114"/>
                  <a:gd name="T6" fmla="*/ 118 w 226"/>
                  <a:gd name="T7" fmla="*/ 114 h 114"/>
                  <a:gd name="T8" fmla="*/ 220 w 226"/>
                  <a:gd name="T9" fmla="*/ 91 h 114"/>
                  <a:gd name="T10" fmla="*/ 226 w 226"/>
                  <a:gd name="T11" fmla="*/ 38 h 114"/>
                  <a:gd name="T12" fmla="*/ 12 w 226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114">
                    <a:moveTo>
                      <a:pt x="12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220" y="91"/>
                      <a:pt x="220" y="91"/>
                      <a:pt x="220" y="91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158" y="23"/>
                      <a:pt x="82" y="11"/>
                      <a:pt x="12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iṣ1ïdè"/>
              <p:cNvSpPr/>
              <p:nvPr/>
            </p:nvSpPr>
            <p:spPr bwMode="auto">
              <a:xfrm>
                <a:off x="8843566" y="2909548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5" y="37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iṩḻîḓe"/>
              <p:cNvSpPr/>
              <p:nvPr/>
            </p:nvSpPr>
            <p:spPr bwMode="auto">
              <a:xfrm>
                <a:off x="9116774" y="2961509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2 h 35"/>
                  <a:gd name="T4" fmla="*/ 143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8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9" y="11"/>
                      <a:pt x="57" y="16"/>
                      <a:pt x="88" y="12"/>
                    </a:cubicBezTo>
                    <a:cubicBezTo>
                      <a:pt x="119" y="9"/>
                      <a:pt x="143" y="0"/>
                      <a:pt x="143" y="0"/>
                    </a:cubicBezTo>
                    <a:cubicBezTo>
                      <a:pt x="143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8"/>
                      <a:pt x="0" y="28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iṥļïḍe"/>
              <p:cNvSpPr/>
              <p:nvPr/>
            </p:nvSpPr>
            <p:spPr bwMode="auto">
              <a:xfrm>
                <a:off x="9094984" y="2316201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îṧḷîďe"/>
              <p:cNvSpPr/>
              <p:nvPr/>
            </p:nvSpPr>
            <p:spPr bwMode="auto">
              <a:xfrm>
                <a:off x="9130183" y="2304469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î$ļîďê"/>
              <p:cNvSpPr/>
              <p:nvPr/>
            </p:nvSpPr>
            <p:spPr bwMode="auto">
              <a:xfrm>
                <a:off x="8975980" y="2022880"/>
                <a:ext cx="336901" cy="370424"/>
              </a:xfrm>
              <a:custGeom>
                <a:avLst/>
                <a:gdLst>
                  <a:gd name="T0" fmla="*/ 20 w 144"/>
                  <a:gd name="T1" fmla="*/ 35 h 158"/>
                  <a:gd name="T2" fmla="*/ 76 w 144"/>
                  <a:gd name="T3" fmla="*/ 6 h 158"/>
                  <a:gd name="T4" fmla="*/ 89 w 144"/>
                  <a:gd name="T5" fmla="*/ 17 h 158"/>
                  <a:gd name="T6" fmla="*/ 116 w 144"/>
                  <a:gd name="T7" fmla="*/ 16 h 158"/>
                  <a:gd name="T8" fmla="*/ 119 w 144"/>
                  <a:gd name="T9" fmla="*/ 29 h 158"/>
                  <a:gd name="T10" fmla="*/ 139 w 144"/>
                  <a:gd name="T11" fmla="*/ 60 h 158"/>
                  <a:gd name="T12" fmla="*/ 125 w 144"/>
                  <a:gd name="T13" fmla="*/ 105 h 158"/>
                  <a:gd name="T14" fmla="*/ 138 w 144"/>
                  <a:gd name="T15" fmla="*/ 122 h 158"/>
                  <a:gd name="T16" fmla="*/ 138 w 144"/>
                  <a:gd name="T17" fmla="*/ 122 h 158"/>
                  <a:gd name="T18" fmla="*/ 134 w 144"/>
                  <a:gd name="T19" fmla="*/ 158 h 158"/>
                  <a:gd name="T20" fmla="*/ 69 w 144"/>
                  <a:gd name="T21" fmla="*/ 138 h 158"/>
                  <a:gd name="T22" fmla="*/ 67 w 144"/>
                  <a:gd name="T23" fmla="*/ 121 h 158"/>
                  <a:gd name="T24" fmla="*/ 58 w 144"/>
                  <a:gd name="T25" fmla="*/ 112 h 158"/>
                  <a:gd name="T26" fmla="*/ 20 w 144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8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60"/>
                    </a:cubicBezTo>
                    <a:cubicBezTo>
                      <a:pt x="144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îslïďè"/>
              <p:cNvSpPr/>
              <p:nvPr/>
            </p:nvSpPr>
            <p:spPr bwMode="auto">
              <a:xfrm>
                <a:off x="9089956" y="2163674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5 h 93"/>
                  <a:gd name="T4" fmla="*/ 89 w 95"/>
                  <a:gd name="T5" fmla="*/ 62 h 93"/>
                  <a:gd name="T6" fmla="*/ 89 w 95"/>
                  <a:gd name="T7" fmla="*/ 62 h 93"/>
                  <a:gd name="T8" fmla="*/ 86 w 95"/>
                  <a:gd name="T9" fmla="*/ 88 h 93"/>
                  <a:gd name="T10" fmla="*/ 59 w 95"/>
                  <a:gd name="T11" fmla="*/ 91 h 93"/>
                  <a:gd name="T12" fmla="*/ 58 w 95"/>
                  <a:gd name="T13" fmla="*/ 91 h 93"/>
                  <a:gd name="T14" fmla="*/ 20 w 95"/>
                  <a:gd name="T15" fmla="*/ 74 h 93"/>
                  <a:gd name="T16" fmla="*/ 19 w 95"/>
                  <a:gd name="T17" fmla="*/ 64 h 93"/>
                  <a:gd name="T18" fmla="*/ 11 w 95"/>
                  <a:gd name="T19" fmla="*/ 53 h 93"/>
                  <a:gd name="T20" fmla="*/ 13 w 95"/>
                  <a:gd name="T21" fmla="*/ 45 h 93"/>
                  <a:gd name="T22" fmla="*/ 0 w 95"/>
                  <a:gd name="T23" fmla="*/ 28 h 93"/>
                  <a:gd name="T24" fmla="*/ 6 w 95"/>
                  <a:gd name="T25" fmla="*/ 23 h 93"/>
                  <a:gd name="T26" fmla="*/ 20 w 95"/>
                  <a:gd name="T27" fmla="*/ 32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9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1" y="89"/>
                      <a:pt x="33" y="81"/>
                      <a:pt x="20" y="74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7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6"/>
                      <a:pt x="16" y="32"/>
                      <a:pt x="20" y="32"/>
                    </a:cubicBezTo>
                    <a:cubicBezTo>
                      <a:pt x="45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îṩľíḍê"/>
              <p:cNvSpPr/>
              <p:nvPr/>
            </p:nvSpPr>
            <p:spPr bwMode="auto">
              <a:xfrm>
                <a:off x="9175438" y="2339667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ïṧliḓé"/>
              <p:cNvSpPr/>
              <p:nvPr/>
            </p:nvSpPr>
            <p:spPr bwMode="auto">
              <a:xfrm>
                <a:off x="9001121" y="2358104"/>
                <a:ext cx="253095" cy="764312"/>
              </a:xfrm>
              <a:custGeom>
                <a:avLst/>
                <a:gdLst>
                  <a:gd name="T0" fmla="*/ 83 w 108"/>
                  <a:gd name="T1" fmla="*/ 8 h 326"/>
                  <a:gd name="T2" fmla="*/ 57 w 108"/>
                  <a:gd name="T3" fmla="*/ 326 h 326"/>
                  <a:gd name="T4" fmla="*/ 0 w 108"/>
                  <a:gd name="T5" fmla="*/ 304 h 326"/>
                  <a:gd name="T6" fmla="*/ 24 w 108"/>
                  <a:gd name="T7" fmla="*/ 74 h 326"/>
                  <a:gd name="T8" fmla="*/ 44 w 108"/>
                  <a:gd name="T9" fmla="*/ 0 h 326"/>
                  <a:gd name="T10" fmla="*/ 47 w 108"/>
                  <a:gd name="T11" fmla="*/ 0 h 326"/>
                  <a:gd name="T12" fmla="*/ 83 w 108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83" y="8"/>
                    </a:moveTo>
                    <a:cubicBezTo>
                      <a:pt x="108" y="14"/>
                      <a:pt x="57" y="326"/>
                      <a:pt x="57" y="326"/>
                    </a:cubicBezTo>
                    <a:cubicBezTo>
                      <a:pt x="52" y="320"/>
                      <a:pt x="22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83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iṣ1îḍè"/>
              <p:cNvSpPr/>
              <p:nvPr/>
            </p:nvSpPr>
            <p:spPr bwMode="auto">
              <a:xfrm>
                <a:off x="8602204" y="2886083"/>
                <a:ext cx="145823" cy="164260"/>
              </a:xfrm>
              <a:custGeom>
                <a:avLst/>
                <a:gdLst>
                  <a:gd name="T0" fmla="*/ 40 w 62"/>
                  <a:gd name="T1" fmla="*/ 0 h 70"/>
                  <a:gd name="T2" fmla="*/ 50 w 62"/>
                  <a:gd name="T3" fmla="*/ 19 h 70"/>
                  <a:gd name="T4" fmla="*/ 52 w 62"/>
                  <a:gd name="T5" fmla="*/ 33 h 70"/>
                  <a:gd name="T6" fmla="*/ 60 w 62"/>
                  <a:gd name="T7" fmla="*/ 42 h 70"/>
                  <a:gd name="T8" fmla="*/ 54 w 62"/>
                  <a:gd name="T9" fmla="*/ 58 h 70"/>
                  <a:gd name="T10" fmla="*/ 49 w 62"/>
                  <a:gd name="T11" fmla="*/ 59 h 70"/>
                  <a:gd name="T12" fmla="*/ 43 w 62"/>
                  <a:gd name="T13" fmla="*/ 66 h 70"/>
                  <a:gd name="T14" fmla="*/ 35 w 62"/>
                  <a:gd name="T15" fmla="*/ 66 h 70"/>
                  <a:gd name="T16" fmla="*/ 27 w 62"/>
                  <a:gd name="T17" fmla="*/ 69 h 70"/>
                  <a:gd name="T18" fmla="*/ 5 w 62"/>
                  <a:gd name="T19" fmla="*/ 59 h 70"/>
                  <a:gd name="T20" fmla="*/ 4 w 62"/>
                  <a:gd name="T21" fmla="*/ 33 h 70"/>
                  <a:gd name="T22" fmla="*/ 16 w 62"/>
                  <a:gd name="T23" fmla="*/ 9 h 70"/>
                  <a:gd name="T24" fmla="*/ 40 w 6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0">
                    <a:moveTo>
                      <a:pt x="40" y="0"/>
                    </a:moveTo>
                    <a:cubicBezTo>
                      <a:pt x="42" y="5"/>
                      <a:pt x="46" y="10"/>
                      <a:pt x="50" y="19"/>
                    </a:cubicBezTo>
                    <a:cubicBezTo>
                      <a:pt x="51" y="22"/>
                      <a:pt x="52" y="28"/>
                      <a:pt x="52" y="33"/>
                    </a:cubicBezTo>
                    <a:cubicBezTo>
                      <a:pt x="54" y="35"/>
                      <a:pt x="58" y="38"/>
                      <a:pt x="60" y="42"/>
                    </a:cubicBezTo>
                    <a:cubicBezTo>
                      <a:pt x="62" y="46"/>
                      <a:pt x="57" y="56"/>
                      <a:pt x="54" y="58"/>
                    </a:cubicBezTo>
                    <a:cubicBezTo>
                      <a:pt x="53" y="59"/>
                      <a:pt x="51" y="59"/>
                      <a:pt x="49" y="59"/>
                    </a:cubicBezTo>
                    <a:cubicBezTo>
                      <a:pt x="47" y="62"/>
                      <a:pt x="45" y="65"/>
                      <a:pt x="43" y="66"/>
                    </a:cubicBezTo>
                    <a:cubicBezTo>
                      <a:pt x="42" y="67"/>
                      <a:pt x="38" y="67"/>
                      <a:pt x="35" y="66"/>
                    </a:cubicBezTo>
                    <a:cubicBezTo>
                      <a:pt x="33" y="70"/>
                      <a:pt x="31" y="69"/>
                      <a:pt x="27" y="69"/>
                    </a:cubicBezTo>
                    <a:cubicBezTo>
                      <a:pt x="21" y="68"/>
                      <a:pt x="9" y="63"/>
                      <a:pt x="5" y="59"/>
                    </a:cubicBezTo>
                    <a:cubicBezTo>
                      <a:pt x="0" y="52"/>
                      <a:pt x="1" y="41"/>
                      <a:pt x="4" y="33"/>
                    </a:cubicBezTo>
                    <a:cubicBezTo>
                      <a:pt x="7" y="26"/>
                      <a:pt x="11" y="14"/>
                      <a:pt x="16" y="9"/>
                    </a:cubicBezTo>
                    <a:cubicBezTo>
                      <a:pt x="21" y="5"/>
                      <a:pt x="40" y="0"/>
                      <a:pt x="4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ïṩḷïḋê"/>
              <p:cNvSpPr/>
              <p:nvPr/>
            </p:nvSpPr>
            <p:spPr bwMode="auto">
              <a:xfrm>
                <a:off x="8629022" y="2879378"/>
                <a:ext cx="100567" cy="55313"/>
              </a:xfrm>
              <a:custGeom>
                <a:avLst/>
                <a:gdLst>
                  <a:gd name="T0" fmla="*/ 42 w 43"/>
                  <a:gd name="T1" fmla="*/ 11 h 24"/>
                  <a:gd name="T2" fmla="*/ 43 w 43"/>
                  <a:gd name="T3" fmla="*/ 14 h 24"/>
                  <a:gd name="T4" fmla="*/ 41 w 43"/>
                  <a:gd name="T5" fmla="*/ 24 h 24"/>
                  <a:gd name="T6" fmla="*/ 1 w 43"/>
                  <a:gd name="T7" fmla="*/ 15 h 24"/>
                  <a:gd name="T8" fmla="*/ 5 w 43"/>
                  <a:gd name="T9" fmla="*/ 0 h 24"/>
                  <a:gd name="T10" fmla="*/ 42 w 43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4">
                    <a:moveTo>
                      <a:pt x="42" y="11"/>
                    </a:moveTo>
                    <a:cubicBezTo>
                      <a:pt x="42" y="11"/>
                      <a:pt x="43" y="14"/>
                      <a:pt x="43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0" y="15"/>
                      <a:pt x="1" y="15"/>
                    </a:cubicBezTo>
                    <a:cubicBezTo>
                      <a:pt x="2" y="16"/>
                      <a:pt x="5" y="0"/>
                      <a:pt x="5" y="0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ïṣļidé"/>
              <p:cNvSpPr/>
              <p:nvPr/>
            </p:nvSpPr>
            <p:spPr bwMode="auto">
              <a:xfrm>
                <a:off x="8623994" y="2358104"/>
                <a:ext cx="481048" cy="564854"/>
              </a:xfrm>
              <a:custGeom>
                <a:avLst/>
                <a:gdLst>
                  <a:gd name="T0" fmla="*/ 205 w 205"/>
                  <a:gd name="T1" fmla="*/ 0 h 241"/>
                  <a:gd name="T2" fmla="*/ 0 w 205"/>
                  <a:gd name="T3" fmla="*/ 232 h 241"/>
                  <a:gd name="T4" fmla="*/ 44 w 205"/>
                  <a:gd name="T5" fmla="*/ 241 h 241"/>
                  <a:gd name="T6" fmla="*/ 195 w 205"/>
                  <a:gd name="T7" fmla="*/ 79 h 241"/>
                  <a:gd name="T8" fmla="*/ 205 w 205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41">
                    <a:moveTo>
                      <a:pt x="205" y="0"/>
                    </a:moveTo>
                    <a:cubicBezTo>
                      <a:pt x="149" y="15"/>
                      <a:pt x="21" y="77"/>
                      <a:pt x="0" y="232"/>
                    </a:cubicBezTo>
                    <a:cubicBezTo>
                      <a:pt x="16" y="233"/>
                      <a:pt x="29" y="238"/>
                      <a:pt x="44" y="241"/>
                    </a:cubicBezTo>
                    <a:cubicBezTo>
                      <a:pt x="66" y="127"/>
                      <a:pt x="132" y="72"/>
                      <a:pt x="195" y="79"/>
                    </a:cubicBez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i$ļiḋê"/>
              <p:cNvSpPr/>
              <p:nvPr/>
            </p:nvSpPr>
            <p:spPr bwMode="auto">
              <a:xfrm>
                <a:off x="9118450" y="2349723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îṡlïḓe"/>
              <p:cNvSpPr/>
              <p:nvPr/>
            </p:nvSpPr>
            <p:spPr bwMode="auto">
              <a:xfrm>
                <a:off x="9584412" y="1885438"/>
                <a:ext cx="135766" cy="154203"/>
              </a:xfrm>
              <a:custGeom>
                <a:avLst/>
                <a:gdLst>
                  <a:gd name="T0" fmla="*/ 54 w 58"/>
                  <a:gd name="T1" fmla="*/ 65 h 66"/>
                  <a:gd name="T2" fmla="*/ 58 w 58"/>
                  <a:gd name="T3" fmla="*/ 39 h 66"/>
                  <a:gd name="T4" fmla="*/ 51 w 58"/>
                  <a:gd name="T5" fmla="*/ 10 h 66"/>
                  <a:gd name="T6" fmla="*/ 26 w 58"/>
                  <a:gd name="T7" fmla="*/ 1 h 66"/>
                  <a:gd name="T8" fmla="*/ 3 w 58"/>
                  <a:gd name="T9" fmla="*/ 15 h 66"/>
                  <a:gd name="T10" fmla="*/ 10 w 58"/>
                  <a:gd name="T11" fmla="*/ 39 h 66"/>
                  <a:gd name="T12" fmla="*/ 21 w 58"/>
                  <a:gd name="T13" fmla="*/ 59 h 66"/>
                  <a:gd name="T14" fmla="*/ 54 w 58"/>
                  <a:gd name="T15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66">
                    <a:moveTo>
                      <a:pt x="54" y="65"/>
                    </a:moveTo>
                    <a:cubicBezTo>
                      <a:pt x="54" y="59"/>
                      <a:pt x="58" y="48"/>
                      <a:pt x="58" y="39"/>
                    </a:cubicBezTo>
                    <a:cubicBezTo>
                      <a:pt x="58" y="29"/>
                      <a:pt x="51" y="14"/>
                      <a:pt x="51" y="10"/>
                    </a:cubicBezTo>
                    <a:cubicBezTo>
                      <a:pt x="50" y="6"/>
                      <a:pt x="39" y="0"/>
                      <a:pt x="26" y="1"/>
                    </a:cubicBezTo>
                    <a:cubicBezTo>
                      <a:pt x="13" y="1"/>
                      <a:pt x="6" y="7"/>
                      <a:pt x="3" y="15"/>
                    </a:cubicBezTo>
                    <a:cubicBezTo>
                      <a:pt x="0" y="22"/>
                      <a:pt x="4" y="33"/>
                      <a:pt x="10" y="39"/>
                    </a:cubicBezTo>
                    <a:cubicBezTo>
                      <a:pt x="15" y="46"/>
                      <a:pt x="21" y="52"/>
                      <a:pt x="21" y="59"/>
                    </a:cubicBezTo>
                    <a:cubicBezTo>
                      <a:pt x="22" y="66"/>
                      <a:pt x="54" y="65"/>
                      <a:pt x="54" y="6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ïṥľiḑè"/>
              <p:cNvSpPr/>
              <p:nvPr/>
            </p:nvSpPr>
            <p:spPr bwMode="auto">
              <a:xfrm>
                <a:off x="9629668" y="2017851"/>
                <a:ext cx="90511" cy="46931"/>
              </a:xfrm>
              <a:custGeom>
                <a:avLst/>
                <a:gdLst>
                  <a:gd name="T0" fmla="*/ 0 w 54"/>
                  <a:gd name="T1" fmla="*/ 27 h 28"/>
                  <a:gd name="T2" fmla="*/ 0 w 54"/>
                  <a:gd name="T3" fmla="*/ 0 h 28"/>
                  <a:gd name="T4" fmla="*/ 54 w 54"/>
                  <a:gd name="T5" fmla="*/ 3 h 28"/>
                  <a:gd name="T6" fmla="*/ 50 w 54"/>
                  <a:gd name="T7" fmla="*/ 28 h 28"/>
                  <a:gd name="T8" fmla="*/ 0 w 54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0" y="27"/>
                    </a:moveTo>
                    <a:lnTo>
                      <a:pt x="0" y="0"/>
                    </a:lnTo>
                    <a:lnTo>
                      <a:pt x="54" y="3"/>
                    </a:lnTo>
                    <a:lnTo>
                      <a:pt x="50" y="28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0" name="îsḷïďè"/>
              <p:cNvSpPr/>
              <p:nvPr/>
            </p:nvSpPr>
            <p:spPr bwMode="auto">
              <a:xfrm>
                <a:off x="9316232" y="2024556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2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2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1" name="îṥlîḍê"/>
              <p:cNvSpPr/>
              <p:nvPr/>
            </p:nvSpPr>
            <p:spPr bwMode="auto">
              <a:xfrm>
                <a:off x="9311204" y="2327934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4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4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2" name="íşḷîdé"/>
              <p:cNvSpPr/>
              <p:nvPr/>
            </p:nvSpPr>
            <p:spPr bwMode="auto">
              <a:xfrm>
                <a:off x="9292766" y="2334639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3" name="ïṧľiḓe"/>
              <p:cNvSpPr/>
              <p:nvPr/>
            </p:nvSpPr>
            <p:spPr bwMode="auto">
              <a:xfrm>
                <a:off x="9270977" y="2403359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20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20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4" name="isḷîdê"/>
              <p:cNvSpPr/>
              <p:nvPr/>
            </p:nvSpPr>
            <p:spPr bwMode="auto">
              <a:xfrm>
                <a:off x="9235778" y="2344695"/>
                <a:ext cx="68722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5" name="íṧ1iḋê"/>
              <p:cNvSpPr/>
              <p:nvPr/>
            </p:nvSpPr>
            <p:spPr bwMode="auto">
              <a:xfrm>
                <a:off x="9289414" y="2304469"/>
                <a:ext cx="45256" cy="102244"/>
              </a:xfrm>
              <a:custGeom>
                <a:avLst/>
                <a:gdLst>
                  <a:gd name="T0" fmla="*/ 0 w 27"/>
                  <a:gd name="T1" fmla="*/ 24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4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ïsliḍé"/>
              <p:cNvSpPr/>
              <p:nvPr/>
            </p:nvSpPr>
            <p:spPr bwMode="auto">
              <a:xfrm>
                <a:off x="9111745" y="2317877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7" name="îsḻíḑê"/>
              <p:cNvSpPr/>
              <p:nvPr/>
            </p:nvSpPr>
            <p:spPr bwMode="auto">
              <a:xfrm>
                <a:off x="8996093" y="2011147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2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íśļïdé"/>
              <p:cNvSpPr/>
              <p:nvPr/>
            </p:nvSpPr>
            <p:spPr bwMode="auto">
              <a:xfrm>
                <a:off x="9581060" y="1944102"/>
                <a:ext cx="77102" cy="48608"/>
              </a:xfrm>
              <a:custGeom>
                <a:avLst/>
                <a:gdLst>
                  <a:gd name="T0" fmla="*/ 13 w 33"/>
                  <a:gd name="T1" fmla="*/ 0 h 21"/>
                  <a:gd name="T2" fmla="*/ 1 w 33"/>
                  <a:gd name="T3" fmla="*/ 4 h 21"/>
                  <a:gd name="T4" fmla="*/ 4 w 33"/>
                  <a:gd name="T5" fmla="*/ 15 h 21"/>
                  <a:gd name="T6" fmla="*/ 28 w 33"/>
                  <a:gd name="T7" fmla="*/ 18 h 21"/>
                  <a:gd name="T8" fmla="*/ 27 w 33"/>
                  <a:gd name="T9" fmla="*/ 7 h 21"/>
                  <a:gd name="T10" fmla="*/ 13 w 33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3" y="0"/>
                    </a:moveTo>
                    <a:cubicBezTo>
                      <a:pt x="13" y="0"/>
                      <a:pt x="3" y="0"/>
                      <a:pt x="1" y="4"/>
                    </a:cubicBezTo>
                    <a:cubicBezTo>
                      <a:pt x="0" y="8"/>
                      <a:pt x="0" y="12"/>
                      <a:pt x="4" y="15"/>
                    </a:cubicBezTo>
                    <a:cubicBezTo>
                      <a:pt x="9" y="18"/>
                      <a:pt x="23" y="21"/>
                      <a:pt x="28" y="18"/>
                    </a:cubicBezTo>
                    <a:cubicBezTo>
                      <a:pt x="33" y="15"/>
                      <a:pt x="31" y="9"/>
                      <a:pt x="27" y="7"/>
                    </a:cubicBezTo>
                    <a:cubicBezTo>
                      <a:pt x="22" y="5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îṧḻíḍé"/>
            <p:cNvGrpSpPr/>
            <p:nvPr/>
          </p:nvGrpSpPr>
          <p:grpSpPr>
            <a:xfrm>
              <a:off x="7237840" y="2815685"/>
              <a:ext cx="1275530" cy="2269471"/>
              <a:chOff x="7237840" y="2815685"/>
              <a:chExt cx="1275530" cy="2269471"/>
            </a:xfrm>
          </p:grpSpPr>
          <p:sp>
            <p:nvSpPr>
              <p:cNvPr id="101" name="ïṩľîďê"/>
              <p:cNvSpPr/>
              <p:nvPr/>
            </p:nvSpPr>
            <p:spPr bwMode="auto">
              <a:xfrm>
                <a:off x="7433947" y="3863262"/>
                <a:ext cx="1079423" cy="1221894"/>
              </a:xfrm>
              <a:custGeom>
                <a:avLst/>
                <a:gdLst>
                  <a:gd name="T0" fmla="*/ 249 w 461"/>
                  <a:gd name="T1" fmla="*/ 25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4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5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5"/>
                    </a:moveTo>
                    <a:cubicBezTo>
                      <a:pt x="305" y="36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4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29"/>
                      <a:pt x="103" y="125"/>
                      <a:pt x="120" y="17"/>
                    </a:cubicBezTo>
                    <a:lnTo>
                      <a:pt x="249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îşļíḋé"/>
              <p:cNvSpPr/>
              <p:nvPr/>
            </p:nvSpPr>
            <p:spPr bwMode="auto">
              <a:xfrm>
                <a:off x="7707155" y="3915222"/>
                <a:ext cx="338577" cy="82131"/>
              </a:xfrm>
              <a:custGeom>
                <a:avLst/>
                <a:gdLst>
                  <a:gd name="T0" fmla="*/ 2 w 144"/>
                  <a:gd name="T1" fmla="*/ 10 h 35"/>
                  <a:gd name="T2" fmla="*/ 87 w 144"/>
                  <a:gd name="T3" fmla="*/ 12 h 35"/>
                  <a:gd name="T4" fmla="*/ 142 w 144"/>
                  <a:gd name="T5" fmla="*/ 0 h 35"/>
                  <a:gd name="T6" fmla="*/ 140 w 144"/>
                  <a:gd name="T7" fmla="*/ 20 h 35"/>
                  <a:gd name="T8" fmla="*/ 74 w 144"/>
                  <a:gd name="T9" fmla="*/ 35 h 35"/>
                  <a:gd name="T10" fmla="*/ 0 w 144"/>
                  <a:gd name="T11" fmla="*/ 28 h 35"/>
                  <a:gd name="T12" fmla="*/ 2 w 144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5">
                    <a:moveTo>
                      <a:pt x="2" y="10"/>
                    </a:moveTo>
                    <a:cubicBezTo>
                      <a:pt x="8" y="11"/>
                      <a:pt x="56" y="16"/>
                      <a:pt x="87" y="12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4" y="19"/>
                      <a:pt x="140" y="20"/>
                    </a:cubicBezTo>
                    <a:cubicBezTo>
                      <a:pt x="135" y="21"/>
                      <a:pt x="126" y="35"/>
                      <a:pt x="74" y="35"/>
                    </a:cubicBezTo>
                    <a:cubicBezTo>
                      <a:pt x="21" y="34"/>
                      <a:pt x="0" y="28"/>
                      <a:pt x="0" y="28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ïsļïḓê"/>
              <p:cNvSpPr/>
              <p:nvPr/>
            </p:nvSpPr>
            <p:spPr bwMode="auto">
              <a:xfrm>
                <a:off x="7683689" y="3269915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0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6"/>
                      <a:pt x="152" y="280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íṧlîḑé"/>
              <p:cNvSpPr/>
              <p:nvPr/>
            </p:nvSpPr>
            <p:spPr bwMode="auto">
              <a:xfrm>
                <a:off x="7718888" y="3258182"/>
                <a:ext cx="194430" cy="50284"/>
              </a:xfrm>
              <a:custGeom>
                <a:avLst/>
                <a:gdLst>
                  <a:gd name="T0" fmla="*/ 4 w 116"/>
                  <a:gd name="T1" fmla="*/ 30 h 30"/>
                  <a:gd name="T2" fmla="*/ 0 w 116"/>
                  <a:gd name="T3" fmla="*/ 9 h 30"/>
                  <a:gd name="T4" fmla="*/ 104 w 116"/>
                  <a:gd name="T5" fmla="*/ 0 h 30"/>
                  <a:gd name="T6" fmla="*/ 116 w 116"/>
                  <a:gd name="T7" fmla="*/ 27 h 30"/>
                  <a:gd name="T8" fmla="*/ 4 w 11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">
                    <a:moveTo>
                      <a:pt x="4" y="30"/>
                    </a:moveTo>
                    <a:lnTo>
                      <a:pt x="0" y="9"/>
                    </a:lnTo>
                    <a:lnTo>
                      <a:pt x="104" y="0"/>
                    </a:lnTo>
                    <a:lnTo>
                      <a:pt x="116" y="27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iṣļïḍé"/>
              <p:cNvSpPr/>
              <p:nvPr/>
            </p:nvSpPr>
            <p:spPr bwMode="auto">
              <a:xfrm>
                <a:off x="7564685" y="2976593"/>
                <a:ext cx="336901" cy="368747"/>
              </a:xfrm>
              <a:custGeom>
                <a:avLst/>
                <a:gdLst>
                  <a:gd name="T0" fmla="*/ 20 w 144"/>
                  <a:gd name="T1" fmla="*/ 35 h 157"/>
                  <a:gd name="T2" fmla="*/ 76 w 144"/>
                  <a:gd name="T3" fmla="*/ 6 h 157"/>
                  <a:gd name="T4" fmla="*/ 89 w 144"/>
                  <a:gd name="T5" fmla="*/ 17 h 157"/>
                  <a:gd name="T6" fmla="*/ 116 w 144"/>
                  <a:gd name="T7" fmla="*/ 15 h 157"/>
                  <a:gd name="T8" fmla="*/ 119 w 144"/>
                  <a:gd name="T9" fmla="*/ 29 h 157"/>
                  <a:gd name="T10" fmla="*/ 139 w 144"/>
                  <a:gd name="T11" fmla="*/ 59 h 157"/>
                  <a:gd name="T12" fmla="*/ 125 w 144"/>
                  <a:gd name="T13" fmla="*/ 105 h 157"/>
                  <a:gd name="T14" fmla="*/ 138 w 144"/>
                  <a:gd name="T15" fmla="*/ 122 h 157"/>
                  <a:gd name="T16" fmla="*/ 138 w 144"/>
                  <a:gd name="T17" fmla="*/ 122 h 157"/>
                  <a:gd name="T18" fmla="*/ 134 w 144"/>
                  <a:gd name="T19" fmla="*/ 157 h 157"/>
                  <a:gd name="T20" fmla="*/ 69 w 144"/>
                  <a:gd name="T21" fmla="*/ 138 h 157"/>
                  <a:gd name="T22" fmla="*/ 67 w 144"/>
                  <a:gd name="T23" fmla="*/ 121 h 157"/>
                  <a:gd name="T24" fmla="*/ 59 w 144"/>
                  <a:gd name="T25" fmla="*/ 112 h 157"/>
                  <a:gd name="T26" fmla="*/ 20 w 144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7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5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59"/>
                    </a:cubicBezTo>
                    <a:cubicBezTo>
                      <a:pt x="144" y="68"/>
                      <a:pt x="123" y="96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7"/>
                      <a:pt x="134" y="157"/>
                      <a:pt x="134" y="157"/>
                    </a:cubicBezTo>
                    <a:cubicBezTo>
                      <a:pt x="134" y="157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2"/>
                      <a:pt x="59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iṣḷíḋê"/>
              <p:cNvSpPr/>
              <p:nvPr/>
            </p:nvSpPr>
            <p:spPr bwMode="auto">
              <a:xfrm>
                <a:off x="7678661" y="3115712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6 h 93"/>
                  <a:gd name="T4" fmla="*/ 89 w 95"/>
                  <a:gd name="T5" fmla="*/ 63 h 93"/>
                  <a:gd name="T6" fmla="*/ 89 w 95"/>
                  <a:gd name="T7" fmla="*/ 63 h 93"/>
                  <a:gd name="T8" fmla="*/ 86 w 95"/>
                  <a:gd name="T9" fmla="*/ 89 h 93"/>
                  <a:gd name="T10" fmla="*/ 59 w 95"/>
                  <a:gd name="T11" fmla="*/ 92 h 93"/>
                  <a:gd name="T12" fmla="*/ 58 w 95"/>
                  <a:gd name="T13" fmla="*/ 92 h 93"/>
                  <a:gd name="T14" fmla="*/ 20 w 95"/>
                  <a:gd name="T15" fmla="*/ 75 h 93"/>
                  <a:gd name="T16" fmla="*/ 19 w 95"/>
                  <a:gd name="T17" fmla="*/ 65 h 93"/>
                  <a:gd name="T18" fmla="*/ 11 w 95"/>
                  <a:gd name="T19" fmla="*/ 54 h 93"/>
                  <a:gd name="T20" fmla="*/ 14 w 95"/>
                  <a:gd name="T21" fmla="*/ 46 h 93"/>
                  <a:gd name="T22" fmla="*/ 0 w 95"/>
                  <a:gd name="T23" fmla="*/ 29 h 93"/>
                  <a:gd name="T24" fmla="*/ 6 w 95"/>
                  <a:gd name="T25" fmla="*/ 24 h 93"/>
                  <a:gd name="T26" fmla="*/ 20 w 95"/>
                  <a:gd name="T27" fmla="*/ 33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9"/>
                      <a:pt x="74" y="37"/>
                      <a:pt x="76" y="46"/>
                    </a:cubicBezTo>
                    <a:cubicBezTo>
                      <a:pt x="78" y="55"/>
                      <a:pt x="86" y="59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75" y="92"/>
                      <a:pt x="64" y="93"/>
                      <a:pt x="59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1" y="90"/>
                      <a:pt x="33" y="82"/>
                      <a:pt x="20" y="75"/>
                    </a:cubicBezTo>
                    <a:cubicBezTo>
                      <a:pt x="20" y="71"/>
                      <a:pt x="19" y="65"/>
                      <a:pt x="19" y="65"/>
                    </a:cubicBezTo>
                    <a:cubicBezTo>
                      <a:pt x="17" y="63"/>
                      <a:pt x="16" y="55"/>
                      <a:pt x="11" y="54"/>
                    </a:cubicBezTo>
                    <a:cubicBezTo>
                      <a:pt x="12" y="50"/>
                      <a:pt x="13" y="48"/>
                      <a:pt x="14" y="46"/>
                    </a:cubicBezTo>
                    <a:cubicBezTo>
                      <a:pt x="14" y="44"/>
                      <a:pt x="0" y="29"/>
                      <a:pt x="0" y="29"/>
                    </a:cubicBezTo>
                    <a:cubicBezTo>
                      <a:pt x="0" y="29"/>
                      <a:pt x="6" y="29"/>
                      <a:pt x="6" y="24"/>
                    </a:cubicBezTo>
                    <a:cubicBezTo>
                      <a:pt x="10" y="27"/>
                      <a:pt x="16" y="32"/>
                      <a:pt x="20" y="33"/>
                    </a:cubicBezTo>
                    <a:cubicBezTo>
                      <a:pt x="45" y="36"/>
                      <a:pt x="76" y="3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îṡlíḍé"/>
              <p:cNvSpPr/>
              <p:nvPr/>
            </p:nvSpPr>
            <p:spPr bwMode="auto">
              <a:xfrm>
                <a:off x="7764143" y="3293381"/>
                <a:ext cx="97215" cy="68722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7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iśḻiḑè"/>
              <p:cNvSpPr/>
              <p:nvPr/>
            </p:nvSpPr>
            <p:spPr bwMode="auto">
              <a:xfrm>
                <a:off x="7589826" y="3310142"/>
                <a:ext cx="253095" cy="765989"/>
              </a:xfrm>
              <a:custGeom>
                <a:avLst/>
                <a:gdLst>
                  <a:gd name="T0" fmla="*/ 83 w 108"/>
                  <a:gd name="T1" fmla="*/ 9 h 327"/>
                  <a:gd name="T2" fmla="*/ 57 w 108"/>
                  <a:gd name="T3" fmla="*/ 327 h 327"/>
                  <a:gd name="T4" fmla="*/ 0 w 108"/>
                  <a:gd name="T5" fmla="*/ 305 h 327"/>
                  <a:gd name="T6" fmla="*/ 24 w 108"/>
                  <a:gd name="T7" fmla="*/ 75 h 327"/>
                  <a:gd name="T8" fmla="*/ 44 w 108"/>
                  <a:gd name="T9" fmla="*/ 1 h 327"/>
                  <a:gd name="T10" fmla="*/ 47 w 108"/>
                  <a:gd name="T11" fmla="*/ 0 h 327"/>
                  <a:gd name="T12" fmla="*/ 83 w 108"/>
                  <a:gd name="T13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7">
                    <a:moveTo>
                      <a:pt x="83" y="9"/>
                    </a:moveTo>
                    <a:cubicBezTo>
                      <a:pt x="108" y="15"/>
                      <a:pt x="57" y="327"/>
                      <a:pt x="57" y="327"/>
                    </a:cubicBezTo>
                    <a:cubicBezTo>
                      <a:pt x="52" y="321"/>
                      <a:pt x="22" y="318"/>
                      <a:pt x="0" y="30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1"/>
                      <a:pt x="46" y="1"/>
                      <a:pt x="47" y="0"/>
                    </a:cubicBezTo>
                    <a:lnTo>
                      <a:pt x="83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iṩļîḍe"/>
              <p:cNvSpPr/>
              <p:nvPr/>
            </p:nvSpPr>
            <p:spPr bwMode="auto">
              <a:xfrm>
                <a:off x="7237840" y="2815685"/>
                <a:ext cx="145823" cy="160908"/>
              </a:xfrm>
              <a:custGeom>
                <a:avLst/>
                <a:gdLst>
                  <a:gd name="T0" fmla="*/ 40 w 62"/>
                  <a:gd name="T1" fmla="*/ 69 h 69"/>
                  <a:gd name="T2" fmla="*/ 50 w 62"/>
                  <a:gd name="T3" fmla="*/ 51 h 69"/>
                  <a:gd name="T4" fmla="*/ 52 w 62"/>
                  <a:gd name="T5" fmla="*/ 36 h 69"/>
                  <a:gd name="T6" fmla="*/ 60 w 62"/>
                  <a:gd name="T7" fmla="*/ 28 h 69"/>
                  <a:gd name="T8" fmla="*/ 54 w 62"/>
                  <a:gd name="T9" fmla="*/ 12 h 69"/>
                  <a:gd name="T10" fmla="*/ 49 w 62"/>
                  <a:gd name="T11" fmla="*/ 10 h 69"/>
                  <a:gd name="T12" fmla="*/ 43 w 62"/>
                  <a:gd name="T13" fmla="*/ 3 h 69"/>
                  <a:gd name="T14" fmla="*/ 35 w 62"/>
                  <a:gd name="T15" fmla="*/ 3 h 69"/>
                  <a:gd name="T16" fmla="*/ 27 w 62"/>
                  <a:gd name="T17" fmla="*/ 1 h 69"/>
                  <a:gd name="T18" fmla="*/ 5 w 62"/>
                  <a:gd name="T19" fmla="*/ 11 h 69"/>
                  <a:gd name="T20" fmla="*/ 4 w 62"/>
                  <a:gd name="T21" fmla="*/ 36 h 69"/>
                  <a:gd name="T22" fmla="*/ 16 w 62"/>
                  <a:gd name="T23" fmla="*/ 60 h 69"/>
                  <a:gd name="T24" fmla="*/ 40 w 62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9">
                    <a:moveTo>
                      <a:pt x="40" y="69"/>
                    </a:moveTo>
                    <a:cubicBezTo>
                      <a:pt x="42" y="64"/>
                      <a:pt x="46" y="60"/>
                      <a:pt x="50" y="51"/>
                    </a:cubicBezTo>
                    <a:cubicBezTo>
                      <a:pt x="51" y="47"/>
                      <a:pt x="52" y="41"/>
                      <a:pt x="52" y="36"/>
                    </a:cubicBezTo>
                    <a:cubicBezTo>
                      <a:pt x="55" y="35"/>
                      <a:pt x="58" y="31"/>
                      <a:pt x="60" y="28"/>
                    </a:cubicBezTo>
                    <a:cubicBezTo>
                      <a:pt x="62" y="24"/>
                      <a:pt x="57" y="14"/>
                      <a:pt x="54" y="12"/>
                    </a:cubicBezTo>
                    <a:cubicBezTo>
                      <a:pt x="53" y="11"/>
                      <a:pt x="51" y="10"/>
                      <a:pt x="49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2" y="2"/>
                      <a:pt x="38" y="3"/>
                      <a:pt x="35" y="3"/>
                    </a:cubicBezTo>
                    <a:cubicBezTo>
                      <a:pt x="33" y="0"/>
                      <a:pt x="31" y="0"/>
                      <a:pt x="27" y="1"/>
                    </a:cubicBezTo>
                    <a:cubicBezTo>
                      <a:pt x="21" y="2"/>
                      <a:pt x="9" y="6"/>
                      <a:pt x="5" y="11"/>
                    </a:cubicBezTo>
                    <a:cubicBezTo>
                      <a:pt x="0" y="17"/>
                      <a:pt x="1" y="28"/>
                      <a:pt x="4" y="36"/>
                    </a:cubicBezTo>
                    <a:cubicBezTo>
                      <a:pt x="7" y="44"/>
                      <a:pt x="11" y="56"/>
                      <a:pt x="16" y="60"/>
                    </a:cubicBezTo>
                    <a:cubicBezTo>
                      <a:pt x="21" y="65"/>
                      <a:pt x="40" y="69"/>
                      <a:pt x="40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íṡḻîḍè"/>
              <p:cNvSpPr/>
              <p:nvPr/>
            </p:nvSpPr>
            <p:spPr bwMode="auto">
              <a:xfrm>
                <a:off x="7269687" y="2938043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9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íŝļïḋé"/>
              <p:cNvSpPr/>
              <p:nvPr/>
            </p:nvSpPr>
            <p:spPr bwMode="auto">
              <a:xfrm>
                <a:off x="7269687" y="2953127"/>
                <a:ext cx="476019" cy="556473"/>
              </a:xfrm>
              <a:custGeom>
                <a:avLst/>
                <a:gdLst>
                  <a:gd name="T0" fmla="*/ 203 w 203"/>
                  <a:gd name="T1" fmla="*/ 237 h 237"/>
                  <a:gd name="T2" fmla="*/ 0 w 203"/>
                  <a:gd name="T3" fmla="*/ 10 h 237"/>
                  <a:gd name="T4" fmla="*/ 44 w 203"/>
                  <a:gd name="T5" fmla="*/ 0 h 237"/>
                  <a:gd name="T6" fmla="*/ 195 w 203"/>
                  <a:gd name="T7" fmla="*/ 162 h 237"/>
                  <a:gd name="T8" fmla="*/ 203 w 203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7">
                    <a:moveTo>
                      <a:pt x="203" y="237"/>
                    </a:moveTo>
                    <a:cubicBezTo>
                      <a:pt x="148" y="222"/>
                      <a:pt x="21" y="165"/>
                      <a:pt x="0" y="10"/>
                    </a:cubicBezTo>
                    <a:cubicBezTo>
                      <a:pt x="16" y="9"/>
                      <a:pt x="29" y="3"/>
                      <a:pt x="44" y="0"/>
                    </a:cubicBezTo>
                    <a:cubicBezTo>
                      <a:pt x="66" y="114"/>
                      <a:pt x="132" y="170"/>
                      <a:pt x="195" y="162"/>
                    </a:cubicBezTo>
                    <a:lnTo>
                      <a:pt x="203" y="23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ïṡḻïḋè"/>
              <p:cNvSpPr/>
              <p:nvPr/>
            </p:nvSpPr>
            <p:spPr bwMode="auto">
              <a:xfrm>
                <a:off x="7707155" y="3303438"/>
                <a:ext cx="110624" cy="452553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îşľïḍe"/>
              <p:cNvSpPr/>
              <p:nvPr/>
            </p:nvSpPr>
            <p:spPr bwMode="auto">
              <a:xfrm>
                <a:off x="8169764" y="2822390"/>
                <a:ext cx="140794" cy="170965"/>
              </a:xfrm>
              <a:custGeom>
                <a:avLst/>
                <a:gdLst>
                  <a:gd name="T0" fmla="*/ 53 w 60"/>
                  <a:gd name="T1" fmla="*/ 17 h 73"/>
                  <a:gd name="T2" fmla="*/ 51 w 60"/>
                  <a:gd name="T3" fmla="*/ 15 h 73"/>
                  <a:gd name="T4" fmla="*/ 51 w 60"/>
                  <a:gd name="T5" fmla="*/ 15 h 73"/>
                  <a:gd name="T6" fmla="*/ 24 w 60"/>
                  <a:gd name="T7" fmla="*/ 5 h 73"/>
                  <a:gd name="T8" fmla="*/ 9 w 60"/>
                  <a:gd name="T9" fmla="*/ 15 h 73"/>
                  <a:gd name="T10" fmla="*/ 5 w 60"/>
                  <a:gd name="T11" fmla="*/ 22 h 73"/>
                  <a:gd name="T12" fmla="*/ 5 w 60"/>
                  <a:gd name="T13" fmla="*/ 33 h 73"/>
                  <a:gd name="T14" fmla="*/ 1 w 60"/>
                  <a:gd name="T15" fmla="*/ 36 h 73"/>
                  <a:gd name="T16" fmla="*/ 4 w 60"/>
                  <a:gd name="T17" fmla="*/ 47 h 73"/>
                  <a:gd name="T18" fmla="*/ 16 w 60"/>
                  <a:gd name="T19" fmla="*/ 51 h 73"/>
                  <a:gd name="T20" fmla="*/ 23 w 60"/>
                  <a:gd name="T21" fmla="*/ 66 h 73"/>
                  <a:gd name="T22" fmla="*/ 56 w 60"/>
                  <a:gd name="T23" fmla="*/ 72 h 73"/>
                  <a:gd name="T24" fmla="*/ 60 w 60"/>
                  <a:gd name="T25" fmla="*/ 46 h 73"/>
                  <a:gd name="T26" fmla="*/ 53 w 60"/>
                  <a:gd name="T27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73">
                    <a:moveTo>
                      <a:pt x="53" y="17"/>
                    </a:moveTo>
                    <a:cubicBezTo>
                      <a:pt x="52" y="16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6"/>
                      <a:pt x="37" y="0"/>
                      <a:pt x="24" y="5"/>
                    </a:cubicBezTo>
                    <a:cubicBezTo>
                      <a:pt x="16" y="8"/>
                      <a:pt x="11" y="10"/>
                      <a:pt x="9" y="15"/>
                    </a:cubicBezTo>
                    <a:cubicBezTo>
                      <a:pt x="8" y="17"/>
                      <a:pt x="6" y="19"/>
                      <a:pt x="5" y="22"/>
                    </a:cubicBezTo>
                    <a:cubicBezTo>
                      <a:pt x="4" y="25"/>
                      <a:pt x="4" y="29"/>
                      <a:pt x="5" y="33"/>
                    </a:cubicBezTo>
                    <a:cubicBezTo>
                      <a:pt x="3" y="34"/>
                      <a:pt x="2" y="35"/>
                      <a:pt x="1" y="36"/>
                    </a:cubicBezTo>
                    <a:cubicBezTo>
                      <a:pt x="0" y="40"/>
                      <a:pt x="0" y="43"/>
                      <a:pt x="4" y="47"/>
                    </a:cubicBezTo>
                    <a:cubicBezTo>
                      <a:pt x="7" y="48"/>
                      <a:pt x="11" y="50"/>
                      <a:pt x="16" y="51"/>
                    </a:cubicBezTo>
                    <a:cubicBezTo>
                      <a:pt x="20" y="55"/>
                      <a:pt x="23" y="60"/>
                      <a:pt x="23" y="66"/>
                    </a:cubicBezTo>
                    <a:cubicBezTo>
                      <a:pt x="24" y="73"/>
                      <a:pt x="56" y="72"/>
                      <a:pt x="56" y="72"/>
                    </a:cubicBezTo>
                    <a:cubicBezTo>
                      <a:pt x="56" y="66"/>
                      <a:pt x="60" y="55"/>
                      <a:pt x="60" y="46"/>
                    </a:cubicBezTo>
                    <a:cubicBezTo>
                      <a:pt x="60" y="36"/>
                      <a:pt x="53" y="21"/>
                      <a:pt x="53" y="17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îş1iďe"/>
              <p:cNvSpPr/>
              <p:nvPr/>
            </p:nvSpPr>
            <p:spPr bwMode="auto">
              <a:xfrm>
                <a:off x="8218372" y="2969889"/>
                <a:ext cx="92187" cy="50284"/>
              </a:xfrm>
              <a:custGeom>
                <a:avLst/>
                <a:gdLst>
                  <a:gd name="T0" fmla="*/ 0 w 55"/>
                  <a:gd name="T1" fmla="*/ 28 h 30"/>
                  <a:gd name="T2" fmla="*/ 0 w 55"/>
                  <a:gd name="T3" fmla="*/ 0 h 30"/>
                  <a:gd name="T4" fmla="*/ 55 w 55"/>
                  <a:gd name="T5" fmla="*/ 4 h 30"/>
                  <a:gd name="T6" fmla="*/ 50 w 55"/>
                  <a:gd name="T7" fmla="*/ 30 h 30"/>
                  <a:gd name="T8" fmla="*/ 0 w 5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0">
                    <a:moveTo>
                      <a:pt x="0" y="28"/>
                    </a:moveTo>
                    <a:lnTo>
                      <a:pt x="0" y="0"/>
                    </a:lnTo>
                    <a:lnTo>
                      <a:pt x="55" y="4"/>
                    </a:lnTo>
                    <a:lnTo>
                      <a:pt x="50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iṥlîdê"/>
              <p:cNvSpPr/>
              <p:nvPr/>
            </p:nvSpPr>
            <p:spPr bwMode="auto">
              <a:xfrm>
                <a:off x="7904937" y="2979945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3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3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ïšḻidé"/>
              <p:cNvSpPr/>
              <p:nvPr/>
            </p:nvSpPr>
            <p:spPr bwMode="auto">
              <a:xfrm>
                <a:off x="7901585" y="3281647"/>
                <a:ext cx="100567" cy="424060"/>
              </a:xfrm>
              <a:custGeom>
                <a:avLst/>
                <a:gdLst>
                  <a:gd name="T0" fmla="*/ 13 w 60"/>
                  <a:gd name="T1" fmla="*/ 0 h 253"/>
                  <a:gd name="T2" fmla="*/ 13 w 60"/>
                  <a:gd name="T3" fmla="*/ 0 h 253"/>
                  <a:gd name="T4" fmla="*/ 60 w 60"/>
                  <a:gd name="T5" fmla="*/ 66 h 253"/>
                  <a:gd name="T6" fmla="*/ 28 w 60"/>
                  <a:gd name="T7" fmla="*/ 77 h 253"/>
                  <a:gd name="T8" fmla="*/ 53 w 60"/>
                  <a:gd name="T9" fmla="*/ 81 h 253"/>
                  <a:gd name="T10" fmla="*/ 52 w 60"/>
                  <a:gd name="T11" fmla="*/ 253 h 253"/>
                  <a:gd name="T12" fmla="*/ 0 w 60"/>
                  <a:gd name="T13" fmla="*/ 4 h 253"/>
                  <a:gd name="T14" fmla="*/ 13 w 60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3">
                    <a:moveTo>
                      <a:pt x="13" y="0"/>
                    </a:moveTo>
                    <a:lnTo>
                      <a:pt x="13" y="0"/>
                    </a:lnTo>
                    <a:lnTo>
                      <a:pt x="60" y="66"/>
                    </a:lnTo>
                    <a:lnTo>
                      <a:pt x="28" y="77"/>
                    </a:lnTo>
                    <a:lnTo>
                      <a:pt x="53" y="81"/>
                    </a:lnTo>
                    <a:lnTo>
                      <a:pt x="52" y="253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iś1íḋe"/>
              <p:cNvSpPr/>
              <p:nvPr/>
            </p:nvSpPr>
            <p:spPr bwMode="auto">
              <a:xfrm>
                <a:off x="7881471" y="3288352"/>
                <a:ext cx="35199" cy="73749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0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îṡ1idè"/>
              <p:cNvSpPr/>
              <p:nvPr/>
            </p:nvSpPr>
            <p:spPr bwMode="auto">
              <a:xfrm>
                <a:off x="7859682" y="3357073"/>
                <a:ext cx="124033" cy="586643"/>
              </a:xfrm>
              <a:custGeom>
                <a:avLst/>
                <a:gdLst>
                  <a:gd name="T0" fmla="*/ 0 w 74"/>
                  <a:gd name="T1" fmla="*/ 1 h 350"/>
                  <a:gd name="T2" fmla="*/ 20 w 74"/>
                  <a:gd name="T3" fmla="*/ 0 h 350"/>
                  <a:gd name="T4" fmla="*/ 74 w 74"/>
                  <a:gd name="T5" fmla="*/ 290 h 350"/>
                  <a:gd name="T6" fmla="*/ 55 w 74"/>
                  <a:gd name="T7" fmla="*/ 350 h 350"/>
                  <a:gd name="T8" fmla="*/ 14 w 74"/>
                  <a:gd name="T9" fmla="*/ 291 h 350"/>
                  <a:gd name="T10" fmla="*/ 0 w 74"/>
                  <a:gd name="T11" fmla="*/ 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50">
                    <a:moveTo>
                      <a:pt x="0" y="1"/>
                    </a:moveTo>
                    <a:lnTo>
                      <a:pt x="20" y="0"/>
                    </a:lnTo>
                    <a:lnTo>
                      <a:pt x="74" y="290"/>
                    </a:lnTo>
                    <a:lnTo>
                      <a:pt x="55" y="350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ïṣḻîdè"/>
              <p:cNvSpPr/>
              <p:nvPr/>
            </p:nvSpPr>
            <p:spPr bwMode="auto">
              <a:xfrm>
                <a:off x="7824483" y="3296733"/>
                <a:ext cx="68722" cy="72074"/>
              </a:xfrm>
              <a:custGeom>
                <a:avLst/>
                <a:gdLst>
                  <a:gd name="T0" fmla="*/ 0 w 29"/>
                  <a:gd name="T1" fmla="*/ 8 h 31"/>
                  <a:gd name="T2" fmla="*/ 29 w 29"/>
                  <a:gd name="T3" fmla="*/ 0 h 31"/>
                  <a:gd name="T4" fmla="*/ 29 w 29"/>
                  <a:gd name="T5" fmla="*/ 28 h 31"/>
                  <a:gd name="T6" fmla="*/ 15 w 29"/>
                  <a:gd name="T7" fmla="*/ 31 h 31"/>
                  <a:gd name="T8" fmla="*/ 0 w 29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1">
                    <a:moveTo>
                      <a:pt x="0" y="8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15" y="31"/>
                      <a:pt x="15" y="31"/>
                      <a:pt x="15" y="31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i$ḻíḓé"/>
              <p:cNvSpPr/>
              <p:nvPr/>
            </p:nvSpPr>
            <p:spPr bwMode="auto">
              <a:xfrm>
                <a:off x="7878119" y="3258182"/>
                <a:ext cx="45256" cy="103920"/>
              </a:xfrm>
              <a:custGeom>
                <a:avLst/>
                <a:gdLst>
                  <a:gd name="T0" fmla="*/ 0 w 27"/>
                  <a:gd name="T1" fmla="*/ 24 h 62"/>
                  <a:gd name="T2" fmla="*/ 27 w 27"/>
                  <a:gd name="T3" fmla="*/ 62 h 62"/>
                  <a:gd name="T4" fmla="*/ 27 w 27"/>
                  <a:gd name="T5" fmla="*/ 10 h 62"/>
                  <a:gd name="T6" fmla="*/ 9 w 27"/>
                  <a:gd name="T7" fmla="*/ 0 h 62"/>
                  <a:gd name="T8" fmla="*/ 0 w 27"/>
                  <a:gd name="T9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2">
                    <a:moveTo>
                      <a:pt x="0" y="24"/>
                    </a:moveTo>
                    <a:lnTo>
                      <a:pt x="27" y="62"/>
                    </a:lnTo>
                    <a:lnTo>
                      <a:pt x="27" y="10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íśľïďè"/>
              <p:cNvSpPr/>
              <p:nvPr/>
            </p:nvSpPr>
            <p:spPr bwMode="auto">
              <a:xfrm>
                <a:off x="7700450" y="3273267"/>
                <a:ext cx="142471" cy="113976"/>
              </a:xfrm>
              <a:custGeom>
                <a:avLst/>
                <a:gdLst>
                  <a:gd name="T0" fmla="*/ 0 w 85"/>
                  <a:gd name="T1" fmla="*/ 22 h 68"/>
                  <a:gd name="T2" fmla="*/ 11 w 85"/>
                  <a:gd name="T3" fmla="*/ 0 h 68"/>
                  <a:gd name="T4" fmla="*/ 85 w 85"/>
                  <a:gd name="T5" fmla="*/ 22 h 68"/>
                  <a:gd name="T6" fmla="*/ 67 w 85"/>
                  <a:gd name="T7" fmla="*/ 68 h 68"/>
                  <a:gd name="T8" fmla="*/ 0 w 85"/>
                  <a:gd name="T9" fmla="*/ 2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8">
                    <a:moveTo>
                      <a:pt x="0" y="22"/>
                    </a:moveTo>
                    <a:lnTo>
                      <a:pt x="11" y="0"/>
                    </a:lnTo>
                    <a:lnTo>
                      <a:pt x="85" y="22"/>
                    </a:lnTo>
                    <a:lnTo>
                      <a:pt x="67" y="6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íṣḷîḓe"/>
              <p:cNvSpPr/>
              <p:nvPr/>
            </p:nvSpPr>
            <p:spPr bwMode="auto">
              <a:xfrm>
                <a:off x="7584798" y="2964861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6 h 125"/>
                  <a:gd name="T14" fmla="*/ 27 w 70"/>
                  <a:gd name="T15" fmla="*/ 92 h 125"/>
                  <a:gd name="T16" fmla="*/ 22 w 70"/>
                  <a:gd name="T17" fmla="*/ 79 h 125"/>
                  <a:gd name="T18" fmla="*/ 32 w 70"/>
                  <a:gd name="T19" fmla="*/ 74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6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6"/>
                      <a:pt x="40" y="96"/>
                    </a:cubicBezTo>
                    <a:cubicBezTo>
                      <a:pt x="40" y="96"/>
                      <a:pt x="33" y="97"/>
                      <a:pt x="27" y="92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4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íşlîdê"/>
            <p:cNvGrpSpPr/>
            <p:nvPr/>
          </p:nvGrpSpPr>
          <p:grpSpPr>
            <a:xfrm>
              <a:off x="9631343" y="2170379"/>
              <a:ext cx="1557119" cy="2269469"/>
              <a:chOff x="9631343" y="2170379"/>
              <a:chExt cx="1557119" cy="2269469"/>
            </a:xfrm>
          </p:grpSpPr>
          <p:sp>
            <p:nvSpPr>
              <p:cNvPr id="76" name="iśļïḑè"/>
              <p:cNvSpPr/>
              <p:nvPr/>
            </p:nvSpPr>
            <p:spPr bwMode="auto">
              <a:xfrm>
                <a:off x="9631343" y="3216279"/>
                <a:ext cx="1081100" cy="1223569"/>
              </a:xfrm>
              <a:custGeom>
                <a:avLst/>
                <a:gdLst>
                  <a:gd name="T0" fmla="*/ 212 w 461"/>
                  <a:gd name="T1" fmla="*/ 26 h 522"/>
                  <a:gd name="T2" fmla="*/ 46 w 461"/>
                  <a:gd name="T3" fmla="*/ 109 h 522"/>
                  <a:gd name="T4" fmla="*/ 130 w 461"/>
                  <a:gd name="T5" fmla="*/ 267 h 522"/>
                  <a:gd name="T6" fmla="*/ 63 w 461"/>
                  <a:gd name="T7" fmla="*/ 293 h 522"/>
                  <a:gd name="T8" fmla="*/ 161 w 461"/>
                  <a:gd name="T9" fmla="*/ 292 h 522"/>
                  <a:gd name="T10" fmla="*/ 162 w 461"/>
                  <a:gd name="T11" fmla="*/ 289 h 522"/>
                  <a:gd name="T12" fmla="*/ 175 w 461"/>
                  <a:gd name="T13" fmla="*/ 291 h 522"/>
                  <a:gd name="T14" fmla="*/ 118 w 461"/>
                  <a:gd name="T15" fmla="*/ 98 h 522"/>
                  <a:gd name="T16" fmla="*/ 258 w 461"/>
                  <a:gd name="T17" fmla="*/ 110 h 522"/>
                  <a:gd name="T18" fmla="*/ 373 w 461"/>
                  <a:gd name="T19" fmla="*/ 453 h 522"/>
                  <a:gd name="T20" fmla="*/ 384 w 461"/>
                  <a:gd name="T21" fmla="*/ 463 h 522"/>
                  <a:gd name="T22" fmla="*/ 457 w 461"/>
                  <a:gd name="T23" fmla="*/ 519 h 522"/>
                  <a:gd name="T24" fmla="*/ 423 w 461"/>
                  <a:gd name="T25" fmla="*/ 441 h 522"/>
                  <a:gd name="T26" fmla="*/ 340 w 461"/>
                  <a:gd name="T27" fmla="*/ 18 h 522"/>
                  <a:gd name="T28" fmla="*/ 212 w 461"/>
                  <a:gd name="T29" fmla="*/ 26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2">
                    <a:moveTo>
                      <a:pt x="212" y="26"/>
                    </a:moveTo>
                    <a:cubicBezTo>
                      <a:pt x="156" y="37"/>
                      <a:pt x="0" y="0"/>
                      <a:pt x="46" y="109"/>
                    </a:cubicBezTo>
                    <a:cubicBezTo>
                      <a:pt x="75" y="179"/>
                      <a:pt x="101" y="216"/>
                      <a:pt x="130" y="267"/>
                    </a:cubicBezTo>
                    <a:cubicBezTo>
                      <a:pt x="112" y="274"/>
                      <a:pt x="59" y="292"/>
                      <a:pt x="63" y="293"/>
                    </a:cubicBezTo>
                    <a:cubicBezTo>
                      <a:pt x="71" y="296"/>
                      <a:pt x="160" y="298"/>
                      <a:pt x="161" y="292"/>
                    </a:cubicBezTo>
                    <a:cubicBezTo>
                      <a:pt x="162" y="292"/>
                      <a:pt x="160" y="298"/>
                      <a:pt x="162" y="289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94" y="251"/>
                      <a:pt x="92" y="100"/>
                      <a:pt x="118" y="98"/>
                    </a:cubicBezTo>
                    <a:cubicBezTo>
                      <a:pt x="178" y="94"/>
                      <a:pt x="250" y="110"/>
                      <a:pt x="258" y="110"/>
                    </a:cubicBezTo>
                    <a:cubicBezTo>
                      <a:pt x="262" y="110"/>
                      <a:pt x="305" y="225"/>
                      <a:pt x="373" y="453"/>
                    </a:cubicBezTo>
                    <a:cubicBezTo>
                      <a:pt x="384" y="463"/>
                      <a:pt x="384" y="463"/>
                      <a:pt x="384" y="463"/>
                    </a:cubicBezTo>
                    <a:cubicBezTo>
                      <a:pt x="386" y="470"/>
                      <a:pt x="447" y="522"/>
                      <a:pt x="457" y="519"/>
                    </a:cubicBezTo>
                    <a:cubicBezTo>
                      <a:pt x="461" y="518"/>
                      <a:pt x="435" y="460"/>
                      <a:pt x="423" y="441"/>
                    </a:cubicBezTo>
                    <a:cubicBezTo>
                      <a:pt x="375" y="230"/>
                      <a:pt x="357" y="126"/>
                      <a:pt x="340" y="18"/>
                    </a:cubicBezTo>
                    <a:lnTo>
                      <a:pt x="212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ïšļîḓè"/>
              <p:cNvSpPr/>
              <p:nvPr/>
            </p:nvSpPr>
            <p:spPr bwMode="auto">
              <a:xfrm>
                <a:off x="10098982" y="3269915"/>
                <a:ext cx="338577" cy="82131"/>
              </a:xfrm>
              <a:custGeom>
                <a:avLst/>
                <a:gdLst>
                  <a:gd name="T0" fmla="*/ 143 w 145"/>
                  <a:gd name="T1" fmla="*/ 10 h 35"/>
                  <a:gd name="T2" fmla="*/ 57 w 145"/>
                  <a:gd name="T3" fmla="*/ 12 h 35"/>
                  <a:gd name="T4" fmla="*/ 3 w 145"/>
                  <a:gd name="T5" fmla="*/ 0 h 35"/>
                  <a:gd name="T6" fmla="*/ 5 w 145"/>
                  <a:gd name="T7" fmla="*/ 20 h 35"/>
                  <a:gd name="T8" fmla="*/ 71 w 145"/>
                  <a:gd name="T9" fmla="*/ 35 h 35"/>
                  <a:gd name="T10" fmla="*/ 145 w 145"/>
                  <a:gd name="T11" fmla="*/ 28 h 35"/>
                  <a:gd name="T12" fmla="*/ 14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143" y="10"/>
                    </a:moveTo>
                    <a:cubicBezTo>
                      <a:pt x="137" y="11"/>
                      <a:pt x="89" y="16"/>
                      <a:pt x="57" y="12"/>
                    </a:cubicBezTo>
                    <a:cubicBezTo>
                      <a:pt x="26" y="9"/>
                      <a:pt x="3" y="0"/>
                      <a:pt x="3" y="0"/>
                    </a:cubicBezTo>
                    <a:cubicBezTo>
                      <a:pt x="3" y="0"/>
                      <a:pt x="0" y="19"/>
                      <a:pt x="5" y="20"/>
                    </a:cubicBezTo>
                    <a:cubicBezTo>
                      <a:pt x="9" y="21"/>
                      <a:pt x="18" y="35"/>
                      <a:pt x="71" y="35"/>
                    </a:cubicBezTo>
                    <a:cubicBezTo>
                      <a:pt x="123" y="34"/>
                      <a:pt x="145" y="28"/>
                      <a:pt x="145" y="28"/>
                    </a:cubicBezTo>
                    <a:lnTo>
                      <a:pt x="14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isḷîḓê"/>
              <p:cNvSpPr/>
              <p:nvPr/>
            </p:nvSpPr>
            <p:spPr bwMode="auto">
              <a:xfrm>
                <a:off x="10102334" y="2626284"/>
                <a:ext cx="357015" cy="732466"/>
              </a:xfrm>
              <a:custGeom>
                <a:avLst/>
                <a:gdLst>
                  <a:gd name="T0" fmla="*/ 66 w 152"/>
                  <a:gd name="T1" fmla="*/ 0 h 313"/>
                  <a:gd name="T2" fmla="*/ 51 w 152"/>
                  <a:gd name="T3" fmla="*/ 17 h 313"/>
                  <a:gd name="T4" fmla="*/ 0 w 152"/>
                  <a:gd name="T5" fmla="*/ 280 h 313"/>
                  <a:gd name="T6" fmla="*/ 152 w 152"/>
                  <a:gd name="T7" fmla="*/ 293 h 313"/>
                  <a:gd name="T8" fmla="*/ 149 w 152"/>
                  <a:gd name="T9" fmla="*/ 18 h 313"/>
                  <a:gd name="T10" fmla="*/ 120 w 152"/>
                  <a:gd name="T11" fmla="*/ 14 h 313"/>
                  <a:gd name="T12" fmla="*/ 66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66" y="0"/>
                    </a:moveTo>
                    <a:cubicBezTo>
                      <a:pt x="60" y="9"/>
                      <a:pt x="51" y="17"/>
                      <a:pt x="51" y="17"/>
                    </a:cubicBezTo>
                    <a:cubicBezTo>
                      <a:pt x="4" y="25"/>
                      <a:pt x="5" y="236"/>
                      <a:pt x="0" y="280"/>
                    </a:cubicBezTo>
                    <a:cubicBezTo>
                      <a:pt x="12" y="313"/>
                      <a:pt x="134" y="302"/>
                      <a:pt x="152" y="293"/>
                    </a:cubicBezTo>
                    <a:cubicBezTo>
                      <a:pt x="142" y="196"/>
                      <a:pt x="125" y="112"/>
                      <a:pt x="149" y="18"/>
                    </a:cubicBezTo>
                    <a:cubicBezTo>
                      <a:pt x="132" y="16"/>
                      <a:pt x="120" y="14"/>
                      <a:pt x="120" y="14"/>
                    </a:cubicBezTo>
                    <a:cubicBezTo>
                      <a:pt x="66" y="0"/>
                      <a:pt x="66" y="0"/>
                      <a:pt x="66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ïṥļídê"/>
              <p:cNvSpPr/>
              <p:nvPr/>
            </p:nvSpPr>
            <p:spPr bwMode="auto">
              <a:xfrm>
                <a:off x="10231395" y="2614551"/>
                <a:ext cx="192755" cy="48608"/>
              </a:xfrm>
              <a:custGeom>
                <a:avLst/>
                <a:gdLst>
                  <a:gd name="T0" fmla="*/ 112 w 115"/>
                  <a:gd name="T1" fmla="*/ 29 h 29"/>
                  <a:gd name="T2" fmla="*/ 115 w 115"/>
                  <a:gd name="T3" fmla="*/ 8 h 29"/>
                  <a:gd name="T4" fmla="*/ 13 w 115"/>
                  <a:gd name="T5" fmla="*/ 0 h 29"/>
                  <a:gd name="T6" fmla="*/ 0 w 115"/>
                  <a:gd name="T7" fmla="*/ 26 h 29"/>
                  <a:gd name="T8" fmla="*/ 112 w 115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9">
                    <a:moveTo>
                      <a:pt x="112" y="29"/>
                    </a:moveTo>
                    <a:lnTo>
                      <a:pt x="115" y="8"/>
                    </a:lnTo>
                    <a:lnTo>
                      <a:pt x="13" y="0"/>
                    </a:lnTo>
                    <a:lnTo>
                      <a:pt x="0" y="26"/>
                    </a:lnTo>
                    <a:lnTo>
                      <a:pt x="112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ïŝľîďè"/>
              <p:cNvSpPr/>
              <p:nvPr/>
            </p:nvSpPr>
            <p:spPr bwMode="auto">
              <a:xfrm>
                <a:off x="10243128" y="2332962"/>
                <a:ext cx="335225" cy="367071"/>
              </a:xfrm>
              <a:custGeom>
                <a:avLst/>
                <a:gdLst>
                  <a:gd name="T0" fmla="*/ 124 w 143"/>
                  <a:gd name="T1" fmla="*/ 35 h 157"/>
                  <a:gd name="T2" fmla="*/ 68 w 143"/>
                  <a:gd name="T3" fmla="*/ 6 h 157"/>
                  <a:gd name="T4" fmla="*/ 55 w 143"/>
                  <a:gd name="T5" fmla="*/ 17 h 157"/>
                  <a:gd name="T6" fmla="*/ 27 w 143"/>
                  <a:gd name="T7" fmla="*/ 15 h 157"/>
                  <a:gd name="T8" fmla="*/ 24 w 143"/>
                  <a:gd name="T9" fmla="*/ 29 h 157"/>
                  <a:gd name="T10" fmla="*/ 4 w 143"/>
                  <a:gd name="T11" fmla="*/ 59 h 157"/>
                  <a:gd name="T12" fmla="*/ 18 w 143"/>
                  <a:gd name="T13" fmla="*/ 105 h 157"/>
                  <a:gd name="T14" fmla="*/ 6 w 143"/>
                  <a:gd name="T15" fmla="*/ 122 h 157"/>
                  <a:gd name="T16" fmla="*/ 6 w 143"/>
                  <a:gd name="T17" fmla="*/ 122 h 157"/>
                  <a:gd name="T18" fmla="*/ 10 w 143"/>
                  <a:gd name="T19" fmla="*/ 157 h 157"/>
                  <a:gd name="T20" fmla="*/ 75 w 143"/>
                  <a:gd name="T21" fmla="*/ 138 h 157"/>
                  <a:gd name="T22" fmla="*/ 77 w 143"/>
                  <a:gd name="T23" fmla="*/ 121 h 157"/>
                  <a:gd name="T24" fmla="*/ 85 w 143"/>
                  <a:gd name="T25" fmla="*/ 112 h 157"/>
                  <a:gd name="T26" fmla="*/ 124 w 143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7">
                    <a:moveTo>
                      <a:pt x="124" y="35"/>
                    </a:moveTo>
                    <a:cubicBezTo>
                      <a:pt x="106" y="5"/>
                      <a:pt x="99" y="0"/>
                      <a:pt x="68" y="6"/>
                    </a:cubicBezTo>
                    <a:cubicBezTo>
                      <a:pt x="65" y="6"/>
                      <a:pt x="57" y="17"/>
                      <a:pt x="55" y="17"/>
                    </a:cubicBezTo>
                    <a:cubicBezTo>
                      <a:pt x="48" y="17"/>
                      <a:pt x="39" y="16"/>
                      <a:pt x="27" y="15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9" y="51"/>
                      <a:pt x="4" y="59"/>
                    </a:cubicBezTo>
                    <a:cubicBezTo>
                      <a:pt x="0" y="68"/>
                      <a:pt x="20" y="96"/>
                      <a:pt x="18" y="105"/>
                    </a:cubicBezTo>
                    <a:cubicBezTo>
                      <a:pt x="17" y="114"/>
                      <a:pt x="8" y="118"/>
                      <a:pt x="6" y="122"/>
                    </a:cubicBezTo>
                    <a:cubicBezTo>
                      <a:pt x="6" y="122"/>
                      <a:pt x="6" y="122"/>
                      <a:pt x="6" y="122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10" y="157"/>
                      <a:pt x="77" y="142"/>
                      <a:pt x="75" y="138"/>
                    </a:cubicBezTo>
                    <a:cubicBezTo>
                      <a:pt x="73" y="135"/>
                      <a:pt x="77" y="121"/>
                      <a:pt x="77" y="121"/>
                    </a:cubicBezTo>
                    <a:cubicBezTo>
                      <a:pt x="81" y="113"/>
                      <a:pt x="81" y="112"/>
                      <a:pt x="85" y="112"/>
                    </a:cubicBezTo>
                    <a:cubicBezTo>
                      <a:pt x="123" y="105"/>
                      <a:pt x="143" y="69"/>
                      <a:pt x="124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îsḻîḑê"/>
              <p:cNvSpPr/>
              <p:nvPr/>
            </p:nvSpPr>
            <p:spPr bwMode="auto">
              <a:xfrm>
                <a:off x="10243128" y="2470404"/>
                <a:ext cx="222925" cy="217896"/>
              </a:xfrm>
              <a:custGeom>
                <a:avLst/>
                <a:gdLst>
                  <a:gd name="T0" fmla="*/ 4 w 95"/>
                  <a:gd name="T1" fmla="*/ 0 h 93"/>
                  <a:gd name="T2" fmla="*/ 18 w 95"/>
                  <a:gd name="T3" fmla="*/ 46 h 93"/>
                  <a:gd name="T4" fmla="*/ 6 w 95"/>
                  <a:gd name="T5" fmla="*/ 63 h 93"/>
                  <a:gd name="T6" fmla="*/ 6 w 95"/>
                  <a:gd name="T7" fmla="*/ 63 h 93"/>
                  <a:gd name="T8" fmla="*/ 9 w 95"/>
                  <a:gd name="T9" fmla="*/ 89 h 93"/>
                  <a:gd name="T10" fmla="*/ 36 w 95"/>
                  <a:gd name="T11" fmla="*/ 92 h 93"/>
                  <a:gd name="T12" fmla="*/ 36 w 95"/>
                  <a:gd name="T13" fmla="*/ 92 h 93"/>
                  <a:gd name="T14" fmla="*/ 74 w 95"/>
                  <a:gd name="T15" fmla="*/ 75 h 93"/>
                  <a:gd name="T16" fmla="*/ 75 w 95"/>
                  <a:gd name="T17" fmla="*/ 65 h 93"/>
                  <a:gd name="T18" fmla="*/ 83 w 95"/>
                  <a:gd name="T19" fmla="*/ 54 h 93"/>
                  <a:gd name="T20" fmla="*/ 81 w 95"/>
                  <a:gd name="T21" fmla="*/ 46 h 93"/>
                  <a:gd name="T22" fmla="*/ 95 w 95"/>
                  <a:gd name="T23" fmla="*/ 29 h 93"/>
                  <a:gd name="T24" fmla="*/ 89 w 95"/>
                  <a:gd name="T25" fmla="*/ 24 h 93"/>
                  <a:gd name="T26" fmla="*/ 74 w 95"/>
                  <a:gd name="T27" fmla="*/ 33 h 93"/>
                  <a:gd name="T28" fmla="*/ 4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4" y="0"/>
                    </a:moveTo>
                    <a:cubicBezTo>
                      <a:pt x="0" y="9"/>
                      <a:pt x="20" y="37"/>
                      <a:pt x="18" y="46"/>
                    </a:cubicBezTo>
                    <a:cubicBezTo>
                      <a:pt x="17" y="55"/>
                      <a:pt x="8" y="59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20" y="92"/>
                      <a:pt x="31" y="93"/>
                      <a:pt x="36" y="92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44" y="90"/>
                      <a:pt x="62" y="82"/>
                      <a:pt x="74" y="75"/>
                    </a:cubicBezTo>
                    <a:cubicBezTo>
                      <a:pt x="75" y="71"/>
                      <a:pt x="75" y="65"/>
                      <a:pt x="75" y="65"/>
                    </a:cubicBezTo>
                    <a:cubicBezTo>
                      <a:pt x="78" y="63"/>
                      <a:pt x="79" y="55"/>
                      <a:pt x="83" y="54"/>
                    </a:cubicBezTo>
                    <a:cubicBezTo>
                      <a:pt x="82" y="50"/>
                      <a:pt x="82" y="48"/>
                      <a:pt x="81" y="46"/>
                    </a:cubicBezTo>
                    <a:cubicBezTo>
                      <a:pt x="81" y="44"/>
                      <a:pt x="95" y="29"/>
                      <a:pt x="95" y="29"/>
                    </a:cubicBezTo>
                    <a:cubicBezTo>
                      <a:pt x="95" y="29"/>
                      <a:pt x="89" y="29"/>
                      <a:pt x="89" y="24"/>
                    </a:cubicBezTo>
                    <a:cubicBezTo>
                      <a:pt x="84" y="27"/>
                      <a:pt x="78" y="32"/>
                      <a:pt x="74" y="33"/>
                    </a:cubicBezTo>
                    <a:cubicBezTo>
                      <a:pt x="50" y="36"/>
                      <a:pt x="18" y="3"/>
                      <a:pt x="4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ïṩḷíḑê"/>
              <p:cNvSpPr/>
              <p:nvPr/>
            </p:nvSpPr>
            <p:spPr bwMode="auto">
              <a:xfrm>
                <a:off x="10283355" y="2649750"/>
                <a:ext cx="95540" cy="67045"/>
              </a:xfrm>
              <a:custGeom>
                <a:avLst/>
                <a:gdLst>
                  <a:gd name="T0" fmla="*/ 41 w 41"/>
                  <a:gd name="T1" fmla="*/ 21 h 29"/>
                  <a:gd name="T2" fmla="*/ 33 w 41"/>
                  <a:gd name="T3" fmla="*/ 0 h 29"/>
                  <a:gd name="T4" fmla="*/ 7 w 41"/>
                  <a:gd name="T5" fmla="*/ 7 h 29"/>
                  <a:gd name="T6" fmla="*/ 0 w 41"/>
                  <a:gd name="T7" fmla="*/ 29 h 29"/>
                  <a:gd name="T8" fmla="*/ 41 w 41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9">
                    <a:moveTo>
                      <a:pt x="41" y="21"/>
                    </a:moveTo>
                    <a:cubicBezTo>
                      <a:pt x="38" y="14"/>
                      <a:pt x="36" y="7"/>
                      <a:pt x="33" y="0"/>
                    </a:cubicBezTo>
                    <a:cubicBezTo>
                      <a:pt x="24" y="3"/>
                      <a:pt x="10" y="7"/>
                      <a:pt x="7" y="7"/>
                    </a:cubicBezTo>
                    <a:cubicBezTo>
                      <a:pt x="7" y="7"/>
                      <a:pt x="0" y="29"/>
                      <a:pt x="0" y="29"/>
                    </a:cubicBezTo>
                    <a:lnTo>
                      <a:pt x="41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iṣļïďé"/>
              <p:cNvSpPr/>
              <p:nvPr/>
            </p:nvSpPr>
            <p:spPr bwMode="auto">
              <a:xfrm>
                <a:off x="10301792" y="2664834"/>
                <a:ext cx="253095" cy="764312"/>
              </a:xfrm>
              <a:custGeom>
                <a:avLst/>
                <a:gdLst>
                  <a:gd name="T0" fmla="*/ 24 w 108"/>
                  <a:gd name="T1" fmla="*/ 9 h 326"/>
                  <a:gd name="T2" fmla="*/ 50 w 108"/>
                  <a:gd name="T3" fmla="*/ 326 h 326"/>
                  <a:gd name="T4" fmla="*/ 108 w 108"/>
                  <a:gd name="T5" fmla="*/ 305 h 326"/>
                  <a:gd name="T6" fmla="*/ 84 w 108"/>
                  <a:gd name="T7" fmla="*/ 75 h 326"/>
                  <a:gd name="T8" fmla="*/ 64 w 108"/>
                  <a:gd name="T9" fmla="*/ 1 h 326"/>
                  <a:gd name="T10" fmla="*/ 60 w 108"/>
                  <a:gd name="T11" fmla="*/ 0 h 326"/>
                  <a:gd name="T12" fmla="*/ 24 w 108"/>
                  <a:gd name="T13" fmla="*/ 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24" y="9"/>
                    </a:moveTo>
                    <a:cubicBezTo>
                      <a:pt x="0" y="15"/>
                      <a:pt x="50" y="326"/>
                      <a:pt x="50" y="326"/>
                    </a:cubicBezTo>
                    <a:cubicBezTo>
                      <a:pt x="56" y="321"/>
                      <a:pt x="85" y="318"/>
                      <a:pt x="108" y="30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3" y="1"/>
                      <a:pt x="62" y="1"/>
                      <a:pt x="60" y="0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îšḷïďe"/>
              <p:cNvSpPr/>
              <p:nvPr/>
            </p:nvSpPr>
            <p:spPr bwMode="auto">
              <a:xfrm>
                <a:off x="10761050" y="2170379"/>
                <a:ext cx="144147" cy="162584"/>
              </a:xfrm>
              <a:custGeom>
                <a:avLst/>
                <a:gdLst>
                  <a:gd name="T0" fmla="*/ 22 w 61"/>
                  <a:gd name="T1" fmla="*/ 69 h 69"/>
                  <a:gd name="T2" fmla="*/ 12 w 61"/>
                  <a:gd name="T3" fmla="*/ 51 h 69"/>
                  <a:gd name="T4" fmla="*/ 10 w 61"/>
                  <a:gd name="T5" fmla="*/ 36 h 69"/>
                  <a:gd name="T6" fmla="*/ 2 w 61"/>
                  <a:gd name="T7" fmla="*/ 28 h 69"/>
                  <a:gd name="T8" fmla="*/ 7 w 61"/>
                  <a:gd name="T9" fmla="*/ 12 h 69"/>
                  <a:gd name="T10" fmla="*/ 13 w 61"/>
                  <a:gd name="T11" fmla="*/ 10 h 69"/>
                  <a:gd name="T12" fmla="*/ 18 w 61"/>
                  <a:gd name="T13" fmla="*/ 3 h 69"/>
                  <a:gd name="T14" fmla="*/ 26 w 61"/>
                  <a:gd name="T15" fmla="*/ 3 h 69"/>
                  <a:gd name="T16" fmla="*/ 35 w 61"/>
                  <a:gd name="T17" fmla="*/ 1 h 69"/>
                  <a:gd name="T18" fmla="*/ 56 w 61"/>
                  <a:gd name="T19" fmla="*/ 11 h 69"/>
                  <a:gd name="T20" fmla="*/ 58 w 61"/>
                  <a:gd name="T21" fmla="*/ 36 h 69"/>
                  <a:gd name="T22" fmla="*/ 45 w 61"/>
                  <a:gd name="T23" fmla="*/ 60 h 69"/>
                  <a:gd name="T24" fmla="*/ 22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22" y="69"/>
                    </a:moveTo>
                    <a:cubicBezTo>
                      <a:pt x="19" y="64"/>
                      <a:pt x="15" y="60"/>
                      <a:pt x="12" y="51"/>
                    </a:cubicBezTo>
                    <a:cubicBezTo>
                      <a:pt x="11" y="47"/>
                      <a:pt x="10" y="41"/>
                      <a:pt x="10" y="36"/>
                    </a:cubicBezTo>
                    <a:cubicBezTo>
                      <a:pt x="7" y="35"/>
                      <a:pt x="3" y="31"/>
                      <a:pt x="2" y="28"/>
                    </a:cubicBezTo>
                    <a:cubicBezTo>
                      <a:pt x="0" y="23"/>
                      <a:pt x="5" y="14"/>
                      <a:pt x="7" y="12"/>
                    </a:cubicBezTo>
                    <a:cubicBezTo>
                      <a:pt x="8" y="11"/>
                      <a:pt x="10" y="10"/>
                      <a:pt x="13" y="10"/>
                    </a:cubicBezTo>
                    <a:cubicBezTo>
                      <a:pt x="14" y="7"/>
                      <a:pt x="16" y="5"/>
                      <a:pt x="18" y="3"/>
                    </a:cubicBezTo>
                    <a:cubicBezTo>
                      <a:pt x="20" y="2"/>
                      <a:pt x="23" y="3"/>
                      <a:pt x="26" y="3"/>
                    </a:cubicBezTo>
                    <a:cubicBezTo>
                      <a:pt x="29" y="0"/>
                      <a:pt x="30" y="0"/>
                      <a:pt x="35" y="1"/>
                    </a:cubicBezTo>
                    <a:cubicBezTo>
                      <a:pt x="41" y="2"/>
                      <a:pt x="52" y="6"/>
                      <a:pt x="56" y="11"/>
                    </a:cubicBezTo>
                    <a:cubicBezTo>
                      <a:pt x="61" y="17"/>
                      <a:pt x="61" y="28"/>
                      <a:pt x="58" y="36"/>
                    </a:cubicBezTo>
                    <a:cubicBezTo>
                      <a:pt x="55" y="44"/>
                      <a:pt x="50" y="56"/>
                      <a:pt x="45" y="60"/>
                    </a:cubicBezTo>
                    <a:cubicBezTo>
                      <a:pt x="41" y="64"/>
                      <a:pt x="22" y="69"/>
                      <a:pt x="22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îṣlîďê"/>
              <p:cNvSpPr/>
              <p:nvPr/>
            </p:nvSpPr>
            <p:spPr bwMode="auto">
              <a:xfrm>
                <a:off x="10777811" y="2291060"/>
                <a:ext cx="103920" cy="58665"/>
              </a:xfrm>
              <a:custGeom>
                <a:avLst/>
                <a:gdLst>
                  <a:gd name="T0" fmla="*/ 1 w 44"/>
                  <a:gd name="T1" fmla="*/ 14 h 25"/>
                  <a:gd name="T2" fmla="*/ 0 w 44"/>
                  <a:gd name="T3" fmla="*/ 10 h 25"/>
                  <a:gd name="T4" fmla="*/ 3 w 44"/>
                  <a:gd name="T5" fmla="*/ 0 h 25"/>
                  <a:gd name="T6" fmla="*/ 42 w 44"/>
                  <a:gd name="T7" fmla="*/ 9 h 25"/>
                  <a:gd name="T8" fmla="*/ 38 w 44"/>
                  <a:gd name="T9" fmla="*/ 25 h 25"/>
                  <a:gd name="T10" fmla="*/ 1 w 44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5">
                    <a:moveTo>
                      <a:pt x="1" y="14"/>
                    </a:moveTo>
                    <a:cubicBezTo>
                      <a:pt x="1" y="13"/>
                      <a:pt x="0" y="10"/>
                      <a:pt x="0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4" y="10"/>
                      <a:pt x="42" y="9"/>
                    </a:cubicBezTo>
                    <a:cubicBezTo>
                      <a:pt x="41" y="9"/>
                      <a:pt x="38" y="25"/>
                      <a:pt x="38" y="25"/>
                    </a:cubicBez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ïs1idé"/>
              <p:cNvSpPr/>
              <p:nvPr/>
            </p:nvSpPr>
            <p:spPr bwMode="auto">
              <a:xfrm>
                <a:off x="10399007" y="2309496"/>
                <a:ext cx="476019" cy="553120"/>
              </a:xfrm>
              <a:custGeom>
                <a:avLst/>
                <a:gdLst>
                  <a:gd name="T0" fmla="*/ 0 w 203"/>
                  <a:gd name="T1" fmla="*/ 236 h 236"/>
                  <a:gd name="T2" fmla="*/ 203 w 203"/>
                  <a:gd name="T3" fmla="*/ 10 h 236"/>
                  <a:gd name="T4" fmla="*/ 160 w 203"/>
                  <a:gd name="T5" fmla="*/ 0 h 236"/>
                  <a:gd name="T6" fmla="*/ 9 w 203"/>
                  <a:gd name="T7" fmla="*/ 162 h 236"/>
                  <a:gd name="T8" fmla="*/ 0 w 203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6">
                    <a:moveTo>
                      <a:pt x="0" y="236"/>
                    </a:moveTo>
                    <a:cubicBezTo>
                      <a:pt x="56" y="222"/>
                      <a:pt x="183" y="165"/>
                      <a:pt x="203" y="10"/>
                    </a:cubicBezTo>
                    <a:cubicBezTo>
                      <a:pt x="188" y="9"/>
                      <a:pt x="175" y="3"/>
                      <a:pt x="160" y="0"/>
                    </a:cubicBezTo>
                    <a:cubicBezTo>
                      <a:pt x="137" y="114"/>
                      <a:pt x="72" y="170"/>
                      <a:pt x="9" y="162"/>
                    </a:cubicBezTo>
                    <a:lnTo>
                      <a:pt x="0" y="23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îśļïḓè"/>
              <p:cNvSpPr/>
              <p:nvPr/>
            </p:nvSpPr>
            <p:spPr bwMode="auto">
              <a:xfrm>
                <a:off x="10328610" y="2658130"/>
                <a:ext cx="108948" cy="452553"/>
              </a:xfrm>
              <a:custGeom>
                <a:avLst/>
                <a:gdLst>
                  <a:gd name="T0" fmla="*/ 13 w 47"/>
                  <a:gd name="T1" fmla="*/ 12 h 193"/>
                  <a:gd name="T2" fmla="*/ 20 w 47"/>
                  <a:gd name="T3" fmla="*/ 193 h 193"/>
                  <a:gd name="T4" fmla="*/ 37 w 47"/>
                  <a:gd name="T5" fmla="*/ 69 h 193"/>
                  <a:gd name="T6" fmla="*/ 16 w 47"/>
                  <a:gd name="T7" fmla="*/ 64 h 193"/>
                  <a:gd name="T8" fmla="*/ 47 w 47"/>
                  <a:gd name="T9" fmla="*/ 53 h 193"/>
                  <a:gd name="T10" fmla="*/ 38 w 47"/>
                  <a:gd name="T11" fmla="*/ 0 h 193"/>
                  <a:gd name="T12" fmla="*/ 1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13" y="12"/>
                    </a:moveTo>
                    <a:cubicBezTo>
                      <a:pt x="0" y="18"/>
                      <a:pt x="7" y="102"/>
                      <a:pt x="20" y="193"/>
                    </a:cubicBezTo>
                    <a:cubicBezTo>
                      <a:pt x="20" y="193"/>
                      <a:pt x="37" y="69"/>
                      <a:pt x="37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1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íṡḻîḍè"/>
              <p:cNvSpPr/>
              <p:nvPr/>
            </p:nvSpPr>
            <p:spPr bwMode="auto">
              <a:xfrm>
                <a:off x="9834155" y="2177083"/>
                <a:ext cx="142471" cy="172641"/>
              </a:xfrm>
              <a:custGeom>
                <a:avLst/>
                <a:gdLst>
                  <a:gd name="T0" fmla="*/ 59 w 61"/>
                  <a:gd name="T1" fmla="*/ 36 h 73"/>
                  <a:gd name="T2" fmla="*/ 55 w 61"/>
                  <a:gd name="T3" fmla="*/ 33 h 73"/>
                  <a:gd name="T4" fmla="*/ 55 w 61"/>
                  <a:gd name="T5" fmla="*/ 22 h 73"/>
                  <a:gd name="T6" fmla="*/ 51 w 61"/>
                  <a:gd name="T7" fmla="*/ 15 h 73"/>
                  <a:gd name="T8" fmla="*/ 36 w 61"/>
                  <a:gd name="T9" fmla="*/ 5 h 73"/>
                  <a:gd name="T10" fmla="*/ 9 w 61"/>
                  <a:gd name="T11" fmla="*/ 15 h 73"/>
                  <a:gd name="T12" fmla="*/ 9 w 61"/>
                  <a:gd name="T13" fmla="*/ 15 h 73"/>
                  <a:gd name="T14" fmla="*/ 8 w 61"/>
                  <a:gd name="T15" fmla="*/ 17 h 73"/>
                  <a:gd name="T16" fmla="*/ 1 w 61"/>
                  <a:gd name="T17" fmla="*/ 46 h 73"/>
                  <a:gd name="T18" fmla="*/ 5 w 61"/>
                  <a:gd name="T19" fmla="*/ 72 h 73"/>
                  <a:gd name="T20" fmla="*/ 37 w 61"/>
                  <a:gd name="T21" fmla="*/ 66 h 73"/>
                  <a:gd name="T22" fmla="*/ 45 w 61"/>
                  <a:gd name="T23" fmla="*/ 51 h 73"/>
                  <a:gd name="T24" fmla="*/ 56 w 61"/>
                  <a:gd name="T25" fmla="*/ 47 h 73"/>
                  <a:gd name="T26" fmla="*/ 59 w 61"/>
                  <a:gd name="T27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3">
                    <a:moveTo>
                      <a:pt x="59" y="36"/>
                    </a:moveTo>
                    <a:cubicBezTo>
                      <a:pt x="59" y="35"/>
                      <a:pt x="57" y="34"/>
                      <a:pt x="55" y="33"/>
                    </a:cubicBezTo>
                    <a:cubicBezTo>
                      <a:pt x="56" y="29"/>
                      <a:pt x="57" y="25"/>
                      <a:pt x="55" y="22"/>
                    </a:cubicBezTo>
                    <a:cubicBezTo>
                      <a:pt x="54" y="19"/>
                      <a:pt x="53" y="17"/>
                      <a:pt x="51" y="15"/>
                    </a:cubicBezTo>
                    <a:cubicBezTo>
                      <a:pt x="49" y="10"/>
                      <a:pt x="45" y="8"/>
                      <a:pt x="36" y="5"/>
                    </a:cubicBezTo>
                    <a:cubicBezTo>
                      <a:pt x="23" y="0"/>
                      <a:pt x="9" y="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7" y="21"/>
                      <a:pt x="0" y="36"/>
                      <a:pt x="1" y="46"/>
                    </a:cubicBezTo>
                    <a:cubicBezTo>
                      <a:pt x="1" y="55"/>
                      <a:pt x="4" y="66"/>
                      <a:pt x="5" y="72"/>
                    </a:cubicBezTo>
                    <a:cubicBezTo>
                      <a:pt x="5" y="72"/>
                      <a:pt x="37" y="73"/>
                      <a:pt x="37" y="66"/>
                    </a:cubicBezTo>
                    <a:cubicBezTo>
                      <a:pt x="38" y="60"/>
                      <a:pt x="41" y="55"/>
                      <a:pt x="45" y="51"/>
                    </a:cubicBezTo>
                    <a:cubicBezTo>
                      <a:pt x="50" y="50"/>
                      <a:pt x="54" y="48"/>
                      <a:pt x="56" y="47"/>
                    </a:cubicBezTo>
                    <a:cubicBezTo>
                      <a:pt x="61" y="43"/>
                      <a:pt x="61" y="40"/>
                      <a:pt x="59" y="36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íşḷîdê"/>
              <p:cNvSpPr/>
              <p:nvPr/>
            </p:nvSpPr>
            <p:spPr bwMode="auto">
              <a:xfrm>
                <a:off x="9835830" y="2326258"/>
                <a:ext cx="92187" cy="48608"/>
              </a:xfrm>
              <a:custGeom>
                <a:avLst/>
                <a:gdLst>
                  <a:gd name="T0" fmla="*/ 55 w 55"/>
                  <a:gd name="T1" fmla="*/ 28 h 29"/>
                  <a:gd name="T2" fmla="*/ 55 w 55"/>
                  <a:gd name="T3" fmla="*/ 0 h 29"/>
                  <a:gd name="T4" fmla="*/ 0 w 55"/>
                  <a:gd name="T5" fmla="*/ 4 h 29"/>
                  <a:gd name="T6" fmla="*/ 3 w 55"/>
                  <a:gd name="T7" fmla="*/ 29 h 29"/>
                  <a:gd name="T8" fmla="*/ 55 w 55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9">
                    <a:moveTo>
                      <a:pt x="55" y="28"/>
                    </a:moveTo>
                    <a:lnTo>
                      <a:pt x="55" y="0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îšlîdê"/>
              <p:cNvSpPr/>
              <p:nvPr/>
            </p:nvSpPr>
            <p:spPr bwMode="auto">
              <a:xfrm>
                <a:off x="9834155" y="2334639"/>
                <a:ext cx="407298" cy="963771"/>
              </a:xfrm>
              <a:custGeom>
                <a:avLst/>
                <a:gdLst>
                  <a:gd name="T0" fmla="*/ 174 w 174"/>
                  <a:gd name="T1" fmla="*/ 133 h 411"/>
                  <a:gd name="T2" fmla="*/ 41 w 174"/>
                  <a:gd name="T3" fmla="*/ 0 h 411"/>
                  <a:gd name="T4" fmla="*/ 0 w 174"/>
                  <a:gd name="T5" fmla="*/ 3 h 411"/>
                  <a:gd name="T6" fmla="*/ 118 w 174"/>
                  <a:gd name="T7" fmla="*/ 210 h 411"/>
                  <a:gd name="T8" fmla="*/ 75 w 174"/>
                  <a:gd name="T9" fmla="*/ 407 h 411"/>
                  <a:gd name="T10" fmla="*/ 116 w 174"/>
                  <a:gd name="T11" fmla="*/ 411 h 411"/>
                  <a:gd name="T12" fmla="*/ 174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174" y="133"/>
                    </a:moveTo>
                    <a:cubicBezTo>
                      <a:pt x="130" y="125"/>
                      <a:pt x="68" y="169"/>
                      <a:pt x="4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177"/>
                      <a:pt x="53" y="179"/>
                      <a:pt x="118" y="210"/>
                    </a:cubicBezTo>
                    <a:cubicBezTo>
                      <a:pt x="75" y="407"/>
                      <a:pt x="75" y="407"/>
                      <a:pt x="75" y="407"/>
                    </a:cubicBezTo>
                    <a:cubicBezTo>
                      <a:pt x="116" y="411"/>
                      <a:pt x="116" y="411"/>
                      <a:pt x="116" y="411"/>
                    </a:cubicBezTo>
                    <a:lnTo>
                      <a:pt x="174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îsļïḍè"/>
              <p:cNvSpPr/>
              <p:nvPr/>
            </p:nvSpPr>
            <p:spPr bwMode="auto">
              <a:xfrm>
                <a:off x="10142561" y="2638016"/>
                <a:ext cx="100567" cy="420707"/>
              </a:xfrm>
              <a:custGeom>
                <a:avLst/>
                <a:gdLst>
                  <a:gd name="T0" fmla="*/ 48 w 60"/>
                  <a:gd name="T1" fmla="*/ 0 h 251"/>
                  <a:gd name="T2" fmla="*/ 48 w 60"/>
                  <a:gd name="T3" fmla="*/ 0 h 251"/>
                  <a:gd name="T4" fmla="*/ 0 w 60"/>
                  <a:gd name="T5" fmla="*/ 65 h 251"/>
                  <a:gd name="T6" fmla="*/ 32 w 60"/>
                  <a:gd name="T7" fmla="*/ 77 h 251"/>
                  <a:gd name="T8" fmla="*/ 7 w 60"/>
                  <a:gd name="T9" fmla="*/ 81 h 251"/>
                  <a:gd name="T10" fmla="*/ 9 w 60"/>
                  <a:gd name="T11" fmla="*/ 251 h 251"/>
                  <a:gd name="T12" fmla="*/ 60 w 60"/>
                  <a:gd name="T13" fmla="*/ 4 h 251"/>
                  <a:gd name="T14" fmla="*/ 48 w 60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1">
                    <a:moveTo>
                      <a:pt x="48" y="0"/>
                    </a:moveTo>
                    <a:lnTo>
                      <a:pt x="48" y="0"/>
                    </a:lnTo>
                    <a:lnTo>
                      <a:pt x="0" y="65"/>
                    </a:lnTo>
                    <a:lnTo>
                      <a:pt x="32" y="77"/>
                    </a:lnTo>
                    <a:lnTo>
                      <a:pt x="7" y="81"/>
                    </a:lnTo>
                    <a:lnTo>
                      <a:pt x="9" y="251"/>
                    </a:lnTo>
                    <a:lnTo>
                      <a:pt x="60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ïşļïḋé"/>
              <p:cNvSpPr/>
              <p:nvPr/>
            </p:nvSpPr>
            <p:spPr bwMode="auto">
              <a:xfrm>
                <a:off x="10228043" y="2644721"/>
                <a:ext cx="36875" cy="72074"/>
              </a:xfrm>
              <a:custGeom>
                <a:avLst/>
                <a:gdLst>
                  <a:gd name="T0" fmla="*/ 16 w 16"/>
                  <a:gd name="T1" fmla="*/ 5 h 31"/>
                  <a:gd name="T2" fmla="*/ 14 w 16"/>
                  <a:gd name="T3" fmla="*/ 0 h 31"/>
                  <a:gd name="T4" fmla="*/ 0 w 16"/>
                  <a:gd name="T5" fmla="*/ 15 h 31"/>
                  <a:gd name="T6" fmla="*/ 13 w 16"/>
                  <a:gd name="T7" fmla="*/ 30 h 31"/>
                  <a:gd name="T8" fmla="*/ 16 w 16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1">
                    <a:moveTo>
                      <a:pt x="16" y="5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0" y="15"/>
                      <a:pt x="0" y="15"/>
                    </a:cubicBezTo>
                    <a:cubicBezTo>
                      <a:pt x="0" y="15"/>
                      <a:pt x="12" y="31"/>
                      <a:pt x="13" y="30"/>
                    </a:cubicBez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iṣlîḑè"/>
              <p:cNvSpPr/>
              <p:nvPr/>
            </p:nvSpPr>
            <p:spPr bwMode="auto">
              <a:xfrm>
                <a:off x="10160998" y="2711766"/>
                <a:ext cx="122357" cy="586643"/>
              </a:xfrm>
              <a:custGeom>
                <a:avLst/>
                <a:gdLst>
                  <a:gd name="T0" fmla="*/ 73 w 73"/>
                  <a:gd name="T1" fmla="*/ 2 h 350"/>
                  <a:gd name="T2" fmla="*/ 55 w 73"/>
                  <a:gd name="T3" fmla="*/ 0 h 350"/>
                  <a:gd name="T4" fmla="*/ 0 w 73"/>
                  <a:gd name="T5" fmla="*/ 290 h 350"/>
                  <a:gd name="T6" fmla="*/ 19 w 73"/>
                  <a:gd name="T7" fmla="*/ 350 h 350"/>
                  <a:gd name="T8" fmla="*/ 61 w 73"/>
                  <a:gd name="T9" fmla="*/ 291 h 350"/>
                  <a:gd name="T10" fmla="*/ 73 w 73"/>
                  <a:gd name="T11" fmla="*/ 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50">
                    <a:moveTo>
                      <a:pt x="73" y="2"/>
                    </a:moveTo>
                    <a:lnTo>
                      <a:pt x="55" y="0"/>
                    </a:lnTo>
                    <a:lnTo>
                      <a:pt x="0" y="290"/>
                    </a:lnTo>
                    <a:lnTo>
                      <a:pt x="19" y="350"/>
                    </a:lnTo>
                    <a:lnTo>
                      <a:pt x="61" y="291"/>
                    </a:lnTo>
                    <a:lnTo>
                      <a:pt x="73" y="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íšlïḋê"/>
              <p:cNvSpPr/>
              <p:nvPr/>
            </p:nvSpPr>
            <p:spPr bwMode="auto">
              <a:xfrm>
                <a:off x="10251509" y="2651425"/>
                <a:ext cx="68722" cy="72074"/>
              </a:xfrm>
              <a:custGeom>
                <a:avLst/>
                <a:gdLst>
                  <a:gd name="T0" fmla="*/ 30 w 30"/>
                  <a:gd name="T1" fmla="*/ 8 h 31"/>
                  <a:gd name="T2" fmla="*/ 1 w 30"/>
                  <a:gd name="T3" fmla="*/ 0 h 31"/>
                  <a:gd name="T4" fmla="*/ 0 w 30"/>
                  <a:gd name="T5" fmla="*/ 28 h 31"/>
                  <a:gd name="T6" fmla="*/ 14 w 30"/>
                  <a:gd name="T7" fmla="*/ 31 h 31"/>
                  <a:gd name="T8" fmla="*/ 30 w 30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8"/>
                    </a:moveTo>
                    <a:cubicBezTo>
                      <a:pt x="28" y="7"/>
                      <a:pt x="1" y="0"/>
                      <a:pt x="1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31"/>
                      <a:pt x="14" y="31"/>
                      <a:pt x="14" y="31"/>
                    </a:cubicBezTo>
                    <a:lnTo>
                      <a:pt x="30" y="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i$1iḍe"/>
              <p:cNvSpPr/>
              <p:nvPr/>
            </p:nvSpPr>
            <p:spPr bwMode="auto">
              <a:xfrm>
                <a:off x="10223015" y="2614551"/>
                <a:ext cx="41904" cy="102244"/>
              </a:xfrm>
              <a:custGeom>
                <a:avLst/>
                <a:gdLst>
                  <a:gd name="T0" fmla="*/ 25 w 25"/>
                  <a:gd name="T1" fmla="*/ 23 h 61"/>
                  <a:gd name="T2" fmla="*/ 0 w 25"/>
                  <a:gd name="T3" fmla="*/ 61 h 61"/>
                  <a:gd name="T4" fmla="*/ 0 w 25"/>
                  <a:gd name="T5" fmla="*/ 9 h 61"/>
                  <a:gd name="T6" fmla="*/ 18 w 25"/>
                  <a:gd name="T7" fmla="*/ 0 h 61"/>
                  <a:gd name="T8" fmla="*/ 25 w 25"/>
                  <a:gd name="T9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61">
                    <a:moveTo>
                      <a:pt x="25" y="23"/>
                    </a:moveTo>
                    <a:lnTo>
                      <a:pt x="0" y="61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íş1îḍé"/>
              <p:cNvSpPr/>
              <p:nvPr/>
            </p:nvSpPr>
            <p:spPr bwMode="auto">
              <a:xfrm>
                <a:off x="10300117" y="2627960"/>
                <a:ext cx="145823" cy="115653"/>
              </a:xfrm>
              <a:custGeom>
                <a:avLst/>
                <a:gdLst>
                  <a:gd name="T0" fmla="*/ 87 w 87"/>
                  <a:gd name="T1" fmla="*/ 22 h 69"/>
                  <a:gd name="T2" fmla="*/ 74 w 87"/>
                  <a:gd name="T3" fmla="*/ 0 h 69"/>
                  <a:gd name="T4" fmla="*/ 0 w 87"/>
                  <a:gd name="T5" fmla="*/ 22 h 69"/>
                  <a:gd name="T6" fmla="*/ 18 w 87"/>
                  <a:gd name="T7" fmla="*/ 69 h 69"/>
                  <a:gd name="T8" fmla="*/ 87 w 87"/>
                  <a:gd name="T9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69">
                    <a:moveTo>
                      <a:pt x="87" y="22"/>
                    </a:moveTo>
                    <a:lnTo>
                      <a:pt x="74" y="0"/>
                    </a:lnTo>
                    <a:lnTo>
                      <a:pt x="0" y="22"/>
                    </a:lnTo>
                    <a:lnTo>
                      <a:pt x="18" y="69"/>
                    </a:lnTo>
                    <a:lnTo>
                      <a:pt x="87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îṩḻíďè"/>
              <p:cNvSpPr/>
              <p:nvPr/>
            </p:nvSpPr>
            <p:spPr bwMode="auto">
              <a:xfrm>
                <a:off x="10393979" y="2321230"/>
                <a:ext cx="164260" cy="293322"/>
              </a:xfrm>
              <a:custGeom>
                <a:avLst/>
                <a:gdLst>
                  <a:gd name="T0" fmla="*/ 0 w 70"/>
                  <a:gd name="T1" fmla="*/ 17 h 125"/>
                  <a:gd name="T2" fmla="*/ 7 w 70"/>
                  <a:gd name="T3" fmla="*/ 10 h 125"/>
                  <a:gd name="T4" fmla="*/ 69 w 70"/>
                  <a:gd name="T5" fmla="*/ 56 h 125"/>
                  <a:gd name="T6" fmla="*/ 57 w 70"/>
                  <a:gd name="T7" fmla="*/ 105 h 125"/>
                  <a:gd name="T8" fmla="*/ 17 w 70"/>
                  <a:gd name="T9" fmla="*/ 125 h 125"/>
                  <a:gd name="T10" fmla="*/ 18 w 70"/>
                  <a:gd name="T11" fmla="*/ 109 h 125"/>
                  <a:gd name="T12" fmla="*/ 31 w 70"/>
                  <a:gd name="T13" fmla="*/ 96 h 125"/>
                  <a:gd name="T14" fmla="*/ 44 w 70"/>
                  <a:gd name="T15" fmla="*/ 92 h 125"/>
                  <a:gd name="T16" fmla="*/ 49 w 70"/>
                  <a:gd name="T17" fmla="*/ 79 h 125"/>
                  <a:gd name="T18" fmla="*/ 39 w 70"/>
                  <a:gd name="T19" fmla="*/ 74 h 125"/>
                  <a:gd name="T20" fmla="*/ 24 w 70"/>
                  <a:gd name="T21" fmla="*/ 83 h 125"/>
                  <a:gd name="T22" fmla="*/ 19 w 70"/>
                  <a:gd name="T23" fmla="*/ 80 h 125"/>
                  <a:gd name="T24" fmla="*/ 39 w 70"/>
                  <a:gd name="T25" fmla="*/ 20 h 125"/>
                  <a:gd name="T26" fmla="*/ 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0" y="17"/>
                    </a:moveTo>
                    <a:cubicBezTo>
                      <a:pt x="0" y="14"/>
                      <a:pt x="3" y="12"/>
                      <a:pt x="7" y="10"/>
                    </a:cubicBezTo>
                    <a:cubicBezTo>
                      <a:pt x="32" y="0"/>
                      <a:pt x="67" y="31"/>
                      <a:pt x="69" y="56"/>
                    </a:cubicBezTo>
                    <a:cubicBezTo>
                      <a:pt x="70" y="73"/>
                      <a:pt x="69" y="96"/>
                      <a:pt x="57" y="105"/>
                    </a:cubicBezTo>
                    <a:cubicBezTo>
                      <a:pt x="44" y="114"/>
                      <a:pt x="17" y="125"/>
                      <a:pt x="17" y="125"/>
                    </a:cubicBezTo>
                    <a:cubicBezTo>
                      <a:pt x="17" y="125"/>
                      <a:pt x="18" y="110"/>
                      <a:pt x="18" y="109"/>
                    </a:cubicBezTo>
                    <a:cubicBezTo>
                      <a:pt x="19" y="107"/>
                      <a:pt x="31" y="96"/>
                      <a:pt x="31" y="96"/>
                    </a:cubicBezTo>
                    <a:cubicBezTo>
                      <a:pt x="31" y="96"/>
                      <a:pt x="37" y="97"/>
                      <a:pt x="44" y="92"/>
                    </a:cubicBezTo>
                    <a:cubicBezTo>
                      <a:pt x="50" y="88"/>
                      <a:pt x="52" y="85"/>
                      <a:pt x="49" y="79"/>
                    </a:cubicBezTo>
                    <a:cubicBezTo>
                      <a:pt x="46" y="74"/>
                      <a:pt x="43" y="74"/>
                      <a:pt x="39" y="74"/>
                    </a:cubicBezTo>
                    <a:cubicBezTo>
                      <a:pt x="35" y="75"/>
                      <a:pt x="24" y="84"/>
                      <a:pt x="24" y="83"/>
                    </a:cubicBezTo>
                    <a:cubicBezTo>
                      <a:pt x="23" y="82"/>
                      <a:pt x="19" y="80"/>
                      <a:pt x="19" y="80"/>
                    </a:cubicBezTo>
                    <a:cubicBezTo>
                      <a:pt x="34" y="70"/>
                      <a:pt x="62" y="34"/>
                      <a:pt x="39" y="20"/>
                    </a:cubicBezTo>
                    <a:cubicBezTo>
                      <a:pt x="17" y="6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ïṩļiḑè"/>
              <p:cNvSpPr/>
              <p:nvPr/>
            </p:nvSpPr>
            <p:spPr bwMode="auto">
              <a:xfrm>
                <a:off x="10735908" y="2217310"/>
                <a:ext cx="170964" cy="115653"/>
              </a:xfrm>
              <a:custGeom>
                <a:avLst/>
                <a:gdLst>
                  <a:gd name="T0" fmla="*/ 65 w 73"/>
                  <a:gd name="T1" fmla="*/ 25 h 49"/>
                  <a:gd name="T2" fmla="*/ 57 w 73"/>
                  <a:gd name="T3" fmla="*/ 9 h 49"/>
                  <a:gd name="T4" fmla="*/ 56 w 73"/>
                  <a:gd name="T5" fmla="*/ 9 h 49"/>
                  <a:gd name="T6" fmla="*/ 56 w 73"/>
                  <a:gd name="T7" fmla="*/ 9 h 49"/>
                  <a:gd name="T8" fmla="*/ 32 w 73"/>
                  <a:gd name="T9" fmla="*/ 12 h 49"/>
                  <a:gd name="T10" fmla="*/ 11 w 73"/>
                  <a:gd name="T11" fmla="*/ 24 h 49"/>
                  <a:gd name="T12" fmla="*/ 11 w 73"/>
                  <a:gd name="T13" fmla="*/ 24 h 49"/>
                  <a:gd name="T14" fmla="*/ 11 w 73"/>
                  <a:gd name="T15" fmla="*/ 24 h 49"/>
                  <a:gd name="T16" fmla="*/ 13 w 73"/>
                  <a:gd name="T17" fmla="*/ 47 h 49"/>
                  <a:gd name="T18" fmla="*/ 6 w 73"/>
                  <a:gd name="T19" fmla="*/ 49 h 49"/>
                  <a:gd name="T20" fmla="*/ 4 w 73"/>
                  <a:gd name="T21" fmla="*/ 22 h 49"/>
                  <a:gd name="T22" fmla="*/ 4 w 73"/>
                  <a:gd name="T23" fmla="*/ 22 h 49"/>
                  <a:gd name="T24" fmla="*/ 5 w 73"/>
                  <a:gd name="T25" fmla="*/ 20 h 49"/>
                  <a:gd name="T26" fmla="*/ 30 w 73"/>
                  <a:gd name="T27" fmla="*/ 5 h 49"/>
                  <a:gd name="T28" fmla="*/ 58 w 73"/>
                  <a:gd name="T29" fmla="*/ 2 h 49"/>
                  <a:gd name="T30" fmla="*/ 58 w 73"/>
                  <a:gd name="T31" fmla="*/ 2 h 49"/>
                  <a:gd name="T32" fmla="*/ 61 w 73"/>
                  <a:gd name="T33" fmla="*/ 3 h 49"/>
                  <a:gd name="T34" fmla="*/ 73 w 73"/>
                  <a:gd name="T35" fmla="*/ 24 h 49"/>
                  <a:gd name="T36" fmla="*/ 65 w 73"/>
                  <a:gd name="T37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49">
                    <a:moveTo>
                      <a:pt x="65" y="25"/>
                    </a:moveTo>
                    <a:cubicBezTo>
                      <a:pt x="65" y="25"/>
                      <a:pt x="63" y="14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0" y="7"/>
                      <a:pt x="45" y="8"/>
                      <a:pt x="32" y="12"/>
                    </a:cubicBezTo>
                    <a:cubicBezTo>
                      <a:pt x="20" y="16"/>
                      <a:pt x="14" y="19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7" y="34"/>
                      <a:pt x="13" y="46"/>
                      <a:pt x="13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0" y="35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0"/>
                      <a:pt x="5" y="20"/>
                    </a:cubicBezTo>
                    <a:cubicBezTo>
                      <a:pt x="9" y="13"/>
                      <a:pt x="16" y="9"/>
                      <a:pt x="30" y="5"/>
                    </a:cubicBezTo>
                    <a:cubicBezTo>
                      <a:pt x="44" y="0"/>
                      <a:pt x="51" y="0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2"/>
                      <a:pt x="60" y="3"/>
                      <a:pt x="61" y="3"/>
                    </a:cubicBezTo>
                    <a:cubicBezTo>
                      <a:pt x="70" y="9"/>
                      <a:pt x="73" y="23"/>
                      <a:pt x="73" y="24"/>
                    </a:cubicBezTo>
                    <a:lnTo>
                      <a:pt x="65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ïsľïḋè"/>
              <p:cNvSpPr/>
              <p:nvPr/>
            </p:nvSpPr>
            <p:spPr bwMode="auto">
              <a:xfrm>
                <a:off x="10596790" y="2197197"/>
                <a:ext cx="591672" cy="519598"/>
              </a:xfrm>
              <a:custGeom>
                <a:avLst/>
                <a:gdLst>
                  <a:gd name="T0" fmla="*/ 0 w 353"/>
                  <a:gd name="T1" fmla="*/ 105 h 310"/>
                  <a:gd name="T2" fmla="*/ 275 w 353"/>
                  <a:gd name="T3" fmla="*/ 0 h 310"/>
                  <a:gd name="T4" fmla="*/ 353 w 353"/>
                  <a:gd name="T5" fmla="*/ 205 h 310"/>
                  <a:gd name="T6" fmla="*/ 79 w 353"/>
                  <a:gd name="T7" fmla="*/ 310 h 310"/>
                  <a:gd name="T8" fmla="*/ 0 w 353"/>
                  <a:gd name="T9" fmla="*/ 10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10">
                    <a:moveTo>
                      <a:pt x="0" y="105"/>
                    </a:moveTo>
                    <a:lnTo>
                      <a:pt x="275" y="0"/>
                    </a:lnTo>
                    <a:lnTo>
                      <a:pt x="353" y="205"/>
                    </a:lnTo>
                    <a:lnTo>
                      <a:pt x="79" y="31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îŝḻîḓe"/>
              <p:cNvSpPr/>
              <p:nvPr/>
            </p:nvSpPr>
            <p:spPr bwMode="auto">
              <a:xfrm>
                <a:off x="10588410" y="2188816"/>
                <a:ext cx="527979" cy="321816"/>
              </a:xfrm>
              <a:custGeom>
                <a:avLst/>
                <a:gdLst>
                  <a:gd name="T0" fmla="*/ 0 w 225"/>
                  <a:gd name="T1" fmla="*/ 77 h 137"/>
                  <a:gd name="T2" fmla="*/ 22 w 225"/>
                  <a:gd name="T3" fmla="*/ 137 h 137"/>
                  <a:gd name="T4" fmla="*/ 128 w 225"/>
                  <a:gd name="T5" fmla="*/ 130 h 137"/>
                  <a:gd name="T6" fmla="*/ 149 w 225"/>
                  <a:gd name="T7" fmla="*/ 122 h 137"/>
                  <a:gd name="T8" fmla="*/ 225 w 225"/>
                  <a:gd name="T9" fmla="*/ 49 h 137"/>
                  <a:gd name="T10" fmla="*/ 203 w 225"/>
                  <a:gd name="T11" fmla="*/ 0 h 137"/>
                  <a:gd name="T12" fmla="*/ 0 w 225"/>
                  <a:gd name="T13" fmla="*/ 7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37">
                    <a:moveTo>
                      <a:pt x="0" y="77"/>
                    </a:moveTo>
                    <a:cubicBezTo>
                      <a:pt x="22" y="137"/>
                      <a:pt x="22" y="137"/>
                      <a:pt x="22" y="137"/>
                    </a:cubicBezTo>
                    <a:cubicBezTo>
                      <a:pt x="128" y="130"/>
                      <a:pt x="128" y="130"/>
                      <a:pt x="128" y="130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225" y="49"/>
                      <a:pt x="225" y="49"/>
                      <a:pt x="225" y="49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37" y="22"/>
                      <a:pt x="66" y="51"/>
                      <a:pt x="0" y="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îṡḷiḋé"/>
            <p:cNvGrpSpPr/>
            <p:nvPr/>
          </p:nvGrpSpPr>
          <p:grpSpPr>
            <a:xfrm>
              <a:off x="6455092" y="3246449"/>
              <a:ext cx="1139763" cy="2448816"/>
              <a:chOff x="6455092" y="3246449"/>
              <a:chExt cx="1139763" cy="2448816"/>
            </a:xfrm>
          </p:grpSpPr>
          <p:sp>
            <p:nvSpPr>
              <p:cNvPr id="54" name="íŝľíḓè"/>
              <p:cNvSpPr/>
              <p:nvPr/>
            </p:nvSpPr>
            <p:spPr bwMode="auto">
              <a:xfrm>
                <a:off x="6513755" y="4473371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4 w 461"/>
                  <a:gd name="T3" fmla="*/ 108 h 521"/>
                  <a:gd name="T4" fmla="*/ 330 w 461"/>
                  <a:gd name="T5" fmla="*/ 266 h 521"/>
                  <a:gd name="T6" fmla="*/ 397 w 461"/>
                  <a:gd name="T7" fmla="*/ 293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8 h 521"/>
                  <a:gd name="T16" fmla="*/ 203 w 461"/>
                  <a:gd name="T17" fmla="*/ 110 h 521"/>
                  <a:gd name="T18" fmla="*/ 87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7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4" y="37"/>
                      <a:pt x="461" y="0"/>
                      <a:pt x="414" y="108"/>
                    </a:cubicBezTo>
                    <a:cubicBezTo>
                      <a:pt x="385" y="178"/>
                      <a:pt x="359" y="215"/>
                      <a:pt x="330" y="266"/>
                    </a:cubicBezTo>
                    <a:cubicBezTo>
                      <a:pt x="348" y="273"/>
                      <a:pt x="401" y="291"/>
                      <a:pt x="397" y="293"/>
                    </a:cubicBezTo>
                    <a:cubicBezTo>
                      <a:pt x="389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8"/>
                    </a:cubicBezTo>
                    <a:cubicBezTo>
                      <a:pt x="282" y="93"/>
                      <a:pt x="210" y="110"/>
                      <a:pt x="203" y="110"/>
                    </a:cubicBezTo>
                    <a:cubicBezTo>
                      <a:pt x="198" y="109"/>
                      <a:pt x="156" y="224"/>
                      <a:pt x="87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7" y="440"/>
                    </a:cubicBezTo>
                    <a:cubicBezTo>
                      <a:pt x="85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íṣlîḓe"/>
              <p:cNvSpPr/>
              <p:nvPr/>
            </p:nvSpPr>
            <p:spPr bwMode="auto">
              <a:xfrm>
                <a:off x="6786964" y="4525330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3 h 35"/>
                  <a:gd name="T4" fmla="*/ 142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9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8" y="11"/>
                      <a:pt x="57" y="16"/>
                      <a:pt x="88" y="13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9"/>
                      <a:pt x="0" y="29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îšḻïdê"/>
              <p:cNvSpPr/>
              <p:nvPr/>
            </p:nvSpPr>
            <p:spPr bwMode="auto">
              <a:xfrm>
                <a:off x="6765174" y="3880024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10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0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íşḷîḍè"/>
              <p:cNvSpPr/>
              <p:nvPr/>
            </p:nvSpPr>
            <p:spPr bwMode="auto">
              <a:xfrm>
                <a:off x="6800373" y="3868290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ïṩḷïďé"/>
              <p:cNvSpPr/>
              <p:nvPr/>
            </p:nvSpPr>
            <p:spPr bwMode="auto">
              <a:xfrm>
                <a:off x="6646170" y="3586702"/>
                <a:ext cx="335225" cy="370424"/>
              </a:xfrm>
              <a:custGeom>
                <a:avLst/>
                <a:gdLst>
                  <a:gd name="T0" fmla="*/ 20 w 143"/>
                  <a:gd name="T1" fmla="*/ 35 h 158"/>
                  <a:gd name="T2" fmla="*/ 76 w 143"/>
                  <a:gd name="T3" fmla="*/ 6 h 158"/>
                  <a:gd name="T4" fmla="*/ 89 w 143"/>
                  <a:gd name="T5" fmla="*/ 17 h 158"/>
                  <a:gd name="T6" fmla="*/ 116 w 143"/>
                  <a:gd name="T7" fmla="*/ 16 h 158"/>
                  <a:gd name="T8" fmla="*/ 119 w 143"/>
                  <a:gd name="T9" fmla="*/ 30 h 158"/>
                  <a:gd name="T10" fmla="*/ 139 w 143"/>
                  <a:gd name="T11" fmla="*/ 60 h 158"/>
                  <a:gd name="T12" fmla="*/ 125 w 143"/>
                  <a:gd name="T13" fmla="*/ 105 h 158"/>
                  <a:gd name="T14" fmla="*/ 138 w 143"/>
                  <a:gd name="T15" fmla="*/ 122 h 158"/>
                  <a:gd name="T16" fmla="*/ 138 w 143"/>
                  <a:gd name="T17" fmla="*/ 122 h 158"/>
                  <a:gd name="T18" fmla="*/ 134 w 143"/>
                  <a:gd name="T19" fmla="*/ 158 h 158"/>
                  <a:gd name="T20" fmla="*/ 69 w 143"/>
                  <a:gd name="T21" fmla="*/ 138 h 158"/>
                  <a:gd name="T22" fmla="*/ 66 w 143"/>
                  <a:gd name="T23" fmla="*/ 121 h 158"/>
                  <a:gd name="T24" fmla="*/ 58 w 143"/>
                  <a:gd name="T25" fmla="*/ 112 h 158"/>
                  <a:gd name="T26" fmla="*/ 20 w 143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8">
                    <a:moveTo>
                      <a:pt x="20" y="35"/>
                    </a:moveTo>
                    <a:cubicBezTo>
                      <a:pt x="37" y="6"/>
                      <a:pt x="44" y="0"/>
                      <a:pt x="76" y="6"/>
                    </a:cubicBezTo>
                    <a:cubicBezTo>
                      <a:pt x="78" y="6"/>
                      <a:pt x="86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30"/>
                      <a:pt x="135" y="51"/>
                      <a:pt x="139" y="60"/>
                    </a:cubicBezTo>
                    <a:cubicBezTo>
                      <a:pt x="143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0" y="135"/>
                      <a:pt x="66" y="121"/>
                      <a:pt x="66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îsḷîde"/>
              <p:cNvSpPr/>
              <p:nvPr/>
            </p:nvSpPr>
            <p:spPr bwMode="auto">
              <a:xfrm>
                <a:off x="6760146" y="3727496"/>
                <a:ext cx="221248" cy="217896"/>
              </a:xfrm>
              <a:custGeom>
                <a:avLst/>
                <a:gdLst>
                  <a:gd name="T0" fmla="*/ 90 w 94"/>
                  <a:gd name="T1" fmla="*/ 0 h 93"/>
                  <a:gd name="T2" fmla="*/ 76 w 94"/>
                  <a:gd name="T3" fmla="*/ 45 h 93"/>
                  <a:gd name="T4" fmla="*/ 89 w 94"/>
                  <a:gd name="T5" fmla="*/ 62 h 93"/>
                  <a:gd name="T6" fmla="*/ 89 w 94"/>
                  <a:gd name="T7" fmla="*/ 62 h 93"/>
                  <a:gd name="T8" fmla="*/ 86 w 94"/>
                  <a:gd name="T9" fmla="*/ 88 h 93"/>
                  <a:gd name="T10" fmla="*/ 58 w 94"/>
                  <a:gd name="T11" fmla="*/ 91 h 93"/>
                  <a:gd name="T12" fmla="*/ 58 w 94"/>
                  <a:gd name="T13" fmla="*/ 91 h 93"/>
                  <a:gd name="T14" fmla="*/ 20 w 94"/>
                  <a:gd name="T15" fmla="*/ 75 h 93"/>
                  <a:gd name="T16" fmla="*/ 19 w 94"/>
                  <a:gd name="T17" fmla="*/ 64 h 93"/>
                  <a:gd name="T18" fmla="*/ 11 w 94"/>
                  <a:gd name="T19" fmla="*/ 53 h 93"/>
                  <a:gd name="T20" fmla="*/ 13 w 94"/>
                  <a:gd name="T21" fmla="*/ 45 h 93"/>
                  <a:gd name="T22" fmla="*/ 0 w 94"/>
                  <a:gd name="T23" fmla="*/ 28 h 93"/>
                  <a:gd name="T24" fmla="*/ 6 w 94"/>
                  <a:gd name="T25" fmla="*/ 23 h 93"/>
                  <a:gd name="T26" fmla="*/ 20 w 94"/>
                  <a:gd name="T27" fmla="*/ 32 h 93"/>
                  <a:gd name="T28" fmla="*/ 90 w 94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3">
                    <a:moveTo>
                      <a:pt x="90" y="0"/>
                    </a:moveTo>
                    <a:cubicBezTo>
                      <a:pt x="94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8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0" y="89"/>
                      <a:pt x="32" y="81"/>
                      <a:pt x="20" y="75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8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7"/>
                      <a:pt x="16" y="32"/>
                      <a:pt x="20" y="32"/>
                    </a:cubicBezTo>
                    <a:cubicBezTo>
                      <a:pt x="44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ïṡḷíḑê"/>
              <p:cNvSpPr/>
              <p:nvPr/>
            </p:nvSpPr>
            <p:spPr bwMode="auto">
              <a:xfrm>
                <a:off x="6845628" y="3903489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8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8" y="0"/>
                    </a:cubicBezTo>
                    <a:cubicBezTo>
                      <a:pt x="17" y="3"/>
                      <a:pt x="31" y="8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islíḋè"/>
              <p:cNvSpPr/>
              <p:nvPr/>
            </p:nvSpPr>
            <p:spPr bwMode="auto">
              <a:xfrm>
                <a:off x="6669635" y="3921926"/>
                <a:ext cx="254771" cy="764312"/>
              </a:xfrm>
              <a:custGeom>
                <a:avLst/>
                <a:gdLst>
                  <a:gd name="T0" fmla="*/ 84 w 109"/>
                  <a:gd name="T1" fmla="*/ 8 h 326"/>
                  <a:gd name="T2" fmla="*/ 58 w 109"/>
                  <a:gd name="T3" fmla="*/ 326 h 326"/>
                  <a:gd name="T4" fmla="*/ 0 w 109"/>
                  <a:gd name="T5" fmla="*/ 304 h 326"/>
                  <a:gd name="T6" fmla="*/ 24 w 109"/>
                  <a:gd name="T7" fmla="*/ 74 h 326"/>
                  <a:gd name="T8" fmla="*/ 45 w 109"/>
                  <a:gd name="T9" fmla="*/ 0 h 326"/>
                  <a:gd name="T10" fmla="*/ 48 w 109"/>
                  <a:gd name="T11" fmla="*/ 0 h 326"/>
                  <a:gd name="T12" fmla="*/ 84 w 109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326">
                    <a:moveTo>
                      <a:pt x="84" y="8"/>
                    </a:moveTo>
                    <a:cubicBezTo>
                      <a:pt x="109" y="14"/>
                      <a:pt x="58" y="326"/>
                      <a:pt x="58" y="326"/>
                    </a:cubicBezTo>
                    <a:cubicBezTo>
                      <a:pt x="53" y="320"/>
                      <a:pt x="23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0"/>
                      <a:pt x="48" y="0"/>
                    </a:cubicBezTo>
                    <a:lnTo>
                      <a:pt x="84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íšḷiḋê"/>
              <p:cNvSpPr/>
              <p:nvPr/>
            </p:nvSpPr>
            <p:spPr bwMode="auto">
              <a:xfrm>
                <a:off x="6455092" y="3246449"/>
                <a:ext cx="144147" cy="162584"/>
              </a:xfrm>
              <a:custGeom>
                <a:avLst/>
                <a:gdLst>
                  <a:gd name="T0" fmla="*/ 39 w 61"/>
                  <a:gd name="T1" fmla="*/ 69 h 69"/>
                  <a:gd name="T2" fmla="*/ 49 w 61"/>
                  <a:gd name="T3" fmla="*/ 51 h 69"/>
                  <a:gd name="T4" fmla="*/ 51 w 61"/>
                  <a:gd name="T5" fmla="*/ 36 h 69"/>
                  <a:gd name="T6" fmla="*/ 59 w 61"/>
                  <a:gd name="T7" fmla="*/ 28 h 69"/>
                  <a:gd name="T8" fmla="*/ 54 w 61"/>
                  <a:gd name="T9" fmla="*/ 11 h 69"/>
                  <a:gd name="T10" fmla="*/ 48 w 61"/>
                  <a:gd name="T11" fmla="*/ 10 h 69"/>
                  <a:gd name="T12" fmla="*/ 43 w 61"/>
                  <a:gd name="T13" fmla="*/ 3 h 69"/>
                  <a:gd name="T14" fmla="*/ 35 w 61"/>
                  <a:gd name="T15" fmla="*/ 3 h 69"/>
                  <a:gd name="T16" fmla="*/ 26 w 61"/>
                  <a:gd name="T17" fmla="*/ 1 h 69"/>
                  <a:gd name="T18" fmla="*/ 5 w 61"/>
                  <a:gd name="T19" fmla="*/ 11 h 69"/>
                  <a:gd name="T20" fmla="*/ 3 w 61"/>
                  <a:gd name="T21" fmla="*/ 36 h 69"/>
                  <a:gd name="T22" fmla="*/ 16 w 61"/>
                  <a:gd name="T23" fmla="*/ 60 h 69"/>
                  <a:gd name="T24" fmla="*/ 39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39" y="69"/>
                    </a:moveTo>
                    <a:cubicBezTo>
                      <a:pt x="42" y="64"/>
                      <a:pt x="46" y="60"/>
                      <a:pt x="49" y="51"/>
                    </a:cubicBezTo>
                    <a:cubicBezTo>
                      <a:pt x="50" y="47"/>
                      <a:pt x="51" y="41"/>
                      <a:pt x="51" y="36"/>
                    </a:cubicBezTo>
                    <a:cubicBezTo>
                      <a:pt x="54" y="35"/>
                      <a:pt x="58" y="31"/>
                      <a:pt x="59" y="28"/>
                    </a:cubicBezTo>
                    <a:cubicBezTo>
                      <a:pt x="61" y="23"/>
                      <a:pt x="56" y="14"/>
                      <a:pt x="54" y="11"/>
                    </a:cubicBezTo>
                    <a:cubicBezTo>
                      <a:pt x="53" y="11"/>
                      <a:pt x="51" y="10"/>
                      <a:pt x="48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1" y="2"/>
                      <a:pt x="38" y="3"/>
                      <a:pt x="35" y="3"/>
                    </a:cubicBezTo>
                    <a:cubicBezTo>
                      <a:pt x="32" y="0"/>
                      <a:pt x="31" y="0"/>
                      <a:pt x="26" y="1"/>
                    </a:cubicBezTo>
                    <a:cubicBezTo>
                      <a:pt x="20" y="2"/>
                      <a:pt x="9" y="6"/>
                      <a:pt x="5" y="11"/>
                    </a:cubicBezTo>
                    <a:cubicBezTo>
                      <a:pt x="0" y="17"/>
                      <a:pt x="0" y="28"/>
                      <a:pt x="3" y="36"/>
                    </a:cubicBezTo>
                    <a:cubicBezTo>
                      <a:pt x="6" y="44"/>
                      <a:pt x="11" y="56"/>
                      <a:pt x="16" y="60"/>
                    </a:cubicBezTo>
                    <a:cubicBezTo>
                      <a:pt x="20" y="64"/>
                      <a:pt x="39" y="69"/>
                      <a:pt x="39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îŝľiḑe"/>
              <p:cNvSpPr/>
              <p:nvPr/>
            </p:nvSpPr>
            <p:spPr bwMode="auto">
              <a:xfrm>
                <a:off x="6478557" y="3350369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8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îṣḷîdé"/>
              <p:cNvSpPr/>
              <p:nvPr/>
            </p:nvSpPr>
            <p:spPr bwMode="auto">
              <a:xfrm>
                <a:off x="6788639" y="3913546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0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íšḷïďé"/>
              <p:cNvSpPr/>
              <p:nvPr/>
            </p:nvSpPr>
            <p:spPr bwMode="auto">
              <a:xfrm>
                <a:off x="7294828" y="4451581"/>
                <a:ext cx="127385" cy="145823"/>
              </a:xfrm>
              <a:custGeom>
                <a:avLst/>
                <a:gdLst>
                  <a:gd name="T0" fmla="*/ 19 w 54"/>
                  <a:gd name="T1" fmla="*/ 0 h 62"/>
                  <a:gd name="T2" fmla="*/ 11 w 54"/>
                  <a:gd name="T3" fmla="*/ 17 h 62"/>
                  <a:gd name="T4" fmla="*/ 9 w 54"/>
                  <a:gd name="T5" fmla="*/ 29 h 62"/>
                  <a:gd name="T6" fmla="*/ 2 w 54"/>
                  <a:gd name="T7" fmla="*/ 37 h 62"/>
                  <a:gd name="T8" fmla="*/ 7 w 54"/>
                  <a:gd name="T9" fmla="*/ 51 h 62"/>
                  <a:gd name="T10" fmla="*/ 12 w 54"/>
                  <a:gd name="T11" fmla="*/ 52 h 62"/>
                  <a:gd name="T12" fmla="*/ 16 w 54"/>
                  <a:gd name="T13" fmla="*/ 58 h 62"/>
                  <a:gd name="T14" fmla="*/ 24 w 54"/>
                  <a:gd name="T15" fmla="*/ 58 h 62"/>
                  <a:gd name="T16" fmla="*/ 31 w 54"/>
                  <a:gd name="T17" fmla="*/ 61 h 62"/>
                  <a:gd name="T18" fmla="*/ 50 w 54"/>
                  <a:gd name="T19" fmla="*/ 52 h 62"/>
                  <a:gd name="T20" fmla="*/ 51 w 54"/>
                  <a:gd name="T21" fmla="*/ 30 h 62"/>
                  <a:gd name="T22" fmla="*/ 40 w 54"/>
                  <a:gd name="T23" fmla="*/ 9 h 62"/>
                  <a:gd name="T24" fmla="*/ 19 w 54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62">
                    <a:moveTo>
                      <a:pt x="19" y="0"/>
                    </a:moveTo>
                    <a:cubicBezTo>
                      <a:pt x="17" y="5"/>
                      <a:pt x="14" y="9"/>
                      <a:pt x="11" y="17"/>
                    </a:cubicBezTo>
                    <a:cubicBezTo>
                      <a:pt x="10" y="20"/>
                      <a:pt x="9" y="25"/>
                      <a:pt x="9" y="29"/>
                    </a:cubicBezTo>
                    <a:cubicBezTo>
                      <a:pt x="7" y="31"/>
                      <a:pt x="3" y="34"/>
                      <a:pt x="2" y="37"/>
                    </a:cubicBezTo>
                    <a:cubicBezTo>
                      <a:pt x="0" y="41"/>
                      <a:pt x="5" y="49"/>
                      <a:pt x="7" y="51"/>
                    </a:cubicBezTo>
                    <a:cubicBezTo>
                      <a:pt x="8" y="52"/>
                      <a:pt x="10" y="52"/>
                      <a:pt x="12" y="52"/>
                    </a:cubicBezTo>
                    <a:cubicBezTo>
                      <a:pt x="13" y="55"/>
                      <a:pt x="15" y="57"/>
                      <a:pt x="16" y="58"/>
                    </a:cubicBezTo>
                    <a:cubicBezTo>
                      <a:pt x="18" y="59"/>
                      <a:pt x="21" y="59"/>
                      <a:pt x="24" y="58"/>
                    </a:cubicBezTo>
                    <a:cubicBezTo>
                      <a:pt x="26" y="62"/>
                      <a:pt x="27" y="61"/>
                      <a:pt x="31" y="61"/>
                    </a:cubicBezTo>
                    <a:cubicBezTo>
                      <a:pt x="36" y="60"/>
                      <a:pt x="46" y="56"/>
                      <a:pt x="50" y="52"/>
                    </a:cubicBezTo>
                    <a:cubicBezTo>
                      <a:pt x="54" y="46"/>
                      <a:pt x="54" y="37"/>
                      <a:pt x="51" y="30"/>
                    </a:cubicBezTo>
                    <a:cubicBezTo>
                      <a:pt x="49" y="23"/>
                      <a:pt x="45" y="12"/>
                      <a:pt x="40" y="9"/>
                    </a:cubicBezTo>
                    <a:cubicBezTo>
                      <a:pt x="36" y="5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iSlïḍe"/>
              <p:cNvSpPr/>
              <p:nvPr/>
            </p:nvSpPr>
            <p:spPr bwMode="auto">
              <a:xfrm>
                <a:off x="7311590" y="4444876"/>
                <a:ext cx="88835" cy="51960"/>
              </a:xfrm>
              <a:custGeom>
                <a:avLst/>
                <a:gdLst>
                  <a:gd name="T0" fmla="*/ 1 w 38"/>
                  <a:gd name="T1" fmla="*/ 10 h 22"/>
                  <a:gd name="T2" fmla="*/ 0 w 38"/>
                  <a:gd name="T3" fmla="*/ 13 h 22"/>
                  <a:gd name="T4" fmla="*/ 2 w 38"/>
                  <a:gd name="T5" fmla="*/ 22 h 22"/>
                  <a:gd name="T6" fmla="*/ 37 w 38"/>
                  <a:gd name="T7" fmla="*/ 14 h 22"/>
                  <a:gd name="T8" fmla="*/ 33 w 38"/>
                  <a:gd name="T9" fmla="*/ 0 h 22"/>
                  <a:gd name="T10" fmla="*/ 1 w 38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2">
                    <a:moveTo>
                      <a:pt x="1" y="10"/>
                    </a:moveTo>
                    <a:cubicBezTo>
                      <a:pt x="1" y="11"/>
                      <a:pt x="0" y="13"/>
                      <a:pt x="0" y="1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8" y="14"/>
                      <a:pt x="37" y="14"/>
                    </a:cubicBezTo>
                    <a:cubicBezTo>
                      <a:pt x="36" y="15"/>
                      <a:pt x="33" y="0"/>
                      <a:pt x="33" y="0"/>
                    </a:cubicBez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iṥ1íḑe"/>
              <p:cNvSpPr/>
              <p:nvPr/>
            </p:nvSpPr>
            <p:spPr bwMode="auto">
              <a:xfrm>
                <a:off x="6983070" y="3891756"/>
                <a:ext cx="417355" cy="660392"/>
              </a:xfrm>
              <a:custGeom>
                <a:avLst/>
                <a:gdLst>
                  <a:gd name="T0" fmla="*/ 0 w 178"/>
                  <a:gd name="T1" fmla="*/ 4 h 282"/>
                  <a:gd name="T2" fmla="*/ 42 w 178"/>
                  <a:gd name="T3" fmla="*/ 4 h 282"/>
                  <a:gd name="T4" fmla="*/ 178 w 178"/>
                  <a:gd name="T5" fmla="*/ 246 h 282"/>
                  <a:gd name="T6" fmla="*/ 140 w 178"/>
                  <a:gd name="T7" fmla="*/ 252 h 282"/>
                  <a:gd name="T8" fmla="*/ 56 w 178"/>
                  <a:gd name="T9" fmla="*/ 81 h 282"/>
                  <a:gd name="T10" fmla="*/ 100 w 178"/>
                  <a:gd name="T11" fmla="*/ 278 h 282"/>
                  <a:gd name="T12" fmla="*/ 58 w 178"/>
                  <a:gd name="T13" fmla="*/ 282 h 282"/>
                  <a:gd name="T14" fmla="*/ 0 w 178"/>
                  <a:gd name="T15" fmla="*/ 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282">
                    <a:moveTo>
                      <a:pt x="0" y="4"/>
                    </a:moveTo>
                    <a:cubicBezTo>
                      <a:pt x="9" y="3"/>
                      <a:pt x="34" y="0"/>
                      <a:pt x="42" y="4"/>
                    </a:cubicBezTo>
                    <a:cubicBezTo>
                      <a:pt x="117" y="46"/>
                      <a:pt x="160" y="181"/>
                      <a:pt x="178" y="246"/>
                    </a:cubicBezTo>
                    <a:cubicBezTo>
                      <a:pt x="140" y="252"/>
                      <a:pt x="140" y="252"/>
                      <a:pt x="140" y="252"/>
                    </a:cubicBezTo>
                    <a:cubicBezTo>
                      <a:pt x="121" y="213"/>
                      <a:pt x="98" y="113"/>
                      <a:pt x="56" y="81"/>
                    </a:cubicBezTo>
                    <a:cubicBezTo>
                      <a:pt x="100" y="278"/>
                      <a:pt x="100" y="278"/>
                      <a:pt x="100" y="278"/>
                    </a:cubicBezTo>
                    <a:cubicBezTo>
                      <a:pt x="58" y="282"/>
                      <a:pt x="58" y="282"/>
                      <a:pt x="58" y="28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ïṩḻïḋè"/>
              <p:cNvSpPr/>
              <p:nvPr/>
            </p:nvSpPr>
            <p:spPr bwMode="auto">
              <a:xfrm>
                <a:off x="6981394" y="3891756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3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3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îšḷîḓê"/>
              <p:cNvSpPr/>
              <p:nvPr/>
            </p:nvSpPr>
            <p:spPr bwMode="auto">
              <a:xfrm>
                <a:off x="6961281" y="3898461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iŝ1îďè"/>
              <p:cNvSpPr/>
              <p:nvPr/>
            </p:nvSpPr>
            <p:spPr bwMode="auto">
              <a:xfrm>
                <a:off x="6941167" y="3967182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18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18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îṩḻide"/>
              <p:cNvSpPr/>
              <p:nvPr/>
            </p:nvSpPr>
            <p:spPr bwMode="auto">
              <a:xfrm>
                <a:off x="6905968" y="3908517"/>
                <a:ext cx="67045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îṣlide"/>
              <p:cNvSpPr/>
              <p:nvPr/>
            </p:nvSpPr>
            <p:spPr bwMode="auto">
              <a:xfrm>
                <a:off x="6959604" y="3868290"/>
                <a:ext cx="45256" cy="102244"/>
              </a:xfrm>
              <a:custGeom>
                <a:avLst/>
                <a:gdLst>
                  <a:gd name="T0" fmla="*/ 0 w 27"/>
                  <a:gd name="T1" fmla="*/ 25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5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iś1îḑé"/>
              <p:cNvSpPr/>
              <p:nvPr/>
            </p:nvSpPr>
            <p:spPr bwMode="auto">
              <a:xfrm>
                <a:off x="6781935" y="3881699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îṥḷîde"/>
              <p:cNvSpPr/>
              <p:nvPr/>
            </p:nvSpPr>
            <p:spPr bwMode="auto">
              <a:xfrm>
                <a:off x="6666283" y="3574969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1 w 70"/>
                  <a:gd name="T5" fmla="*/ 56 h 125"/>
                  <a:gd name="T6" fmla="*/ 14 w 70"/>
                  <a:gd name="T7" fmla="*/ 105 h 125"/>
                  <a:gd name="T8" fmla="*/ 53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1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8" y="0"/>
                      <a:pt x="3" y="31"/>
                      <a:pt x="1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3" y="125"/>
                      <a:pt x="53" y="125"/>
                    </a:cubicBezTo>
                    <a:cubicBezTo>
                      <a:pt x="53" y="125"/>
                      <a:pt x="53" y="110"/>
                      <a:pt x="52" y="109"/>
                    </a:cubicBezTo>
                    <a:cubicBezTo>
                      <a:pt x="52" y="108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8" y="85"/>
                      <a:pt x="21" y="79"/>
                    </a:cubicBezTo>
                    <a:cubicBezTo>
                      <a:pt x="24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ïṩlíḓé"/>
              <p:cNvSpPr/>
              <p:nvPr/>
            </p:nvSpPr>
            <p:spPr bwMode="auto">
              <a:xfrm>
                <a:off x="6483585" y="3363778"/>
                <a:ext cx="300026" cy="814596"/>
              </a:xfrm>
              <a:custGeom>
                <a:avLst/>
                <a:gdLst>
                  <a:gd name="T0" fmla="*/ 100 w 128"/>
                  <a:gd name="T1" fmla="*/ 347 h 347"/>
                  <a:gd name="T2" fmla="*/ 0 w 128"/>
                  <a:gd name="T3" fmla="*/ 10 h 347"/>
                  <a:gd name="T4" fmla="*/ 43 w 128"/>
                  <a:gd name="T5" fmla="*/ 0 h 347"/>
                  <a:gd name="T6" fmla="*/ 128 w 128"/>
                  <a:gd name="T7" fmla="*/ 257 h 347"/>
                  <a:gd name="T8" fmla="*/ 100 w 128"/>
                  <a:gd name="T9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47">
                    <a:moveTo>
                      <a:pt x="100" y="347"/>
                    </a:moveTo>
                    <a:cubicBezTo>
                      <a:pt x="64" y="297"/>
                      <a:pt x="30" y="166"/>
                      <a:pt x="0" y="10"/>
                    </a:cubicBezTo>
                    <a:cubicBezTo>
                      <a:pt x="15" y="9"/>
                      <a:pt x="28" y="3"/>
                      <a:pt x="43" y="0"/>
                    </a:cubicBezTo>
                    <a:cubicBezTo>
                      <a:pt x="66" y="114"/>
                      <a:pt x="81" y="202"/>
                      <a:pt x="128" y="257"/>
                    </a:cubicBezTo>
                    <a:lnTo>
                      <a:pt x="100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îṣľiḓè"/>
            <p:cNvGrpSpPr/>
            <p:nvPr/>
          </p:nvGrpSpPr>
          <p:grpSpPr>
            <a:xfrm>
              <a:off x="6622704" y="321615"/>
              <a:ext cx="3030429" cy="3246650"/>
              <a:chOff x="6622704" y="321615"/>
              <a:chExt cx="3030429" cy="3246650"/>
            </a:xfrm>
          </p:grpSpPr>
          <p:sp>
            <p:nvSpPr>
              <p:cNvPr id="46" name="iṡļîḓe"/>
              <p:cNvSpPr/>
              <p:nvPr/>
            </p:nvSpPr>
            <p:spPr bwMode="auto">
              <a:xfrm>
                <a:off x="6622704" y="1050729"/>
                <a:ext cx="1382802" cy="1091156"/>
              </a:xfrm>
              <a:custGeom>
                <a:avLst/>
                <a:gdLst>
                  <a:gd name="T0" fmla="*/ 825 w 825"/>
                  <a:gd name="T1" fmla="*/ 0 h 651"/>
                  <a:gd name="T2" fmla="*/ 4 w 825"/>
                  <a:gd name="T3" fmla="*/ 99 h 651"/>
                  <a:gd name="T4" fmla="*/ 291 w 825"/>
                  <a:gd name="T5" fmla="*/ 328 h 651"/>
                  <a:gd name="T6" fmla="*/ 0 w 825"/>
                  <a:gd name="T7" fmla="*/ 651 h 651"/>
                  <a:gd name="T8" fmla="*/ 787 w 825"/>
                  <a:gd name="T9" fmla="*/ 544 h 651"/>
                  <a:gd name="T10" fmla="*/ 825 w 825"/>
                  <a:gd name="T11" fmla="*/ 0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5" h="651">
                    <a:moveTo>
                      <a:pt x="825" y="0"/>
                    </a:moveTo>
                    <a:lnTo>
                      <a:pt x="4" y="99"/>
                    </a:lnTo>
                    <a:lnTo>
                      <a:pt x="291" y="328"/>
                    </a:lnTo>
                    <a:lnTo>
                      <a:pt x="0" y="651"/>
                    </a:lnTo>
                    <a:lnTo>
                      <a:pt x="787" y="544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işľîḋé"/>
              <p:cNvSpPr/>
              <p:nvPr/>
            </p:nvSpPr>
            <p:spPr bwMode="auto">
              <a:xfrm>
                <a:off x="9596145" y="358490"/>
                <a:ext cx="45256" cy="320977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iṥḻîḍè"/>
              <p:cNvSpPr/>
              <p:nvPr/>
            </p:nvSpPr>
            <p:spPr bwMode="auto">
              <a:xfrm>
                <a:off x="9619611" y="358490"/>
                <a:ext cx="21790" cy="32097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ïṡlîdè"/>
              <p:cNvSpPr/>
              <p:nvPr/>
            </p:nvSpPr>
            <p:spPr bwMode="auto">
              <a:xfrm>
                <a:off x="7388691" y="723884"/>
                <a:ext cx="628546" cy="1238655"/>
              </a:xfrm>
              <a:custGeom>
                <a:avLst/>
                <a:gdLst>
                  <a:gd name="T0" fmla="*/ 375 w 375"/>
                  <a:gd name="T1" fmla="*/ 90 h 739"/>
                  <a:gd name="T2" fmla="*/ 46 w 375"/>
                  <a:gd name="T3" fmla="*/ 0 h 739"/>
                  <a:gd name="T4" fmla="*/ 0 w 375"/>
                  <a:gd name="T5" fmla="*/ 572 h 739"/>
                  <a:gd name="T6" fmla="*/ 330 w 375"/>
                  <a:gd name="T7" fmla="*/ 739 h 739"/>
                  <a:gd name="T8" fmla="*/ 375 w 375"/>
                  <a:gd name="T9" fmla="*/ 9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739">
                    <a:moveTo>
                      <a:pt x="375" y="90"/>
                    </a:moveTo>
                    <a:lnTo>
                      <a:pt x="46" y="0"/>
                    </a:lnTo>
                    <a:lnTo>
                      <a:pt x="0" y="572"/>
                    </a:lnTo>
                    <a:lnTo>
                      <a:pt x="330" y="739"/>
                    </a:lnTo>
                    <a:lnTo>
                      <a:pt x="375" y="9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ïSlïḋé"/>
              <p:cNvSpPr/>
              <p:nvPr/>
            </p:nvSpPr>
            <p:spPr bwMode="auto">
              <a:xfrm>
                <a:off x="7388691" y="371899"/>
                <a:ext cx="2219186" cy="1304023"/>
              </a:xfrm>
              <a:custGeom>
                <a:avLst/>
                <a:gdLst>
                  <a:gd name="T0" fmla="*/ 1317 w 1324"/>
                  <a:gd name="T1" fmla="*/ 0 h 778"/>
                  <a:gd name="T2" fmla="*/ 1324 w 1324"/>
                  <a:gd name="T3" fmla="*/ 616 h 778"/>
                  <a:gd name="T4" fmla="*/ 0 w 1324"/>
                  <a:gd name="T5" fmla="*/ 778 h 778"/>
                  <a:gd name="T6" fmla="*/ 46 w 1324"/>
                  <a:gd name="T7" fmla="*/ 206 h 778"/>
                  <a:gd name="T8" fmla="*/ 1317 w 1324"/>
                  <a:gd name="T9" fmla="*/ 0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4" h="778">
                    <a:moveTo>
                      <a:pt x="1317" y="0"/>
                    </a:moveTo>
                    <a:lnTo>
                      <a:pt x="1324" y="616"/>
                    </a:lnTo>
                    <a:lnTo>
                      <a:pt x="0" y="778"/>
                    </a:lnTo>
                    <a:lnTo>
                      <a:pt x="46" y="206"/>
                    </a:lnTo>
                    <a:lnTo>
                      <a:pt x="1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ï$ḻîdé"/>
              <p:cNvSpPr/>
              <p:nvPr/>
            </p:nvSpPr>
            <p:spPr bwMode="auto">
              <a:xfrm>
                <a:off x="9587764" y="321615"/>
                <a:ext cx="65369" cy="6034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îśļiḑé"/>
              <p:cNvSpPr/>
              <p:nvPr/>
            </p:nvSpPr>
            <p:spPr bwMode="auto">
              <a:xfrm>
                <a:off x="9587764" y="321615"/>
                <a:ext cx="60340" cy="41904"/>
              </a:xfrm>
              <a:custGeom>
                <a:avLst/>
                <a:gdLst>
                  <a:gd name="T0" fmla="*/ 14 w 26"/>
                  <a:gd name="T1" fmla="*/ 0 h 18"/>
                  <a:gd name="T2" fmla="*/ 26 w 26"/>
                  <a:gd name="T3" fmla="*/ 7 h 18"/>
                  <a:gd name="T4" fmla="*/ 15 w 26"/>
                  <a:gd name="T5" fmla="*/ 16 h 18"/>
                  <a:gd name="T6" fmla="*/ 0 w 26"/>
                  <a:gd name="T7" fmla="*/ 10 h 18"/>
                  <a:gd name="T8" fmla="*/ 14 w 2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14" y="0"/>
                    </a:moveTo>
                    <a:cubicBezTo>
                      <a:pt x="19" y="0"/>
                      <a:pt x="24" y="3"/>
                      <a:pt x="26" y="7"/>
                    </a:cubicBezTo>
                    <a:cubicBezTo>
                      <a:pt x="25" y="11"/>
                      <a:pt x="21" y="15"/>
                      <a:pt x="15" y="16"/>
                    </a:cubicBezTo>
                    <a:cubicBezTo>
                      <a:pt x="8" y="18"/>
                      <a:pt x="2" y="15"/>
                      <a:pt x="0" y="10"/>
                    </a:cubicBezTo>
                    <a:cubicBezTo>
                      <a:pt x="1" y="4"/>
                      <a:pt x="7" y="0"/>
                      <a:pt x="14" y="0"/>
                    </a:cubicBez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iSliḍé"/>
              <p:cNvSpPr txBox="1"/>
              <p:nvPr/>
            </p:nvSpPr>
            <p:spPr>
              <a:xfrm rot="21287148">
                <a:off x="7482923" y="805177"/>
                <a:ext cx="2031326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</a:rPr>
                  <a:t>年度计划事项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iśḻïḍè"/>
            <p:cNvSpPr/>
            <p:nvPr/>
          </p:nvSpPr>
          <p:spPr bwMode="auto">
            <a:xfrm>
              <a:off x="9599497" y="1868677"/>
              <a:ext cx="119005" cy="142471"/>
            </a:xfrm>
            <a:custGeom>
              <a:avLst/>
              <a:gdLst>
                <a:gd name="T0" fmla="*/ 43 w 51"/>
                <a:gd name="T1" fmla="*/ 15 h 61"/>
                <a:gd name="T2" fmla="*/ 16 w 51"/>
                <a:gd name="T3" fmla="*/ 5 h 61"/>
                <a:gd name="T4" fmla="*/ 1 w 51"/>
                <a:gd name="T5" fmla="*/ 24 h 61"/>
                <a:gd name="T6" fmla="*/ 20 w 51"/>
                <a:gd name="T7" fmla="*/ 50 h 61"/>
                <a:gd name="T8" fmla="*/ 45 w 51"/>
                <a:gd name="T9" fmla="*/ 49 h 61"/>
                <a:gd name="T10" fmla="*/ 43 w 51"/>
                <a:gd name="T11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61">
                  <a:moveTo>
                    <a:pt x="43" y="15"/>
                  </a:moveTo>
                  <a:cubicBezTo>
                    <a:pt x="42" y="6"/>
                    <a:pt x="30" y="0"/>
                    <a:pt x="16" y="5"/>
                  </a:cubicBezTo>
                  <a:cubicBezTo>
                    <a:pt x="3" y="9"/>
                    <a:pt x="0" y="13"/>
                    <a:pt x="1" y="24"/>
                  </a:cubicBezTo>
                  <a:cubicBezTo>
                    <a:pt x="2" y="35"/>
                    <a:pt x="11" y="46"/>
                    <a:pt x="20" y="50"/>
                  </a:cubicBezTo>
                  <a:cubicBezTo>
                    <a:pt x="30" y="54"/>
                    <a:pt x="41" y="61"/>
                    <a:pt x="45" y="49"/>
                  </a:cubicBezTo>
                  <a:cubicBezTo>
                    <a:pt x="51" y="32"/>
                    <a:pt x="44" y="24"/>
                    <a:pt x="43" y="15"/>
                  </a:cubicBezTo>
                  <a:close/>
                </a:path>
              </a:pathLst>
            </a:custGeom>
            <a:solidFill>
              <a:srgbClr val="E0A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ïṡ1iḋé"/>
            <p:cNvGrpSpPr/>
            <p:nvPr/>
          </p:nvGrpSpPr>
          <p:grpSpPr>
            <a:xfrm>
              <a:off x="1381710" y="1520085"/>
              <a:ext cx="4219548" cy="3912229"/>
              <a:chOff x="1049320" y="1785230"/>
              <a:chExt cx="4552030" cy="4220494"/>
            </a:xfrm>
          </p:grpSpPr>
          <p:grpSp>
            <p:nvGrpSpPr>
              <p:cNvPr id="19" name="işḷiďè"/>
              <p:cNvGrpSpPr/>
              <p:nvPr/>
            </p:nvGrpSpPr>
            <p:grpSpPr>
              <a:xfrm>
                <a:off x="1087914" y="2856654"/>
                <a:ext cx="493250" cy="493250"/>
                <a:chOff x="1032213" y="3203620"/>
                <a:chExt cx="493250" cy="493250"/>
              </a:xfrm>
            </p:grpSpPr>
            <p:sp>
              <p:nvSpPr>
                <p:cNvPr id="44" name="îṣliďé"/>
                <p:cNvSpPr/>
                <p:nvPr/>
              </p:nvSpPr>
              <p:spPr>
                <a:xfrm>
                  <a:off x="1032213" y="3203620"/>
                  <a:ext cx="493250" cy="49325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ï$ḷîḓe"/>
                <p:cNvSpPr>
                  <a:spLocks noChangeAspect="1"/>
                </p:cNvSpPr>
                <p:nvPr/>
              </p:nvSpPr>
              <p:spPr bwMode="auto">
                <a:xfrm>
                  <a:off x="1155141" y="3302124"/>
                  <a:ext cx="268743" cy="296242"/>
                </a:xfrm>
                <a:custGeom>
                  <a:avLst/>
                  <a:gdLst>
                    <a:gd name="T0" fmla="*/ 310 w 863"/>
                    <a:gd name="T1" fmla="*/ 41 h 954"/>
                    <a:gd name="T2" fmla="*/ 201 w 863"/>
                    <a:gd name="T3" fmla="*/ 735 h 954"/>
                    <a:gd name="T4" fmla="*/ 519 w 863"/>
                    <a:gd name="T5" fmla="*/ 953 h 954"/>
                    <a:gd name="T6" fmla="*/ 636 w 863"/>
                    <a:gd name="T7" fmla="*/ 886 h 954"/>
                    <a:gd name="T8" fmla="*/ 770 w 863"/>
                    <a:gd name="T9" fmla="*/ 744 h 954"/>
                    <a:gd name="T10" fmla="*/ 786 w 863"/>
                    <a:gd name="T11" fmla="*/ 693 h 954"/>
                    <a:gd name="T12" fmla="*/ 836 w 863"/>
                    <a:gd name="T13" fmla="*/ 593 h 954"/>
                    <a:gd name="T14" fmla="*/ 293 w 863"/>
                    <a:gd name="T15" fmla="*/ 468 h 954"/>
                    <a:gd name="T16" fmla="*/ 268 w 863"/>
                    <a:gd name="T17" fmla="*/ 434 h 954"/>
                    <a:gd name="T18" fmla="*/ 234 w 863"/>
                    <a:gd name="T19" fmla="*/ 459 h 954"/>
                    <a:gd name="T20" fmla="*/ 159 w 863"/>
                    <a:gd name="T21" fmla="*/ 392 h 954"/>
                    <a:gd name="T22" fmla="*/ 184 w 863"/>
                    <a:gd name="T23" fmla="*/ 342 h 954"/>
                    <a:gd name="T24" fmla="*/ 142 w 863"/>
                    <a:gd name="T25" fmla="*/ 301 h 954"/>
                    <a:gd name="T26" fmla="*/ 168 w 863"/>
                    <a:gd name="T27" fmla="*/ 200 h 954"/>
                    <a:gd name="T28" fmla="*/ 234 w 863"/>
                    <a:gd name="T29" fmla="*/ 200 h 954"/>
                    <a:gd name="T30" fmla="*/ 251 w 863"/>
                    <a:gd name="T31" fmla="*/ 150 h 954"/>
                    <a:gd name="T32" fmla="*/ 351 w 863"/>
                    <a:gd name="T33" fmla="*/ 117 h 954"/>
                    <a:gd name="T34" fmla="*/ 376 w 863"/>
                    <a:gd name="T35" fmla="*/ 175 h 954"/>
                    <a:gd name="T36" fmla="*/ 427 w 863"/>
                    <a:gd name="T37" fmla="*/ 167 h 954"/>
                    <a:gd name="T38" fmla="*/ 510 w 863"/>
                    <a:gd name="T39" fmla="*/ 217 h 954"/>
                    <a:gd name="T40" fmla="*/ 477 w 863"/>
                    <a:gd name="T41" fmla="*/ 284 h 954"/>
                    <a:gd name="T42" fmla="*/ 519 w 863"/>
                    <a:gd name="T43" fmla="*/ 326 h 954"/>
                    <a:gd name="T44" fmla="*/ 494 w 863"/>
                    <a:gd name="T45" fmla="*/ 418 h 954"/>
                    <a:gd name="T46" fmla="*/ 427 w 863"/>
                    <a:gd name="T47" fmla="*/ 409 h 954"/>
                    <a:gd name="T48" fmla="*/ 418 w 863"/>
                    <a:gd name="T49" fmla="*/ 459 h 954"/>
                    <a:gd name="T50" fmla="*/ 318 w 863"/>
                    <a:gd name="T51" fmla="*/ 493 h 954"/>
                    <a:gd name="T52" fmla="*/ 594 w 863"/>
                    <a:gd name="T53" fmla="*/ 660 h 954"/>
                    <a:gd name="T54" fmla="*/ 561 w 863"/>
                    <a:gd name="T55" fmla="*/ 652 h 954"/>
                    <a:gd name="T56" fmla="*/ 552 w 863"/>
                    <a:gd name="T57" fmla="*/ 685 h 954"/>
                    <a:gd name="T58" fmla="*/ 485 w 863"/>
                    <a:gd name="T59" fmla="*/ 710 h 954"/>
                    <a:gd name="T60" fmla="*/ 469 w 863"/>
                    <a:gd name="T61" fmla="*/ 677 h 954"/>
                    <a:gd name="T62" fmla="*/ 435 w 863"/>
                    <a:gd name="T63" fmla="*/ 685 h 954"/>
                    <a:gd name="T64" fmla="*/ 385 w 863"/>
                    <a:gd name="T65" fmla="*/ 643 h 954"/>
                    <a:gd name="T66" fmla="*/ 402 w 863"/>
                    <a:gd name="T67" fmla="*/ 610 h 954"/>
                    <a:gd name="T68" fmla="*/ 376 w 863"/>
                    <a:gd name="T69" fmla="*/ 585 h 954"/>
                    <a:gd name="T70" fmla="*/ 393 w 863"/>
                    <a:gd name="T71" fmla="*/ 518 h 954"/>
                    <a:gd name="T72" fmla="*/ 427 w 863"/>
                    <a:gd name="T73" fmla="*/ 518 h 954"/>
                    <a:gd name="T74" fmla="*/ 443 w 863"/>
                    <a:gd name="T75" fmla="*/ 484 h 954"/>
                    <a:gd name="T76" fmla="*/ 502 w 863"/>
                    <a:gd name="T77" fmla="*/ 468 h 954"/>
                    <a:gd name="T78" fmla="*/ 519 w 863"/>
                    <a:gd name="T79" fmla="*/ 501 h 954"/>
                    <a:gd name="T80" fmla="*/ 552 w 863"/>
                    <a:gd name="T81" fmla="*/ 493 h 954"/>
                    <a:gd name="T82" fmla="*/ 611 w 863"/>
                    <a:gd name="T83" fmla="*/ 535 h 954"/>
                    <a:gd name="T84" fmla="*/ 594 w 863"/>
                    <a:gd name="T85" fmla="*/ 568 h 954"/>
                    <a:gd name="T86" fmla="*/ 619 w 863"/>
                    <a:gd name="T87" fmla="*/ 602 h 954"/>
                    <a:gd name="T88" fmla="*/ 594 w 863"/>
                    <a:gd name="T89" fmla="*/ 660 h 954"/>
                    <a:gd name="T90" fmla="*/ 594 w 863"/>
                    <a:gd name="T91" fmla="*/ 660 h 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863" h="954">
                      <a:moveTo>
                        <a:pt x="761" y="426"/>
                      </a:moveTo>
                      <a:cubicBezTo>
                        <a:pt x="820" y="133"/>
                        <a:pt x="577" y="0"/>
                        <a:pt x="310" y="41"/>
                      </a:cubicBezTo>
                      <a:cubicBezTo>
                        <a:pt x="42" y="83"/>
                        <a:pt x="50" y="242"/>
                        <a:pt x="34" y="317"/>
                      </a:cubicBezTo>
                      <a:cubicBezTo>
                        <a:pt x="0" y="518"/>
                        <a:pt x="201" y="735"/>
                        <a:pt x="201" y="735"/>
                      </a:cubicBezTo>
                      <a:cubicBezTo>
                        <a:pt x="193" y="953"/>
                        <a:pt x="193" y="953"/>
                        <a:pt x="193" y="953"/>
                      </a:cubicBezTo>
                      <a:cubicBezTo>
                        <a:pt x="519" y="953"/>
                        <a:pt x="519" y="953"/>
                        <a:pt x="519" y="953"/>
                      </a:cubicBezTo>
                      <a:cubicBezTo>
                        <a:pt x="544" y="852"/>
                        <a:pt x="544" y="852"/>
                        <a:pt x="544" y="852"/>
                      </a:cubicBezTo>
                      <a:cubicBezTo>
                        <a:pt x="544" y="852"/>
                        <a:pt x="552" y="877"/>
                        <a:pt x="636" y="886"/>
                      </a:cubicBezTo>
                      <a:cubicBezTo>
                        <a:pt x="728" y="894"/>
                        <a:pt x="711" y="785"/>
                        <a:pt x="711" y="785"/>
                      </a:cubicBezTo>
                      <a:cubicBezTo>
                        <a:pt x="711" y="785"/>
                        <a:pt x="770" y="760"/>
                        <a:pt x="770" y="744"/>
                      </a:cubicBezTo>
                      <a:cubicBezTo>
                        <a:pt x="770" y="727"/>
                        <a:pt x="736" y="702"/>
                        <a:pt x="736" y="702"/>
                      </a:cubicBezTo>
                      <a:cubicBezTo>
                        <a:pt x="736" y="702"/>
                        <a:pt x="770" y="710"/>
                        <a:pt x="786" y="693"/>
                      </a:cubicBezTo>
                      <a:cubicBezTo>
                        <a:pt x="794" y="677"/>
                        <a:pt x="770" y="626"/>
                        <a:pt x="770" y="626"/>
                      </a:cubicBezTo>
                      <a:cubicBezTo>
                        <a:pt x="770" y="626"/>
                        <a:pt x="811" y="626"/>
                        <a:pt x="836" y="593"/>
                      </a:cubicBezTo>
                      <a:cubicBezTo>
                        <a:pt x="862" y="568"/>
                        <a:pt x="761" y="484"/>
                        <a:pt x="761" y="426"/>
                      </a:cubicBezTo>
                      <a:close/>
                      <a:moveTo>
                        <a:pt x="293" y="468"/>
                      </a:moveTo>
                      <a:cubicBezTo>
                        <a:pt x="293" y="468"/>
                        <a:pt x="293" y="451"/>
                        <a:pt x="293" y="443"/>
                      </a:cubicBezTo>
                      <a:cubicBezTo>
                        <a:pt x="284" y="434"/>
                        <a:pt x="276" y="434"/>
                        <a:pt x="268" y="434"/>
                      </a:cubicBezTo>
                      <a:cubicBezTo>
                        <a:pt x="260" y="443"/>
                        <a:pt x="243" y="451"/>
                        <a:pt x="243" y="451"/>
                      </a:cubicBezTo>
                      <a:cubicBezTo>
                        <a:pt x="234" y="459"/>
                        <a:pt x="234" y="459"/>
                        <a:pt x="234" y="459"/>
                      </a:cubicBezTo>
                      <a:lnTo>
                        <a:pt x="209" y="451"/>
                      </a:lnTo>
                      <a:cubicBezTo>
                        <a:pt x="159" y="392"/>
                        <a:pt x="159" y="392"/>
                        <a:pt x="159" y="392"/>
                      </a:cubicBezTo>
                      <a:cubicBezTo>
                        <a:pt x="159" y="359"/>
                        <a:pt x="159" y="359"/>
                        <a:pt x="159" y="359"/>
                      </a:cubicBezTo>
                      <a:cubicBezTo>
                        <a:pt x="159" y="359"/>
                        <a:pt x="176" y="342"/>
                        <a:pt x="184" y="342"/>
                      </a:cubicBezTo>
                      <a:cubicBezTo>
                        <a:pt x="184" y="334"/>
                        <a:pt x="184" y="326"/>
                        <a:pt x="184" y="317"/>
                      </a:cubicBezTo>
                      <a:cubicBezTo>
                        <a:pt x="168" y="309"/>
                        <a:pt x="142" y="301"/>
                        <a:pt x="142" y="301"/>
                      </a:cubicBezTo>
                      <a:cubicBezTo>
                        <a:pt x="134" y="267"/>
                        <a:pt x="134" y="267"/>
                        <a:pt x="134" y="267"/>
                      </a:cubicBez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201" y="192"/>
                        <a:pt x="201" y="192"/>
                        <a:pt x="201" y="192"/>
                      </a:cubicBezTo>
                      <a:cubicBezTo>
                        <a:pt x="201" y="192"/>
                        <a:pt x="226" y="200"/>
                        <a:pt x="234" y="200"/>
                      </a:cubicBezTo>
                      <a:cubicBezTo>
                        <a:pt x="243" y="200"/>
                        <a:pt x="243" y="192"/>
                        <a:pt x="251" y="192"/>
                      </a:cubicBezTo>
                      <a:cubicBezTo>
                        <a:pt x="251" y="175"/>
                        <a:pt x="251" y="150"/>
                        <a:pt x="251" y="150"/>
                      </a:cubicBezTo>
                      <a:cubicBezTo>
                        <a:pt x="276" y="125"/>
                        <a:pt x="276" y="125"/>
                        <a:pt x="276" y="125"/>
                      </a:cubicBezTo>
                      <a:cubicBezTo>
                        <a:pt x="351" y="117"/>
                        <a:pt x="351" y="117"/>
                        <a:pt x="351" y="117"/>
                      </a:cubicBezTo>
                      <a:cubicBezTo>
                        <a:pt x="376" y="142"/>
                        <a:pt x="376" y="142"/>
                        <a:pt x="376" y="142"/>
                      </a:cubicBezTo>
                      <a:cubicBezTo>
                        <a:pt x="376" y="142"/>
                        <a:pt x="376" y="167"/>
                        <a:pt x="376" y="175"/>
                      </a:cubicBezTo>
                      <a:cubicBezTo>
                        <a:pt x="385" y="175"/>
                        <a:pt x="393" y="183"/>
                        <a:pt x="402" y="183"/>
                      </a:cubicBezTo>
                      <a:cubicBezTo>
                        <a:pt x="410" y="175"/>
                        <a:pt x="427" y="167"/>
                        <a:pt x="427" y="167"/>
                      </a:cubicBezTo>
                      <a:cubicBezTo>
                        <a:pt x="460" y="167"/>
                        <a:pt x="460" y="167"/>
                        <a:pt x="460" y="167"/>
                      </a:cubicBezTo>
                      <a:cubicBezTo>
                        <a:pt x="510" y="217"/>
                        <a:pt x="510" y="217"/>
                        <a:pt x="510" y="217"/>
                      </a:cubicBezTo>
                      <a:cubicBezTo>
                        <a:pt x="510" y="250"/>
                        <a:pt x="510" y="250"/>
                        <a:pt x="510" y="250"/>
                      </a:cubicBezTo>
                      <a:cubicBezTo>
                        <a:pt x="510" y="250"/>
                        <a:pt x="494" y="267"/>
                        <a:pt x="477" y="284"/>
                      </a:cubicBezTo>
                      <a:cubicBezTo>
                        <a:pt x="485" y="284"/>
                        <a:pt x="485" y="292"/>
                        <a:pt x="485" y="301"/>
                      </a:cubicBezTo>
                      <a:cubicBezTo>
                        <a:pt x="494" y="309"/>
                        <a:pt x="519" y="326"/>
                        <a:pt x="519" y="326"/>
                      </a:cubicBezTo>
                      <a:cubicBezTo>
                        <a:pt x="527" y="359"/>
                        <a:pt x="527" y="359"/>
                        <a:pt x="527" y="359"/>
                      </a:cubicBezTo>
                      <a:cubicBezTo>
                        <a:pt x="494" y="418"/>
                        <a:pt x="494" y="418"/>
                        <a:pt x="494" y="418"/>
                      </a:cubicBezTo>
                      <a:cubicBezTo>
                        <a:pt x="460" y="426"/>
                        <a:pt x="460" y="426"/>
                        <a:pt x="460" y="426"/>
                      </a:cubicBezTo>
                      <a:cubicBezTo>
                        <a:pt x="460" y="426"/>
                        <a:pt x="443" y="418"/>
                        <a:pt x="427" y="409"/>
                      </a:cubicBezTo>
                      <a:cubicBezTo>
                        <a:pt x="427" y="418"/>
                        <a:pt x="418" y="418"/>
                        <a:pt x="410" y="426"/>
                      </a:cubicBezTo>
                      <a:cubicBezTo>
                        <a:pt x="410" y="434"/>
                        <a:pt x="418" y="459"/>
                        <a:pt x="418" y="459"/>
                      </a:cubicBezTo>
                      <a:cubicBezTo>
                        <a:pt x="393" y="484"/>
                        <a:pt x="393" y="484"/>
                        <a:pt x="393" y="484"/>
                      </a:cubicBezTo>
                      <a:cubicBezTo>
                        <a:pt x="318" y="493"/>
                        <a:pt x="318" y="493"/>
                        <a:pt x="318" y="493"/>
                      </a:cubicBezTo>
                      <a:lnTo>
                        <a:pt x="293" y="468"/>
                      </a:lnTo>
                      <a:close/>
                      <a:moveTo>
                        <a:pt x="594" y="660"/>
                      </a:moveTo>
                      <a:cubicBezTo>
                        <a:pt x="577" y="669"/>
                        <a:pt x="577" y="669"/>
                        <a:pt x="577" y="669"/>
                      </a:cubicBezTo>
                      <a:cubicBezTo>
                        <a:pt x="577" y="669"/>
                        <a:pt x="561" y="660"/>
                        <a:pt x="561" y="652"/>
                      </a:cubicBezTo>
                      <a:cubicBezTo>
                        <a:pt x="552" y="660"/>
                        <a:pt x="552" y="660"/>
                        <a:pt x="544" y="660"/>
                      </a:cubicBezTo>
                      <a:cubicBezTo>
                        <a:pt x="544" y="669"/>
                        <a:pt x="552" y="685"/>
                        <a:pt x="552" y="685"/>
                      </a:cubicBezTo>
                      <a:cubicBezTo>
                        <a:pt x="535" y="702"/>
                        <a:pt x="535" y="702"/>
                        <a:pt x="535" y="702"/>
                      </a:cubicBezTo>
                      <a:cubicBezTo>
                        <a:pt x="485" y="710"/>
                        <a:pt x="485" y="710"/>
                        <a:pt x="485" y="710"/>
                      </a:cubicBezTo>
                      <a:cubicBezTo>
                        <a:pt x="469" y="693"/>
                        <a:pt x="469" y="693"/>
                        <a:pt x="469" y="693"/>
                      </a:cubicBezTo>
                      <a:lnTo>
                        <a:pt x="469" y="677"/>
                      </a:lnTo>
                      <a:cubicBezTo>
                        <a:pt x="460" y="669"/>
                        <a:pt x="460" y="669"/>
                        <a:pt x="452" y="669"/>
                      </a:cubicBezTo>
                      <a:cubicBezTo>
                        <a:pt x="435" y="685"/>
                        <a:pt x="435" y="685"/>
                        <a:pt x="435" y="685"/>
                      </a:cubicBezTo>
                      <a:lnTo>
                        <a:pt x="410" y="685"/>
                      </a:lnTo>
                      <a:cubicBezTo>
                        <a:pt x="385" y="643"/>
                        <a:pt x="385" y="643"/>
                        <a:pt x="385" y="643"/>
                      </a:cubicBezTo>
                      <a:cubicBezTo>
                        <a:pt x="385" y="626"/>
                        <a:pt x="385" y="626"/>
                        <a:pt x="385" y="626"/>
                      </a:cubicBezTo>
                      <a:cubicBezTo>
                        <a:pt x="402" y="610"/>
                        <a:pt x="402" y="610"/>
                        <a:pt x="402" y="610"/>
                      </a:cubicBezTo>
                      <a:cubicBezTo>
                        <a:pt x="402" y="602"/>
                        <a:pt x="402" y="602"/>
                        <a:pt x="402" y="593"/>
                      </a:cubicBezTo>
                      <a:cubicBezTo>
                        <a:pt x="393" y="593"/>
                        <a:pt x="376" y="585"/>
                        <a:pt x="376" y="585"/>
                      </a:cubicBezTo>
                      <a:cubicBezTo>
                        <a:pt x="368" y="560"/>
                        <a:pt x="368" y="560"/>
                        <a:pt x="368" y="560"/>
                      </a:cubicBezTo>
                      <a:cubicBezTo>
                        <a:pt x="393" y="518"/>
                        <a:pt x="393" y="518"/>
                        <a:pt x="393" y="518"/>
                      </a:cubicBezTo>
                      <a:cubicBezTo>
                        <a:pt x="410" y="510"/>
                        <a:pt x="410" y="510"/>
                        <a:pt x="410" y="510"/>
                      </a:cubicBezTo>
                      <a:lnTo>
                        <a:pt x="427" y="518"/>
                      </a:lnTo>
                      <a:cubicBezTo>
                        <a:pt x="435" y="518"/>
                        <a:pt x="443" y="518"/>
                        <a:pt x="443" y="510"/>
                      </a:cubicBezTo>
                      <a:cubicBezTo>
                        <a:pt x="443" y="501"/>
                        <a:pt x="443" y="484"/>
                        <a:pt x="443" y="484"/>
                      </a:cubicBezTo>
                      <a:cubicBezTo>
                        <a:pt x="460" y="468"/>
                        <a:pt x="460" y="468"/>
                        <a:pt x="460" y="468"/>
                      </a:cubicBezTo>
                      <a:cubicBezTo>
                        <a:pt x="502" y="468"/>
                        <a:pt x="502" y="468"/>
                        <a:pt x="502" y="468"/>
                      </a:cubicBezTo>
                      <a:cubicBezTo>
                        <a:pt x="519" y="484"/>
                        <a:pt x="519" y="484"/>
                        <a:pt x="519" y="484"/>
                      </a:cubicBezTo>
                      <a:cubicBezTo>
                        <a:pt x="519" y="484"/>
                        <a:pt x="519" y="493"/>
                        <a:pt x="519" y="501"/>
                      </a:cubicBezTo>
                      <a:cubicBezTo>
                        <a:pt x="527" y="501"/>
                        <a:pt x="535" y="510"/>
                        <a:pt x="544" y="510"/>
                      </a:cubicBezTo>
                      <a:cubicBezTo>
                        <a:pt x="552" y="493"/>
                        <a:pt x="552" y="493"/>
                        <a:pt x="552" y="493"/>
                      </a:cubicBezTo>
                      <a:cubicBezTo>
                        <a:pt x="577" y="493"/>
                        <a:pt x="577" y="493"/>
                        <a:pt x="577" y="493"/>
                      </a:cubicBezTo>
                      <a:cubicBezTo>
                        <a:pt x="611" y="535"/>
                        <a:pt x="611" y="535"/>
                        <a:pt x="611" y="535"/>
                      </a:cubicBezTo>
                      <a:cubicBezTo>
                        <a:pt x="611" y="551"/>
                        <a:pt x="611" y="551"/>
                        <a:pt x="611" y="551"/>
                      </a:cubicBezTo>
                      <a:lnTo>
                        <a:pt x="594" y="568"/>
                      </a:lnTo>
                      <a:cubicBezTo>
                        <a:pt x="594" y="576"/>
                        <a:pt x="594" y="576"/>
                        <a:pt x="594" y="585"/>
                      </a:cubicBezTo>
                      <a:cubicBezTo>
                        <a:pt x="602" y="585"/>
                        <a:pt x="619" y="602"/>
                        <a:pt x="619" y="602"/>
                      </a:cubicBezTo>
                      <a:cubicBezTo>
                        <a:pt x="619" y="618"/>
                        <a:pt x="619" y="618"/>
                        <a:pt x="619" y="618"/>
                      </a:cubicBezTo>
                      <a:lnTo>
                        <a:pt x="594" y="660"/>
                      </a:lnTo>
                      <a:close/>
                      <a:moveTo>
                        <a:pt x="594" y="660"/>
                      </a:moveTo>
                      <a:lnTo>
                        <a:pt x="594" y="6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0" name="iṥḻîďé"/>
              <p:cNvGrpSpPr/>
              <p:nvPr/>
            </p:nvGrpSpPr>
            <p:grpSpPr>
              <a:xfrm>
                <a:off x="1087914" y="3821788"/>
                <a:ext cx="493250" cy="493250"/>
                <a:chOff x="1032213" y="3936641"/>
                <a:chExt cx="493250" cy="493250"/>
              </a:xfrm>
            </p:grpSpPr>
            <p:sp>
              <p:nvSpPr>
                <p:cNvPr id="42" name="îṩļide"/>
                <p:cNvSpPr/>
                <p:nvPr/>
              </p:nvSpPr>
              <p:spPr>
                <a:xfrm>
                  <a:off x="1032213" y="3936641"/>
                  <a:ext cx="493250" cy="49325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ïšḷîḋe"/>
                <p:cNvSpPr>
                  <a:spLocks noChangeAspect="1"/>
                </p:cNvSpPr>
                <p:nvPr/>
              </p:nvSpPr>
              <p:spPr bwMode="auto">
                <a:xfrm>
                  <a:off x="1180822" y="4029294"/>
                  <a:ext cx="196033" cy="307944"/>
                </a:xfrm>
                <a:custGeom>
                  <a:avLst/>
                  <a:gdLst>
                    <a:gd name="T0" fmla="*/ 406 w 657"/>
                    <a:gd name="T1" fmla="*/ 947 h 1032"/>
                    <a:gd name="T2" fmla="*/ 333 w 657"/>
                    <a:gd name="T3" fmla="*/ 1031 h 1032"/>
                    <a:gd name="T4" fmla="*/ 250 w 657"/>
                    <a:gd name="T5" fmla="*/ 947 h 1032"/>
                    <a:gd name="T6" fmla="*/ 448 w 657"/>
                    <a:gd name="T7" fmla="*/ 916 h 1032"/>
                    <a:gd name="T8" fmla="*/ 198 w 657"/>
                    <a:gd name="T9" fmla="*/ 833 h 1032"/>
                    <a:gd name="T10" fmla="*/ 656 w 657"/>
                    <a:gd name="T11" fmla="*/ 333 h 1032"/>
                    <a:gd name="T12" fmla="*/ 562 w 657"/>
                    <a:gd name="T13" fmla="*/ 562 h 1032"/>
                    <a:gd name="T14" fmla="*/ 531 w 657"/>
                    <a:gd name="T15" fmla="*/ 635 h 1032"/>
                    <a:gd name="T16" fmla="*/ 500 w 657"/>
                    <a:gd name="T17" fmla="*/ 708 h 1032"/>
                    <a:gd name="T18" fmla="*/ 500 w 657"/>
                    <a:gd name="T19" fmla="*/ 729 h 1032"/>
                    <a:gd name="T20" fmla="*/ 166 w 657"/>
                    <a:gd name="T21" fmla="*/ 791 h 1032"/>
                    <a:gd name="T22" fmla="*/ 156 w 657"/>
                    <a:gd name="T23" fmla="*/ 708 h 1032"/>
                    <a:gd name="T24" fmla="*/ 135 w 657"/>
                    <a:gd name="T25" fmla="*/ 635 h 1032"/>
                    <a:gd name="T26" fmla="*/ 93 w 657"/>
                    <a:gd name="T27" fmla="*/ 552 h 1032"/>
                    <a:gd name="T28" fmla="*/ 0 w 657"/>
                    <a:gd name="T29" fmla="*/ 333 h 1032"/>
                    <a:gd name="T30" fmla="*/ 333 w 657"/>
                    <a:gd name="T31" fmla="*/ 0 h 1032"/>
                    <a:gd name="T32" fmla="*/ 656 w 657"/>
                    <a:gd name="T33" fmla="*/ 333 h 1032"/>
                    <a:gd name="T34" fmla="*/ 510 w 657"/>
                    <a:gd name="T35" fmla="*/ 156 h 1032"/>
                    <a:gd name="T36" fmla="*/ 156 w 657"/>
                    <a:gd name="T37" fmla="*/ 156 h 1032"/>
                    <a:gd name="T38" fmla="*/ 146 w 657"/>
                    <a:gd name="T39" fmla="*/ 499 h 1032"/>
                    <a:gd name="T40" fmla="*/ 166 w 657"/>
                    <a:gd name="T41" fmla="*/ 541 h 1032"/>
                    <a:gd name="T42" fmla="*/ 229 w 657"/>
                    <a:gd name="T43" fmla="*/ 666 h 1032"/>
                    <a:gd name="T44" fmla="*/ 427 w 657"/>
                    <a:gd name="T45" fmla="*/ 718 h 1032"/>
                    <a:gd name="T46" fmla="*/ 458 w 657"/>
                    <a:gd name="T47" fmla="*/ 604 h 1032"/>
                    <a:gd name="T48" fmla="*/ 510 w 657"/>
                    <a:gd name="T49" fmla="*/ 520 h 1032"/>
                    <a:gd name="T50" fmla="*/ 583 w 657"/>
                    <a:gd name="T51" fmla="*/ 333 h 1032"/>
                    <a:gd name="T52" fmla="*/ 354 w 657"/>
                    <a:gd name="T53" fmla="*/ 354 h 1032"/>
                    <a:gd name="T54" fmla="*/ 302 w 657"/>
                    <a:gd name="T55" fmla="*/ 354 h 1032"/>
                    <a:gd name="T56" fmla="*/ 239 w 657"/>
                    <a:gd name="T57" fmla="*/ 354 h 1032"/>
                    <a:gd name="T58" fmla="*/ 250 w 657"/>
                    <a:gd name="T59" fmla="*/ 499 h 1032"/>
                    <a:gd name="T60" fmla="*/ 302 w 657"/>
                    <a:gd name="T61" fmla="*/ 499 h 1032"/>
                    <a:gd name="T62" fmla="*/ 364 w 657"/>
                    <a:gd name="T63" fmla="*/ 499 h 1032"/>
                    <a:gd name="T64" fmla="*/ 416 w 657"/>
                    <a:gd name="T65" fmla="*/ 499 h 1032"/>
                    <a:gd name="T66" fmla="*/ 427 w 657"/>
                    <a:gd name="T67" fmla="*/ 354 h 1032"/>
                    <a:gd name="T68" fmla="*/ 385 w 657"/>
                    <a:gd name="T69" fmla="*/ 416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57" h="1032">
                      <a:moveTo>
                        <a:pt x="250" y="947"/>
                      </a:moveTo>
                      <a:cubicBezTo>
                        <a:pt x="406" y="947"/>
                        <a:pt x="406" y="947"/>
                        <a:pt x="406" y="947"/>
                      </a:cubicBezTo>
                      <a:cubicBezTo>
                        <a:pt x="406" y="968"/>
                        <a:pt x="396" y="989"/>
                        <a:pt x="385" y="1010"/>
                      </a:cubicBezTo>
                      <a:cubicBezTo>
                        <a:pt x="364" y="1020"/>
                        <a:pt x="354" y="1031"/>
                        <a:pt x="333" y="1031"/>
                      </a:cubicBezTo>
                      <a:cubicBezTo>
                        <a:pt x="312" y="1031"/>
                        <a:pt x="291" y="1020"/>
                        <a:pt x="281" y="1010"/>
                      </a:cubicBezTo>
                      <a:cubicBezTo>
                        <a:pt x="260" y="989"/>
                        <a:pt x="250" y="968"/>
                        <a:pt x="250" y="947"/>
                      </a:cubicBezTo>
                      <a:close/>
                      <a:moveTo>
                        <a:pt x="208" y="916"/>
                      </a:moveTo>
                      <a:cubicBezTo>
                        <a:pt x="448" y="916"/>
                        <a:pt x="448" y="916"/>
                        <a:pt x="448" y="916"/>
                      </a:cubicBezTo>
                      <a:cubicBezTo>
                        <a:pt x="458" y="833"/>
                        <a:pt x="458" y="833"/>
                        <a:pt x="458" y="833"/>
                      </a:cubicBezTo>
                      <a:cubicBezTo>
                        <a:pt x="198" y="833"/>
                        <a:pt x="198" y="833"/>
                        <a:pt x="198" y="833"/>
                      </a:cubicBezTo>
                      <a:lnTo>
                        <a:pt x="208" y="916"/>
                      </a:lnTo>
                      <a:close/>
                      <a:moveTo>
                        <a:pt x="656" y="333"/>
                      </a:moveTo>
                      <a:cubicBezTo>
                        <a:pt x="656" y="416"/>
                        <a:pt x="625" y="489"/>
                        <a:pt x="573" y="552"/>
                      </a:cubicBezTo>
                      <a:lnTo>
                        <a:pt x="562" y="562"/>
                      </a:lnTo>
                      <a:cubicBezTo>
                        <a:pt x="562" y="562"/>
                        <a:pt x="562" y="572"/>
                        <a:pt x="552" y="572"/>
                      </a:cubicBezTo>
                      <a:cubicBezTo>
                        <a:pt x="541" y="593"/>
                        <a:pt x="541" y="614"/>
                        <a:pt x="531" y="635"/>
                      </a:cubicBezTo>
                      <a:cubicBezTo>
                        <a:pt x="521" y="656"/>
                        <a:pt x="510" y="677"/>
                        <a:pt x="510" y="697"/>
                      </a:cubicBezTo>
                      <a:cubicBezTo>
                        <a:pt x="500" y="697"/>
                        <a:pt x="500" y="697"/>
                        <a:pt x="500" y="708"/>
                      </a:cubicBezTo>
                      <a:lnTo>
                        <a:pt x="500" y="718"/>
                      </a:lnTo>
                      <a:cubicBezTo>
                        <a:pt x="500" y="729"/>
                        <a:pt x="500" y="729"/>
                        <a:pt x="500" y="729"/>
                      </a:cubicBezTo>
                      <a:cubicBezTo>
                        <a:pt x="500" y="791"/>
                        <a:pt x="500" y="791"/>
                        <a:pt x="500" y="791"/>
                      </a:cubicBezTo>
                      <a:cubicBezTo>
                        <a:pt x="166" y="791"/>
                        <a:pt x="166" y="791"/>
                        <a:pt x="166" y="791"/>
                      </a:cubicBezTo>
                      <a:cubicBezTo>
                        <a:pt x="166" y="729"/>
                        <a:pt x="166" y="729"/>
                        <a:pt x="166" y="729"/>
                      </a:cubicBezTo>
                      <a:cubicBezTo>
                        <a:pt x="166" y="718"/>
                        <a:pt x="156" y="718"/>
                        <a:pt x="156" y="708"/>
                      </a:cubicBezTo>
                      <a:lnTo>
                        <a:pt x="156" y="697"/>
                      </a:lnTo>
                      <a:cubicBezTo>
                        <a:pt x="146" y="677"/>
                        <a:pt x="146" y="656"/>
                        <a:pt x="135" y="635"/>
                      </a:cubicBezTo>
                      <a:cubicBezTo>
                        <a:pt x="125" y="614"/>
                        <a:pt x="114" y="593"/>
                        <a:pt x="104" y="572"/>
                      </a:cubicBezTo>
                      <a:cubicBezTo>
                        <a:pt x="93" y="562"/>
                        <a:pt x="93" y="562"/>
                        <a:pt x="93" y="552"/>
                      </a:cubicBezTo>
                      <a:lnTo>
                        <a:pt x="83" y="552"/>
                      </a:lnTo>
                      <a:cubicBezTo>
                        <a:pt x="31" y="489"/>
                        <a:pt x="0" y="416"/>
                        <a:pt x="0" y="333"/>
                      </a:cubicBezTo>
                      <a:cubicBezTo>
                        <a:pt x="0" y="239"/>
                        <a:pt x="31" y="166"/>
                        <a:pt x="104" y="104"/>
                      </a:cubicBezTo>
                      <a:cubicBezTo>
                        <a:pt x="166" y="31"/>
                        <a:pt x="239" y="0"/>
                        <a:pt x="333" y="0"/>
                      </a:cubicBezTo>
                      <a:cubicBezTo>
                        <a:pt x="416" y="0"/>
                        <a:pt x="500" y="31"/>
                        <a:pt x="562" y="104"/>
                      </a:cubicBezTo>
                      <a:cubicBezTo>
                        <a:pt x="625" y="166"/>
                        <a:pt x="656" y="239"/>
                        <a:pt x="656" y="333"/>
                      </a:cubicBezTo>
                      <a:close/>
                      <a:moveTo>
                        <a:pt x="583" y="333"/>
                      </a:moveTo>
                      <a:cubicBezTo>
                        <a:pt x="583" y="260"/>
                        <a:pt x="562" y="198"/>
                        <a:pt x="510" y="156"/>
                      </a:cubicBezTo>
                      <a:cubicBezTo>
                        <a:pt x="458" y="104"/>
                        <a:pt x="396" y="83"/>
                        <a:pt x="333" y="83"/>
                      </a:cubicBezTo>
                      <a:cubicBezTo>
                        <a:pt x="260" y="83"/>
                        <a:pt x="198" y="104"/>
                        <a:pt x="156" y="156"/>
                      </a:cubicBezTo>
                      <a:cubicBezTo>
                        <a:pt x="104" y="198"/>
                        <a:pt x="73" y="260"/>
                        <a:pt x="73" y="333"/>
                      </a:cubicBezTo>
                      <a:cubicBezTo>
                        <a:pt x="73" y="396"/>
                        <a:pt x="93" y="448"/>
                        <a:pt x="146" y="499"/>
                      </a:cubicBezTo>
                      <a:cubicBezTo>
                        <a:pt x="146" y="499"/>
                        <a:pt x="146" y="510"/>
                        <a:pt x="156" y="510"/>
                      </a:cubicBezTo>
                      <a:cubicBezTo>
                        <a:pt x="156" y="520"/>
                        <a:pt x="166" y="531"/>
                        <a:pt x="166" y="541"/>
                      </a:cubicBezTo>
                      <a:cubicBezTo>
                        <a:pt x="177" y="562"/>
                        <a:pt x="187" y="583"/>
                        <a:pt x="198" y="604"/>
                      </a:cubicBezTo>
                      <a:cubicBezTo>
                        <a:pt x="208" y="624"/>
                        <a:pt x="218" y="645"/>
                        <a:pt x="229" y="666"/>
                      </a:cubicBezTo>
                      <a:cubicBezTo>
                        <a:pt x="229" y="697"/>
                        <a:pt x="239" y="708"/>
                        <a:pt x="239" y="718"/>
                      </a:cubicBezTo>
                      <a:cubicBezTo>
                        <a:pt x="427" y="718"/>
                        <a:pt x="427" y="718"/>
                        <a:pt x="427" y="718"/>
                      </a:cubicBezTo>
                      <a:cubicBezTo>
                        <a:pt x="427" y="708"/>
                        <a:pt x="427" y="697"/>
                        <a:pt x="437" y="666"/>
                      </a:cubicBezTo>
                      <a:cubicBezTo>
                        <a:pt x="437" y="645"/>
                        <a:pt x="448" y="624"/>
                        <a:pt x="458" y="604"/>
                      </a:cubicBezTo>
                      <a:cubicBezTo>
                        <a:pt x="468" y="583"/>
                        <a:pt x="479" y="562"/>
                        <a:pt x="489" y="541"/>
                      </a:cubicBezTo>
                      <a:cubicBezTo>
                        <a:pt x="489" y="531"/>
                        <a:pt x="500" y="520"/>
                        <a:pt x="510" y="520"/>
                      </a:cubicBezTo>
                      <a:cubicBezTo>
                        <a:pt x="510" y="510"/>
                        <a:pt x="510" y="499"/>
                        <a:pt x="521" y="499"/>
                      </a:cubicBezTo>
                      <a:cubicBezTo>
                        <a:pt x="562" y="448"/>
                        <a:pt x="583" y="396"/>
                        <a:pt x="583" y="333"/>
                      </a:cubicBezTo>
                      <a:close/>
                      <a:moveTo>
                        <a:pt x="385" y="416"/>
                      </a:moveTo>
                      <a:cubicBezTo>
                        <a:pt x="354" y="354"/>
                        <a:pt x="354" y="354"/>
                        <a:pt x="354" y="354"/>
                      </a:cubicBezTo>
                      <a:cubicBezTo>
                        <a:pt x="333" y="302"/>
                        <a:pt x="333" y="302"/>
                        <a:pt x="333" y="302"/>
                      </a:cubicBezTo>
                      <a:cubicBezTo>
                        <a:pt x="302" y="354"/>
                        <a:pt x="302" y="354"/>
                        <a:pt x="302" y="354"/>
                      </a:cubicBezTo>
                      <a:cubicBezTo>
                        <a:pt x="271" y="416"/>
                        <a:pt x="271" y="416"/>
                        <a:pt x="271" y="416"/>
                      </a:cubicBezTo>
                      <a:cubicBezTo>
                        <a:pt x="239" y="354"/>
                        <a:pt x="239" y="354"/>
                        <a:pt x="239" y="354"/>
                      </a:cubicBezTo>
                      <a:cubicBezTo>
                        <a:pt x="187" y="385"/>
                        <a:pt x="187" y="385"/>
                        <a:pt x="187" y="385"/>
                      </a:cubicBezTo>
                      <a:cubicBezTo>
                        <a:pt x="250" y="499"/>
                        <a:pt x="250" y="499"/>
                        <a:pt x="250" y="499"/>
                      </a:cubicBezTo>
                      <a:cubicBezTo>
                        <a:pt x="271" y="552"/>
                        <a:pt x="271" y="552"/>
                        <a:pt x="271" y="552"/>
                      </a:cubicBezTo>
                      <a:cubicBezTo>
                        <a:pt x="302" y="499"/>
                        <a:pt x="302" y="499"/>
                        <a:pt x="302" y="499"/>
                      </a:cubicBezTo>
                      <a:cubicBezTo>
                        <a:pt x="333" y="437"/>
                        <a:pt x="333" y="437"/>
                        <a:pt x="333" y="437"/>
                      </a:cubicBezTo>
                      <a:cubicBezTo>
                        <a:pt x="364" y="499"/>
                        <a:pt x="364" y="499"/>
                        <a:pt x="364" y="499"/>
                      </a:cubicBezTo>
                      <a:cubicBezTo>
                        <a:pt x="385" y="552"/>
                        <a:pt x="385" y="552"/>
                        <a:pt x="385" y="552"/>
                      </a:cubicBezTo>
                      <a:cubicBezTo>
                        <a:pt x="416" y="499"/>
                        <a:pt x="416" y="499"/>
                        <a:pt x="416" y="499"/>
                      </a:cubicBezTo>
                      <a:cubicBezTo>
                        <a:pt x="479" y="385"/>
                        <a:pt x="479" y="385"/>
                        <a:pt x="479" y="385"/>
                      </a:cubicBezTo>
                      <a:cubicBezTo>
                        <a:pt x="427" y="354"/>
                        <a:pt x="427" y="354"/>
                        <a:pt x="427" y="354"/>
                      </a:cubicBezTo>
                      <a:lnTo>
                        <a:pt x="385" y="416"/>
                      </a:lnTo>
                      <a:close/>
                      <a:moveTo>
                        <a:pt x="385" y="416"/>
                      </a:moveTo>
                      <a:lnTo>
                        <a:pt x="385" y="4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" name="ïṥlíďé"/>
              <p:cNvGrpSpPr/>
              <p:nvPr/>
            </p:nvGrpSpPr>
            <p:grpSpPr>
              <a:xfrm>
                <a:off x="1087914" y="4630935"/>
                <a:ext cx="493250" cy="493250"/>
                <a:chOff x="1032213" y="4669662"/>
                <a:chExt cx="493250" cy="493250"/>
              </a:xfrm>
            </p:grpSpPr>
            <p:sp>
              <p:nvSpPr>
                <p:cNvPr id="40" name="iṣļïḓê"/>
                <p:cNvSpPr/>
                <p:nvPr/>
              </p:nvSpPr>
              <p:spPr>
                <a:xfrm>
                  <a:off x="1032213" y="4669662"/>
                  <a:ext cx="493250" cy="49325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îsḷîďè"/>
                <p:cNvSpPr/>
                <p:nvPr/>
              </p:nvSpPr>
              <p:spPr bwMode="auto">
                <a:xfrm>
                  <a:off x="1152859" y="4790308"/>
                  <a:ext cx="251958" cy="251958"/>
                </a:xfrm>
                <a:custGeom>
                  <a:avLst/>
                  <a:gdLst>
                    <a:gd name="T0" fmla="*/ 32 w 64"/>
                    <a:gd name="T1" fmla="*/ 0 h 64"/>
                    <a:gd name="T2" fmla="*/ 0 w 64"/>
                    <a:gd name="T3" fmla="*/ 32 h 64"/>
                    <a:gd name="T4" fmla="*/ 32 w 64"/>
                    <a:gd name="T5" fmla="*/ 64 h 64"/>
                    <a:gd name="T6" fmla="*/ 64 w 64"/>
                    <a:gd name="T7" fmla="*/ 32 h 64"/>
                    <a:gd name="T8" fmla="*/ 32 w 64"/>
                    <a:gd name="T9" fmla="*/ 0 h 64"/>
                    <a:gd name="T10" fmla="*/ 28 w 64"/>
                    <a:gd name="T11" fmla="*/ 8 h 64"/>
                    <a:gd name="T12" fmla="*/ 36 w 64"/>
                    <a:gd name="T13" fmla="*/ 8 h 64"/>
                    <a:gd name="T14" fmla="*/ 36 w 64"/>
                    <a:gd name="T15" fmla="*/ 28 h 64"/>
                    <a:gd name="T16" fmla="*/ 28 w 64"/>
                    <a:gd name="T17" fmla="*/ 28 h 64"/>
                    <a:gd name="T18" fmla="*/ 28 w 64"/>
                    <a:gd name="T19" fmla="*/ 8 h 64"/>
                    <a:gd name="T20" fmla="*/ 32 w 64"/>
                    <a:gd name="T21" fmla="*/ 53 h 64"/>
                    <a:gd name="T22" fmla="*/ 11 w 64"/>
                    <a:gd name="T23" fmla="*/ 32 h 64"/>
                    <a:gd name="T24" fmla="*/ 24 w 64"/>
                    <a:gd name="T25" fmla="*/ 13 h 64"/>
                    <a:gd name="T26" fmla="*/ 24 w 64"/>
                    <a:gd name="T27" fmla="*/ 12 h 64"/>
                    <a:gd name="T28" fmla="*/ 24 w 64"/>
                    <a:gd name="T29" fmla="*/ 20 h 64"/>
                    <a:gd name="T30" fmla="*/ 17 w 64"/>
                    <a:gd name="T31" fmla="*/ 32 h 64"/>
                    <a:gd name="T32" fmla="*/ 32 w 64"/>
                    <a:gd name="T33" fmla="*/ 47 h 64"/>
                    <a:gd name="T34" fmla="*/ 47 w 64"/>
                    <a:gd name="T35" fmla="*/ 32 h 64"/>
                    <a:gd name="T36" fmla="*/ 40 w 64"/>
                    <a:gd name="T37" fmla="*/ 20 h 64"/>
                    <a:gd name="T38" fmla="*/ 40 w 64"/>
                    <a:gd name="T39" fmla="*/ 12 h 64"/>
                    <a:gd name="T40" fmla="*/ 40 w 64"/>
                    <a:gd name="T41" fmla="*/ 13 h 64"/>
                    <a:gd name="T42" fmla="*/ 53 w 64"/>
                    <a:gd name="T43" fmla="*/ 32 h 64"/>
                    <a:gd name="T44" fmla="*/ 32 w 64"/>
                    <a:gd name="T45" fmla="*/ 5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64">
                      <a:moveTo>
                        <a:pt x="32" y="0"/>
                      </a:move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lose/>
                      <a:moveTo>
                        <a:pt x="28" y="8"/>
                      </a:move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lnTo>
                        <a:pt x="28" y="8"/>
                      </a:lnTo>
                      <a:close/>
                      <a:moveTo>
                        <a:pt x="32" y="53"/>
                      </a:moveTo>
                      <a:cubicBezTo>
                        <a:pt x="20" y="53"/>
                        <a:pt x="11" y="44"/>
                        <a:pt x="11" y="32"/>
                      </a:cubicBezTo>
                      <a:cubicBezTo>
                        <a:pt x="11" y="24"/>
                        <a:pt x="16" y="16"/>
                        <a:pt x="24" y="13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0" y="22"/>
                        <a:pt x="17" y="27"/>
                        <a:pt x="17" y="32"/>
                      </a:cubicBezTo>
                      <a:cubicBezTo>
                        <a:pt x="17" y="40"/>
                        <a:pt x="24" y="47"/>
                        <a:pt x="32" y="47"/>
                      </a:cubicBezTo>
                      <a:cubicBezTo>
                        <a:pt x="40" y="47"/>
                        <a:pt x="47" y="40"/>
                        <a:pt x="47" y="32"/>
                      </a:cubicBezTo>
                      <a:cubicBezTo>
                        <a:pt x="47" y="27"/>
                        <a:pt x="44" y="22"/>
                        <a:pt x="40" y="20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8" y="16"/>
                        <a:pt x="53" y="24"/>
                        <a:pt x="53" y="32"/>
                      </a:cubicBezTo>
                      <a:cubicBezTo>
                        <a:pt x="53" y="44"/>
                        <a:pt x="44" y="53"/>
                        <a:pt x="32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2" name="íśľïḋè"/>
              <p:cNvSpPr>
                <a:spLocks noChangeAspect="1"/>
              </p:cNvSpPr>
              <p:nvPr/>
            </p:nvSpPr>
            <p:spPr bwMode="auto">
              <a:xfrm>
                <a:off x="1049320" y="1870294"/>
                <a:ext cx="570438" cy="6403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3" name="îṩḻíďé"/>
              <p:cNvGrpSpPr/>
              <p:nvPr/>
            </p:nvGrpSpPr>
            <p:grpSpPr>
              <a:xfrm>
                <a:off x="1087914" y="5512474"/>
                <a:ext cx="493250" cy="493250"/>
                <a:chOff x="1032213" y="5402684"/>
                <a:chExt cx="493250" cy="493250"/>
              </a:xfrm>
            </p:grpSpPr>
            <p:sp>
              <p:nvSpPr>
                <p:cNvPr id="38" name="ïṩliḑê"/>
                <p:cNvSpPr/>
                <p:nvPr/>
              </p:nvSpPr>
              <p:spPr>
                <a:xfrm>
                  <a:off x="1032213" y="5402684"/>
                  <a:ext cx="493250" cy="49325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iş1ïdé"/>
                <p:cNvSpPr>
                  <a:spLocks noChangeAspect="1"/>
                </p:cNvSpPr>
                <p:nvPr/>
              </p:nvSpPr>
              <p:spPr bwMode="auto">
                <a:xfrm>
                  <a:off x="1171514" y="5520858"/>
                  <a:ext cx="214649" cy="256902"/>
                </a:xfrm>
                <a:custGeom>
                  <a:avLst/>
                  <a:gdLst>
                    <a:gd name="connsiteX0" fmla="*/ 206367 w 449768"/>
                    <a:gd name="connsiteY0" fmla="*/ 423375 h 538305"/>
                    <a:gd name="connsiteX1" fmla="*/ 208536 w 449768"/>
                    <a:gd name="connsiteY1" fmla="*/ 434347 h 538305"/>
                    <a:gd name="connsiteX2" fmla="*/ 136133 w 449768"/>
                    <a:gd name="connsiteY2" fmla="*/ 527584 h 538305"/>
                    <a:gd name="connsiteX3" fmla="*/ 120760 w 449768"/>
                    <a:gd name="connsiteY3" fmla="*/ 517169 h 538305"/>
                    <a:gd name="connsiteX4" fmla="*/ 192667 w 449768"/>
                    <a:gd name="connsiteY4" fmla="*/ 423933 h 538305"/>
                    <a:gd name="connsiteX5" fmla="*/ 206367 w 449768"/>
                    <a:gd name="connsiteY5" fmla="*/ 423375 h 538305"/>
                    <a:gd name="connsiteX6" fmla="*/ 158371 w 449768"/>
                    <a:gd name="connsiteY6" fmla="*/ 386315 h 538305"/>
                    <a:gd name="connsiteX7" fmla="*/ 160292 w 449768"/>
                    <a:gd name="connsiteY7" fmla="*/ 397002 h 538305"/>
                    <a:gd name="connsiteX8" fmla="*/ 51725 w 449768"/>
                    <a:gd name="connsiteY8" fmla="*/ 536376 h 538305"/>
                    <a:gd name="connsiteX9" fmla="*/ 41315 w 449768"/>
                    <a:gd name="connsiteY9" fmla="*/ 525997 h 538305"/>
                    <a:gd name="connsiteX10" fmla="*/ 144924 w 449768"/>
                    <a:gd name="connsiteY10" fmla="*/ 387118 h 538305"/>
                    <a:gd name="connsiteX11" fmla="*/ 158371 w 449768"/>
                    <a:gd name="connsiteY11" fmla="*/ 386315 h 538305"/>
                    <a:gd name="connsiteX12" fmla="*/ 112005 w 449768"/>
                    <a:gd name="connsiteY12" fmla="*/ 349971 h 538305"/>
                    <a:gd name="connsiteX13" fmla="*/ 113740 w 449768"/>
                    <a:gd name="connsiteY13" fmla="*/ 362927 h 538305"/>
                    <a:gd name="connsiteX14" fmla="*/ 41338 w 449768"/>
                    <a:gd name="connsiteY14" fmla="*/ 455221 h 538305"/>
                    <a:gd name="connsiteX15" fmla="*/ 25965 w 449768"/>
                    <a:gd name="connsiteY15" fmla="*/ 444857 h 538305"/>
                    <a:gd name="connsiteX16" fmla="*/ 98367 w 449768"/>
                    <a:gd name="connsiteY16" fmla="*/ 352562 h 538305"/>
                    <a:gd name="connsiteX17" fmla="*/ 112005 w 449768"/>
                    <a:gd name="connsiteY17" fmla="*/ 349971 h 538305"/>
                    <a:gd name="connsiteX18" fmla="*/ 287508 w 449768"/>
                    <a:gd name="connsiteY18" fmla="*/ 153269 h 538305"/>
                    <a:gd name="connsiteX19" fmla="*/ 261020 w 449768"/>
                    <a:gd name="connsiteY19" fmla="*/ 165441 h 538305"/>
                    <a:gd name="connsiteX20" fmla="*/ 255548 w 449768"/>
                    <a:gd name="connsiteY20" fmla="*/ 175874 h 538305"/>
                    <a:gd name="connsiteX21" fmla="*/ 276441 w 449768"/>
                    <a:gd name="connsiteY21" fmla="*/ 232511 h 538305"/>
                    <a:gd name="connsiteX22" fmla="*/ 328174 w 449768"/>
                    <a:gd name="connsiteY22" fmla="*/ 227543 h 538305"/>
                    <a:gd name="connsiteX23" fmla="*/ 333645 w 449768"/>
                    <a:gd name="connsiteY23" fmla="*/ 217110 h 538305"/>
                    <a:gd name="connsiteX24" fmla="*/ 317727 w 449768"/>
                    <a:gd name="connsiteY24" fmla="*/ 160472 h 538305"/>
                    <a:gd name="connsiteX25" fmla="*/ 287508 w 449768"/>
                    <a:gd name="connsiteY25" fmla="*/ 153269 h 538305"/>
                    <a:gd name="connsiteX26" fmla="*/ 437111 w 449768"/>
                    <a:gd name="connsiteY26" fmla="*/ 0 h 538305"/>
                    <a:gd name="connsiteX27" fmla="*/ 442086 w 449768"/>
                    <a:gd name="connsiteY27" fmla="*/ 0 h 538305"/>
                    <a:gd name="connsiteX28" fmla="*/ 447557 w 449768"/>
                    <a:gd name="connsiteY28" fmla="*/ 4968 h 538305"/>
                    <a:gd name="connsiteX29" fmla="*/ 447557 w 449768"/>
                    <a:gd name="connsiteY29" fmla="*/ 9937 h 538305"/>
                    <a:gd name="connsiteX30" fmla="*/ 447557 w 449768"/>
                    <a:gd name="connsiteY30" fmla="*/ 20370 h 538305"/>
                    <a:gd name="connsiteX31" fmla="*/ 447557 w 449768"/>
                    <a:gd name="connsiteY31" fmla="*/ 46204 h 538305"/>
                    <a:gd name="connsiteX32" fmla="*/ 442086 w 449768"/>
                    <a:gd name="connsiteY32" fmla="*/ 103338 h 538305"/>
                    <a:gd name="connsiteX33" fmla="*/ 442086 w 449768"/>
                    <a:gd name="connsiteY33" fmla="*/ 113771 h 538305"/>
                    <a:gd name="connsiteX34" fmla="*/ 437111 w 449768"/>
                    <a:gd name="connsiteY34" fmla="*/ 134141 h 538305"/>
                    <a:gd name="connsiteX35" fmla="*/ 421194 w 449768"/>
                    <a:gd name="connsiteY35" fmla="*/ 175874 h 538305"/>
                    <a:gd name="connsiteX36" fmla="*/ 354040 w 449768"/>
                    <a:gd name="connsiteY36" fmla="*/ 289645 h 538305"/>
                    <a:gd name="connsiteX37" fmla="*/ 344091 w 449768"/>
                    <a:gd name="connsiteY37" fmla="*/ 325913 h 538305"/>
                    <a:gd name="connsiteX38" fmla="*/ 276441 w 449768"/>
                    <a:gd name="connsiteY38" fmla="*/ 506754 h 538305"/>
                    <a:gd name="connsiteX39" fmla="*/ 261020 w 449768"/>
                    <a:gd name="connsiteY39" fmla="*/ 496321 h 538305"/>
                    <a:gd name="connsiteX40" fmla="*/ 17278 w 449768"/>
                    <a:gd name="connsiteY40" fmla="*/ 310511 h 538305"/>
                    <a:gd name="connsiteX41" fmla="*/ 1858 w 449768"/>
                    <a:gd name="connsiteY41" fmla="*/ 289645 h 538305"/>
                    <a:gd name="connsiteX42" fmla="*/ 162528 w 449768"/>
                    <a:gd name="connsiteY42" fmla="*/ 186307 h 538305"/>
                    <a:gd name="connsiteX43" fmla="*/ 193369 w 449768"/>
                    <a:gd name="connsiteY43" fmla="*/ 165441 h 538305"/>
                    <a:gd name="connsiteX44" fmla="*/ 312753 w 449768"/>
                    <a:gd name="connsiteY44" fmla="*/ 51669 h 538305"/>
                    <a:gd name="connsiteX45" fmla="*/ 400799 w 449768"/>
                    <a:gd name="connsiteY45" fmla="*/ 9937 h 538305"/>
                    <a:gd name="connsiteX46" fmla="*/ 426665 w 449768"/>
                    <a:gd name="connsiteY46" fmla="*/ 4968 h 538305"/>
                    <a:gd name="connsiteX47" fmla="*/ 437111 w 449768"/>
                    <a:gd name="connsiteY47" fmla="*/ 0 h 538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49768" h="538305">
                      <a:moveTo>
                        <a:pt x="206367" y="423375"/>
                      </a:moveTo>
                      <a:cubicBezTo>
                        <a:pt x="209652" y="425297"/>
                        <a:pt x="211016" y="429140"/>
                        <a:pt x="208536" y="434347"/>
                      </a:cubicBezTo>
                      <a:cubicBezTo>
                        <a:pt x="198122" y="460136"/>
                        <a:pt x="172335" y="506754"/>
                        <a:pt x="136133" y="527584"/>
                      </a:cubicBezTo>
                      <a:cubicBezTo>
                        <a:pt x="125719" y="532543"/>
                        <a:pt x="115305" y="527584"/>
                        <a:pt x="120760" y="517169"/>
                      </a:cubicBezTo>
                      <a:cubicBezTo>
                        <a:pt x="130678" y="491380"/>
                        <a:pt x="151507" y="450217"/>
                        <a:pt x="192667" y="423933"/>
                      </a:cubicBezTo>
                      <a:cubicBezTo>
                        <a:pt x="197874" y="421453"/>
                        <a:pt x="203081" y="421453"/>
                        <a:pt x="206367" y="423375"/>
                      </a:cubicBezTo>
                      <a:close/>
                      <a:moveTo>
                        <a:pt x="158371" y="386315"/>
                      </a:moveTo>
                      <a:cubicBezTo>
                        <a:pt x="161532" y="388230"/>
                        <a:pt x="162771" y="392060"/>
                        <a:pt x="160292" y="397002"/>
                      </a:cubicBezTo>
                      <a:cubicBezTo>
                        <a:pt x="144924" y="433081"/>
                        <a:pt x="113693" y="500297"/>
                        <a:pt x="51725" y="536376"/>
                      </a:cubicBezTo>
                      <a:cubicBezTo>
                        <a:pt x="41315" y="541318"/>
                        <a:pt x="36357" y="536376"/>
                        <a:pt x="41315" y="525997"/>
                      </a:cubicBezTo>
                      <a:cubicBezTo>
                        <a:pt x="51725" y="489918"/>
                        <a:pt x="82957" y="422702"/>
                        <a:pt x="144924" y="387118"/>
                      </a:cubicBezTo>
                      <a:cubicBezTo>
                        <a:pt x="150130" y="384399"/>
                        <a:pt x="155211" y="384399"/>
                        <a:pt x="158371" y="386315"/>
                      </a:cubicBezTo>
                      <a:close/>
                      <a:moveTo>
                        <a:pt x="112005" y="349971"/>
                      </a:moveTo>
                      <a:cubicBezTo>
                        <a:pt x="115228" y="352562"/>
                        <a:pt x="116468" y="357744"/>
                        <a:pt x="113740" y="362927"/>
                      </a:cubicBezTo>
                      <a:cubicBezTo>
                        <a:pt x="103326" y="388591"/>
                        <a:pt x="77539" y="429556"/>
                        <a:pt x="41338" y="455221"/>
                      </a:cubicBezTo>
                      <a:cubicBezTo>
                        <a:pt x="25965" y="460157"/>
                        <a:pt x="21006" y="455221"/>
                        <a:pt x="25965" y="444857"/>
                      </a:cubicBezTo>
                      <a:cubicBezTo>
                        <a:pt x="36379" y="419192"/>
                        <a:pt x="57207" y="378227"/>
                        <a:pt x="98367" y="352562"/>
                      </a:cubicBezTo>
                      <a:cubicBezTo>
                        <a:pt x="103574" y="347380"/>
                        <a:pt x="108781" y="347380"/>
                        <a:pt x="112005" y="349971"/>
                      </a:cubicBezTo>
                      <a:close/>
                      <a:moveTo>
                        <a:pt x="287508" y="153269"/>
                      </a:moveTo>
                      <a:cubicBezTo>
                        <a:pt x="277809" y="153890"/>
                        <a:pt x="268730" y="157740"/>
                        <a:pt x="261020" y="165441"/>
                      </a:cubicBezTo>
                      <a:cubicBezTo>
                        <a:pt x="261020" y="170409"/>
                        <a:pt x="261020" y="170409"/>
                        <a:pt x="255548" y="175874"/>
                      </a:cubicBezTo>
                      <a:cubicBezTo>
                        <a:pt x="245600" y="196243"/>
                        <a:pt x="250574" y="222575"/>
                        <a:pt x="276441" y="232511"/>
                      </a:cubicBezTo>
                      <a:cubicBezTo>
                        <a:pt x="291861" y="242944"/>
                        <a:pt x="317727" y="242944"/>
                        <a:pt x="328174" y="227543"/>
                      </a:cubicBezTo>
                      <a:cubicBezTo>
                        <a:pt x="333645" y="222575"/>
                        <a:pt x="333645" y="222575"/>
                        <a:pt x="333645" y="217110"/>
                      </a:cubicBezTo>
                      <a:cubicBezTo>
                        <a:pt x="349066" y="196243"/>
                        <a:pt x="338620" y="170409"/>
                        <a:pt x="317727" y="160472"/>
                      </a:cubicBezTo>
                      <a:cubicBezTo>
                        <a:pt x="307530" y="155256"/>
                        <a:pt x="297208" y="152648"/>
                        <a:pt x="287508" y="153269"/>
                      </a:cubicBezTo>
                      <a:close/>
                      <a:moveTo>
                        <a:pt x="437111" y="0"/>
                      </a:moveTo>
                      <a:lnTo>
                        <a:pt x="442086" y="0"/>
                      </a:lnTo>
                      <a:cubicBezTo>
                        <a:pt x="447557" y="0"/>
                        <a:pt x="452532" y="0"/>
                        <a:pt x="447557" y="4968"/>
                      </a:cubicBezTo>
                      <a:lnTo>
                        <a:pt x="447557" y="9937"/>
                      </a:lnTo>
                      <a:cubicBezTo>
                        <a:pt x="452532" y="15402"/>
                        <a:pt x="447557" y="15402"/>
                        <a:pt x="447557" y="20370"/>
                      </a:cubicBezTo>
                      <a:cubicBezTo>
                        <a:pt x="447557" y="25835"/>
                        <a:pt x="447557" y="36268"/>
                        <a:pt x="447557" y="46204"/>
                      </a:cubicBezTo>
                      <a:cubicBezTo>
                        <a:pt x="447557" y="62102"/>
                        <a:pt x="447557" y="82472"/>
                        <a:pt x="442086" y="103338"/>
                      </a:cubicBezTo>
                      <a:cubicBezTo>
                        <a:pt x="442086" y="108306"/>
                        <a:pt x="442086" y="108306"/>
                        <a:pt x="442086" y="113771"/>
                      </a:cubicBezTo>
                      <a:cubicBezTo>
                        <a:pt x="437111" y="124205"/>
                        <a:pt x="437111" y="129173"/>
                        <a:pt x="437111" y="134141"/>
                      </a:cubicBezTo>
                      <a:cubicBezTo>
                        <a:pt x="431640" y="150039"/>
                        <a:pt x="426665" y="165441"/>
                        <a:pt x="421194" y="175874"/>
                      </a:cubicBezTo>
                      <a:cubicBezTo>
                        <a:pt x="406271" y="212141"/>
                        <a:pt x="385378" y="248409"/>
                        <a:pt x="354040" y="289645"/>
                      </a:cubicBezTo>
                      <a:cubicBezTo>
                        <a:pt x="349066" y="294613"/>
                        <a:pt x="344091" y="315479"/>
                        <a:pt x="344091" y="325913"/>
                      </a:cubicBezTo>
                      <a:cubicBezTo>
                        <a:pt x="354040" y="367148"/>
                        <a:pt x="359512" y="460053"/>
                        <a:pt x="276441" y="506754"/>
                      </a:cubicBezTo>
                      <a:cubicBezTo>
                        <a:pt x="265994" y="517187"/>
                        <a:pt x="255548" y="512219"/>
                        <a:pt x="261020" y="496321"/>
                      </a:cubicBezTo>
                      <a:cubicBezTo>
                        <a:pt x="261020" y="439684"/>
                        <a:pt x="240128" y="305046"/>
                        <a:pt x="17278" y="310511"/>
                      </a:cubicBezTo>
                      <a:cubicBezTo>
                        <a:pt x="1858" y="310511"/>
                        <a:pt x="-3117" y="300078"/>
                        <a:pt x="1858" y="289645"/>
                      </a:cubicBezTo>
                      <a:cubicBezTo>
                        <a:pt x="17278" y="253377"/>
                        <a:pt x="59062" y="180842"/>
                        <a:pt x="162528" y="186307"/>
                      </a:cubicBezTo>
                      <a:cubicBezTo>
                        <a:pt x="172975" y="186307"/>
                        <a:pt x="188395" y="175874"/>
                        <a:pt x="193369" y="165441"/>
                      </a:cubicBezTo>
                      <a:cubicBezTo>
                        <a:pt x="214261" y="139606"/>
                        <a:pt x="250574" y="87937"/>
                        <a:pt x="312753" y="51669"/>
                      </a:cubicBezTo>
                      <a:cubicBezTo>
                        <a:pt x="349066" y="25835"/>
                        <a:pt x="379907" y="15402"/>
                        <a:pt x="400799" y="9937"/>
                      </a:cubicBezTo>
                      <a:cubicBezTo>
                        <a:pt x="416219" y="9937"/>
                        <a:pt x="426665" y="9937"/>
                        <a:pt x="426665" y="4968"/>
                      </a:cubicBezTo>
                      <a:cubicBezTo>
                        <a:pt x="431640" y="4968"/>
                        <a:pt x="431640" y="0"/>
                        <a:pt x="43711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5" name="iSľïdé"/>
              <p:cNvSpPr txBox="1"/>
              <p:nvPr/>
            </p:nvSpPr>
            <p:spPr>
              <a:xfrm>
                <a:off x="1843651" y="1785230"/>
                <a:ext cx="1859355" cy="715509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2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 anchorCtr="0">
                <a:normAutofit/>
              </a:bodyPr>
              <a:lstStyle/>
              <a:p>
                <a:r>
                  <a:rPr lang="zh-CN" altLang="en-US" sz="2000" b="1" dirty="0"/>
                  <a:t>人力资源规划</a:t>
                </a:r>
                <a:endParaRPr lang="zh-CN" altLang="en-US" sz="2000" b="1" dirty="0"/>
              </a:p>
            </p:txBody>
          </p:sp>
          <p:sp>
            <p:nvSpPr>
              <p:cNvPr id="36" name="ísľiďê"/>
              <p:cNvSpPr txBox="1"/>
              <p:nvPr/>
            </p:nvSpPr>
            <p:spPr>
              <a:xfrm>
                <a:off x="1638776" y="5546527"/>
                <a:ext cx="3962574" cy="402587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2000" b="1" dirty="0"/>
                  <a:t>企业文化建设</a:t>
                </a:r>
                <a:endParaRPr lang="zh-CN" altLang="en-US" sz="2000" b="1" dirty="0"/>
              </a:p>
            </p:txBody>
          </p:sp>
          <p:sp>
            <p:nvSpPr>
              <p:cNvPr id="34" name="îS1îḓê"/>
              <p:cNvSpPr txBox="1"/>
              <p:nvPr/>
            </p:nvSpPr>
            <p:spPr>
              <a:xfrm>
                <a:off x="1638776" y="4664987"/>
                <a:ext cx="3962574" cy="402587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2000" b="1" dirty="0"/>
                  <a:t>完善人事管理流程</a:t>
                </a:r>
                <a:endParaRPr lang="zh-CN" altLang="en-US" sz="2000" b="1" dirty="0"/>
              </a:p>
            </p:txBody>
          </p:sp>
          <p:sp>
            <p:nvSpPr>
              <p:cNvPr id="32" name="işliďe"/>
              <p:cNvSpPr txBox="1"/>
              <p:nvPr/>
            </p:nvSpPr>
            <p:spPr>
              <a:xfrm>
                <a:off x="1638776" y="3855841"/>
                <a:ext cx="3962574" cy="402587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2000" b="1" dirty="0"/>
                  <a:t>员工福利与员工关系</a:t>
                </a:r>
                <a:endParaRPr lang="zh-CN" altLang="en-US" sz="2000" b="1" dirty="0"/>
              </a:p>
            </p:txBody>
          </p:sp>
          <p:sp>
            <p:nvSpPr>
              <p:cNvPr id="30" name="îš1íde"/>
              <p:cNvSpPr txBox="1"/>
              <p:nvPr/>
            </p:nvSpPr>
            <p:spPr>
              <a:xfrm>
                <a:off x="1638776" y="2890708"/>
                <a:ext cx="3962574" cy="402587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2000" b="1" dirty="0"/>
                  <a:t>健全公司制度</a:t>
                </a:r>
                <a:endParaRPr lang="zh-CN" altLang="en-US" sz="2000" b="1" dirty="0"/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154" name="流程图: 存储数据 153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5" name="流程图: 存储数据 154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333510" y="1220239"/>
            <a:ext cx="11166460" cy="4659810"/>
            <a:chOff x="333510" y="1220239"/>
            <a:chExt cx="11166460" cy="4659810"/>
          </a:xfrm>
        </p:grpSpPr>
        <p:grpSp>
          <p:nvGrpSpPr>
            <p:cNvPr id="3" name="eca33fcd-a7b6-4c14-af60-763e5c4a39d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333510" y="1220239"/>
              <a:ext cx="11074808" cy="4659810"/>
              <a:chOff x="333510" y="1220239"/>
              <a:chExt cx="11074808" cy="4659810"/>
            </a:xfrm>
          </p:grpSpPr>
          <p:grpSp>
            <p:nvGrpSpPr>
              <p:cNvPr id="4" name="ïs1îḋè"/>
              <p:cNvGrpSpPr/>
              <p:nvPr/>
            </p:nvGrpSpPr>
            <p:grpSpPr>
              <a:xfrm>
                <a:off x="8267992" y="1476655"/>
                <a:ext cx="2949825" cy="668230"/>
                <a:chOff x="4814363" y="3031088"/>
                <a:chExt cx="2949825" cy="668230"/>
              </a:xfrm>
            </p:grpSpPr>
            <p:sp>
              <p:nvSpPr>
                <p:cNvPr id="28" name="îṧ1iḓé"/>
                <p:cNvSpPr txBox="1"/>
                <p:nvPr/>
              </p:nvSpPr>
              <p:spPr bwMode="auto">
                <a:xfrm>
                  <a:off x="5452910" y="3031088"/>
                  <a:ext cx="2311278" cy="668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zh-CN" altLang="en-US" b="1" dirty="0"/>
                    <a:t>进 行 公 司 各 部 门 </a:t>
                  </a:r>
                  <a:endParaRPr lang="en-US" altLang="zh-CN" b="1" dirty="0"/>
                </a:p>
                <a:p>
                  <a:pPr>
                    <a:spcBef>
                      <a:spcPct val="0"/>
                    </a:spcBef>
                  </a:pPr>
                  <a:r>
                    <a:rPr lang="zh-CN" altLang="en-US" b="1" dirty="0"/>
                    <a:t>各 职 位 的 工 作 分 析 </a:t>
                  </a:r>
                  <a:endParaRPr lang="zh-CN" altLang="en-US" b="1" dirty="0"/>
                </a:p>
              </p:txBody>
            </p:sp>
            <p:sp>
              <p:nvSpPr>
                <p:cNvPr id="29" name="íṣ1ïdé"/>
                <p:cNvSpPr/>
                <p:nvPr/>
              </p:nvSpPr>
              <p:spPr bwMode="auto">
                <a:xfrm>
                  <a:off x="4814363" y="3171689"/>
                  <a:ext cx="461080" cy="365375"/>
                </a:xfrm>
                <a:custGeom>
                  <a:avLst/>
                  <a:gdLst>
                    <a:gd name="connsiteX0" fmla="*/ 511657 w 606157"/>
                    <a:gd name="connsiteY0" fmla="*/ 343654 h 480339"/>
                    <a:gd name="connsiteX1" fmla="*/ 521432 w 606157"/>
                    <a:gd name="connsiteY1" fmla="*/ 353421 h 480339"/>
                    <a:gd name="connsiteX2" fmla="*/ 521432 w 606157"/>
                    <a:gd name="connsiteY2" fmla="*/ 376178 h 480339"/>
                    <a:gd name="connsiteX3" fmla="*/ 544305 w 606157"/>
                    <a:gd name="connsiteY3" fmla="*/ 376178 h 480339"/>
                    <a:gd name="connsiteX4" fmla="*/ 554080 w 606157"/>
                    <a:gd name="connsiteY4" fmla="*/ 385945 h 480339"/>
                    <a:gd name="connsiteX5" fmla="*/ 544305 w 606157"/>
                    <a:gd name="connsiteY5" fmla="*/ 395712 h 480339"/>
                    <a:gd name="connsiteX6" fmla="*/ 521432 w 606157"/>
                    <a:gd name="connsiteY6" fmla="*/ 395712 h 480339"/>
                    <a:gd name="connsiteX7" fmla="*/ 521432 w 606157"/>
                    <a:gd name="connsiteY7" fmla="*/ 418566 h 480339"/>
                    <a:gd name="connsiteX8" fmla="*/ 511657 w 606157"/>
                    <a:gd name="connsiteY8" fmla="*/ 428333 h 480339"/>
                    <a:gd name="connsiteX9" fmla="*/ 501882 w 606157"/>
                    <a:gd name="connsiteY9" fmla="*/ 418566 h 480339"/>
                    <a:gd name="connsiteX10" fmla="*/ 501882 w 606157"/>
                    <a:gd name="connsiteY10" fmla="*/ 395712 h 480339"/>
                    <a:gd name="connsiteX11" fmla="*/ 479106 w 606157"/>
                    <a:gd name="connsiteY11" fmla="*/ 395712 h 480339"/>
                    <a:gd name="connsiteX12" fmla="*/ 469331 w 606157"/>
                    <a:gd name="connsiteY12" fmla="*/ 385945 h 480339"/>
                    <a:gd name="connsiteX13" fmla="*/ 479106 w 606157"/>
                    <a:gd name="connsiteY13" fmla="*/ 376178 h 480339"/>
                    <a:gd name="connsiteX14" fmla="*/ 501882 w 606157"/>
                    <a:gd name="connsiteY14" fmla="*/ 376178 h 480339"/>
                    <a:gd name="connsiteX15" fmla="*/ 501882 w 606157"/>
                    <a:gd name="connsiteY15" fmla="*/ 353421 h 480339"/>
                    <a:gd name="connsiteX16" fmla="*/ 511657 w 606157"/>
                    <a:gd name="connsiteY16" fmla="*/ 343654 h 480339"/>
                    <a:gd name="connsiteX17" fmla="*/ 511621 w 606157"/>
                    <a:gd name="connsiteY17" fmla="*/ 311170 h 480339"/>
                    <a:gd name="connsiteX18" fmla="*/ 436735 w 606157"/>
                    <a:gd name="connsiteY18" fmla="*/ 385944 h 480339"/>
                    <a:gd name="connsiteX19" fmla="*/ 511621 w 606157"/>
                    <a:gd name="connsiteY19" fmla="*/ 460816 h 480339"/>
                    <a:gd name="connsiteX20" fmla="*/ 586605 w 606157"/>
                    <a:gd name="connsiteY20" fmla="*/ 385944 h 480339"/>
                    <a:gd name="connsiteX21" fmla="*/ 511621 w 606157"/>
                    <a:gd name="connsiteY21" fmla="*/ 311170 h 480339"/>
                    <a:gd name="connsiteX22" fmla="*/ 511621 w 606157"/>
                    <a:gd name="connsiteY22" fmla="*/ 291647 h 480339"/>
                    <a:gd name="connsiteX23" fmla="*/ 606157 w 606157"/>
                    <a:gd name="connsiteY23" fmla="*/ 385944 h 480339"/>
                    <a:gd name="connsiteX24" fmla="*/ 511621 w 606157"/>
                    <a:gd name="connsiteY24" fmla="*/ 480339 h 480339"/>
                    <a:gd name="connsiteX25" fmla="*/ 417183 w 606157"/>
                    <a:gd name="connsiteY25" fmla="*/ 385944 h 480339"/>
                    <a:gd name="connsiteX26" fmla="*/ 511621 w 606157"/>
                    <a:gd name="connsiteY26" fmla="*/ 291647 h 480339"/>
                    <a:gd name="connsiteX27" fmla="*/ 368279 w 606157"/>
                    <a:gd name="connsiteY27" fmla="*/ 200476 h 480339"/>
                    <a:gd name="connsiteX28" fmla="*/ 489505 w 606157"/>
                    <a:gd name="connsiteY28" fmla="*/ 259991 h 480339"/>
                    <a:gd name="connsiteX29" fmla="*/ 487746 w 606157"/>
                    <a:gd name="connsiteY29" fmla="*/ 273650 h 480339"/>
                    <a:gd name="connsiteX30" fmla="*/ 481782 w 606157"/>
                    <a:gd name="connsiteY30" fmla="*/ 275699 h 480339"/>
                    <a:gd name="connsiteX31" fmla="*/ 474059 w 606157"/>
                    <a:gd name="connsiteY31" fmla="*/ 271894 h 480339"/>
                    <a:gd name="connsiteX32" fmla="*/ 368279 w 606157"/>
                    <a:gd name="connsiteY32" fmla="*/ 219989 h 480339"/>
                    <a:gd name="connsiteX33" fmla="*/ 293588 w 606157"/>
                    <a:gd name="connsiteY33" fmla="*/ 242819 h 480339"/>
                    <a:gd name="connsiteX34" fmla="*/ 279999 w 606157"/>
                    <a:gd name="connsiteY34" fmla="*/ 240185 h 480339"/>
                    <a:gd name="connsiteX35" fmla="*/ 282639 w 606157"/>
                    <a:gd name="connsiteY35" fmla="*/ 226623 h 480339"/>
                    <a:gd name="connsiteX36" fmla="*/ 368279 w 606157"/>
                    <a:gd name="connsiteY36" fmla="*/ 200476 h 480339"/>
                    <a:gd name="connsiteX37" fmla="*/ 153211 w 606157"/>
                    <a:gd name="connsiteY37" fmla="*/ 200476 h 480339"/>
                    <a:gd name="connsiteX38" fmla="*/ 306325 w 606157"/>
                    <a:gd name="connsiteY38" fmla="*/ 353439 h 480339"/>
                    <a:gd name="connsiteX39" fmla="*/ 296547 w 606157"/>
                    <a:gd name="connsiteY39" fmla="*/ 363200 h 480339"/>
                    <a:gd name="connsiteX40" fmla="*/ 286770 w 606157"/>
                    <a:gd name="connsiteY40" fmla="*/ 353439 h 480339"/>
                    <a:gd name="connsiteX41" fmla="*/ 153211 w 606157"/>
                    <a:gd name="connsiteY41" fmla="*/ 219999 h 480339"/>
                    <a:gd name="connsiteX42" fmla="*/ 19554 w 606157"/>
                    <a:gd name="connsiteY42" fmla="*/ 353439 h 480339"/>
                    <a:gd name="connsiteX43" fmla="*/ 9777 w 606157"/>
                    <a:gd name="connsiteY43" fmla="*/ 363200 h 480339"/>
                    <a:gd name="connsiteX44" fmla="*/ 0 w 606157"/>
                    <a:gd name="connsiteY44" fmla="*/ 353439 h 480339"/>
                    <a:gd name="connsiteX45" fmla="*/ 153211 w 606157"/>
                    <a:gd name="connsiteY45" fmla="*/ 200476 h 480339"/>
                    <a:gd name="connsiteX46" fmla="*/ 368295 w 606157"/>
                    <a:gd name="connsiteY46" fmla="*/ 19531 h 480339"/>
                    <a:gd name="connsiteX47" fmla="*/ 306326 w 606157"/>
                    <a:gd name="connsiteY47" fmla="*/ 81348 h 480339"/>
                    <a:gd name="connsiteX48" fmla="*/ 368295 w 606157"/>
                    <a:gd name="connsiteY48" fmla="*/ 143262 h 480339"/>
                    <a:gd name="connsiteX49" fmla="*/ 430165 w 606157"/>
                    <a:gd name="connsiteY49" fmla="*/ 81348 h 480339"/>
                    <a:gd name="connsiteX50" fmla="*/ 368295 w 606157"/>
                    <a:gd name="connsiteY50" fmla="*/ 19531 h 480339"/>
                    <a:gd name="connsiteX51" fmla="*/ 153211 w 606157"/>
                    <a:gd name="connsiteY51" fmla="*/ 19531 h 480339"/>
                    <a:gd name="connsiteX52" fmla="*/ 91242 w 606157"/>
                    <a:gd name="connsiteY52" fmla="*/ 81348 h 480339"/>
                    <a:gd name="connsiteX53" fmla="*/ 153211 w 606157"/>
                    <a:gd name="connsiteY53" fmla="*/ 143262 h 480339"/>
                    <a:gd name="connsiteX54" fmla="*/ 215081 w 606157"/>
                    <a:gd name="connsiteY54" fmla="*/ 81348 h 480339"/>
                    <a:gd name="connsiteX55" fmla="*/ 153211 w 606157"/>
                    <a:gd name="connsiteY55" fmla="*/ 19531 h 480339"/>
                    <a:gd name="connsiteX56" fmla="*/ 368295 w 606157"/>
                    <a:gd name="connsiteY56" fmla="*/ 0 h 480339"/>
                    <a:gd name="connsiteX57" fmla="*/ 449714 w 606157"/>
                    <a:gd name="connsiteY57" fmla="*/ 81348 h 480339"/>
                    <a:gd name="connsiteX58" fmla="*/ 368295 w 606157"/>
                    <a:gd name="connsiteY58" fmla="*/ 162794 h 480339"/>
                    <a:gd name="connsiteX59" fmla="*/ 286778 w 606157"/>
                    <a:gd name="connsiteY59" fmla="*/ 81348 h 480339"/>
                    <a:gd name="connsiteX60" fmla="*/ 368295 w 606157"/>
                    <a:gd name="connsiteY60" fmla="*/ 0 h 480339"/>
                    <a:gd name="connsiteX61" fmla="*/ 153211 w 606157"/>
                    <a:gd name="connsiteY61" fmla="*/ 0 h 480339"/>
                    <a:gd name="connsiteX62" fmla="*/ 234630 w 606157"/>
                    <a:gd name="connsiteY62" fmla="*/ 81348 h 480339"/>
                    <a:gd name="connsiteX63" fmla="*/ 153211 w 606157"/>
                    <a:gd name="connsiteY63" fmla="*/ 162794 h 480339"/>
                    <a:gd name="connsiteX64" fmla="*/ 71694 w 606157"/>
                    <a:gd name="connsiteY64" fmla="*/ 81348 h 480339"/>
                    <a:gd name="connsiteX65" fmla="*/ 153211 w 606157"/>
                    <a:gd name="connsiteY65" fmla="*/ 0 h 480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606157" h="480339">
                      <a:moveTo>
                        <a:pt x="511657" y="343654"/>
                      </a:moveTo>
                      <a:cubicBezTo>
                        <a:pt x="517131" y="343654"/>
                        <a:pt x="521432" y="348049"/>
                        <a:pt x="521432" y="353421"/>
                      </a:cubicBezTo>
                      <a:lnTo>
                        <a:pt x="521432" y="376178"/>
                      </a:lnTo>
                      <a:lnTo>
                        <a:pt x="544305" y="376178"/>
                      </a:lnTo>
                      <a:cubicBezTo>
                        <a:pt x="549682" y="376178"/>
                        <a:pt x="554080" y="380573"/>
                        <a:pt x="554080" y="385945"/>
                      </a:cubicBezTo>
                      <a:cubicBezTo>
                        <a:pt x="554080" y="391414"/>
                        <a:pt x="549682" y="395712"/>
                        <a:pt x="544305" y="395712"/>
                      </a:cubicBezTo>
                      <a:lnTo>
                        <a:pt x="521432" y="395712"/>
                      </a:lnTo>
                      <a:lnTo>
                        <a:pt x="521432" y="418566"/>
                      </a:lnTo>
                      <a:cubicBezTo>
                        <a:pt x="521432" y="423938"/>
                        <a:pt x="517131" y="428333"/>
                        <a:pt x="511657" y="428333"/>
                      </a:cubicBezTo>
                      <a:cubicBezTo>
                        <a:pt x="506281" y="428333"/>
                        <a:pt x="501882" y="423938"/>
                        <a:pt x="501882" y="418566"/>
                      </a:cubicBezTo>
                      <a:lnTo>
                        <a:pt x="501882" y="395712"/>
                      </a:lnTo>
                      <a:lnTo>
                        <a:pt x="479106" y="395712"/>
                      </a:lnTo>
                      <a:cubicBezTo>
                        <a:pt x="473730" y="395712"/>
                        <a:pt x="469331" y="391414"/>
                        <a:pt x="469331" y="385945"/>
                      </a:cubicBezTo>
                      <a:cubicBezTo>
                        <a:pt x="469331" y="380573"/>
                        <a:pt x="473730" y="376178"/>
                        <a:pt x="479106" y="376178"/>
                      </a:cubicBezTo>
                      <a:lnTo>
                        <a:pt x="501882" y="376178"/>
                      </a:lnTo>
                      <a:lnTo>
                        <a:pt x="501882" y="353421"/>
                      </a:lnTo>
                      <a:cubicBezTo>
                        <a:pt x="501882" y="348049"/>
                        <a:pt x="506281" y="343654"/>
                        <a:pt x="511657" y="343654"/>
                      </a:cubicBezTo>
                      <a:close/>
                      <a:moveTo>
                        <a:pt x="511621" y="311170"/>
                      </a:moveTo>
                      <a:cubicBezTo>
                        <a:pt x="470366" y="311170"/>
                        <a:pt x="436735" y="344750"/>
                        <a:pt x="436735" y="385944"/>
                      </a:cubicBezTo>
                      <a:cubicBezTo>
                        <a:pt x="436735" y="427236"/>
                        <a:pt x="470366" y="460816"/>
                        <a:pt x="511621" y="460816"/>
                      </a:cubicBezTo>
                      <a:cubicBezTo>
                        <a:pt x="552975" y="460816"/>
                        <a:pt x="586605" y="427236"/>
                        <a:pt x="586605" y="385944"/>
                      </a:cubicBezTo>
                      <a:cubicBezTo>
                        <a:pt x="586605" y="344750"/>
                        <a:pt x="552975" y="311170"/>
                        <a:pt x="511621" y="311170"/>
                      </a:cubicBezTo>
                      <a:close/>
                      <a:moveTo>
                        <a:pt x="511621" y="291647"/>
                      </a:moveTo>
                      <a:cubicBezTo>
                        <a:pt x="563729" y="291647"/>
                        <a:pt x="606157" y="333915"/>
                        <a:pt x="606157" y="385944"/>
                      </a:cubicBezTo>
                      <a:cubicBezTo>
                        <a:pt x="606157" y="437974"/>
                        <a:pt x="563729" y="480339"/>
                        <a:pt x="511621" y="480339"/>
                      </a:cubicBezTo>
                      <a:cubicBezTo>
                        <a:pt x="459514" y="480339"/>
                        <a:pt x="417183" y="437974"/>
                        <a:pt x="417183" y="385944"/>
                      </a:cubicBezTo>
                      <a:cubicBezTo>
                        <a:pt x="417183" y="333915"/>
                        <a:pt x="459514" y="291647"/>
                        <a:pt x="511621" y="291647"/>
                      </a:cubicBezTo>
                      <a:close/>
                      <a:moveTo>
                        <a:pt x="368279" y="200476"/>
                      </a:moveTo>
                      <a:cubicBezTo>
                        <a:pt x="416085" y="200476"/>
                        <a:pt x="460274" y="222135"/>
                        <a:pt x="489505" y="259991"/>
                      </a:cubicBezTo>
                      <a:cubicBezTo>
                        <a:pt x="492829" y="264284"/>
                        <a:pt x="492047" y="270333"/>
                        <a:pt x="487746" y="273650"/>
                      </a:cubicBezTo>
                      <a:cubicBezTo>
                        <a:pt x="485986" y="275016"/>
                        <a:pt x="483835" y="275699"/>
                        <a:pt x="481782" y="275699"/>
                      </a:cubicBezTo>
                      <a:cubicBezTo>
                        <a:pt x="478849" y="275699"/>
                        <a:pt x="475916" y="274430"/>
                        <a:pt x="474059" y="271894"/>
                      </a:cubicBezTo>
                      <a:cubicBezTo>
                        <a:pt x="448542" y="238917"/>
                        <a:pt x="409926" y="219989"/>
                        <a:pt x="368279" y="219989"/>
                      </a:cubicBezTo>
                      <a:cubicBezTo>
                        <a:pt x="341492" y="219989"/>
                        <a:pt x="315683" y="227892"/>
                        <a:pt x="293588" y="242819"/>
                      </a:cubicBezTo>
                      <a:cubicBezTo>
                        <a:pt x="289091" y="245844"/>
                        <a:pt x="283030" y="244673"/>
                        <a:pt x="279999" y="240185"/>
                      </a:cubicBezTo>
                      <a:cubicBezTo>
                        <a:pt x="276969" y="235697"/>
                        <a:pt x="278142" y="229648"/>
                        <a:pt x="282639" y="226623"/>
                      </a:cubicBezTo>
                      <a:cubicBezTo>
                        <a:pt x="307960" y="209549"/>
                        <a:pt x="337582" y="200476"/>
                        <a:pt x="368279" y="200476"/>
                      </a:cubicBezTo>
                      <a:close/>
                      <a:moveTo>
                        <a:pt x="153211" y="200476"/>
                      </a:moveTo>
                      <a:cubicBezTo>
                        <a:pt x="237688" y="200476"/>
                        <a:pt x="306325" y="269099"/>
                        <a:pt x="306325" y="353439"/>
                      </a:cubicBezTo>
                      <a:cubicBezTo>
                        <a:pt x="306325" y="358808"/>
                        <a:pt x="302023" y="363200"/>
                        <a:pt x="296547" y="363200"/>
                      </a:cubicBezTo>
                      <a:cubicBezTo>
                        <a:pt x="291170" y="363200"/>
                        <a:pt x="286770" y="358808"/>
                        <a:pt x="286770" y="353439"/>
                      </a:cubicBezTo>
                      <a:cubicBezTo>
                        <a:pt x="286770" y="279837"/>
                        <a:pt x="226835" y="219999"/>
                        <a:pt x="153211" y="219999"/>
                      </a:cubicBezTo>
                      <a:cubicBezTo>
                        <a:pt x="79490" y="219999"/>
                        <a:pt x="19554" y="279837"/>
                        <a:pt x="19554" y="353439"/>
                      </a:cubicBezTo>
                      <a:cubicBezTo>
                        <a:pt x="19554" y="358808"/>
                        <a:pt x="15155" y="363200"/>
                        <a:pt x="9777" y="363200"/>
                      </a:cubicBezTo>
                      <a:cubicBezTo>
                        <a:pt x="4400" y="363200"/>
                        <a:pt x="0" y="358808"/>
                        <a:pt x="0" y="353439"/>
                      </a:cubicBezTo>
                      <a:cubicBezTo>
                        <a:pt x="0" y="269099"/>
                        <a:pt x="68735" y="200476"/>
                        <a:pt x="153211" y="200476"/>
                      </a:cubicBezTo>
                      <a:close/>
                      <a:moveTo>
                        <a:pt x="368295" y="19531"/>
                      </a:moveTo>
                      <a:cubicBezTo>
                        <a:pt x="334085" y="19531"/>
                        <a:pt x="306326" y="47266"/>
                        <a:pt x="306326" y="81348"/>
                      </a:cubicBezTo>
                      <a:cubicBezTo>
                        <a:pt x="306326" y="115528"/>
                        <a:pt x="334085" y="143262"/>
                        <a:pt x="368295" y="143262"/>
                      </a:cubicBezTo>
                      <a:cubicBezTo>
                        <a:pt x="402407" y="143262"/>
                        <a:pt x="430165" y="115528"/>
                        <a:pt x="430165" y="81348"/>
                      </a:cubicBezTo>
                      <a:cubicBezTo>
                        <a:pt x="430165" y="47266"/>
                        <a:pt x="402407" y="19531"/>
                        <a:pt x="368295" y="19531"/>
                      </a:cubicBezTo>
                      <a:close/>
                      <a:moveTo>
                        <a:pt x="153211" y="19531"/>
                      </a:moveTo>
                      <a:cubicBezTo>
                        <a:pt x="119001" y="19531"/>
                        <a:pt x="91242" y="47266"/>
                        <a:pt x="91242" y="81348"/>
                      </a:cubicBezTo>
                      <a:cubicBezTo>
                        <a:pt x="91242" y="115528"/>
                        <a:pt x="119001" y="143262"/>
                        <a:pt x="153211" y="143262"/>
                      </a:cubicBezTo>
                      <a:cubicBezTo>
                        <a:pt x="187323" y="143262"/>
                        <a:pt x="215081" y="115528"/>
                        <a:pt x="215081" y="81348"/>
                      </a:cubicBezTo>
                      <a:cubicBezTo>
                        <a:pt x="215081" y="47266"/>
                        <a:pt x="187323" y="19531"/>
                        <a:pt x="153211" y="19531"/>
                      </a:cubicBezTo>
                      <a:close/>
                      <a:moveTo>
                        <a:pt x="368295" y="0"/>
                      </a:moveTo>
                      <a:cubicBezTo>
                        <a:pt x="413158" y="0"/>
                        <a:pt x="449714" y="36523"/>
                        <a:pt x="449714" y="81348"/>
                      </a:cubicBezTo>
                      <a:cubicBezTo>
                        <a:pt x="449714" y="126270"/>
                        <a:pt x="413158" y="162794"/>
                        <a:pt x="368295" y="162794"/>
                      </a:cubicBezTo>
                      <a:cubicBezTo>
                        <a:pt x="323333" y="162794"/>
                        <a:pt x="286778" y="126270"/>
                        <a:pt x="286778" y="81348"/>
                      </a:cubicBezTo>
                      <a:cubicBezTo>
                        <a:pt x="286778" y="36523"/>
                        <a:pt x="323333" y="0"/>
                        <a:pt x="368295" y="0"/>
                      </a:cubicBezTo>
                      <a:close/>
                      <a:moveTo>
                        <a:pt x="153211" y="0"/>
                      </a:moveTo>
                      <a:cubicBezTo>
                        <a:pt x="198074" y="0"/>
                        <a:pt x="234630" y="36523"/>
                        <a:pt x="234630" y="81348"/>
                      </a:cubicBezTo>
                      <a:cubicBezTo>
                        <a:pt x="234630" y="126270"/>
                        <a:pt x="198074" y="162794"/>
                        <a:pt x="153211" y="162794"/>
                      </a:cubicBezTo>
                      <a:cubicBezTo>
                        <a:pt x="108249" y="162794"/>
                        <a:pt x="71694" y="126270"/>
                        <a:pt x="71694" y="81348"/>
                      </a:cubicBezTo>
                      <a:cubicBezTo>
                        <a:pt x="71694" y="36523"/>
                        <a:pt x="108249" y="0"/>
                        <a:pt x="15321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bg2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5" name="îsḻïḋé"/>
              <p:cNvGrpSpPr/>
              <p:nvPr/>
            </p:nvGrpSpPr>
            <p:grpSpPr>
              <a:xfrm>
                <a:off x="8267992" y="2988376"/>
                <a:ext cx="3140326" cy="1024928"/>
                <a:chOff x="8342755" y="2923041"/>
                <a:chExt cx="3140326" cy="1024928"/>
              </a:xfrm>
            </p:grpSpPr>
            <p:sp>
              <p:nvSpPr>
                <p:cNvPr id="25" name="iSļiḑê"/>
                <p:cNvSpPr txBox="1"/>
                <p:nvPr/>
              </p:nvSpPr>
              <p:spPr bwMode="auto">
                <a:xfrm>
                  <a:off x="8981302" y="2923041"/>
                  <a:ext cx="2501779" cy="1024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zh-CN" altLang="en-US" b="1" dirty="0"/>
                    <a:t>通 过 职 位 分 析 了 解</a:t>
                  </a:r>
                  <a:endParaRPr lang="en-US" altLang="zh-CN" b="1" dirty="0"/>
                </a:p>
                <a:p>
                  <a:pPr>
                    <a:spcBef>
                      <a:spcPct val="0"/>
                    </a:spcBef>
                  </a:pPr>
                  <a:r>
                    <a:rPr lang="zh-CN" altLang="en-US" b="1" dirty="0"/>
                    <a:t> 各 部 门 各 职 位 的任</a:t>
                  </a:r>
                  <a:endParaRPr lang="en-US" altLang="zh-CN" b="1" dirty="0"/>
                </a:p>
                <a:p>
                  <a:pPr>
                    <a:spcBef>
                      <a:spcPct val="0"/>
                    </a:spcBef>
                  </a:pPr>
                  <a:r>
                    <a:rPr lang="zh-CN" altLang="en-US" b="1" dirty="0"/>
                    <a:t> 职 资 格 、 工 作 内 容 </a:t>
                  </a:r>
                  <a:endParaRPr lang="zh-CN" altLang="en-US" b="1" dirty="0"/>
                </a:p>
              </p:txBody>
            </p:sp>
            <p:sp>
              <p:nvSpPr>
                <p:cNvPr id="26" name="ïšḻïḍê"/>
                <p:cNvSpPr/>
                <p:nvPr/>
              </p:nvSpPr>
              <p:spPr bwMode="auto">
                <a:xfrm>
                  <a:off x="8342755" y="3124140"/>
                  <a:ext cx="461080" cy="460474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23" name="îşḻiḑè"/>
              <p:cNvSpPr/>
              <p:nvPr/>
            </p:nvSpPr>
            <p:spPr bwMode="auto">
              <a:xfrm>
                <a:off x="8267992" y="4809082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2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  <p:grpSp>
            <p:nvGrpSpPr>
              <p:cNvPr id="7" name="îṣḷiḋé"/>
              <p:cNvGrpSpPr>
                <a:grpSpLocks noChangeAspect="1"/>
              </p:cNvGrpSpPr>
              <p:nvPr/>
            </p:nvGrpSpPr>
            <p:grpSpPr>
              <a:xfrm rot="5400000">
                <a:off x="9496508" y="2682963"/>
                <a:ext cx="289577" cy="186472"/>
                <a:chOff x="2826799" y="2980523"/>
                <a:chExt cx="388250" cy="250202"/>
              </a:xfrm>
              <a:solidFill>
                <a:schemeClr val="accent1"/>
              </a:solidFill>
            </p:grpSpPr>
            <p:sp>
              <p:nvSpPr>
                <p:cNvPr id="19" name="işlïḋé"/>
                <p:cNvSpPr/>
                <p:nvPr/>
              </p:nvSpPr>
              <p:spPr>
                <a:xfrm rot="13500000" flipH="1">
                  <a:off x="2982144" y="2989170"/>
                  <a:ext cx="232906" cy="232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418" h="535418">
                      <a:moveTo>
                        <a:pt x="144016" y="535418"/>
                      </a:moveTo>
                      <a:lnTo>
                        <a:pt x="0" y="391402"/>
                      </a:lnTo>
                      <a:lnTo>
                        <a:pt x="391402" y="391402"/>
                      </a:lnTo>
                      <a:lnTo>
                        <a:pt x="391402" y="0"/>
                      </a:lnTo>
                      <a:lnTo>
                        <a:pt x="535418" y="144016"/>
                      </a:lnTo>
                      <a:lnTo>
                        <a:pt x="535418" y="391402"/>
                      </a:lnTo>
                      <a:lnTo>
                        <a:pt x="535418" y="535418"/>
                      </a:lnTo>
                      <a:lnTo>
                        <a:pt x="391402" y="53541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20" name="íṥlíḋê"/>
                <p:cNvSpPr/>
                <p:nvPr/>
              </p:nvSpPr>
              <p:spPr>
                <a:xfrm rot="13500000" flipH="1">
                  <a:off x="2826800" y="2980522"/>
                  <a:ext cx="250202" cy="250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182" h="575183">
                      <a:moveTo>
                        <a:pt x="183779" y="575183"/>
                      </a:moveTo>
                      <a:lnTo>
                        <a:pt x="0" y="391403"/>
                      </a:lnTo>
                      <a:lnTo>
                        <a:pt x="391402" y="391403"/>
                      </a:lnTo>
                      <a:lnTo>
                        <a:pt x="391402" y="0"/>
                      </a:lnTo>
                      <a:lnTo>
                        <a:pt x="575182" y="183780"/>
                      </a:lnTo>
                      <a:lnTo>
                        <a:pt x="575182" y="391403"/>
                      </a:lnTo>
                      <a:lnTo>
                        <a:pt x="575182" y="575183"/>
                      </a:lnTo>
                      <a:lnTo>
                        <a:pt x="391402" y="57518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</p:grpSp>
          <p:grpSp>
            <p:nvGrpSpPr>
              <p:cNvPr id="8" name="ïsļïḍê"/>
              <p:cNvGrpSpPr>
                <a:grpSpLocks noChangeAspect="1"/>
              </p:cNvGrpSpPr>
              <p:nvPr/>
            </p:nvGrpSpPr>
            <p:grpSpPr>
              <a:xfrm rot="5400000">
                <a:off x="9505571" y="4302737"/>
                <a:ext cx="271454" cy="186472"/>
                <a:chOff x="2838950" y="2980522"/>
                <a:chExt cx="363951" cy="250202"/>
              </a:xfrm>
              <a:solidFill>
                <a:schemeClr val="accent1"/>
              </a:solidFill>
            </p:grpSpPr>
            <p:sp>
              <p:nvSpPr>
                <p:cNvPr id="17" name="îṩliḋê"/>
                <p:cNvSpPr/>
                <p:nvPr/>
              </p:nvSpPr>
              <p:spPr>
                <a:xfrm rot="13500000" flipH="1">
                  <a:off x="2969996" y="2989172"/>
                  <a:ext cx="232905" cy="232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418" h="535418">
                      <a:moveTo>
                        <a:pt x="144016" y="535418"/>
                      </a:moveTo>
                      <a:lnTo>
                        <a:pt x="0" y="391402"/>
                      </a:lnTo>
                      <a:lnTo>
                        <a:pt x="391402" y="391402"/>
                      </a:lnTo>
                      <a:lnTo>
                        <a:pt x="391402" y="0"/>
                      </a:lnTo>
                      <a:lnTo>
                        <a:pt x="535418" y="144016"/>
                      </a:lnTo>
                      <a:lnTo>
                        <a:pt x="535418" y="391402"/>
                      </a:lnTo>
                      <a:lnTo>
                        <a:pt x="535418" y="535418"/>
                      </a:lnTo>
                      <a:lnTo>
                        <a:pt x="391402" y="53541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18" name="ïślíḋè"/>
                <p:cNvSpPr/>
                <p:nvPr/>
              </p:nvSpPr>
              <p:spPr>
                <a:xfrm rot="13500000" flipH="1">
                  <a:off x="2838951" y="2980521"/>
                  <a:ext cx="250202" cy="250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182" h="575183">
                      <a:moveTo>
                        <a:pt x="183779" y="575183"/>
                      </a:moveTo>
                      <a:lnTo>
                        <a:pt x="0" y="391403"/>
                      </a:lnTo>
                      <a:lnTo>
                        <a:pt x="391402" y="391403"/>
                      </a:lnTo>
                      <a:lnTo>
                        <a:pt x="391402" y="0"/>
                      </a:lnTo>
                      <a:lnTo>
                        <a:pt x="575182" y="183780"/>
                      </a:lnTo>
                      <a:lnTo>
                        <a:pt x="575182" y="391403"/>
                      </a:lnTo>
                      <a:lnTo>
                        <a:pt x="575182" y="575183"/>
                      </a:lnTo>
                      <a:lnTo>
                        <a:pt x="391402" y="575183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</p:grpSp>
          <p:sp>
            <p:nvSpPr>
              <p:cNvPr id="9" name="îsḷiḍé"/>
              <p:cNvSpPr/>
              <p:nvPr/>
            </p:nvSpPr>
            <p:spPr>
              <a:xfrm>
                <a:off x="3933125" y="1220239"/>
                <a:ext cx="3820984" cy="4407586"/>
              </a:xfrm>
              <a:prstGeom prst="rect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íṣļiḋé"/>
              <p:cNvSpPr/>
              <p:nvPr/>
            </p:nvSpPr>
            <p:spPr>
              <a:xfrm>
                <a:off x="5325596" y="5731267"/>
                <a:ext cx="683959" cy="14878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>
                <a:normAutofit fontScale="25000" lnSpcReduction="20000"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4276AA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iŝḷïḍe"/>
              <p:cNvSpPr txBox="1"/>
              <p:nvPr/>
            </p:nvSpPr>
            <p:spPr>
              <a:xfrm>
                <a:off x="333510" y="2897142"/>
                <a:ext cx="3590497" cy="214060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algn="ctr"/>
                <a:r>
                  <a:rPr lang="zh-CN" altLang="en-US" sz="4000" b="1" dirty="0"/>
                  <a:t>人力资源规划</a:t>
                </a:r>
                <a:endParaRPr lang="en-US" altLang="zh-CN" sz="4000" b="1" dirty="0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8729072" y="4639205"/>
              <a:ext cx="277089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spcBef>
                  <a:spcPct val="0"/>
                </a:spcBef>
              </a:pPr>
              <a:r>
                <a:rPr lang="zh-CN" altLang="en-US" b="1" dirty="0"/>
                <a:t>通 过 职 位 分 析 对 每 个 岗 位 的 工 作 量 、 贡 献 值 、 责 任 程 度 等 方 面 进 行 综 合 考 量 </a:t>
              </a:r>
              <a:endParaRPr lang="zh-CN" altLang="en-US" b="1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4" name="流程图: 存储数据 23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流程图: 存储数据 26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ṥḻîḋè"/>
          <p:cNvGrpSpPr/>
          <p:nvPr/>
        </p:nvGrpSpPr>
        <p:grpSpPr>
          <a:xfrm rot="5400000">
            <a:off x="4865540" y="-3106722"/>
            <a:ext cx="2460920" cy="11676063"/>
            <a:chOff x="4078419" y="1914860"/>
            <a:chExt cx="1819836" cy="2701963"/>
          </a:xfrm>
        </p:grpSpPr>
        <p:sp>
          <p:nvSpPr>
            <p:cNvPr id="32" name="ï$ľiďé"/>
            <p:cNvSpPr/>
            <p:nvPr/>
          </p:nvSpPr>
          <p:spPr>
            <a:xfrm>
              <a:off x="4428042" y="1914860"/>
              <a:ext cx="1234142" cy="2701963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33" name="íṡḷiḍê"/>
            <p:cNvSpPr/>
            <p:nvPr/>
          </p:nvSpPr>
          <p:spPr>
            <a:xfrm>
              <a:off x="4078419" y="1914860"/>
              <a:ext cx="1819836" cy="2701963"/>
            </a:xfrm>
            <a:prstGeom prst="parallelogram">
              <a:avLst>
                <a:gd name="adj" fmla="val 40000"/>
              </a:avLst>
            </a:prstGeom>
            <a:solidFill>
              <a:schemeClr val="accent1">
                <a:alpha val="8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ïṧ1îḍé"/>
          <p:cNvGrpSpPr/>
          <p:nvPr/>
        </p:nvGrpSpPr>
        <p:grpSpPr>
          <a:xfrm>
            <a:off x="1527967" y="1973393"/>
            <a:ext cx="9499600" cy="1669142"/>
            <a:chOff x="1349441" y="2164224"/>
            <a:chExt cx="7765919" cy="1669142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0" b="-60000"/>
            </a:stretch>
          </a:blipFill>
        </p:grpSpPr>
        <p:sp>
          <p:nvSpPr>
            <p:cNvPr id="29" name="íṧḻíḑe"/>
            <p:cNvSpPr/>
            <p:nvPr/>
          </p:nvSpPr>
          <p:spPr>
            <a:xfrm>
              <a:off x="1349441" y="2164224"/>
              <a:ext cx="2598445" cy="16691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ïṥḷïdé"/>
            <p:cNvSpPr/>
            <p:nvPr/>
          </p:nvSpPr>
          <p:spPr>
            <a:xfrm>
              <a:off x="3947886" y="2164224"/>
              <a:ext cx="2615993" cy="16691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íṡlîḍe"/>
            <p:cNvSpPr/>
            <p:nvPr/>
          </p:nvSpPr>
          <p:spPr>
            <a:xfrm>
              <a:off x="6546331" y="2164224"/>
              <a:ext cx="2569029" cy="16691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4703087" y="1973393"/>
            <a:ext cx="0" cy="166914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182887" y="1973393"/>
            <a:ext cx="0" cy="166914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28682" y="4397795"/>
            <a:ext cx="10850563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íṧḷídê"/>
          <p:cNvGrpSpPr/>
          <p:nvPr/>
        </p:nvGrpSpPr>
        <p:grpSpPr>
          <a:xfrm>
            <a:off x="2210387" y="4037204"/>
            <a:ext cx="675000" cy="675005"/>
            <a:chOff x="7209746" y="4153276"/>
            <a:chExt cx="675000" cy="675005"/>
          </a:xfrm>
        </p:grpSpPr>
        <p:sp>
          <p:nvSpPr>
            <p:cNvPr id="27" name="iṩ1îḋê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íşlïḑe"/>
            <p:cNvSpPr/>
            <p:nvPr/>
          </p:nvSpPr>
          <p:spPr bwMode="auto">
            <a:xfrm>
              <a:off x="7375153" y="4322040"/>
              <a:ext cx="344185" cy="337474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/>
            </a:p>
          </p:txBody>
        </p:sp>
      </p:grpSp>
      <p:grpSp>
        <p:nvGrpSpPr>
          <p:cNvPr id="10" name="îṩḷidè"/>
          <p:cNvGrpSpPr/>
          <p:nvPr/>
        </p:nvGrpSpPr>
        <p:grpSpPr>
          <a:xfrm>
            <a:off x="6014676" y="4037204"/>
            <a:ext cx="675000" cy="675005"/>
            <a:chOff x="7209746" y="4153276"/>
            <a:chExt cx="675000" cy="675005"/>
          </a:xfrm>
        </p:grpSpPr>
        <p:sp>
          <p:nvSpPr>
            <p:cNvPr id="25" name="iṣľíḋé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íşľiḋê"/>
            <p:cNvSpPr/>
            <p:nvPr/>
          </p:nvSpPr>
          <p:spPr bwMode="auto">
            <a:xfrm>
              <a:off x="7375153" y="4373344"/>
              <a:ext cx="344185" cy="234865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82270 w 607639"/>
                <a:gd name="connsiteY14" fmla="*/ 262926 h 414642"/>
                <a:gd name="connsiteX15" fmla="*/ 192432 w 607639"/>
                <a:gd name="connsiteY15" fmla="*/ 262926 h 414642"/>
                <a:gd name="connsiteX16" fmla="*/ 202593 w 607639"/>
                <a:gd name="connsiteY16" fmla="*/ 273052 h 414642"/>
                <a:gd name="connsiteX17" fmla="*/ 192432 w 607639"/>
                <a:gd name="connsiteY17" fmla="*/ 283178 h 414642"/>
                <a:gd name="connsiteX18" fmla="*/ 182270 w 607639"/>
                <a:gd name="connsiteY18" fmla="*/ 283178 h 414642"/>
                <a:gd name="connsiteX19" fmla="*/ 172109 w 607639"/>
                <a:gd name="connsiteY19" fmla="*/ 273052 h 414642"/>
                <a:gd name="connsiteX20" fmla="*/ 182270 w 607639"/>
                <a:gd name="connsiteY20" fmla="*/ 262926 h 414642"/>
                <a:gd name="connsiteX21" fmla="*/ 91153 w 607639"/>
                <a:gd name="connsiteY21" fmla="*/ 262926 h 414642"/>
                <a:gd name="connsiteX22" fmla="*/ 141783 w 607639"/>
                <a:gd name="connsiteY22" fmla="*/ 262926 h 414642"/>
                <a:gd name="connsiteX23" fmla="*/ 151927 w 607639"/>
                <a:gd name="connsiteY23" fmla="*/ 273052 h 414642"/>
                <a:gd name="connsiteX24" fmla="*/ 141783 w 607639"/>
                <a:gd name="connsiteY24" fmla="*/ 283178 h 414642"/>
                <a:gd name="connsiteX25" fmla="*/ 91153 w 607639"/>
                <a:gd name="connsiteY25" fmla="*/ 283178 h 414642"/>
                <a:gd name="connsiteX26" fmla="*/ 81009 w 607639"/>
                <a:gd name="connsiteY26" fmla="*/ 273052 h 414642"/>
                <a:gd name="connsiteX27" fmla="*/ 91153 w 607639"/>
                <a:gd name="connsiteY27" fmla="*/ 262926 h 414642"/>
                <a:gd name="connsiteX28" fmla="*/ 161988 w 607639"/>
                <a:gd name="connsiteY28" fmla="*/ 222493 h 414642"/>
                <a:gd name="connsiteX29" fmla="*/ 232948 w 607639"/>
                <a:gd name="connsiteY29" fmla="*/ 222493 h 414642"/>
                <a:gd name="connsiteX30" fmla="*/ 243098 w 607639"/>
                <a:gd name="connsiteY30" fmla="*/ 232619 h 414642"/>
                <a:gd name="connsiteX31" fmla="*/ 232948 w 607639"/>
                <a:gd name="connsiteY31" fmla="*/ 242745 h 414642"/>
                <a:gd name="connsiteX32" fmla="*/ 161988 w 607639"/>
                <a:gd name="connsiteY32" fmla="*/ 242745 h 414642"/>
                <a:gd name="connsiteX33" fmla="*/ 151927 w 607639"/>
                <a:gd name="connsiteY33" fmla="*/ 232619 h 414642"/>
                <a:gd name="connsiteX34" fmla="*/ 161988 w 607639"/>
                <a:gd name="connsiteY34" fmla="*/ 222493 h 414642"/>
                <a:gd name="connsiteX35" fmla="*/ 91146 w 607639"/>
                <a:gd name="connsiteY35" fmla="*/ 222493 h 414642"/>
                <a:gd name="connsiteX36" fmla="*/ 121467 w 607639"/>
                <a:gd name="connsiteY36" fmla="*/ 222493 h 414642"/>
                <a:gd name="connsiteX37" fmla="*/ 131604 w 607639"/>
                <a:gd name="connsiteY37" fmla="*/ 232619 h 414642"/>
                <a:gd name="connsiteX38" fmla="*/ 121467 w 607639"/>
                <a:gd name="connsiteY38" fmla="*/ 242745 h 414642"/>
                <a:gd name="connsiteX39" fmla="*/ 91146 w 607639"/>
                <a:gd name="connsiteY39" fmla="*/ 242745 h 414642"/>
                <a:gd name="connsiteX40" fmla="*/ 81009 w 607639"/>
                <a:gd name="connsiteY40" fmla="*/ 232619 h 414642"/>
                <a:gd name="connsiteX41" fmla="*/ 91146 w 607639"/>
                <a:gd name="connsiteY41" fmla="*/ 222493 h 414642"/>
                <a:gd name="connsiteX42" fmla="*/ 182270 w 607639"/>
                <a:gd name="connsiteY42" fmla="*/ 182059 h 414642"/>
                <a:gd name="connsiteX43" fmla="*/ 192432 w 607639"/>
                <a:gd name="connsiteY43" fmla="*/ 182059 h 414642"/>
                <a:gd name="connsiteX44" fmla="*/ 202593 w 607639"/>
                <a:gd name="connsiteY44" fmla="*/ 192195 h 414642"/>
                <a:gd name="connsiteX45" fmla="*/ 192432 w 607639"/>
                <a:gd name="connsiteY45" fmla="*/ 202241 h 414642"/>
                <a:gd name="connsiteX46" fmla="*/ 182270 w 607639"/>
                <a:gd name="connsiteY46" fmla="*/ 202241 h 414642"/>
                <a:gd name="connsiteX47" fmla="*/ 172109 w 607639"/>
                <a:gd name="connsiteY47" fmla="*/ 192195 h 414642"/>
                <a:gd name="connsiteX48" fmla="*/ 182270 w 607639"/>
                <a:gd name="connsiteY48" fmla="*/ 182059 h 414642"/>
                <a:gd name="connsiteX49" fmla="*/ 91153 w 607639"/>
                <a:gd name="connsiteY49" fmla="*/ 182059 h 414642"/>
                <a:gd name="connsiteX50" fmla="*/ 141783 w 607639"/>
                <a:gd name="connsiteY50" fmla="*/ 182059 h 414642"/>
                <a:gd name="connsiteX51" fmla="*/ 151927 w 607639"/>
                <a:gd name="connsiteY51" fmla="*/ 192195 h 414642"/>
                <a:gd name="connsiteX52" fmla="*/ 141783 w 607639"/>
                <a:gd name="connsiteY52" fmla="*/ 202241 h 414642"/>
                <a:gd name="connsiteX53" fmla="*/ 91153 w 607639"/>
                <a:gd name="connsiteY53" fmla="*/ 202241 h 414642"/>
                <a:gd name="connsiteX54" fmla="*/ 81009 w 607639"/>
                <a:gd name="connsiteY54" fmla="*/ 192195 h 414642"/>
                <a:gd name="connsiteX55" fmla="*/ 91153 w 607639"/>
                <a:gd name="connsiteY55" fmla="*/ 182059 h 414642"/>
                <a:gd name="connsiteX56" fmla="*/ 161988 w 607639"/>
                <a:gd name="connsiteY56" fmla="*/ 141625 h 414642"/>
                <a:gd name="connsiteX57" fmla="*/ 232948 w 607639"/>
                <a:gd name="connsiteY57" fmla="*/ 141625 h 414642"/>
                <a:gd name="connsiteX58" fmla="*/ 243098 w 607639"/>
                <a:gd name="connsiteY58" fmla="*/ 151761 h 414642"/>
                <a:gd name="connsiteX59" fmla="*/ 232948 w 607639"/>
                <a:gd name="connsiteY59" fmla="*/ 161807 h 414642"/>
                <a:gd name="connsiteX60" fmla="*/ 161988 w 607639"/>
                <a:gd name="connsiteY60" fmla="*/ 161807 h 414642"/>
                <a:gd name="connsiteX61" fmla="*/ 151927 w 607639"/>
                <a:gd name="connsiteY61" fmla="*/ 151761 h 414642"/>
                <a:gd name="connsiteX62" fmla="*/ 161988 w 607639"/>
                <a:gd name="connsiteY62" fmla="*/ 141625 h 414642"/>
                <a:gd name="connsiteX63" fmla="*/ 91146 w 607639"/>
                <a:gd name="connsiteY63" fmla="*/ 141625 h 414642"/>
                <a:gd name="connsiteX64" fmla="*/ 121467 w 607639"/>
                <a:gd name="connsiteY64" fmla="*/ 141625 h 414642"/>
                <a:gd name="connsiteX65" fmla="*/ 131604 w 607639"/>
                <a:gd name="connsiteY65" fmla="*/ 151761 h 414642"/>
                <a:gd name="connsiteX66" fmla="*/ 121467 w 607639"/>
                <a:gd name="connsiteY66" fmla="*/ 161807 h 414642"/>
                <a:gd name="connsiteX67" fmla="*/ 91146 w 607639"/>
                <a:gd name="connsiteY67" fmla="*/ 161807 h 414642"/>
                <a:gd name="connsiteX68" fmla="*/ 81009 w 607639"/>
                <a:gd name="connsiteY68" fmla="*/ 151761 h 414642"/>
                <a:gd name="connsiteX69" fmla="*/ 91146 w 607639"/>
                <a:gd name="connsiteY69" fmla="*/ 141625 h 414642"/>
                <a:gd name="connsiteX70" fmla="*/ 364566 w 607639"/>
                <a:gd name="connsiteY70" fmla="*/ 102176 h 414642"/>
                <a:gd name="connsiteX71" fmla="*/ 283573 w 607639"/>
                <a:gd name="connsiteY71" fmla="*/ 192194 h 414642"/>
                <a:gd name="connsiteX72" fmla="*/ 374712 w 607639"/>
                <a:gd name="connsiteY72" fmla="*/ 283188 h 414642"/>
                <a:gd name="connsiteX73" fmla="*/ 464783 w 607639"/>
                <a:gd name="connsiteY73" fmla="*/ 202235 h 414642"/>
                <a:gd name="connsiteX74" fmla="*/ 374712 w 607639"/>
                <a:gd name="connsiteY74" fmla="*/ 202235 h 414642"/>
                <a:gd name="connsiteX75" fmla="*/ 364566 w 607639"/>
                <a:gd name="connsiteY75" fmla="*/ 192194 h 414642"/>
                <a:gd name="connsiteX76" fmla="*/ 182270 w 607639"/>
                <a:gd name="connsiteY76" fmla="*/ 101191 h 414642"/>
                <a:gd name="connsiteX77" fmla="*/ 192432 w 607639"/>
                <a:gd name="connsiteY77" fmla="*/ 101191 h 414642"/>
                <a:gd name="connsiteX78" fmla="*/ 202593 w 607639"/>
                <a:gd name="connsiteY78" fmla="*/ 111238 h 414642"/>
                <a:gd name="connsiteX79" fmla="*/ 192432 w 607639"/>
                <a:gd name="connsiteY79" fmla="*/ 121373 h 414642"/>
                <a:gd name="connsiteX80" fmla="*/ 182270 w 607639"/>
                <a:gd name="connsiteY80" fmla="*/ 121373 h 414642"/>
                <a:gd name="connsiteX81" fmla="*/ 172109 w 607639"/>
                <a:gd name="connsiteY81" fmla="*/ 111238 h 414642"/>
                <a:gd name="connsiteX82" fmla="*/ 182270 w 607639"/>
                <a:gd name="connsiteY82" fmla="*/ 101191 h 414642"/>
                <a:gd name="connsiteX83" fmla="*/ 91153 w 607639"/>
                <a:gd name="connsiteY83" fmla="*/ 101191 h 414642"/>
                <a:gd name="connsiteX84" fmla="*/ 141783 w 607639"/>
                <a:gd name="connsiteY84" fmla="*/ 101191 h 414642"/>
                <a:gd name="connsiteX85" fmla="*/ 151927 w 607639"/>
                <a:gd name="connsiteY85" fmla="*/ 111238 h 414642"/>
                <a:gd name="connsiteX86" fmla="*/ 141783 w 607639"/>
                <a:gd name="connsiteY86" fmla="*/ 121373 h 414642"/>
                <a:gd name="connsiteX87" fmla="*/ 91153 w 607639"/>
                <a:gd name="connsiteY87" fmla="*/ 121373 h 414642"/>
                <a:gd name="connsiteX88" fmla="*/ 81009 w 607639"/>
                <a:gd name="connsiteY88" fmla="*/ 111238 h 414642"/>
                <a:gd name="connsiteX89" fmla="*/ 91153 w 607639"/>
                <a:gd name="connsiteY89" fmla="*/ 101191 h 414642"/>
                <a:gd name="connsiteX90" fmla="*/ 374712 w 607639"/>
                <a:gd name="connsiteY90" fmla="*/ 80938 h 414642"/>
                <a:gd name="connsiteX91" fmla="*/ 384858 w 607639"/>
                <a:gd name="connsiteY91" fmla="*/ 91068 h 414642"/>
                <a:gd name="connsiteX92" fmla="*/ 384858 w 607639"/>
                <a:gd name="connsiteY92" fmla="*/ 182063 h 414642"/>
                <a:gd name="connsiteX93" fmla="*/ 475998 w 607639"/>
                <a:gd name="connsiteY93" fmla="*/ 182063 h 414642"/>
                <a:gd name="connsiteX94" fmla="*/ 486055 w 607639"/>
                <a:gd name="connsiteY94" fmla="*/ 192194 h 414642"/>
                <a:gd name="connsiteX95" fmla="*/ 374712 w 607639"/>
                <a:gd name="connsiteY95" fmla="*/ 303360 h 414642"/>
                <a:gd name="connsiteX96" fmla="*/ 263280 w 607639"/>
                <a:gd name="connsiteY96" fmla="*/ 192194 h 414642"/>
                <a:gd name="connsiteX97" fmla="*/ 374712 w 607639"/>
                <a:gd name="connsiteY97" fmla="*/ 80938 h 414642"/>
                <a:gd name="connsiteX98" fmla="*/ 425343 w 607639"/>
                <a:gd name="connsiteY98" fmla="*/ 61744 h 414642"/>
                <a:gd name="connsiteX99" fmla="*/ 425343 w 607639"/>
                <a:gd name="connsiteY99" fmla="*/ 141635 h 414642"/>
                <a:gd name="connsiteX100" fmla="*/ 505373 w 607639"/>
                <a:gd name="connsiteY100" fmla="*/ 141635 h 414642"/>
                <a:gd name="connsiteX101" fmla="*/ 425343 w 607639"/>
                <a:gd name="connsiteY101" fmla="*/ 61744 h 414642"/>
                <a:gd name="connsiteX102" fmla="*/ 161988 w 607639"/>
                <a:gd name="connsiteY102" fmla="*/ 60757 h 414642"/>
                <a:gd name="connsiteX103" fmla="*/ 232948 w 607639"/>
                <a:gd name="connsiteY103" fmla="*/ 60757 h 414642"/>
                <a:gd name="connsiteX104" fmla="*/ 243098 w 607639"/>
                <a:gd name="connsiteY104" fmla="*/ 70804 h 414642"/>
                <a:gd name="connsiteX105" fmla="*/ 232948 w 607639"/>
                <a:gd name="connsiteY105" fmla="*/ 80939 h 414642"/>
                <a:gd name="connsiteX106" fmla="*/ 161988 w 607639"/>
                <a:gd name="connsiteY106" fmla="*/ 80939 h 414642"/>
                <a:gd name="connsiteX107" fmla="*/ 151927 w 607639"/>
                <a:gd name="connsiteY107" fmla="*/ 70804 h 414642"/>
                <a:gd name="connsiteX108" fmla="*/ 161988 w 607639"/>
                <a:gd name="connsiteY108" fmla="*/ 60757 h 414642"/>
                <a:gd name="connsiteX109" fmla="*/ 91146 w 607639"/>
                <a:gd name="connsiteY109" fmla="*/ 60757 h 414642"/>
                <a:gd name="connsiteX110" fmla="*/ 121467 w 607639"/>
                <a:gd name="connsiteY110" fmla="*/ 60757 h 414642"/>
                <a:gd name="connsiteX111" fmla="*/ 131604 w 607639"/>
                <a:gd name="connsiteY111" fmla="*/ 70804 h 414642"/>
                <a:gd name="connsiteX112" fmla="*/ 121467 w 607639"/>
                <a:gd name="connsiteY112" fmla="*/ 80939 h 414642"/>
                <a:gd name="connsiteX113" fmla="*/ 91146 w 607639"/>
                <a:gd name="connsiteY113" fmla="*/ 80939 h 414642"/>
                <a:gd name="connsiteX114" fmla="*/ 81009 w 607639"/>
                <a:gd name="connsiteY114" fmla="*/ 70804 h 414642"/>
                <a:gd name="connsiteX115" fmla="*/ 91146 w 607639"/>
                <a:gd name="connsiteY115" fmla="*/ 60757 h 414642"/>
                <a:gd name="connsiteX116" fmla="*/ 415194 w 607639"/>
                <a:gd name="connsiteY116" fmla="*/ 40505 h 414642"/>
                <a:gd name="connsiteX117" fmla="*/ 526560 w 607639"/>
                <a:gd name="connsiteY117" fmla="*/ 151765 h 414642"/>
                <a:gd name="connsiteX118" fmla="*/ 516501 w 607639"/>
                <a:gd name="connsiteY118" fmla="*/ 161807 h 414642"/>
                <a:gd name="connsiteX119" fmla="*/ 415194 w 607639"/>
                <a:gd name="connsiteY119" fmla="*/ 161807 h 414642"/>
                <a:gd name="connsiteX120" fmla="*/ 405046 w 607639"/>
                <a:gd name="connsiteY120" fmla="*/ 151765 h 414642"/>
                <a:gd name="connsiteX121" fmla="*/ 405046 w 607639"/>
                <a:gd name="connsiteY121" fmla="*/ 50636 h 414642"/>
                <a:gd name="connsiteX122" fmla="*/ 415194 w 607639"/>
                <a:gd name="connsiteY122" fmla="*/ 40505 h 414642"/>
                <a:gd name="connsiteX123" fmla="*/ 70848 w 607639"/>
                <a:gd name="connsiteY123" fmla="*/ 20177 h 414642"/>
                <a:gd name="connsiteX124" fmla="*/ 60791 w 607639"/>
                <a:gd name="connsiteY124" fmla="*/ 30309 h 414642"/>
                <a:gd name="connsiteX125" fmla="*/ 60791 w 607639"/>
                <a:gd name="connsiteY125" fmla="*/ 343802 h 414642"/>
                <a:gd name="connsiteX126" fmla="*/ 222780 w 607639"/>
                <a:gd name="connsiteY126" fmla="*/ 343802 h 414642"/>
                <a:gd name="connsiteX127" fmla="*/ 232927 w 607639"/>
                <a:gd name="connsiteY127" fmla="*/ 353935 h 414642"/>
                <a:gd name="connsiteX128" fmla="*/ 232927 w 607639"/>
                <a:gd name="connsiteY128" fmla="*/ 364067 h 414642"/>
                <a:gd name="connsiteX129" fmla="*/ 374712 w 607639"/>
                <a:gd name="connsiteY129" fmla="*/ 364067 h 414642"/>
                <a:gd name="connsiteX130" fmla="*/ 374712 w 607639"/>
                <a:gd name="connsiteY130" fmla="*/ 353935 h 414642"/>
                <a:gd name="connsiteX131" fmla="*/ 384859 w 607639"/>
                <a:gd name="connsiteY131" fmla="*/ 343802 h 414642"/>
                <a:gd name="connsiteX132" fmla="*/ 546848 w 607639"/>
                <a:gd name="connsiteY132" fmla="*/ 343802 h 414642"/>
                <a:gd name="connsiteX133" fmla="*/ 546848 w 607639"/>
                <a:gd name="connsiteY133" fmla="*/ 30309 h 414642"/>
                <a:gd name="connsiteX134" fmla="*/ 536702 w 607639"/>
                <a:gd name="connsiteY134" fmla="*/ 20177 h 414642"/>
                <a:gd name="connsiteX135" fmla="*/ 70848 w 607639"/>
                <a:gd name="connsiteY135" fmla="*/ 0 h 414642"/>
                <a:gd name="connsiteX136" fmla="*/ 536702 w 607639"/>
                <a:gd name="connsiteY136" fmla="*/ 0 h 414642"/>
                <a:gd name="connsiteX137" fmla="*/ 567142 w 607639"/>
                <a:gd name="connsiteY137" fmla="*/ 30309 h 414642"/>
                <a:gd name="connsiteX138" fmla="*/ 567142 w 607639"/>
                <a:gd name="connsiteY138" fmla="*/ 343802 h 414642"/>
                <a:gd name="connsiteX139" fmla="*/ 597492 w 607639"/>
                <a:gd name="connsiteY139" fmla="*/ 343802 h 414642"/>
                <a:gd name="connsiteX140" fmla="*/ 607639 w 607639"/>
                <a:gd name="connsiteY140" fmla="*/ 353935 h 414642"/>
                <a:gd name="connsiteX141" fmla="*/ 607639 w 607639"/>
                <a:gd name="connsiteY141" fmla="*/ 384244 h 414642"/>
                <a:gd name="connsiteX142" fmla="*/ 577199 w 607639"/>
                <a:gd name="connsiteY142" fmla="*/ 414642 h 414642"/>
                <a:gd name="connsiteX143" fmla="*/ 30351 w 607639"/>
                <a:gd name="connsiteY143" fmla="*/ 414642 h 414642"/>
                <a:gd name="connsiteX144" fmla="*/ 0 w 607639"/>
                <a:gd name="connsiteY144" fmla="*/ 384244 h 414642"/>
                <a:gd name="connsiteX145" fmla="*/ 0 w 607639"/>
                <a:gd name="connsiteY145" fmla="*/ 353935 h 414642"/>
                <a:gd name="connsiteX146" fmla="*/ 10147 w 607639"/>
                <a:gd name="connsiteY146" fmla="*/ 343802 h 414642"/>
                <a:gd name="connsiteX147" fmla="*/ 40497 w 607639"/>
                <a:gd name="connsiteY147" fmla="*/ 343802 h 414642"/>
                <a:gd name="connsiteX148" fmla="*/ 40497 w 607639"/>
                <a:gd name="connsiteY148" fmla="*/ 30309 h 414642"/>
                <a:gd name="connsiteX149" fmla="*/ 70848 w 607639"/>
                <a:gd name="connsiteY149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9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82270" y="262926"/>
                  </a:moveTo>
                  <a:lnTo>
                    <a:pt x="192432" y="262926"/>
                  </a:lnTo>
                  <a:cubicBezTo>
                    <a:pt x="198493" y="262926"/>
                    <a:pt x="202593" y="267012"/>
                    <a:pt x="202593" y="273052"/>
                  </a:cubicBezTo>
                  <a:cubicBezTo>
                    <a:pt x="202593" y="279092"/>
                    <a:pt x="198493" y="283178"/>
                    <a:pt x="192432" y="283178"/>
                  </a:cubicBezTo>
                  <a:lnTo>
                    <a:pt x="182270" y="283178"/>
                  </a:lnTo>
                  <a:cubicBezTo>
                    <a:pt x="176209" y="283178"/>
                    <a:pt x="172109" y="279092"/>
                    <a:pt x="172109" y="273052"/>
                  </a:cubicBezTo>
                  <a:cubicBezTo>
                    <a:pt x="172109" y="267012"/>
                    <a:pt x="176209" y="262926"/>
                    <a:pt x="182270" y="262926"/>
                  </a:cubicBezTo>
                  <a:close/>
                  <a:moveTo>
                    <a:pt x="91153" y="262926"/>
                  </a:moveTo>
                  <a:lnTo>
                    <a:pt x="141783" y="262926"/>
                  </a:lnTo>
                  <a:cubicBezTo>
                    <a:pt x="147834" y="262926"/>
                    <a:pt x="151927" y="267012"/>
                    <a:pt x="151927" y="273052"/>
                  </a:cubicBezTo>
                  <a:cubicBezTo>
                    <a:pt x="151927" y="279092"/>
                    <a:pt x="147834" y="283178"/>
                    <a:pt x="141783" y="283178"/>
                  </a:cubicBezTo>
                  <a:lnTo>
                    <a:pt x="91153" y="283178"/>
                  </a:lnTo>
                  <a:cubicBezTo>
                    <a:pt x="85102" y="283178"/>
                    <a:pt x="81009" y="279092"/>
                    <a:pt x="81009" y="273052"/>
                  </a:cubicBezTo>
                  <a:cubicBezTo>
                    <a:pt x="81009" y="267012"/>
                    <a:pt x="85102" y="262926"/>
                    <a:pt x="91153" y="262926"/>
                  </a:cubicBezTo>
                  <a:close/>
                  <a:moveTo>
                    <a:pt x="161988" y="222493"/>
                  </a:moveTo>
                  <a:lnTo>
                    <a:pt x="232948" y="222493"/>
                  </a:lnTo>
                  <a:cubicBezTo>
                    <a:pt x="239002" y="222493"/>
                    <a:pt x="243098" y="226579"/>
                    <a:pt x="243098" y="232619"/>
                  </a:cubicBezTo>
                  <a:cubicBezTo>
                    <a:pt x="243098" y="238659"/>
                    <a:pt x="239002" y="242745"/>
                    <a:pt x="232948" y="242745"/>
                  </a:cubicBezTo>
                  <a:lnTo>
                    <a:pt x="161988" y="242745"/>
                  </a:lnTo>
                  <a:cubicBezTo>
                    <a:pt x="155934" y="242745"/>
                    <a:pt x="151927" y="238659"/>
                    <a:pt x="151927" y="232619"/>
                  </a:cubicBezTo>
                  <a:cubicBezTo>
                    <a:pt x="151927" y="226579"/>
                    <a:pt x="155934" y="222493"/>
                    <a:pt x="161988" y="222493"/>
                  </a:cubicBezTo>
                  <a:close/>
                  <a:moveTo>
                    <a:pt x="91146" y="222493"/>
                  </a:moveTo>
                  <a:lnTo>
                    <a:pt x="121467" y="222493"/>
                  </a:lnTo>
                  <a:cubicBezTo>
                    <a:pt x="127603" y="222493"/>
                    <a:pt x="131604" y="226579"/>
                    <a:pt x="131604" y="232619"/>
                  </a:cubicBezTo>
                  <a:cubicBezTo>
                    <a:pt x="131604" y="238659"/>
                    <a:pt x="127603" y="242745"/>
                    <a:pt x="121467" y="242745"/>
                  </a:cubicBezTo>
                  <a:lnTo>
                    <a:pt x="91146" y="242745"/>
                  </a:lnTo>
                  <a:cubicBezTo>
                    <a:pt x="85099" y="242745"/>
                    <a:pt x="81009" y="238659"/>
                    <a:pt x="81009" y="232619"/>
                  </a:cubicBezTo>
                  <a:cubicBezTo>
                    <a:pt x="81009" y="226579"/>
                    <a:pt x="85099" y="222493"/>
                    <a:pt x="91146" y="222493"/>
                  </a:cubicBezTo>
                  <a:close/>
                  <a:moveTo>
                    <a:pt x="182270" y="182059"/>
                  </a:moveTo>
                  <a:lnTo>
                    <a:pt x="192432" y="182059"/>
                  </a:lnTo>
                  <a:cubicBezTo>
                    <a:pt x="198493" y="182059"/>
                    <a:pt x="202593" y="186060"/>
                    <a:pt x="202593" y="192195"/>
                  </a:cubicBezTo>
                  <a:cubicBezTo>
                    <a:pt x="202593" y="198240"/>
                    <a:pt x="198493" y="202241"/>
                    <a:pt x="192432" y="202241"/>
                  </a:cubicBezTo>
                  <a:lnTo>
                    <a:pt x="182270" y="202241"/>
                  </a:lnTo>
                  <a:cubicBezTo>
                    <a:pt x="176209" y="202241"/>
                    <a:pt x="172109" y="198240"/>
                    <a:pt x="172109" y="192195"/>
                  </a:cubicBezTo>
                  <a:cubicBezTo>
                    <a:pt x="172109" y="186060"/>
                    <a:pt x="176209" y="182059"/>
                    <a:pt x="182270" y="182059"/>
                  </a:cubicBezTo>
                  <a:close/>
                  <a:moveTo>
                    <a:pt x="91153" y="182059"/>
                  </a:moveTo>
                  <a:lnTo>
                    <a:pt x="141783" y="182059"/>
                  </a:lnTo>
                  <a:cubicBezTo>
                    <a:pt x="147834" y="182059"/>
                    <a:pt x="151927" y="186060"/>
                    <a:pt x="151927" y="192195"/>
                  </a:cubicBezTo>
                  <a:cubicBezTo>
                    <a:pt x="151927" y="198240"/>
                    <a:pt x="147834" y="202241"/>
                    <a:pt x="141783" y="202241"/>
                  </a:cubicBezTo>
                  <a:lnTo>
                    <a:pt x="91153" y="202241"/>
                  </a:lnTo>
                  <a:cubicBezTo>
                    <a:pt x="85102" y="202241"/>
                    <a:pt x="81009" y="198240"/>
                    <a:pt x="81009" y="192195"/>
                  </a:cubicBezTo>
                  <a:cubicBezTo>
                    <a:pt x="81009" y="186060"/>
                    <a:pt x="85102" y="182059"/>
                    <a:pt x="91153" y="182059"/>
                  </a:cubicBezTo>
                  <a:close/>
                  <a:moveTo>
                    <a:pt x="161988" y="141625"/>
                  </a:moveTo>
                  <a:lnTo>
                    <a:pt x="232948" y="141625"/>
                  </a:lnTo>
                  <a:cubicBezTo>
                    <a:pt x="239002" y="141625"/>
                    <a:pt x="243098" y="145626"/>
                    <a:pt x="243098" y="151761"/>
                  </a:cubicBezTo>
                  <a:cubicBezTo>
                    <a:pt x="243098" y="157806"/>
                    <a:pt x="239002" y="161807"/>
                    <a:pt x="232948" y="161807"/>
                  </a:cubicBezTo>
                  <a:lnTo>
                    <a:pt x="161988" y="161807"/>
                  </a:lnTo>
                  <a:cubicBezTo>
                    <a:pt x="155934" y="161807"/>
                    <a:pt x="151927" y="157806"/>
                    <a:pt x="151927" y="151761"/>
                  </a:cubicBezTo>
                  <a:cubicBezTo>
                    <a:pt x="151927" y="145626"/>
                    <a:pt x="155934" y="141625"/>
                    <a:pt x="161988" y="141625"/>
                  </a:cubicBezTo>
                  <a:close/>
                  <a:moveTo>
                    <a:pt x="91146" y="141625"/>
                  </a:moveTo>
                  <a:lnTo>
                    <a:pt x="121467" y="141625"/>
                  </a:lnTo>
                  <a:cubicBezTo>
                    <a:pt x="127603" y="141625"/>
                    <a:pt x="131604" y="145626"/>
                    <a:pt x="131604" y="151761"/>
                  </a:cubicBezTo>
                  <a:cubicBezTo>
                    <a:pt x="131604" y="157806"/>
                    <a:pt x="127603" y="161807"/>
                    <a:pt x="121467" y="161807"/>
                  </a:cubicBezTo>
                  <a:lnTo>
                    <a:pt x="91146" y="161807"/>
                  </a:lnTo>
                  <a:cubicBezTo>
                    <a:pt x="85099" y="161807"/>
                    <a:pt x="81009" y="157806"/>
                    <a:pt x="81009" y="151761"/>
                  </a:cubicBezTo>
                  <a:cubicBezTo>
                    <a:pt x="81009" y="145626"/>
                    <a:pt x="85099" y="141625"/>
                    <a:pt x="91146" y="141625"/>
                  </a:cubicBezTo>
                  <a:close/>
                  <a:moveTo>
                    <a:pt x="364566" y="102176"/>
                  </a:moveTo>
                  <a:cubicBezTo>
                    <a:pt x="318996" y="107241"/>
                    <a:pt x="283573" y="145630"/>
                    <a:pt x="283573" y="192194"/>
                  </a:cubicBezTo>
                  <a:cubicBezTo>
                    <a:pt x="283573" y="242756"/>
                    <a:pt x="324069" y="283188"/>
                    <a:pt x="374712" y="283188"/>
                  </a:cubicBezTo>
                  <a:cubicBezTo>
                    <a:pt x="421261" y="283188"/>
                    <a:pt x="459799" y="247732"/>
                    <a:pt x="464783" y="202235"/>
                  </a:cubicBezTo>
                  <a:lnTo>
                    <a:pt x="374712" y="202235"/>
                  </a:lnTo>
                  <a:cubicBezTo>
                    <a:pt x="368660" y="202235"/>
                    <a:pt x="364566" y="198236"/>
                    <a:pt x="364566" y="192194"/>
                  </a:cubicBezTo>
                  <a:close/>
                  <a:moveTo>
                    <a:pt x="182270" y="101191"/>
                  </a:moveTo>
                  <a:lnTo>
                    <a:pt x="192432" y="101191"/>
                  </a:lnTo>
                  <a:cubicBezTo>
                    <a:pt x="198493" y="101191"/>
                    <a:pt x="202593" y="105192"/>
                    <a:pt x="202593" y="111238"/>
                  </a:cubicBezTo>
                  <a:cubicBezTo>
                    <a:pt x="202593" y="117372"/>
                    <a:pt x="198493" y="121373"/>
                    <a:pt x="192432" y="121373"/>
                  </a:cubicBezTo>
                  <a:lnTo>
                    <a:pt x="182270" y="121373"/>
                  </a:lnTo>
                  <a:cubicBezTo>
                    <a:pt x="176209" y="121373"/>
                    <a:pt x="172109" y="117372"/>
                    <a:pt x="172109" y="111238"/>
                  </a:cubicBezTo>
                  <a:cubicBezTo>
                    <a:pt x="172109" y="105192"/>
                    <a:pt x="176209" y="101191"/>
                    <a:pt x="182270" y="101191"/>
                  </a:cubicBezTo>
                  <a:close/>
                  <a:moveTo>
                    <a:pt x="91153" y="101191"/>
                  </a:moveTo>
                  <a:lnTo>
                    <a:pt x="141783" y="101191"/>
                  </a:lnTo>
                  <a:cubicBezTo>
                    <a:pt x="147834" y="101191"/>
                    <a:pt x="151927" y="105192"/>
                    <a:pt x="151927" y="111238"/>
                  </a:cubicBezTo>
                  <a:cubicBezTo>
                    <a:pt x="151927" y="117372"/>
                    <a:pt x="147834" y="121373"/>
                    <a:pt x="141783" y="121373"/>
                  </a:cubicBezTo>
                  <a:lnTo>
                    <a:pt x="91153" y="121373"/>
                  </a:lnTo>
                  <a:cubicBezTo>
                    <a:pt x="85102" y="121373"/>
                    <a:pt x="81009" y="117372"/>
                    <a:pt x="81009" y="111238"/>
                  </a:cubicBezTo>
                  <a:cubicBezTo>
                    <a:pt x="81009" y="105192"/>
                    <a:pt x="85102" y="101191"/>
                    <a:pt x="91153" y="101191"/>
                  </a:cubicBezTo>
                  <a:close/>
                  <a:moveTo>
                    <a:pt x="374712" y="80938"/>
                  </a:moveTo>
                  <a:cubicBezTo>
                    <a:pt x="380764" y="80938"/>
                    <a:pt x="384858" y="85026"/>
                    <a:pt x="384858" y="91068"/>
                  </a:cubicBezTo>
                  <a:lnTo>
                    <a:pt x="384858" y="182063"/>
                  </a:lnTo>
                  <a:lnTo>
                    <a:pt x="475998" y="182063"/>
                  </a:lnTo>
                  <a:cubicBezTo>
                    <a:pt x="482050" y="182063"/>
                    <a:pt x="486055" y="186062"/>
                    <a:pt x="486055" y="192194"/>
                  </a:cubicBezTo>
                  <a:cubicBezTo>
                    <a:pt x="486055" y="253864"/>
                    <a:pt x="436480" y="303360"/>
                    <a:pt x="374712" y="303360"/>
                  </a:cubicBezTo>
                  <a:cubicBezTo>
                    <a:pt x="312944" y="303360"/>
                    <a:pt x="263280" y="253864"/>
                    <a:pt x="263280" y="192194"/>
                  </a:cubicBezTo>
                  <a:cubicBezTo>
                    <a:pt x="263280" y="130523"/>
                    <a:pt x="312944" y="80938"/>
                    <a:pt x="374712" y="80938"/>
                  </a:cubicBezTo>
                  <a:close/>
                  <a:moveTo>
                    <a:pt x="425343" y="61744"/>
                  </a:moveTo>
                  <a:lnTo>
                    <a:pt x="425343" y="141635"/>
                  </a:lnTo>
                  <a:lnTo>
                    <a:pt x="505373" y="141635"/>
                  </a:lnTo>
                  <a:cubicBezTo>
                    <a:pt x="500299" y="99157"/>
                    <a:pt x="466827" y="65743"/>
                    <a:pt x="425343" y="61744"/>
                  </a:cubicBezTo>
                  <a:close/>
                  <a:moveTo>
                    <a:pt x="161988" y="60757"/>
                  </a:moveTo>
                  <a:lnTo>
                    <a:pt x="232948" y="60757"/>
                  </a:lnTo>
                  <a:cubicBezTo>
                    <a:pt x="239002" y="60757"/>
                    <a:pt x="243098" y="64758"/>
                    <a:pt x="243098" y="70804"/>
                  </a:cubicBezTo>
                  <a:cubicBezTo>
                    <a:pt x="243098" y="76938"/>
                    <a:pt x="239002" y="80939"/>
                    <a:pt x="232948" y="80939"/>
                  </a:cubicBezTo>
                  <a:lnTo>
                    <a:pt x="161988" y="80939"/>
                  </a:lnTo>
                  <a:cubicBezTo>
                    <a:pt x="155934" y="80939"/>
                    <a:pt x="151927" y="76938"/>
                    <a:pt x="151927" y="70804"/>
                  </a:cubicBezTo>
                  <a:cubicBezTo>
                    <a:pt x="151927" y="64758"/>
                    <a:pt x="155934" y="60757"/>
                    <a:pt x="161988" y="60757"/>
                  </a:cubicBezTo>
                  <a:close/>
                  <a:moveTo>
                    <a:pt x="91146" y="60757"/>
                  </a:moveTo>
                  <a:lnTo>
                    <a:pt x="121467" y="60757"/>
                  </a:lnTo>
                  <a:cubicBezTo>
                    <a:pt x="127603" y="60757"/>
                    <a:pt x="131604" y="64758"/>
                    <a:pt x="131604" y="70804"/>
                  </a:cubicBezTo>
                  <a:cubicBezTo>
                    <a:pt x="131604" y="76938"/>
                    <a:pt x="127603" y="80939"/>
                    <a:pt x="121467" y="80939"/>
                  </a:cubicBezTo>
                  <a:lnTo>
                    <a:pt x="91146" y="80939"/>
                  </a:lnTo>
                  <a:cubicBezTo>
                    <a:pt x="85099" y="80939"/>
                    <a:pt x="81009" y="76938"/>
                    <a:pt x="81009" y="70804"/>
                  </a:cubicBezTo>
                  <a:cubicBezTo>
                    <a:pt x="81009" y="64758"/>
                    <a:pt x="85099" y="60757"/>
                    <a:pt x="91146" y="60757"/>
                  </a:cubicBezTo>
                  <a:close/>
                  <a:moveTo>
                    <a:pt x="415194" y="40505"/>
                  </a:moveTo>
                  <a:cubicBezTo>
                    <a:pt x="476975" y="40505"/>
                    <a:pt x="526560" y="90092"/>
                    <a:pt x="526560" y="151765"/>
                  </a:cubicBezTo>
                  <a:cubicBezTo>
                    <a:pt x="526560" y="157808"/>
                    <a:pt x="522554" y="161807"/>
                    <a:pt x="516501" y="161807"/>
                  </a:cubicBezTo>
                  <a:lnTo>
                    <a:pt x="415194" y="161807"/>
                  </a:lnTo>
                  <a:cubicBezTo>
                    <a:pt x="409141" y="161807"/>
                    <a:pt x="405046" y="157808"/>
                    <a:pt x="405046" y="151765"/>
                  </a:cubicBezTo>
                  <a:lnTo>
                    <a:pt x="405046" y="50636"/>
                  </a:lnTo>
                  <a:cubicBezTo>
                    <a:pt x="405046" y="44593"/>
                    <a:pt x="409141" y="40505"/>
                    <a:pt x="415194" y="40505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1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1"/>
                    <a:pt x="378718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1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1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/>
            </a:p>
          </p:txBody>
        </p:sp>
      </p:grpSp>
      <p:grpSp>
        <p:nvGrpSpPr>
          <p:cNvPr id="11" name="íśľiḍé"/>
          <p:cNvGrpSpPr/>
          <p:nvPr/>
        </p:nvGrpSpPr>
        <p:grpSpPr>
          <a:xfrm>
            <a:off x="9817459" y="4037204"/>
            <a:ext cx="675000" cy="675005"/>
            <a:chOff x="7209746" y="4153276"/>
            <a:chExt cx="675000" cy="675005"/>
          </a:xfrm>
        </p:grpSpPr>
        <p:sp>
          <p:nvSpPr>
            <p:cNvPr id="23" name="íš1ïḑé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4" name="íšḻïďê"/>
            <p:cNvSpPr/>
            <p:nvPr/>
          </p:nvSpPr>
          <p:spPr bwMode="auto">
            <a:xfrm>
              <a:off x="7375153" y="4318910"/>
              <a:ext cx="344185" cy="343732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/>
            </a:p>
          </p:txBody>
        </p:sp>
      </p:grpSp>
      <p:sp>
        <p:nvSpPr>
          <p:cNvPr id="21" name="îšļïdé"/>
          <p:cNvSpPr txBox="1"/>
          <p:nvPr/>
        </p:nvSpPr>
        <p:spPr>
          <a:xfrm>
            <a:off x="951450" y="5385150"/>
            <a:ext cx="3214534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pPr algn="ctr"/>
            <a:r>
              <a:rPr lang="zh-CN" altLang="en-US" b="1" dirty="0"/>
              <a:t>完善绩效考核体系</a:t>
            </a:r>
            <a:endParaRPr lang="zh-CN" altLang="en-US" b="1" dirty="0"/>
          </a:p>
        </p:txBody>
      </p:sp>
      <p:sp>
        <p:nvSpPr>
          <p:cNvPr id="19" name="íş1îdè"/>
          <p:cNvSpPr txBox="1"/>
          <p:nvPr/>
        </p:nvSpPr>
        <p:spPr>
          <a:xfrm>
            <a:off x="4761926" y="5385150"/>
            <a:ext cx="3214534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pPr algn="ctr"/>
            <a:r>
              <a:rPr lang="zh-CN" altLang="en-US" b="1" dirty="0"/>
              <a:t>实行严格的晋升制度</a:t>
            </a:r>
            <a:endParaRPr lang="zh-CN" altLang="en-US" b="1" dirty="0"/>
          </a:p>
        </p:txBody>
      </p:sp>
      <p:sp>
        <p:nvSpPr>
          <p:cNvPr id="17" name="ïṥľîḑé"/>
          <p:cNvSpPr txBox="1"/>
          <p:nvPr/>
        </p:nvSpPr>
        <p:spPr>
          <a:xfrm>
            <a:off x="8564711" y="5385150"/>
            <a:ext cx="3214534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pPr algn="ctr"/>
            <a:r>
              <a:rPr lang="zh-CN" altLang="en-US" b="1" dirty="0"/>
              <a:t>开展多方位、全面化的培训</a:t>
            </a:r>
            <a:endParaRPr lang="zh-CN" altLang="en-US" b="1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4463964" y="5323600"/>
            <a:ext cx="0" cy="1348958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243964" y="5323600"/>
            <a:ext cx="0" cy="134895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703087" y="1196932"/>
            <a:ext cx="3108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spc="600" dirty="0"/>
              <a:t>健全公司制度</a:t>
            </a:r>
            <a:endParaRPr lang="en-US" altLang="zh-CN" sz="3200" b="1" spc="6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37" name="流程图: 存储数据 36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流程图: 存储数据 37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存储数据 27"/>
          <p:cNvSpPr/>
          <p:nvPr/>
        </p:nvSpPr>
        <p:spPr>
          <a:xfrm rot="18695851">
            <a:off x="4030207" y="-1007694"/>
            <a:ext cx="11729278" cy="4011552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ïṥḷïdé"/>
          <p:cNvSpPr/>
          <p:nvPr/>
        </p:nvSpPr>
        <p:spPr>
          <a:xfrm>
            <a:off x="282042" y="1533130"/>
            <a:ext cx="5648550" cy="488372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iṡļïďe"/>
          <p:cNvSpPr/>
          <p:nvPr/>
        </p:nvSpPr>
        <p:spPr bwMode="auto">
          <a:xfrm>
            <a:off x="3725591" y="1533131"/>
            <a:ext cx="2205001" cy="4883724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37000">
                <a:srgbClr val="33BDD9">
                  <a:alpha val="90000"/>
                </a:srgbClr>
              </a:gs>
              <a:gs pos="77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dirty="0">
              <a:solidFill>
                <a:schemeClr val="lt1"/>
              </a:solidFill>
            </a:endParaRPr>
          </a:p>
        </p:txBody>
      </p:sp>
      <p:sp>
        <p:nvSpPr>
          <p:cNvPr id="23" name="ïṩ1ïďe"/>
          <p:cNvSpPr txBox="1"/>
          <p:nvPr/>
        </p:nvSpPr>
        <p:spPr bwMode="auto">
          <a:xfrm>
            <a:off x="3901420" y="3786081"/>
            <a:ext cx="2321096" cy="84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</a:rPr>
              <a:t>增加福利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222516" y="2260677"/>
            <a:ext cx="5424488" cy="0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îşḷîḍé"/>
          <p:cNvGrpSpPr/>
          <p:nvPr/>
        </p:nvGrpSpPr>
        <p:grpSpPr>
          <a:xfrm>
            <a:off x="6183622" y="2408045"/>
            <a:ext cx="5381593" cy="1301905"/>
            <a:chOff x="698532" y="2872114"/>
            <a:chExt cx="5381593" cy="1301905"/>
          </a:xfrm>
        </p:grpSpPr>
        <p:sp>
          <p:nvSpPr>
            <p:cNvPr id="18" name="iṧḷíḓê"/>
            <p:cNvSpPr txBox="1"/>
            <p:nvPr/>
          </p:nvSpPr>
          <p:spPr>
            <a:xfrm>
              <a:off x="1535512" y="2872114"/>
              <a:ext cx="4544613" cy="1301905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b="1" dirty="0"/>
                <a:t>计 划 设 立 福 利 项 目 ： 节 假 日 礼 品 、 员 工 生 日 慰 问 金 、 员 工 结 婚 礼 金</a:t>
              </a:r>
              <a:endParaRPr lang="zh-CN" altLang="en-US" sz="1600" b="1" dirty="0"/>
            </a:p>
          </p:txBody>
        </p:sp>
        <p:grpSp>
          <p:nvGrpSpPr>
            <p:cNvPr id="19" name="ïṣlîḓé"/>
            <p:cNvGrpSpPr/>
            <p:nvPr/>
          </p:nvGrpSpPr>
          <p:grpSpPr>
            <a:xfrm>
              <a:off x="698532" y="2985825"/>
              <a:ext cx="675000" cy="675005"/>
              <a:chOff x="7209746" y="4153276"/>
              <a:chExt cx="675000" cy="675005"/>
            </a:xfrm>
          </p:grpSpPr>
          <p:sp>
            <p:nvSpPr>
              <p:cNvPr id="20" name="îşḻíďe"/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1" name="ïṡľiḍê"/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grpSp>
        <p:nvGrpSpPr>
          <p:cNvPr id="10" name="i$liḓé"/>
          <p:cNvGrpSpPr/>
          <p:nvPr/>
        </p:nvGrpSpPr>
        <p:grpSpPr>
          <a:xfrm>
            <a:off x="6183622" y="4215852"/>
            <a:ext cx="5381594" cy="1430346"/>
            <a:chOff x="698532" y="2947555"/>
            <a:chExt cx="5381594" cy="1430346"/>
          </a:xfrm>
        </p:grpSpPr>
        <p:sp>
          <p:nvSpPr>
            <p:cNvPr id="13" name="îsḷíḓê"/>
            <p:cNvSpPr txBox="1"/>
            <p:nvPr/>
          </p:nvSpPr>
          <p:spPr>
            <a:xfrm>
              <a:off x="1535513" y="2947555"/>
              <a:ext cx="4544613" cy="1430346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b="1" dirty="0"/>
                <a:t>计 划 制 定 激 励 政 策 ： 年 度 “ 优 秀 员 工 " 等 荣 誉 称 号 评 选 </a:t>
              </a:r>
              <a:endParaRPr lang="zh-CN" altLang="en-US" sz="1600" b="1" dirty="0"/>
            </a:p>
          </p:txBody>
        </p:sp>
        <p:grpSp>
          <p:nvGrpSpPr>
            <p:cNvPr id="14" name="ïṧḻîḑê"/>
            <p:cNvGrpSpPr/>
            <p:nvPr/>
          </p:nvGrpSpPr>
          <p:grpSpPr>
            <a:xfrm>
              <a:off x="698532" y="2985825"/>
              <a:ext cx="675000" cy="675005"/>
              <a:chOff x="7209746" y="4153276"/>
              <a:chExt cx="675000" cy="675005"/>
            </a:xfrm>
          </p:grpSpPr>
          <p:sp>
            <p:nvSpPr>
              <p:cNvPr id="15" name="îśľiḍê"/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6" name="íṥḷiḋê"/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cxnSp>
        <p:nvCxnSpPr>
          <p:cNvPr id="11" name="直接连接符 10"/>
          <p:cNvCxnSpPr/>
          <p:nvPr/>
        </p:nvCxnSpPr>
        <p:spPr>
          <a:xfrm>
            <a:off x="6222516" y="4068485"/>
            <a:ext cx="5424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5" name="流程图: 存储数据 24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流程图: 存储数据 25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3f87ea2-d13a-435f-987b-de0fcb544ef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00182" y="1487039"/>
            <a:ext cx="10672667" cy="4195665"/>
            <a:chOff x="700182" y="1487039"/>
            <a:chExt cx="10672667" cy="4195665"/>
          </a:xfrm>
        </p:grpSpPr>
        <p:sp>
          <p:nvSpPr>
            <p:cNvPr id="4" name="ïŝliḓè"/>
            <p:cNvSpPr/>
            <p:nvPr/>
          </p:nvSpPr>
          <p:spPr>
            <a:xfrm>
              <a:off x="7327443" y="1638958"/>
              <a:ext cx="4045406" cy="4043746"/>
            </a:xfrm>
            <a:custGeom>
              <a:avLst/>
              <a:gdLst>
                <a:gd name="connsiteX0" fmla="*/ 2780422 w 4045406"/>
                <a:gd name="connsiteY0" fmla="*/ 2073673 h 4043746"/>
                <a:gd name="connsiteX1" fmla="*/ 2929680 w 4045406"/>
                <a:gd name="connsiteY1" fmla="*/ 2073673 h 4043746"/>
                <a:gd name="connsiteX2" fmla="*/ 3058604 w 4045406"/>
                <a:gd name="connsiteY2" fmla="*/ 2181172 h 4043746"/>
                <a:gd name="connsiteX3" fmla="*/ 3090015 w 4045406"/>
                <a:gd name="connsiteY3" fmla="*/ 2191643 h 4043746"/>
                <a:gd name="connsiteX4" fmla="*/ 3094506 w 4045406"/>
                <a:gd name="connsiteY4" fmla="*/ 2191643 h 4043746"/>
                <a:gd name="connsiteX5" fmla="*/ 3125920 w 4045406"/>
                <a:gd name="connsiteY5" fmla="*/ 2175191 h 4043746"/>
                <a:gd name="connsiteX6" fmla="*/ 3210973 w 4045406"/>
                <a:gd name="connsiteY6" fmla="*/ 2073673 h 4043746"/>
                <a:gd name="connsiteX7" fmla="*/ 3863394 w 4045406"/>
                <a:gd name="connsiteY7" fmla="*/ 2073673 h 4043746"/>
                <a:gd name="connsiteX8" fmla="*/ 4040170 w 4045406"/>
                <a:gd name="connsiteY8" fmla="*/ 2190848 h 4043746"/>
                <a:gd name="connsiteX9" fmla="*/ 4045406 w 4045406"/>
                <a:gd name="connsiteY9" fmla="*/ 2216777 h 4043746"/>
                <a:gd name="connsiteX10" fmla="*/ 4044759 w 4045406"/>
                <a:gd name="connsiteY10" fmla="*/ 2229602 h 4043746"/>
                <a:gd name="connsiteX11" fmla="*/ 2231262 w 4045406"/>
                <a:gd name="connsiteY11" fmla="*/ 4043099 h 4043746"/>
                <a:gd name="connsiteX12" fmla="*/ 2218437 w 4045406"/>
                <a:gd name="connsiteY12" fmla="*/ 4043746 h 4043746"/>
                <a:gd name="connsiteX13" fmla="*/ 2192508 w 4045406"/>
                <a:gd name="connsiteY13" fmla="*/ 4038511 h 4043746"/>
                <a:gd name="connsiteX14" fmla="*/ 2075333 w 4045406"/>
                <a:gd name="connsiteY14" fmla="*/ 3861734 h 4043746"/>
                <a:gd name="connsiteX15" fmla="*/ 2075333 w 4045406"/>
                <a:gd name="connsiteY15" fmla="*/ 2407026 h 4043746"/>
                <a:gd name="connsiteX16" fmla="*/ 2214999 w 4045406"/>
                <a:gd name="connsiteY16" fmla="*/ 2407026 h 4043746"/>
                <a:gd name="connsiteX17" fmla="*/ 2214999 w 4045406"/>
                <a:gd name="connsiteY17" fmla="*/ 2981402 h 4043746"/>
                <a:gd name="connsiteX18" fmla="*/ 2789367 w 4045406"/>
                <a:gd name="connsiteY18" fmla="*/ 2981402 h 4043746"/>
                <a:gd name="connsiteX19" fmla="*/ 2856680 w 4045406"/>
                <a:gd name="connsiteY19" fmla="*/ 2952981 h 4043746"/>
                <a:gd name="connsiteX20" fmla="*/ 2885104 w 4045406"/>
                <a:gd name="connsiteY20" fmla="*/ 2885676 h 4043746"/>
                <a:gd name="connsiteX21" fmla="*/ 2885104 w 4045406"/>
                <a:gd name="connsiteY21" fmla="*/ 2167710 h 4043746"/>
                <a:gd name="connsiteX22" fmla="*/ 2883603 w 4045406"/>
                <a:gd name="connsiteY22" fmla="*/ 2158729 h 4043746"/>
                <a:gd name="connsiteX23" fmla="*/ 172162 w 4045406"/>
                <a:gd name="connsiteY23" fmla="*/ 2073672 h 4043746"/>
                <a:gd name="connsiteX24" fmla="*/ 836098 w 4045406"/>
                <a:gd name="connsiteY24" fmla="*/ 2073672 h 4043746"/>
                <a:gd name="connsiteX25" fmla="*/ 921151 w 4045406"/>
                <a:gd name="connsiteY25" fmla="*/ 2175190 h 4043746"/>
                <a:gd name="connsiteX26" fmla="*/ 952563 w 4045406"/>
                <a:gd name="connsiteY26" fmla="*/ 2191642 h 4043746"/>
                <a:gd name="connsiteX27" fmla="*/ 988467 w 4045406"/>
                <a:gd name="connsiteY27" fmla="*/ 2181171 h 4043746"/>
                <a:gd name="connsiteX28" fmla="*/ 1117391 w 4045406"/>
                <a:gd name="connsiteY28" fmla="*/ 2073672 h 4043746"/>
                <a:gd name="connsiteX29" fmla="*/ 1266649 w 4045406"/>
                <a:gd name="connsiteY29" fmla="*/ 2073672 h 4043746"/>
                <a:gd name="connsiteX30" fmla="*/ 1163468 w 4045406"/>
                <a:gd name="connsiteY30" fmla="*/ 2158728 h 4043746"/>
                <a:gd name="connsiteX31" fmla="*/ 1162716 w 4045406"/>
                <a:gd name="connsiteY31" fmla="*/ 2163219 h 4043746"/>
                <a:gd name="connsiteX32" fmla="*/ 1161967 w 4045406"/>
                <a:gd name="connsiteY32" fmla="*/ 2167709 h 4043746"/>
                <a:gd name="connsiteX33" fmla="*/ 1161967 w 4045406"/>
                <a:gd name="connsiteY33" fmla="*/ 2885675 h 4043746"/>
                <a:gd name="connsiteX34" fmla="*/ 1190389 w 4045406"/>
                <a:gd name="connsiteY34" fmla="*/ 2952980 h 4043746"/>
                <a:gd name="connsiteX35" fmla="*/ 1257704 w 4045406"/>
                <a:gd name="connsiteY35" fmla="*/ 2981401 h 4043746"/>
                <a:gd name="connsiteX36" fmla="*/ 1832070 w 4045406"/>
                <a:gd name="connsiteY36" fmla="*/ 2981401 h 4043746"/>
                <a:gd name="connsiteX37" fmla="*/ 1832070 w 4045406"/>
                <a:gd name="connsiteY37" fmla="*/ 2407025 h 4043746"/>
                <a:gd name="connsiteX38" fmla="*/ 1960223 w 4045406"/>
                <a:gd name="connsiteY38" fmla="*/ 2407025 h 4043746"/>
                <a:gd name="connsiteX39" fmla="*/ 1960223 w 4045406"/>
                <a:gd name="connsiteY39" fmla="*/ 3861733 h 4043746"/>
                <a:gd name="connsiteX40" fmla="*/ 1843048 w 4045406"/>
                <a:gd name="connsiteY40" fmla="*/ 4038509 h 4043746"/>
                <a:gd name="connsiteX41" fmla="*/ 1819420 w 4045406"/>
                <a:gd name="connsiteY41" fmla="*/ 4043279 h 4043746"/>
                <a:gd name="connsiteX42" fmla="*/ 1815798 w 4045406"/>
                <a:gd name="connsiteY42" fmla="*/ 4043097 h 4043746"/>
                <a:gd name="connsiteX43" fmla="*/ 2304 w 4045406"/>
                <a:gd name="connsiteY43" fmla="*/ 2229601 h 4043746"/>
                <a:gd name="connsiteX44" fmla="*/ 0 w 4045406"/>
                <a:gd name="connsiteY44" fmla="*/ 2184003 h 4043746"/>
                <a:gd name="connsiteX45" fmla="*/ 36502 w 4045406"/>
                <a:gd name="connsiteY45" fmla="*/ 2129865 h 4043746"/>
                <a:gd name="connsiteX46" fmla="*/ 172162 w 4045406"/>
                <a:gd name="connsiteY46" fmla="*/ 2073672 h 4043746"/>
                <a:gd name="connsiteX47" fmla="*/ 1960223 w 4045406"/>
                <a:gd name="connsiteY47" fmla="*/ 1370907 h 4043746"/>
                <a:gd name="connsiteX48" fmla="*/ 1960223 w 4045406"/>
                <a:gd name="connsiteY48" fmla="*/ 1501935 h 4043746"/>
                <a:gd name="connsiteX49" fmla="*/ 1392327 w 4045406"/>
                <a:gd name="connsiteY49" fmla="*/ 1970073 h 4043746"/>
                <a:gd name="connsiteX50" fmla="*/ 1241640 w 4045406"/>
                <a:gd name="connsiteY50" fmla="*/ 1970073 h 4043746"/>
                <a:gd name="connsiteX51" fmla="*/ 2075333 w 4045406"/>
                <a:gd name="connsiteY51" fmla="*/ 1361308 h 4043746"/>
                <a:gd name="connsiteX52" fmla="*/ 2805431 w 4045406"/>
                <a:gd name="connsiteY52" fmla="*/ 1970073 h 4043746"/>
                <a:gd name="connsiteX53" fmla="*/ 2654744 w 4045406"/>
                <a:gd name="connsiteY53" fmla="*/ 1970073 h 4043746"/>
                <a:gd name="connsiteX54" fmla="*/ 2075333 w 4045406"/>
                <a:gd name="connsiteY54" fmla="*/ 1492445 h 4043746"/>
                <a:gd name="connsiteX55" fmla="*/ 1819412 w 4045406"/>
                <a:gd name="connsiteY55" fmla="*/ 464 h 4043746"/>
                <a:gd name="connsiteX56" fmla="*/ 1843048 w 4045406"/>
                <a:gd name="connsiteY56" fmla="*/ 5236 h 4043746"/>
                <a:gd name="connsiteX57" fmla="*/ 1960223 w 4045406"/>
                <a:gd name="connsiteY57" fmla="*/ 182013 h 4043746"/>
                <a:gd name="connsiteX58" fmla="*/ 1960223 w 4045406"/>
                <a:gd name="connsiteY58" fmla="*/ 1073164 h 4043746"/>
                <a:gd name="connsiteX59" fmla="*/ 1909857 w 4045406"/>
                <a:gd name="connsiteY59" fmla="*/ 1101222 h 4043746"/>
                <a:gd name="connsiteX60" fmla="*/ 866946 w 4045406"/>
                <a:gd name="connsiteY60" fmla="*/ 1970073 h 4043746"/>
                <a:gd name="connsiteX61" fmla="*/ 172162 w 4045406"/>
                <a:gd name="connsiteY61" fmla="*/ 1970073 h 4043746"/>
                <a:gd name="connsiteX62" fmla="*/ 36502 w 4045406"/>
                <a:gd name="connsiteY62" fmla="*/ 1913880 h 4043746"/>
                <a:gd name="connsiteX63" fmla="*/ 0 w 4045406"/>
                <a:gd name="connsiteY63" fmla="*/ 1859742 h 4043746"/>
                <a:gd name="connsiteX64" fmla="*/ 2304 w 4045406"/>
                <a:gd name="connsiteY64" fmla="*/ 1814142 h 4043746"/>
                <a:gd name="connsiteX65" fmla="*/ 1815798 w 4045406"/>
                <a:gd name="connsiteY65" fmla="*/ 648 h 4043746"/>
                <a:gd name="connsiteX66" fmla="*/ 2218446 w 4045406"/>
                <a:gd name="connsiteY66" fmla="*/ 0 h 4043746"/>
                <a:gd name="connsiteX67" fmla="*/ 2231262 w 4045406"/>
                <a:gd name="connsiteY67" fmla="*/ 647 h 4043746"/>
                <a:gd name="connsiteX68" fmla="*/ 4044759 w 4045406"/>
                <a:gd name="connsiteY68" fmla="*/ 1814142 h 4043746"/>
                <a:gd name="connsiteX69" fmla="*/ 4045406 w 4045406"/>
                <a:gd name="connsiteY69" fmla="*/ 1826969 h 4043746"/>
                <a:gd name="connsiteX70" fmla="*/ 4040170 w 4045406"/>
                <a:gd name="connsiteY70" fmla="*/ 1852898 h 4043746"/>
                <a:gd name="connsiteX71" fmla="*/ 3863394 w 4045406"/>
                <a:gd name="connsiteY71" fmla="*/ 1970073 h 4043746"/>
                <a:gd name="connsiteX72" fmla="*/ 3180044 w 4045406"/>
                <a:gd name="connsiteY72" fmla="*/ 1970073 h 4043746"/>
                <a:gd name="connsiteX73" fmla="*/ 2885104 w 4045406"/>
                <a:gd name="connsiteY73" fmla="*/ 1724964 h 4043746"/>
                <a:gd name="connsiteX74" fmla="*/ 2885104 w 4045406"/>
                <a:gd name="connsiteY74" fmla="*/ 1114694 h 4043746"/>
                <a:gd name="connsiteX75" fmla="*/ 2871631 w 4045406"/>
                <a:gd name="connsiteY75" fmla="*/ 1080292 h 4043746"/>
                <a:gd name="connsiteX76" fmla="*/ 2837230 w 4045406"/>
                <a:gd name="connsiteY76" fmla="*/ 1066820 h 4043746"/>
                <a:gd name="connsiteX77" fmla="*/ 2550051 w 4045406"/>
                <a:gd name="connsiteY77" fmla="*/ 1066820 h 4043746"/>
                <a:gd name="connsiteX78" fmla="*/ 2515637 w 4045406"/>
                <a:gd name="connsiteY78" fmla="*/ 1080292 h 4043746"/>
                <a:gd name="connsiteX79" fmla="*/ 2502177 w 4045406"/>
                <a:gd name="connsiteY79" fmla="*/ 1114694 h 4043746"/>
                <a:gd name="connsiteX80" fmla="*/ 2502177 w 4045406"/>
                <a:gd name="connsiteY80" fmla="*/ 1406363 h 4043746"/>
                <a:gd name="connsiteX81" fmla="*/ 2137214 w 4045406"/>
                <a:gd name="connsiteY81" fmla="*/ 1101221 h 4043746"/>
                <a:gd name="connsiteX82" fmla="*/ 2084864 w 4045406"/>
                <a:gd name="connsiteY82" fmla="*/ 1072060 h 4043746"/>
                <a:gd name="connsiteX83" fmla="*/ 2075333 w 4045406"/>
                <a:gd name="connsiteY83" fmla="*/ 1070548 h 4043746"/>
                <a:gd name="connsiteX84" fmla="*/ 2075333 w 4045406"/>
                <a:gd name="connsiteY84" fmla="*/ 182012 h 4043746"/>
                <a:gd name="connsiteX85" fmla="*/ 2192508 w 4045406"/>
                <a:gd name="connsiteY85" fmla="*/ 5236 h 404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045406" h="4043746">
                  <a:moveTo>
                    <a:pt x="2780422" y="2073673"/>
                  </a:moveTo>
                  <a:lnTo>
                    <a:pt x="2929680" y="2073673"/>
                  </a:lnTo>
                  <a:lnTo>
                    <a:pt x="3058604" y="2181172"/>
                  </a:lnTo>
                  <a:cubicBezTo>
                    <a:pt x="3066589" y="2188148"/>
                    <a:pt x="3077058" y="2191643"/>
                    <a:pt x="3090015" y="2191643"/>
                  </a:cubicBezTo>
                  <a:lnTo>
                    <a:pt x="3094506" y="2191643"/>
                  </a:lnTo>
                  <a:cubicBezTo>
                    <a:pt x="3107463" y="2189649"/>
                    <a:pt x="3117934" y="2184162"/>
                    <a:pt x="3125920" y="2175191"/>
                  </a:cubicBezTo>
                  <a:lnTo>
                    <a:pt x="3210973" y="2073673"/>
                  </a:lnTo>
                  <a:lnTo>
                    <a:pt x="3863394" y="2073673"/>
                  </a:lnTo>
                  <a:cubicBezTo>
                    <a:pt x="3942861" y="2073673"/>
                    <a:pt x="4011046" y="2121989"/>
                    <a:pt x="4040170" y="2190848"/>
                  </a:cubicBezTo>
                  <a:lnTo>
                    <a:pt x="4045406" y="2216777"/>
                  </a:lnTo>
                  <a:lnTo>
                    <a:pt x="4044759" y="2229602"/>
                  </a:lnTo>
                  <a:cubicBezTo>
                    <a:pt x="3947651" y="3185807"/>
                    <a:pt x="3187467" y="3945991"/>
                    <a:pt x="2231262" y="4043099"/>
                  </a:cubicBezTo>
                  <a:lnTo>
                    <a:pt x="2218437" y="4043746"/>
                  </a:lnTo>
                  <a:lnTo>
                    <a:pt x="2192508" y="4038511"/>
                  </a:lnTo>
                  <a:cubicBezTo>
                    <a:pt x="2123649" y="4009386"/>
                    <a:pt x="2075333" y="3941202"/>
                    <a:pt x="2075333" y="3861734"/>
                  </a:cubicBezTo>
                  <a:lnTo>
                    <a:pt x="2075333" y="2407026"/>
                  </a:lnTo>
                  <a:lnTo>
                    <a:pt x="2214999" y="2407026"/>
                  </a:lnTo>
                  <a:lnTo>
                    <a:pt x="2214999" y="2981402"/>
                  </a:lnTo>
                  <a:lnTo>
                    <a:pt x="2789367" y="2981402"/>
                  </a:lnTo>
                  <a:cubicBezTo>
                    <a:pt x="2815291" y="2981402"/>
                    <a:pt x="2837732" y="2971929"/>
                    <a:pt x="2856680" y="2952981"/>
                  </a:cubicBezTo>
                  <a:cubicBezTo>
                    <a:pt x="2875628" y="2934044"/>
                    <a:pt x="2885104" y="2911601"/>
                    <a:pt x="2885104" y="2885676"/>
                  </a:cubicBezTo>
                  <a:lnTo>
                    <a:pt x="2885104" y="2167710"/>
                  </a:lnTo>
                  <a:cubicBezTo>
                    <a:pt x="2885104" y="2163724"/>
                    <a:pt x="2884599" y="2160723"/>
                    <a:pt x="2883603" y="2158729"/>
                  </a:cubicBezTo>
                  <a:close/>
                  <a:moveTo>
                    <a:pt x="172162" y="2073672"/>
                  </a:moveTo>
                  <a:lnTo>
                    <a:pt x="836098" y="2073672"/>
                  </a:lnTo>
                  <a:lnTo>
                    <a:pt x="921151" y="2175190"/>
                  </a:lnTo>
                  <a:cubicBezTo>
                    <a:pt x="929124" y="2184161"/>
                    <a:pt x="939595" y="2189648"/>
                    <a:pt x="952563" y="2191642"/>
                  </a:cubicBezTo>
                  <a:cubicBezTo>
                    <a:pt x="964534" y="2192638"/>
                    <a:pt x="976495" y="2189143"/>
                    <a:pt x="988467" y="2181171"/>
                  </a:cubicBezTo>
                  <a:lnTo>
                    <a:pt x="1117391" y="2073672"/>
                  </a:lnTo>
                  <a:lnTo>
                    <a:pt x="1266649" y="2073672"/>
                  </a:lnTo>
                  <a:lnTo>
                    <a:pt x="1163468" y="2158728"/>
                  </a:lnTo>
                  <a:cubicBezTo>
                    <a:pt x="1163468" y="2159724"/>
                    <a:pt x="1163221" y="2161227"/>
                    <a:pt x="1162716" y="2163219"/>
                  </a:cubicBezTo>
                  <a:cubicBezTo>
                    <a:pt x="1162225" y="2165213"/>
                    <a:pt x="1161967" y="2166713"/>
                    <a:pt x="1161967" y="2167709"/>
                  </a:cubicBezTo>
                  <a:lnTo>
                    <a:pt x="1161967" y="2885675"/>
                  </a:lnTo>
                  <a:cubicBezTo>
                    <a:pt x="1161967" y="2911600"/>
                    <a:pt x="1171440" y="2934043"/>
                    <a:pt x="1190389" y="2952980"/>
                  </a:cubicBezTo>
                  <a:cubicBezTo>
                    <a:pt x="1209337" y="2971928"/>
                    <a:pt x="1231780" y="2981401"/>
                    <a:pt x="1257704" y="2981401"/>
                  </a:cubicBezTo>
                  <a:lnTo>
                    <a:pt x="1832070" y="2981401"/>
                  </a:lnTo>
                  <a:lnTo>
                    <a:pt x="1832070" y="2407025"/>
                  </a:lnTo>
                  <a:lnTo>
                    <a:pt x="1960223" y="2407025"/>
                  </a:lnTo>
                  <a:lnTo>
                    <a:pt x="1960223" y="3861733"/>
                  </a:lnTo>
                  <a:cubicBezTo>
                    <a:pt x="1960223" y="3941200"/>
                    <a:pt x="1911907" y="4009384"/>
                    <a:pt x="1843048" y="4038509"/>
                  </a:cubicBezTo>
                  <a:lnTo>
                    <a:pt x="1819420" y="4043279"/>
                  </a:lnTo>
                  <a:lnTo>
                    <a:pt x="1815798" y="4043097"/>
                  </a:lnTo>
                  <a:cubicBezTo>
                    <a:pt x="859593" y="3945990"/>
                    <a:pt x="99411" y="3185806"/>
                    <a:pt x="2304" y="2229601"/>
                  </a:cubicBezTo>
                  <a:lnTo>
                    <a:pt x="0" y="2184003"/>
                  </a:lnTo>
                  <a:lnTo>
                    <a:pt x="36502" y="2129865"/>
                  </a:lnTo>
                  <a:cubicBezTo>
                    <a:pt x="71219" y="2095147"/>
                    <a:pt x="119184" y="2073672"/>
                    <a:pt x="172162" y="2073672"/>
                  </a:cubicBezTo>
                  <a:close/>
                  <a:moveTo>
                    <a:pt x="1960223" y="1370907"/>
                  </a:moveTo>
                  <a:lnTo>
                    <a:pt x="1960223" y="1501935"/>
                  </a:lnTo>
                  <a:lnTo>
                    <a:pt x="1392327" y="1970073"/>
                  </a:lnTo>
                  <a:lnTo>
                    <a:pt x="1241640" y="1970073"/>
                  </a:lnTo>
                  <a:close/>
                  <a:moveTo>
                    <a:pt x="2075333" y="1361308"/>
                  </a:moveTo>
                  <a:lnTo>
                    <a:pt x="2805431" y="1970073"/>
                  </a:lnTo>
                  <a:lnTo>
                    <a:pt x="2654744" y="1970073"/>
                  </a:lnTo>
                  <a:lnTo>
                    <a:pt x="2075333" y="1492445"/>
                  </a:lnTo>
                  <a:close/>
                  <a:moveTo>
                    <a:pt x="1819412" y="464"/>
                  </a:moveTo>
                  <a:lnTo>
                    <a:pt x="1843048" y="5236"/>
                  </a:lnTo>
                  <a:cubicBezTo>
                    <a:pt x="1911907" y="34361"/>
                    <a:pt x="1960223" y="102545"/>
                    <a:pt x="1960223" y="182013"/>
                  </a:cubicBezTo>
                  <a:lnTo>
                    <a:pt x="1960223" y="1073164"/>
                  </a:lnTo>
                  <a:lnTo>
                    <a:pt x="1909857" y="1101222"/>
                  </a:lnTo>
                  <a:lnTo>
                    <a:pt x="866946" y="1970073"/>
                  </a:lnTo>
                  <a:lnTo>
                    <a:pt x="172162" y="1970073"/>
                  </a:lnTo>
                  <a:cubicBezTo>
                    <a:pt x="119184" y="1970073"/>
                    <a:pt x="71219" y="1948600"/>
                    <a:pt x="36502" y="1913880"/>
                  </a:cubicBezTo>
                  <a:lnTo>
                    <a:pt x="0" y="1859742"/>
                  </a:lnTo>
                  <a:lnTo>
                    <a:pt x="2304" y="1814142"/>
                  </a:lnTo>
                  <a:cubicBezTo>
                    <a:pt x="99411" y="857937"/>
                    <a:pt x="859593" y="97756"/>
                    <a:pt x="1815798" y="648"/>
                  </a:cubicBezTo>
                  <a:close/>
                  <a:moveTo>
                    <a:pt x="2218446" y="0"/>
                  </a:moveTo>
                  <a:lnTo>
                    <a:pt x="2231262" y="647"/>
                  </a:lnTo>
                  <a:cubicBezTo>
                    <a:pt x="3187467" y="97755"/>
                    <a:pt x="3947651" y="857937"/>
                    <a:pt x="4044759" y="1814142"/>
                  </a:cubicBezTo>
                  <a:lnTo>
                    <a:pt x="4045406" y="1826969"/>
                  </a:lnTo>
                  <a:lnTo>
                    <a:pt x="4040170" y="1852898"/>
                  </a:lnTo>
                  <a:cubicBezTo>
                    <a:pt x="4011046" y="1921758"/>
                    <a:pt x="3942861" y="1970073"/>
                    <a:pt x="3863394" y="1970073"/>
                  </a:cubicBezTo>
                  <a:lnTo>
                    <a:pt x="3180044" y="1970073"/>
                  </a:lnTo>
                  <a:lnTo>
                    <a:pt x="2885104" y="1724964"/>
                  </a:lnTo>
                  <a:lnTo>
                    <a:pt x="2885104" y="1114694"/>
                  </a:lnTo>
                  <a:cubicBezTo>
                    <a:pt x="2885104" y="1100730"/>
                    <a:pt x="2880613" y="1089263"/>
                    <a:pt x="2871631" y="1080292"/>
                  </a:cubicBezTo>
                  <a:cubicBezTo>
                    <a:pt x="2862661" y="1071310"/>
                    <a:pt x="2851193" y="1066820"/>
                    <a:pt x="2837230" y="1066820"/>
                  </a:cubicBezTo>
                  <a:lnTo>
                    <a:pt x="2550051" y="1066820"/>
                  </a:lnTo>
                  <a:cubicBezTo>
                    <a:pt x="2536087" y="1066820"/>
                    <a:pt x="2524620" y="1071310"/>
                    <a:pt x="2515637" y="1080292"/>
                  </a:cubicBezTo>
                  <a:cubicBezTo>
                    <a:pt x="2506668" y="1089263"/>
                    <a:pt x="2502177" y="1100730"/>
                    <a:pt x="2502177" y="1114694"/>
                  </a:cubicBezTo>
                  <a:lnTo>
                    <a:pt x="2502177" y="1406363"/>
                  </a:lnTo>
                  <a:lnTo>
                    <a:pt x="2137214" y="1101221"/>
                  </a:lnTo>
                  <a:cubicBezTo>
                    <a:pt x="2121263" y="1088260"/>
                    <a:pt x="2103811" y="1078538"/>
                    <a:pt x="2084864" y="1072060"/>
                  </a:cubicBezTo>
                  <a:lnTo>
                    <a:pt x="2075333" y="1070548"/>
                  </a:lnTo>
                  <a:lnTo>
                    <a:pt x="2075333" y="182012"/>
                  </a:lnTo>
                  <a:cubicBezTo>
                    <a:pt x="2075333" y="102545"/>
                    <a:pt x="2123649" y="34361"/>
                    <a:pt x="2192508" y="5236"/>
                  </a:cubicBez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756398" y="2529001"/>
              <a:ext cx="6170817" cy="0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iṡḻîdê"/>
            <p:cNvGrpSpPr/>
            <p:nvPr/>
          </p:nvGrpSpPr>
          <p:grpSpPr>
            <a:xfrm>
              <a:off x="700182" y="2985826"/>
              <a:ext cx="6227033" cy="675005"/>
              <a:chOff x="5293453" y="2881395"/>
              <a:chExt cx="6227035" cy="675005"/>
            </a:xfrm>
          </p:grpSpPr>
          <p:sp>
            <p:nvSpPr>
              <p:cNvPr id="20" name="ïŝľîdé"/>
              <p:cNvSpPr txBox="1"/>
              <p:nvPr/>
            </p:nvSpPr>
            <p:spPr>
              <a:xfrm>
                <a:off x="6130434" y="3023327"/>
                <a:ext cx="539005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2000" b="1" dirty="0"/>
                  <a:t>加 强 后 勤 服 务 ， 营 造 良 好 生 活 环 境</a:t>
                </a:r>
                <a:endParaRPr lang="zh-CN" altLang="en-US" sz="2000" b="1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6" name="íşļîde"/>
              <p:cNvGrpSpPr/>
              <p:nvPr/>
            </p:nvGrpSpPr>
            <p:grpSpPr>
              <a:xfrm>
                <a:off x="5293453" y="2881395"/>
                <a:ext cx="675000" cy="675005"/>
                <a:chOff x="7209746" y="4153276"/>
                <a:chExt cx="675000" cy="675005"/>
              </a:xfrm>
            </p:grpSpPr>
            <p:sp>
              <p:nvSpPr>
                <p:cNvPr id="17" name="îṣliďe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ïšlíďê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/>
                </a:p>
              </p:txBody>
            </p:sp>
          </p:grpSp>
        </p:grpSp>
        <p:grpSp>
          <p:nvGrpSpPr>
            <p:cNvPr id="7" name="îšḻîḋe"/>
            <p:cNvGrpSpPr/>
            <p:nvPr/>
          </p:nvGrpSpPr>
          <p:grpSpPr>
            <a:xfrm>
              <a:off x="700182" y="4178216"/>
              <a:ext cx="6227033" cy="1406721"/>
              <a:chOff x="5293453" y="2515535"/>
              <a:chExt cx="6227035" cy="1406721"/>
            </a:xfrm>
          </p:grpSpPr>
          <p:sp>
            <p:nvSpPr>
              <p:cNvPr id="14" name="iṣ1îdé"/>
              <p:cNvSpPr txBox="1"/>
              <p:nvPr/>
            </p:nvSpPr>
            <p:spPr>
              <a:xfrm>
                <a:off x="6130434" y="2515535"/>
                <a:ext cx="5390054" cy="1406721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2000" b="1" dirty="0"/>
                  <a:t>做 好 与 公 司 、 员 工 之 间 的 工 作 沟 通 ， 多 举 办 员 工 活 动 ， 增 加 团 队 凝 聚 力</a:t>
                </a:r>
                <a:endParaRPr lang="zh-CN" altLang="en-US" sz="2000" b="1" dirty="0"/>
              </a:p>
            </p:txBody>
          </p:sp>
          <p:grpSp>
            <p:nvGrpSpPr>
              <p:cNvPr id="10" name="isľíḍé"/>
              <p:cNvGrpSpPr/>
              <p:nvPr/>
            </p:nvGrpSpPr>
            <p:grpSpPr>
              <a:xfrm>
                <a:off x="5293453" y="2881395"/>
                <a:ext cx="675000" cy="675005"/>
                <a:chOff x="7209746" y="4153276"/>
                <a:chExt cx="675000" cy="675005"/>
              </a:xfrm>
            </p:grpSpPr>
            <p:sp>
              <p:nvSpPr>
                <p:cNvPr id="11" name="işļiďè"/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12" name="iṧlídê"/>
                <p:cNvSpPr/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200" dirty="0"/>
                </a:p>
              </p:txBody>
            </p:sp>
          </p:grpSp>
        </p:grpSp>
        <p:sp>
          <p:nvSpPr>
            <p:cNvPr id="8" name="íŝḷiḋê"/>
            <p:cNvSpPr txBox="1"/>
            <p:nvPr/>
          </p:nvSpPr>
          <p:spPr>
            <a:xfrm>
              <a:off x="756398" y="1487039"/>
              <a:ext cx="5295900" cy="120631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r>
                <a:rPr lang="zh-CN" altLang="en-US" sz="3600" b="1" spc="600" dirty="0"/>
                <a:t>做好员工关系</a:t>
              </a:r>
              <a:endParaRPr lang="zh-CN" altLang="en-US" sz="3600" b="1" spc="6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2" name="流程图: 存储数据 21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流程图: 存储数据 22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ce2cfff-9277-4056-aa68-25666f61a49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23675" y="1176429"/>
            <a:ext cx="10896813" cy="4969101"/>
            <a:chOff x="623675" y="1176429"/>
            <a:chExt cx="10896813" cy="4969101"/>
          </a:xfrm>
        </p:grpSpPr>
        <p:sp>
          <p:nvSpPr>
            <p:cNvPr id="4" name="iśḻîḋé"/>
            <p:cNvSpPr/>
            <p:nvPr/>
          </p:nvSpPr>
          <p:spPr bwMode="auto">
            <a:xfrm>
              <a:off x="669925" y="5265420"/>
              <a:ext cx="2709116" cy="880110"/>
            </a:xfrm>
            <a:prstGeom prst="rect">
              <a:avLst/>
            </a:prstGeom>
            <a:solidFill>
              <a:schemeClr val="accent2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66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01</a:t>
              </a:r>
              <a:endParaRPr kumimoji="0" lang="en-US" altLang="zh-CN" sz="26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5" name="íṣ1îḓê"/>
            <p:cNvSpPr/>
            <p:nvPr/>
          </p:nvSpPr>
          <p:spPr bwMode="auto">
            <a:xfrm>
              <a:off x="3379040" y="4867274"/>
              <a:ext cx="2755050" cy="1278256"/>
            </a:xfrm>
            <a:prstGeom prst="rect">
              <a:avLst/>
            </a:prstGeom>
            <a:solidFill>
              <a:schemeClr val="accent3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02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6" name="išḻïḋê"/>
            <p:cNvSpPr/>
            <p:nvPr/>
          </p:nvSpPr>
          <p:spPr bwMode="auto">
            <a:xfrm>
              <a:off x="6134088" y="4554856"/>
              <a:ext cx="2752934" cy="1590674"/>
            </a:xfrm>
            <a:prstGeom prst="rect">
              <a:avLst/>
            </a:prstGeom>
            <a:solidFill>
              <a:schemeClr val="accent4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03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7" name="îşḷidê"/>
            <p:cNvSpPr/>
            <p:nvPr/>
          </p:nvSpPr>
          <p:spPr bwMode="auto">
            <a:xfrm>
              <a:off x="8887024" y="3907154"/>
              <a:ext cx="2633464" cy="2238376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ï$1ide"/>
            <p:cNvSpPr/>
            <p:nvPr/>
          </p:nvSpPr>
          <p:spPr bwMode="auto">
            <a:xfrm>
              <a:off x="9744007" y="2084069"/>
              <a:ext cx="0" cy="1821181"/>
            </a:xfrm>
            <a:prstGeom prst="line">
              <a:avLst/>
            </a:prstGeom>
            <a:noFill/>
            <a:ln w="76200">
              <a:solidFill>
                <a:schemeClr val="bg1">
                  <a:lumMod val="75000"/>
                </a:schemeClr>
              </a:solidFill>
              <a:beve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íSľïḑe"/>
            <p:cNvSpPr/>
            <p:nvPr/>
          </p:nvSpPr>
          <p:spPr bwMode="auto">
            <a:xfrm>
              <a:off x="9744007" y="2084071"/>
              <a:ext cx="1246333" cy="910590"/>
            </a:xfrm>
            <a:prstGeom prst="flowChartPunchedTape">
              <a:avLst/>
            </a:prstGeom>
            <a:solidFill>
              <a:schemeClr val="accent1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î$ľïde"/>
            <p:cNvSpPr/>
            <p:nvPr/>
          </p:nvSpPr>
          <p:spPr bwMode="auto">
            <a:xfrm>
              <a:off x="9906943" y="2193417"/>
              <a:ext cx="746952" cy="672464"/>
            </a:xfrm>
            <a:prstGeom prst="ellipse">
              <a:avLst/>
            </a:prstGeom>
            <a:noFill/>
            <a:ln w="12700">
              <a:noFill/>
              <a:bevel/>
            </a:ln>
          </p:spPr>
          <p:txBody>
            <a:bodyPr wrap="none" anchor="ctr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04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ïSļidé"/>
            <p:cNvSpPr txBox="1"/>
            <p:nvPr/>
          </p:nvSpPr>
          <p:spPr bwMode="auto">
            <a:xfrm>
              <a:off x="9111661" y="4480430"/>
              <a:ext cx="2337516" cy="1225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制定人力资源</a:t>
              </a:r>
              <a:endParaRPr lang="en-US" altLang="zh-CN" sz="20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管理流程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íśļïḋé"/>
            <p:cNvSpPr txBox="1"/>
            <p:nvPr/>
          </p:nvSpPr>
          <p:spPr bwMode="auto">
            <a:xfrm>
              <a:off x="1073742" y="4372056"/>
              <a:ext cx="2195910" cy="55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r>
                <a:rPr lang="zh-CN" altLang="en-US" sz="2000" b="1" dirty="0"/>
                <a:t>绩效考核制度</a:t>
              </a:r>
              <a:endParaRPr lang="zh-CN" altLang="en-US" sz="2000" b="1" dirty="0"/>
            </a:p>
          </p:txBody>
        </p:sp>
        <p:sp>
          <p:nvSpPr>
            <p:cNvPr id="21" name="íṧḷîḓé"/>
            <p:cNvSpPr txBox="1"/>
            <p:nvPr/>
          </p:nvSpPr>
          <p:spPr bwMode="auto">
            <a:xfrm>
              <a:off x="3381167" y="3455365"/>
              <a:ext cx="2752919" cy="1278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algn="ctr">
                <a:lnSpc>
                  <a:spcPct val="160000"/>
                </a:lnSpc>
              </a:pPr>
              <a:r>
                <a:rPr lang="zh-CN" altLang="en-US" sz="2000" b="1" dirty="0"/>
                <a:t>制定合同档案</a:t>
              </a:r>
              <a:endParaRPr lang="en-US" altLang="zh-CN" sz="2000" b="1" dirty="0"/>
            </a:p>
            <a:p>
              <a:pPr algn="ctr">
                <a:lnSpc>
                  <a:spcPct val="160000"/>
                </a:lnSpc>
              </a:pPr>
              <a:r>
                <a:rPr lang="zh-CN" altLang="en-US" sz="2000" b="1" dirty="0"/>
                <a:t>管理制定</a:t>
              </a:r>
              <a:endParaRPr lang="zh-CN" altLang="en-US" sz="2000" b="1" dirty="0"/>
            </a:p>
          </p:txBody>
        </p:sp>
        <p:sp>
          <p:nvSpPr>
            <p:cNvPr id="19" name="îś1îďé"/>
            <p:cNvSpPr txBox="1"/>
            <p:nvPr/>
          </p:nvSpPr>
          <p:spPr bwMode="auto">
            <a:xfrm>
              <a:off x="6635079" y="3155093"/>
              <a:ext cx="2251943" cy="600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r>
                <a:rPr lang="zh-CN" altLang="en-US" sz="2000" b="1" dirty="0"/>
                <a:t>制定员工手册</a:t>
              </a:r>
              <a:endParaRPr lang="zh-CN" altLang="en-US" sz="2000" b="1" dirty="0"/>
            </a:p>
          </p:txBody>
        </p:sp>
        <p:grpSp>
          <p:nvGrpSpPr>
            <p:cNvPr id="15" name="îşľïde"/>
            <p:cNvGrpSpPr/>
            <p:nvPr/>
          </p:nvGrpSpPr>
          <p:grpSpPr>
            <a:xfrm>
              <a:off x="623675" y="1176429"/>
              <a:ext cx="4896571" cy="1638821"/>
              <a:chOff x="370334" y="1045932"/>
              <a:chExt cx="6403156" cy="1638821"/>
            </a:xfrm>
          </p:grpSpPr>
          <p:sp>
            <p:nvSpPr>
              <p:cNvPr id="16" name="iṧľíḍê"/>
              <p:cNvSpPr txBox="1"/>
              <p:nvPr/>
            </p:nvSpPr>
            <p:spPr>
              <a:xfrm>
                <a:off x="370334" y="1045932"/>
                <a:ext cx="4176509" cy="7282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 defTabSz="914400">
                  <a:lnSpc>
                    <a:spcPct val="120000"/>
                  </a:lnSpc>
                  <a:defRPr/>
                </a:pPr>
                <a:r>
                  <a:rPr lang="zh-CN" altLang="en-US" sz="2800" b="1" dirty="0">
                    <a:solidFill>
                      <a:srgbClr val="333639"/>
                    </a:solidFill>
                  </a:rPr>
                  <a:t>完善人事管理流程</a:t>
                </a:r>
                <a:endParaRPr lang="zh-CN" altLang="en-US" sz="2800" b="1" dirty="0">
                  <a:solidFill>
                    <a:srgbClr val="333639"/>
                  </a:solidFill>
                </a:endParaRPr>
              </a:p>
            </p:txBody>
          </p:sp>
          <p:sp>
            <p:nvSpPr>
              <p:cNvPr id="17" name="îṣlïďe"/>
              <p:cNvSpPr/>
              <p:nvPr/>
            </p:nvSpPr>
            <p:spPr>
              <a:xfrm>
                <a:off x="370334" y="1774163"/>
                <a:ext cx="6403156" cy="910590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lvl="0" defTabSz="914400">
                  <a:defRPr/>
                </a:pPr>
                <a:r>
                  <a:rPr lang="zh-CN" altLang="en-US" sz="1100" dirty="0">
                    <a:solidFill>
                      <a:srgbClr val="000000"/>
                    </a:solidFill>
                  </a:rPr>
                  <a:t>规 范 和 完 善 集 团 公 司 的 人 力 资 源 管 理 流 程 是 企 业 人 力 资 源 管 理 的 必 要 环 节 ， 使 日 常 繁 琐 工 作 更 加 迅 速 ， 更 加 有 效 率 的 完 成 ， 让 人 力 资 源 管 理 更 加 程 序 化 、 规 范 化 。 </a:t>
                </a:r>
                <a:endParaRPr lang="zh-CN" altLang="en-US" sz="11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0" name="流程图: 存储数据 19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流程图: 存储数据 21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流程图: 存储数据 26"/>
          <p:cNvSpPr/>
          <p:nvPr/>
        </p:nvSpPr>
        <p:spPr>
          <a:xfrm rot="8386260">
            <a:off x="-6562648" y="2868399"/>
            <a:ext cx="20791134" cy="7110814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51e488d8-11cc-49f5-a5d8-4af5bd45b5b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91602" y="1759324"/>
            <a:ext cx="8208796" cy="4063427"/>
            <a:chOff x="1970670" y="2043410"/>
            <a:chExt cx="8208796" cy="4063427"/>
          </a:xfrm>
        </p:grpSpPr>
        <p:sp>
          <p:nvSpPr>
            <p:cNvPr id="4" name="îṣḷïḑe"/>
            <p:cNvSpPr/>
            <p:nvPr/>
          </p:nvSpPr>
          <p:spPr bwMode="auto">
            <a:xfrm flipH="1">
              <a:off x="7122988" y="2043410"/>
              <a:ext cx="2543667" cy="376260"/>
            </a:xfrm>
            <a:prstGeom prst="homePlate">
              <a:avLst>
                <a:gd name="adj" fmla="val 37135"/>
              </a:avLst>
            </a:prstGeom>
            <a:solidFill>
              <a:schemeClr val="accent4"/>
            </a:solidFill>
            <a:ln>
              <a:noFill/>
            </a:ln>
            <a:effectLst>
              <a:outerShdw dist="63500" dir="2700000" sx="101000" sy="101000" algn="tl" rotWithShape="0">
                <a:prstClr val="black">
                  <a:alpha val="12000"/>
                </a:prstClr>
              </a:outerShdw>
            </a:effectLst>
          </p:spPr>
          <p:txBody>
            <a:bodyPr wrap="none" anchor="ctr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rgbClr val="FFFFFF"/>
                  </a:solidFill>
                </a:rPr>
                <a:t>网站建设 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5" name="iślîḑê"/>
            <p:cNvSpPr/>
            <p:nvPr/>
          </p:nvSpPr>
          <p:spPr bwMode="auto">
            <a:xfrm>
              <a:off x="7301814" y="2419669"/>
              <a:ext cx="2364841" cy="1149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/>
                <a:t>继 续 加 大 企 业 网 站 的 日 常 维 护 和 协 调 工 作 ， 另 外 增 加 友 情 链 接 ， 增 加 网 站 吸 引 力 和 点 击 力 。 </a:t>
              </a:r>
              <a:endParaRPr lang="en-US" altLang="zh-CN" sz="1000" dirty="0"/>
            </a:p>
          </p:txBody>
        </p:sp>
        <p:sp>
          <p:nvSpPr>
            <p:cNvPr id="6" name="ïṡḻiḍè"/>
            <p:cNvSpPr/>
            <p:nvPr/>
          </p:nvSpPr>
          <p:spPr bwMode="auto">
            <a:xfrm>
              <a:off x="1970670" y="2929508"/>
              <a:ext cx="2543667" cy="376260"/>
            </a:xfrm>
            <a:prstGeom prst="homePlate">
              <a:avLst>
                <a:gd name="adj" fmla="val 37135"/>
              </a:avLst>
            </a:prstGeom>
            <a:solidFill>
              <a:schemeClr val="accent1"/>
            </a:solidFill>
            <a:ln>
              <a:noFill/>
            </a:ln>
            <a:effectLst>
              <a:outerShdw dist="63500" dir="8100000" sx="101000" sy="101000" algn="tr" rotWithShape="0">
                <a:prstClr val="black">
                  <a:alpha val="12000"/>
                </a:prstClr>
              </a:outerShdw>
            </a:effectLst>
          </p:spPr>
          <p:txBody>
            <a:bodyPr wrap="none" lIns="90000" rIns="90000" anchor="ctr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rgbClr val="FFFFFF"/>
                  </a:solidFill>
                </a:rPr>
                <a:t>宣 传 报 道 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7" name="ïṧ1îḓê"/>
            <p:cNvSpPr/>
            <p:nvPr/>
          </p:nvSpPr>
          <p:spPr bwMode="auto">
            <a:xfrm>
              <a:off x="1970670" y="3305768"/>
              <a:ext cx="2364841" cy="87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/>
                <a:t>借 助 企 业 宣 传 报 道 ， 进 行 对 外 形 象 宣 传 ， 例 如 客 户 赠 送 等 等 </a:t>
              </a:r>
              <a:endParaRPr lang="zh-CN" altLang="en-US" sz="1000" dirty="0"/>
            </a:p>
          </p:txBody>
        </p:sp>
        <p:sp>
          <p:nvSpPr>
            <p:cNvPr id="8" name="ïŝḷiḑè"/>
            <p:cNvSpPr/>
            <p:nvPr/>
          </p:nvSpPr>
          <p:spPr bwMode="auto">
            <a:xfrm>
              <a:off x="2629567" y="4852124"/>
              <a:ext cx="2543667" cy="376313"/>
            </a:xfrm>
            <a:prstGeom prst="homePlate">
              <a:avLst>
                <a:gd name="adj" fmla="val 37135"/>
              </a:avLst>
            </a:prstGeom>
            <a:solidFill>
              <a:schemeClr val="accent2"/>
            </a:solidFill>
            <a:ln>
              <a:noFill/>
            </a:ln>
            <a:effectLst>
              <a:outerShdw dist="63500" dir="8100000" sx="101000" sy="101000" algn="tr" rotWithShape="0">
                <a:prstClr val="black">
                  <a:alpha val="12000"/>
                </a:prstClr>
              </a:outerShdw>
            </a:effectLst>
          </p:spPr>
          <p:txBody>
            <a:bodyPr wrap="none" anchor="ctr">
              <a:normAutofit/>
            </a:bodyPr>
            <a:lstStyle/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rgbClr val="FFFFFF"/>
                  </a:solidFill>
                </a:rPr>
                <a:t>企业宣传资料的编辑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9" name="îŝ1iḓe"/>
            <p:cNvSpPr/>
            <p:nvPr/>
          </p:nvSpPr>
          <p:spPr bwMode="auto">
            <a:xfrm>
              <a:off x="2629567" y="5228437"/>
              <a:ext cx="2364841" cy="87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/>
                <a:t>编 辑 企 业 文 化 和 企 业 概 况 的 介 绍 </a:t>
              </a:r>
              <a:r>
                <a:rPr lang="en-US" altLang="zh-CN" sz="1000" dirty="0"/>
                <a:t>PPT </a:t>
              </a:r>
              <a:r>
                <a:rPr lang="zh-CN" altLang="en-US" sz="1000" dirty="0"/>
                <a:t>和 </a:t>
              </a:r>
              <a:r>
                <a:rPr lang="en-US" altLang="zh-CN" sz="1000" dirty="0"/>
                <a:t>DVD</a:t>
              </a:r>
              <a:endParaRPr lang="en-US" altLang="zh-CN" sz="1000" dirty="0"/>
            </a:p>
          </p:txBody>
        </p:sp>
        <p:sp>
          <p:nvSpPr>
            <p:cNvPr id="10" name="íṥḻîḍe"/>
            <p:cNvSpPr/>
            <p:nvPr/>
          </p:nvSpPr>
          <p:spPr bwMode="auto">
            <a:xfrm flipH="1">
              <a:off x="7635799" y="4002749"/>
              <a:ext cx="2543667" cy="376313"/>
            </a:xfrm>
            <a:prstGeom prst="homePlate">
              <a:avLst>
                <a:gd name="adj" fmla="val 37135"/>
              </a:avLst>
            </a:prstGeom>
            <a:solidFill>
              <a:schemeClr val="accent3"/>
            </a:solidFill>
            <a:ln>
              <a:noFill/>
            </a:ln>
            <a:effectLst>
              <a:outerShdw dist="63500" dir="2700000" sx="101000" sy="101000" algn="tl" rotWithShape="0">
                <a:prstClr val="black">
                  <a:alpha val="12000"/>
                </a:prstClr>
              </a:outerShdw>
            </a:effectLst>
          </p:spPr>
          <p:txBody>
            <a:bodyPr wrap="none" anchor="ctr">
              <a:normAutofit/>
            </a:bodyPr>
            <a:lstStyle/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rgbClr val="FFFFFF"/>
                  </a:solidFill>
                </a:rPr>
                <a:t>编辑企业内刊 </a:t>
              </a:r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ïşḷïdê"/>
            <p:cNvSpPr/>
            <p:nvPr/>
          </p:nvSpPr>
          <p:spPr bwMode="auto">
            <a:xfrm>
              <a:off x="7814625" y="4379062"/>
              <a:ext cx="2364841" cy="87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/>
                <a:t>编 辑 集 团 内 刊</a:t>
              </a:r>
              <a:endParaRPr lang="zh-CN" altLang="en-US" sz="1000" dirty="0"/>
            </a:p>
          </p:txBody>
        </p:sp>
        <p:sp>
          <p:nvSpPr>
            <p:cNvPr id="12" name="ïṣlíḍè"/>
            <p:cNvSpPr/>
            <p:nvPr/>
          </p:nvSpPr>
          <p:spPr bwMode="auto">
            <a:xfrm>
              <a:off x="4727959" y="2378115"/>
              <a:ext cx="1328554" cy="1325280"/>
            </a:xfrm>
            <a:custGeom>
              <a:avLst/>
              <a:gdLst>
                <a:gd name="T0" fmla="*/ 2114283 w 2114283"/>
                <a:gd name="T1" fmla="*/ 0 h 2109263"/>
                <a:gd name="T2" fmla="*/ 2114283 w 2114283"/>
                <a:gd name="T3" fmla="*/ 2109263 h 2109263"/>
                <a:gd name="T4" fmla="*/ 0 w 2114283"/>
                <a:gd name="T5" fmla="*/ 2109263 h 2109263"/>
                <a:gd name="T6" fmla="*/ 10650 w 2114283"/>
                <a:gd name="T7" fmla="*/ 1898350 h 2109263"/>
                <a:gd name="T8" fmla="*/ 2114283 w 2114283"/>
                <a:gd name="T9" fmla="*/ 0 h 21092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4283" h="2109263">
                  <a:moveTo>
                    <a:pt x="2114283" y="0"/>
                  </a:moveTo>
                  <a:lnTo>
                    <a:pt x="2114283" y="2109263"/>
                  </a:lnTo>
                  <a:lnTo>
                    <a:pt x="0" y="2109263"/>
                  </a:lnTo>
                  <a:lnTo>
                    <a:pt x="10650" y="1898350"/>
                  </a:lnTo>
                  <a:cubicBezTo>
                    <a:pt x="118936" y="832075"/>
                    <a:pt x="1019439" y="0"/>
                    <a:pt x="21142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şḻïḓê"/>
            <p:cNvSpPr/>
            <p:nvPr/>
          </p:nvSpPr>
          <p:spPr bwMode="auto">
            <a:xfrm rot="16200000">
              <a:off x="4729596" y="3761434"/>
              <a:ext cx="1328434" cy="1325400"/>
            </a:xfrm>
            <a:custGeom>
              <a:avLst/>
              <a:gdLst>
                <a:gd name="T0" fmla="*/ 2114283 w 2114283"/>
                <a:gd name="T1" fmla="*/ 0 h 2109263"/>
                <a:gd name="T2" fmla="*/ 2114283 w 2114283"/>
                <a:gd name="T3" fmla="*/ 2109263 h 2109263"/>
                <a:gd name="T4" fmla="*/ 0 w 2114283"/>
                <a:gd name="T5" fmla="*/ 2109263 h 2109263"/>
                <a:gd name="T6" fmla="*/ 10650 w 2114283"/>
                <a:gd name="T7" fmla="*/ 1898350 h 2109263"/>
                <a:gd name="T8" fmla="*/ 2114283 w 2114283"/>
                <a:gd name="T9" fmla="*/ 0 h 21092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4283" h="2109263">
                  <a:moveTo>
                    <a:pt x="2114283" y="0"/>
                  </a:moveTo>
                  <a:lnTo>
                    <a:pt x="2114283" y="2109263"/>
                  </a:lnTo>
                  <a:lnTo>
                    <a:pt x="0" y="2109263"/>
                  </a:lnTo>
                  <a:lnTo>
                    <a:pt x="10650" y="1898350"/>
                  </a:lnTo>
                  <a:cubicBezTo>
                    <a:pt x="118936" y="832075"/>
                    <a:pt x="1019439" y="0"/>
                    <a:pt x="2114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íşļïdê"/>
            <p:cNvSpPr/>
            <p:nvPr/>
          </p:nvSpPr>
          <p:spPr bwMode="auto">
            <a:xfrm rot="10800000">
              <a:off x="6135487" y="3759916"/>
              <a:ext cx="1328554" cy="1325280"/>
            </a:xfrm>
            <a:custGeom>
              <a:avLst/>
              <a:gdLst>
                <a:gd name="T0" fmla="*/ 2114283 w 2114283"/>
                <a:gd name="T1" fmla="*/ 0 h 2109263"/>
                <a:gd name="T2" fmla="*/ 2114283 w 2114283"/>
                <a:gd name="T3" fmla="*/ 2109263 h 2109263"/>
                <a:gd name="T4" fmla="*/ 0 w 2114283"/>
                <a:gd name="T5" fmla="*/ 2109263 h 2109263"/>
                <a:gd name="T6" fmla="*/ 10650 w 2114283"/>
                <a:gd name="T7" fmla="*/ 1898350 h 2109263"/>
                <a:gd name="T8" fmla="*/ 2114283 w 2114283"/>
                <a:gd name="T9" fmla="*/ 0 h 21092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4283" h="2109263">
                  <a:moveTo>
                    <a:pt x="2114283" y="0"/>
                  </a:moveTo>
                  <a:lnTo>
                    <a:pt x="2114283" y="2109263"/>
                  </a:lnTo>
                  <a:lnTo>
                    <a:pt x="0" y="2109263"/>
                  </a:lnTo>
                  <a:lnTo>
                    <a:pt x="10650" y="1898350"/>
                  </a:lnTo>
                  <a:cubicBezTo>
                    <a:pt x="118936" y="832075"/>
                    <a:pt x="1019439" y="0"/>
                    <a:pt x="21142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ïŝļïḓê"/>
            <p:cNvSpPr/>
            <p:nvPr/>
          </p:nvSpPr>
          <p:spPr bwMode="auto">
            <a:xfrm rot="5400000">
              <a:off x="6133969" y="2378055"/>
              <a:ext cx="1328434" cy="1325400"/>
            </a:xfrm>
            <a:custGeom>
              <a:avLst/>
              <a:gdLst>
                <a:gd name="T0" fmla="*/ 2114283 w 2114283"/>
                <a:gd name="T1" fmla="*/ 0 h 2109263"/>
                <a:gd name="T2" fmla="*/ 2114283 w 2114283"/>
                <a:gd name="T3" fmla="*/ 2109263 h 2109263"/>
                <a:gd name="T4" fmla="*/ 0 w 2114283"/>
                <a:gd name="T5" fmla="*/ 2109263 h 2109263"/>
                <a:gd name="T6" fmla="*/ 10650 w 2114283"/>
                <a:gd name="T7" fmla="*/ 1898350 h 2109263"/>
                <a:gd name="T8" fmla="*/ 2114283 w 2114283"/>
                <a:gd name="T9" fmla="*/ 0 h 21092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4283" h="2109263">
                  <a:moveTo>
                    <a:pt x="2114283" y="0"/>
                  </a:moveTo>
                  <a:lnTo>
                    <a:pt x="2114283" y="2109263"/>
                  </a:lnTo>
                  <a:lnTo>
                    <a:pt x="0" y="2109263"/>
                  </a:lnTo>
                  <a:lnTo>
                    <a:pt x="10650" y="1898350"/>
                  </a:lnTo>
                  <a:cubicBezTo>
                    <a:pt x="118936" y="832075"/>
                    <a:pt x="1019439" y="0"/>
                    <a:pt x="21142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îsľiďé"/>
            <p:cNvSpPr/>
            <p:nvPr/>
          </p:nvSpPr>
          <p:spPr>
            <a:xfrm>
              <a:off x="5054118" y="2690486"/>
              <a:ext cx="2105117" cy="210511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i$ļïde"/>
            <p:cNvSpPr/>
            <p:nvPr/>
          </p:nvSpPr>
          <p:spPr bwMode="auto">
            <a:xfrm flipH="1">
              <a:off x="4753274" y="3024867"/>
              <a:ext cx="185624" cy="185543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slîḍé"/>
            <p:cNvSpPr/>
            <p:nvPr/>
          </p:nvSpPr>
          <p:spPr bwMode="auto">
            <a:xfrm flipH="1">
              <a:off x="5470331" y="4899628"/>
              <a:ext cx="185624" cy="185569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iṩḷïḋè"/>
            <p:cNvSpPr/>
            <p:nvPr/>
          </p:nvSpPr>
          <p:spPr bwMode="auto">
            <a:xfrm>
              <a:off x="7283485" y="4098121"/>
              <a:ext cx="185543" cy="185569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íšḻïdè"/>
            <p:cNvSpPr/>
            <p:nvPr/>
          </p:nvSpPr>
          <p:spPr bwMode="auto">
            <a:xfrm>
              <a:off x="6554781" y="2400918"/>
              <a:ext cx="185543" cy="185543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" name="矩形 20"/>
          <p:cNvSpPr/>
          <p:nvPr/>
        </p:nvSpPr>
        <p:spPr>
          <a:xfrm>
            <a:off x="7967369" y="5962141"/>
            <a:ext cx="40814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企业文化建设</a:t>
            </a:r>
            <a:r>
              <a:rPr lang="en-US" altLang="zh-CN" sz="2400" b="1" dirty="0"/>
              <a:t>—</a:t>
            </a:r>
            <a:r>
              <a:rPr lang="zh-CN" altLang="en-US" sz="2400" b="1" dirty="0"/>
              <a:t>外宣平台</a:t>
            </a:r>
            <a:endParaRPr lang="zh-CN" altLang="en-US" sz="2400" b="1" dirty="0"/>
          </a:p>
        </p:txBody>
      </p:sp>
      <p:grpSp>
        <p:nvGrpSpPr>
          <p:cNvPr id="23" name="组合 22"/>
          <p:cNvGrpSpPr/>
          <p:nvPr/>
        </p:nvGrpSpPr>
        <p:grpSpPr>
          <a:xfrm>
            <a:off x="-777368" y="34395"/>
            <a:ext cx="3063560" cy="1030926"/>
            <a:chOff x="-777368" y="34395"/>
            <a:chExt cx="3063560" cy="1030926"/>
          </a:xfrm>
        </p:grpSpPr>
        <p:sp>
          <p:nvSpPr>
            <p:cNvPr id="24" name="流程图: 存储数据 23"/>
            <p:cNvSpPr/>
            <p:nvPr/>
          </p:nvSpPr>
          <p:spPr>
            <a:xfrm rot="10800000">
              <a:off x="-444816" y="112147"/>
              <a:ext cx="2632695" cy="885934"/>
            </a:xfrm>
            <a:prstGeom prst="flowChartOnlineStorage">
              <a:avLst/>
            </a:prstGeom>
            <a:gradFill flip="none" rotWithShape="1">
              <a:gsLst>
                <a:gs pos="0">
                  <a:srgbClr val="0070C0">
                    <a:alpha val="90000"/>
                  </a:srgbClr>
                </a:gs>
                <a:gs pos="37000">
                  <a:srgbClr val="33BDD9">
                    <a:alpha val="90000"/>
                  </a:srgbClr>
                </a:gs>
                <a:gs pos="77000">
                  <a:srgbClr val="9900CC">
                    <a:alpha val="90000"/>
                  </a:srgb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流程图: 存储数据 24"/>
            <p:cNvSpPr/>
            <p:nvPr/>
          </p:nvSpPr>
          <p:spPr>
            <a:xfrm rot="10800000">
              <a:off x="-777368" y="34395"/>
              <a:ext cx="3063560" cy="1030926"/>
            </a:xfrm>
            <a:prstGeom prst="flowChartOnlineStorage">
              <a:avLst/>
            </a:prstGeom>
            <a:noFill/>
            <a:ln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100000">
                    <a:srgbClr val="9900CC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42624" y="294190"/>
              <a:ext cx="18614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</a:t>
              </a:r>
              <a:r>
                <a: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ersonnel</a:t>
              </a:r>
              <a:endParaRPr lang="zh-CN" alt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28" name="流程图: 存储数据 27"/>
          <p:cNvSpPr/>
          <p:nvPr/>
        </p:nvSpPr>
        <p:spPr>
          <a:xfrm rot="8386260">
            <a:off x="-2135900" y="2391504"/>
            <a:ext cx="15098138" cy="5163742"/>
          </a:xfrm>
          <a:prstGeom prst="flowChartOnlineStorage">
            <a:avLst/>
          </a:prstGeom>
          <a:noFill/>
          <a:ln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100000">
                  <a:srgbClr val="9900C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-630166" y="-1972968"/>
            <a:ext cx="11080384" cy="11080384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90000"/>
                </a:srgbClr>
              </a:gs>
              <a:gs pos="51000">
                <a:srgbClr val="33BDD9">
                  <a:alpha val="90000"/>
                </a:srgbClr>
              </a:gs>
              <a:gs pos="96000">
                <a:srgbClr val="9900CC">
                  <a:alpha val="9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40867" y="4602321"/>
            <a:ext cx="4072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Personnel department year-end summary. Personnel department year-end summary..</a:t>
            </a:r>
            <a:endParaRPr lang="zh-CN" altLang="en-US" spc="300" dirty="0">
              <a:solidFill>
                <a:schemeClr val="bg1"/>
              </a:solidFill>
              <a:latin typeface="Agency FB" panose="020B0503020202020204" pitchFamily="34" charset="0"/>
              <a:cs typeface="Aharoni" panose="02010803020104030203" pitchFamily="2" charset="-79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815" y="1151548"/>
            <a:ext cx="6832356" cy="4554903"/>
          </a:xfrm>
          <a:prstGeom prst="rect">
            <a:avLst/>
          </a:prstGeom>
          <a:effectLst>
            <a:outerShdw blurRad="927100" dist="38100" dir="8100000" sx="107000" sy="107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椭圆 8"/>
          <p:cNvSpPr/>
          <p:nvPr/>
        </p:nvSpPr>
        <p:spPr>
          <a:xfrm>
            <a:off x="1073456" y="338132"/>
            <a:ext cx="6453416" cy="6453416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V="1">
            <a:off x="3141746" y="338132"/>
            <a:ext cx="270792" cy="27079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V="1">
            <a:off x="5825208" y="6271962"/>
            <a:ext cx="270792" cy="27079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318705" y="2028615"/>
            <a:ext cx="4591321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latin typeface="Viner Hand ITC" panose="03070502030502020203" pitchFamily="66" charset="0"/>
                <a:cs typeface="Aharoni" panose="02010803020104030203" pitchFamily="2" charset="-79"/>
              </a:rPr>
              <a:t>THANK</a:t>
            </a:r>
            <a:endParaRPr lang="en-US" altLang="zh-CN" sz="8800" b="1" dirty="0">
              <a:solidFill>
                <a:schemeClr val="bg1"/>
              </a:solidFill>
              <a:latin typeface="Viner Hand ITC" panose="03070502030502020203" pitchFamily="66" charset="0"/>
              <a:cs typeface="Aharoni" panose="02010803020104030203" pitchFamily="2" charset="-79"/>
            </a:endParaRPr>
          </a:p>
          <a:p>
            <a:r>
              <a:rPr lang="en-US" altLang="zh-CN" sz="8800" b="1" dirty="0">
                <a:solidFill>
                  <a:schemeClr val="bg1"/>
                </a:solidFill>
                <a:latin typeface="Viner Hand ITC" panose="03070502030502020203" pitchFamily="66" charset="0"/>
                <a:cs typeface="Aharoni" panose="02010803020104030203" pitchFamily="2" charset="-79"/>
              </a:rPr>
              <a:t> YOU</a:t>
            </a:r>
            <a:endParaRPr lang="zh-CN" altLang="en-US" sz="8800" b="1" dirty="0">
              <a:solidFill>
                <a:schemeClr val="bg1"/>
              </a:solidFill>
              <a:latin typeface="Viner Hand ITC" panose="03070502030502020203" pitchFamily="66" charset="0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ags/tag4.xml><?xml version="1.0" encoding="utf-8"?>
<p:tagLst xmlns:p="http://schemas.openxmlformats.org/presentationml/2006/main">
  <p:tag name="PA" val="v4.1.3"/>
</p:tagLst>
</file>

<file path=ppt/tags/tag5.xml><?xml version="1.0" encoding="utf-8"?>
<p:tagLst xmlns:p="http://schemas.openxmlformats.org/presentationml/2006/main">
  <p:tag name="PA" val="v4.1.3"/>
</p:tagLst>
</file>

<file path=ppt/tags/tag6.xml><?xml version="1.0" encoding="utf-8"?>
<p:tagLst xmlns:p="http://schemas.openxmlformats.org/presentationml/2006/main">
  <p:tag name="PA" val="v4.1.3"/>
</p:tagLst>
</file>

<file path=ppt/tags/tag7.xml><?xml version="1.0" encoding="utf-8"?>
<p:tagLst xmlns:p="http://schemas.openxmlformats.org/presentationml/2006/main">
  <p:tag name="ISLIDE.DIAGRAM" val="32410036-545d-4e79-8ef8-060c8e052834"/>
</p:tagLst>
</file>

<file path=ppt/tags/tag8.xml><?xml version="1.0" encoding="utf-8"?>
<p:tagLst xmlns:p="http://schemas.openxmlformats.org/presentationml/2006/main">
  <p:tag name="ISLIDE.DIAGRAM" val="7d7a1a0c-f8e4-44f0-aa45-9fb6389e5ea7"/>
</p:tagLst>
</file>

<file path=ppt/tags/tag9.xml><?xml version="1.0" encoding="utf-8"?>
<p:tagLst xmlns:p="http://schemas.openxmlformats.org/presentationml/2006/main">
  <p:tag name="ISLIDE.DIAGRAM" val="74e57338-c81f-4fef-9c6b-84f7c57d1ae7"/>
</p:tagLst>
</file>

<file path=ppt/tags/tag10.xml><?xml version="1.0" encoding="utf-8"?>
<p:tagLst xmlns:p="http://schemas.openxmlformats.org/presentationml/2006/main">
  <p:tag name="ISLIDE.DIAGRAM" val="0f64d323-5458-418d-aa91-c26d32dc64fb"/>
</p:tagLst>
</file>

<file path=ppt/tags/tag11.xml><?xml version="1.0" encoding="utf-8"?>
<p:tagLst xmlns:p="http://schemas.openxmlformats.org/presentationml/2006/main">
  <p:tag name="ISLIDE.DIAGRAM" val="5c4e1afd-d151-469f-aed1-f85f7bca60ce"/>
</p:tagLst>
</file>

<file path=ppt/tags/tag12.xml><?xml version="1.0" encoding="utf-8"?>
<p:tagLst xmlns:p="http://schemas.openxmlformats.org/presentationml/2006/main">
  <p:tag name="ISLIDE.DIAGRAM" val="5b543503-f5bc-4cf7-901f-a8f30d514d44"/>
</p:tagLst>
</file>

<file path=ppt/tags/tag13.xml><?xml version="1.0" encoding="utf-8"?>
<p:tagLst xmlns:p="http://schemas.openxmlformats.org/presentationml/2006/main">
  <p:tag name="ISLIDE.DIAGRAM" val="eca33fcd-a7b6-4c14-af60-763e5c4a39dd"/>
</p:tagLst>
</file>

<file path=ppt/tags/tag14.xml><?xml version="1.0" encoding="utf-8"?>
<p:tagLst xmlns:p="http://schemas.openxmlformats.org/presentationml/2006/main">
  <p:tag name="ISLIDE.DIAGRAM" val="f3f87ea2-d13a-435f-987b-de0fcb544efc"/>
</p:tagLst>
</file>

<file path=ppt/tags/tag15.xml><?xml version="1.0" encoding="utf-8"?>
<p:tagLst xmlns:p="http://schemas.openxmlformats.org/presentationml/2006/main">
  <p:tag name="ISLIDE.DIAGRAM" val="4ce2cfff-9277-4056-aa68-25666f61a495"/>
</p:tagLst>
</file>

<file path=ppt/tags/tag16.xml><?xml version="1.0" encoding="utf-8"?>
<p:tagLst xmlns:p="http://schemas.openxmlformats.org/presentationml/2006/main">
  <p:tag name="ISLIDE.DIAGRAM" val="51e488d8-11cc-49f5-a5d8-4af5bd45b5bf"/>
</p:tagLst>
</file>

<file path=ppt/tags/tag17.xml><?xml version="1.0" encoding="utf-8"?>
<p:tagLst xmlns:p="http://schemas.openxmlformats.org/presentationml/2006/main">
  <p:tag name="PA" val="v4.1.3"/>
</p:tagLst>
</file>

<file path=ppt/tags/tag18.xml><?xml version="1.0" encoding="utf-8"?>
<p:tagLst xmlns:p="http://schemas.openxmlformats.org/presentationml/2006/main">
  <p:tag name="ISPRING_ULTRA_SCORM_COURSE_ID" val="4B805FC6-C008-40D6-8569-04324E72AB2A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DVvk0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DVvk0v+fS/3ZAAAAGUAAAAcAAAAdW5pdmVyc2FsL2xvY2FsX3NldHRpbmdzLnhtbLOxr8jNUShLLSrOzM+zVTLUM1BSSM1Lzk/JzEu3VQoNcdO1UFIoLknMS0nMyc9LtVXKy1dSsLfjssnJT07MCU4tKQEqLFYoyEmsTC0KSc0FMkpS/RJzgSqftq542bxCSd+OCw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NW+TS7d+K21kAQAA7wIAACkAAAB1bml2ZXJzYWwvc2tpbl9jdXN0b21pemF0aW9uX3NldHRpbmdzLnhtbI1Sy2ocMRC8+yuEf2AltV4DkwU9zYIPATv4POwoZrCtCSOZmKCPj8bxst54TaI+dVV3Nd2qPj9MyT7nMj9Nv4YyzekmljKl+7y9QKjfz4/z8nWJOZa8OSJ3Uxrnn7v0fV6xhuYypHFYRruyeYtReH1ISa2cahkzjCLJPPUKOc9t4zpwHdjGOUpsv/lL4o/uEvcxlfOq/eaE/diwSzkuZZfG+LKF0+r31OkGV8swTq0ubwVbox6mVsfWQIxwyX2lGgAEstwRh6uUndQEecw4hmoUBQqIcE46UYmkHFoWOtFUmO8EYpIx6ir1tHUjrY2jtkroCNFtmledrSEYiTEihABzlQsIBqNWDU1Dg1oPCA4MiKqNJgpQsMEEVr3zwnKkqBcYV2YMYHw87nG79+c6ov+9zuGc/xA8+wVn2dVbmzPm6vfPy9KKb+PTj8ehRDSNXy7Dt+vryzc/vnr3wK4mbdt+6unfUEsDBBQAAgAIAC1vk0tRhTakvj0AAGijAAAXAAAAdW5pdmVyc2FsL3VuaXZlcnNhbC5wbmftfQlQk0nXrgsgAi6MokRZVBwZRXaRnYALzIgDKiKDBBAjoLKTQAhhEdxQMXFGx4ASgjqIC4sIJIRAQMBEDSS4IEsgASIECRD2AFm4iTPfP7LIP1N1q+5/78UqsfDt9/TTp0+f85zufruvHHJyWKGwQWHRokUrfvpx35FFi2QtFi1aGiYvJ/mf6rtyv0j+WQw54rBnUS5N7bPkFxl/u5/tFi3KRykKfWQlvy8P/dEdsmjRyirp38WUkEenFi26L/ppn93RKK++Vl4e1M0dKBb/LF4sXLw1NnH5d+w17/3Jtxyaz+1ba2h7f+3B60dMbPdcTZRRXH7h0EuZCZ9A242J93WrFy1Wvvrj9sLE4UELFu9sJMyflk7wq61355Y6hYez+KnuAWOkLhNIK6fsY01LgUeMqNcfyLCeEg4TOemI/i4BBSjODzE5cW6xnOqsHwlPDerCqa8MtKiguNb3YuX1CrtliUoGFYuWzvphcDXh1S5Gw891E++x4qOvtv/uP7fEdqV9OIA3X8ibEvNClwEP3O81y4mbU2IofOmvYUz291y0/q6aszVzlKio6FTaR4bTneOG1lhaBP3kN3eVPiskhVBbJ8J/et78RHfpXPhN5GQwbikfgPwWCJEe02Vcta1bo5RjHdU6xalHAUfBM2S2BW9YDVWwkH3i5mdbBzfFJpv48C1nyuQAur+D2ozU7SV28rVtBpdbfkeXp+9IzKXHjRUQR/kw0jDmzF66WQOYzhukaJY/rnUrn6xHZ2qo8OOtvIAj91b1WZePT9yj4tJDwUxmxDWwO5BSGO+PKsBQvkfCntrrAfPOPMZOGk5vjZpR3ffdQgJWQGgNEZJDSlfbl44V5bW2wlixpqwBDDJvS/dkFVBY5SnzTrn7JZYXPyWADRZop0d1nO0v4JP4Za17Cszw4CXFITHsjaYRKdbdyZTAmLwq1jhMaCVovJ5fxor0AUBJQ7/nlZrjvOw43yMbIMzPdPjZh34zFGCtBFW0aGi3l9mWFzf6NGRPocayaHTXIwWLhhfeF9KU9bwcc1ArtFHmTDDn6p193YiaNHSJ00uR5mJvK5sGyy1slu7BmjRW5vmqdeF+yCBWiqNmSB57F+oSfaYV4BKuyWIOC+WPnOS4Cq2X0N1KO1RMiS87LCtvRS576TvIi2wyioHTEczhSjqD9nZ3sPqRQk+vMLjMlpBYrkcImdxHph9Peh/3sbKpN99T4Zf9dUX649du6MdpcOojo8WvscLXtfQtxUjsSxaDb1SNpDZHsOmNgKaeNRHeyACiPfigzNMg08/hDp/DDyqeCrmrjfSFZ3MFfnDSIB8VN/JAX82lRRwvaogv+yQ8iSzu2x2S/FQ+Uad/KkqpGhxQBimwDr4NRFFcEYFk8GPrh+zBNQ3XKPC7IRMpyQKdXFY/rzj4rrY4EDUcO6wWHaiuYAFeP0EigNPB2L23IdXm6oJjy9DRGga8yKUuWiYnp9vqLxu610H1vEs07H68IKccXnhjR2KNrwFOyY79fF10IZpmP64M1io9/eIAaB0Edy5cpzuw4Tr8eEoT8t7F9MPJNfmeQwlHlaH7T6/n7QcUnWEpi4sE9y7eUT7ysvOwQF64ZXUyBAX0iFJFFxns0hOg4yfQ65e8Vy1v2QxAF8Gbg6rpJ0FqzqCPZ4lK2qjULHUuSeDnXQegqHOU231bIhV3o+0QoHURZzjq6JdhqLgpPIU2ZLiBD7Fad3xAlaMaj6KctWQ9CksOQr9kge18RCnJFi+LfX8sS8uy1mDbJOVz4U7LLTwymjUYht5pbjWxvZBXQxObgi1p2wVDIsdmA7wcbaax+Cz1PE+TX7blRBKvcX995L6i0K1LksZacxmJZHmVj/rxqHPGufjSpWyW8n0yHZdIiyxbB8rmXGVQNRjfH3aVxVA9bw/y5bcynGpwewsw/jIJYRNGqtdDH10812cNbCC2dQzJZ9xmb6kJ1BwvUFLxiCrR72654w+4obFG0g24qcfOsT0XB4zimMgzLGqjxyHLSRFLwzLfVhlVb4YdL7h4m3sjT/Y33VsgOQyVHxFEzPWoa+xZi3pZnNMJsUWkn4ZoDIufCSKhZPrHkF+V751No+fTN+vuvM5lvP4MXIGOibl7V3+6rwqXK5GgvmG05Hpnf866U4WrfjguBsCCZQ4YPiwrtBZr+FQNZXavsBNmXzTwsPNnLN8AXlX2yQQRiN7nrgJljrVbKUP19r5aF4Nz/hQcb/+jalHSucIytVLZ1MHhYq/eqyDUtUMBsRvDRGPvJsb4ncgKly53FpCrjqFCQrA2rJ1652mjiF/0vJnx25dKXBuid59to8bTQf8Wfao6ZtAsUP9zMOreKJLmq96MiNeDncFTvBE8eicb2ENUcsafjf6hG6T/207gs9MTVquHNaNXniEeYngERMW3U03ScwRNnWdnuIMbhqG/Zhiv3LrnJu788747oP5bZy2rO0p0/zgNDLAsO+lw7EI6dc01cwZdYjla2e687uQKrcrkFM4HMHWtoNFQxa7h4+Xh7L2vcA8g8JWHC+TNwNp+iivZ/mHxePRzh/Gmyrrdu8mFfCFo2ZXLiTQXzmdlKDksl3XTOBLqNRlrIRnVnWBtMZOpjbfWYJysDF8WAfrIPH7fM+9ieg4ziDk2NNh1ksXOK6uvINj515RFfrA5/bmRcwPHNqNpIQMIbGEjJYd7pnJmlCotldNbB8XxyQHE+ydNG4wKQXKayoGSjsFtzK59uydZftNt3lsApLD1eN/zMd4oLW902YNs1oPhD2Di1parGdwPGQVlq/wR8LALd/Mhxonl8jJg0pjX3b6SMEyxeKjqSkfJIA+cSMMZ7zJ2RmUYdyUdKgAg2UloHn1EAxOG7BNBGY6NaEsLhiPNw5od9m6d3JjsLeoiEzKuAioaD0A1RCVjN0L7EYF5kkrrID9aMs34nYLfc1kFw7+hYJDy0p8Pieqx01xTCsUWnWFcmRzLy1vfbofA1hSXxlpABG2/ym3X84jrmTSCguK3TIZzjik6Njv+zB5r7lROy4XBdYHWFsF56pCxRr1R20fyFg92U53tvbGOH06VrSkoA/peuENFZ1Eax+z29MUC0Rq3sR81XvgQW2Px+XGEGCFR9lFWTYENtnMil26NfKAeosYYKmWzqM4XvRs+fSe3Q9p9uzXAgzyc4Hnf6UDiRga4oK8QSYEi4hmx2GbmWYDP2JDIOAQhVBe8AAo0GsLSLnchqcGIle4fN3d5xZUIDXmA6CsCVtrwrl/4mYLfpjX5kYkkOkOzRsve70jU47uzBNn+1q1TDQjWSCm2tjNuJoHJyFtsx5nqGy/ZfTQxl0t03nG9eIo3JvI+UxuUT57Bv24utsvKGO5JZKZqnEiFKEPPGgFMyaFVMzhVwwp5C1lMIk3HeFP3h5T+aHC4WGMmcQEslTxXJBjB7htqCOdiS7DWcxkudWcctOfkUlUbV0P3WFl1EEnH24U5jYazSwCZy6UgnOYga4vlLplu6r4QFVV9bGf28TneVZL/B68GZjfORSlbhjP1Y89wPFaozkl3T5xamuhkl5dxd27iKtHcZg2NwVc6K5CtBwCzm15HkWple/epOWVHSWQnXXYIrH9Af3LZ4onWrPeTA20lL6+FGs3JrksX22lXV2lpwDNf5HtsB8+uYlL1CyPFzMnOlUJs65YPDiTlRI+4jx5yiJgFMeHXFf9Ar1p5u8widXxnV2GrKdVcVsbN+TSX74qyearR8wj59auHzrS91sa2WItG3hP90+F+HEfZo7ayHYRN6Ws6CJsFoK0SjTwcPPUWwAE6T4/jrbsHOvXj4RLGTv8pUvLO0bbvVZI4l6KQr0aWS6AYy2qfr00hijQB/HLBNL9zJ0FT2LasQ13l0GIVs18SpC8o/ecF1anHPtPxyy8lSYWfeLokNW6zBIyCBWBGC38weaYSWgyS4pbBbHA5A35zzpjcMyPPOCfvIC2A23Hjs0okVMHh4oOZWry1oVHBDJS7ZEfGkkSn648LDX0rAODO29OVaXvhgbSAh8qrEQVLi4sPKg/PVPiBFYGyanpuiyWts8siH21OMWpLzg+nTu+wTZWHJQUSchRORV9Ux1Qebv9hpslkyuGWrEQ/PafwSGLU4B1BBwGh5F8IvtNbvrr9kaRAxTFZo7JKpFP7o9BbM7v+yFKPxZeprhIF2tY9Nvx990MlM3B2ywwTTwr9j4a9fByyQo+avZlpXo8Tcs5VdUoavkPqtQ5sdJFLMzwWPKMj9plJCzxzTTiY9+yBi9kONd+Z3vRDxbGK9nBpv6+Gnj2YeX37UpqqDn5Gy7eoSQs0PrF96Nb4druaCnLmgDx09oROWyhBohkFeQuTh+/Itxb7J//uMaMjlJHSAoGum97r9HavRSo4/COzebNgNgtm87/DbPyTFYQDl4Et1pPdD4gNZf0Rpqw8eG1AJJ+J4LnGUgyL2NfA18FjJg7zdQKk2gCC3S9zic+Kn3K9eIdyITusppJmHqjwTfwJ5idTCPSOF8s01fQ+BdqdViPmDerMY7uqwMTUKaXcQd8eSm93Mrc635+kgejNrzEA6x2dxxBD74GqC9V1QgMfReU0WBatVQ4nE8ZL0uezy1ztA2FbL+8IzVnclU+JeGPN2ONkx9nuShRGyH5TjRWdWt/hQ4NlV8peHXzd5Ww1WE14j7UWP85KL5nYN76XAu9dsXOvREy+61OC17f7PWPbtjAdztG2lkWDaQwb315zCmGluSwm66h4qEHl2xaFRv3YUklQMdO2teLjnAFYa1rsZgnDu/XGW1wyj8lTHbYGt7conFpaDQnhfxhMZVutDVewcM4R++bpf3sU6G1EpZRJjGHxSRTDOgLpghrG3XCpg58d1UeI5hkYvmzlAv6jisfS12pqwt6EBV9MS6TVWIcSDL/tjdrC3yalIlzbbi3Kbwjy6zIfM0Mtl+gjFdEWDp7HGtHX7Gtani6hyCWVBetb0g0p8MBX27trmIpogPY8DVtzLaXIXxa5fDWC6RWZm8O2+v7TWqgf7yI1mfptZwjats4wgK4QKJtkHcJNIwRb0lykHW3O3zeV/+2GZcRvPUlmqqhad9dckKiBeZV2V//b4zjUS+gD3S9rv8pilfrUR7rOWe5u5NN53KaZXldoDrpgSSINXTAZbPmfkOASatSYPIgFzNCXQRt3UmdTd6lYcHpMq2ZEUcJwXOpezzaXpqV3ADTnOvOqMrMx878dU/3MgZ3PRhPDRhJpxDCg97C73zwDzRwUFjjlLW2XZszAi/OcUMay7whTeVnzxKe26PtrHcIfLXmwDBPmlfrsZhL38Tx+9EtpI0hd6nLLK8Xp83jTBO6VI2qve+04j320lRtc5vPwo/u2Iz/pyWCyLmD2gZznca1/lsyVwVAufSk5j8E2rMk0+424FqqxJvK7MOv5gsefJddBgy/+M5mqUOa6fyZzA1RD4YuW/jvXmCWHQdlMdtev7cunaDBaEbwyRDnK+tUySR/uZ6PUOdHovHlsszhmX8c6Wk7FvUVht7DYcDH12fCtsFxE03zV/uVy7Jfvore+bTpbX0nTKDJ2wM7XnzaGSe567gkCXvlUG7Uyz1rmOpges7/xMzd6PoJUnP7Dy1/VnlRooayMAusAlP4A4XyVDGqlTNDbLgOF7f0kQf9Gvd5kMBLMN4mbr1vYDgYwttIWg5jhuyyrg40Ayo5PaZSH39ZXivbVsG0S3oGejy+0HXmRBJeQoK7H5xYkLUj63yHplWcan8ESj/Vf0U6Pes33fPRyVfx41d1hJJAfW0RlPwfnwdb37H5jPg/DO5x4Wxk5/KuDRpPUSehPkHgkQaSz9egH1/Q9ahBUnryR9/Cdhl6N2JG3Ze9f9pX2R+QRCTvPrvXhkPLG4aB+bsm8YzXXzLf3wRk7ztDOLYuSz+nvqQgQ9gB22Iy3nSdKhn0874x9o6ARjGoFRTKQkohssqMpM/2mDOaOu4LTNldT8sz1PVvVgfq8JYJEWooIghW01Oq9bKwH6IegKvTj1jWEWG5k08dhAiS3KE/eEXyQGCgaGuj0zX8QDocnXyE0Nxa3jtUj8Z5ZF29cRmoFa9PueZJyQaB1HILV2G6OUbcn0wtESiuoPwvvD3Pq2+3xS7Oedzrjebqo39V4v6yRaE/d9u6DL16fMCbHn55BMWQwsXuz99r5X4D0dTYrnyb3k8eRmHTl3qJzA+2XNUnLR5o7dZ8le/4WEjd8N0QvgLiX4au8xD5JFf1yfBwBwscWod9R0sIwxaUXMdwMCNesA8cI0w8Bu780+zhKbQdn+asxhlKOV2ykvCMXQrz7ja4zzqApVmHuCHjMhwwJYHHD5O7FsUX1tNuf1885dSNxakVhr1vwOKWVaOIWLZB0nl6/1qs/OnlRmOg33rqD9i+3tHjw3gXqTyEJ6M0na4gxq2rGBUZRyVwc/00gBI/wlaAakt8YIrh6yBQZS9AyRobBSVS2h1ye4bY9NeuguOO6sHtkoeG2nnwbtGp5jH4doag+HfO3kZfNMPJH1x27SEXroPabioVILD4jnIU4ZP9sfYP3pQfKMTjb530dya3XlUdyOGct7RjjuKoC2VTqKrH7sgRq602KGiUa3zWpEaR54EOkK3lQ73x9p2HRoUhrB8uHsS/C0gIUD3jU3maXUTi+GuD52HX1Fhjk4159T5ZCx5bia5jfqBnGYlIM8M06VXIEmHJKJlr3gwfKg+TWObmGhk+kMZBg72fFvHQv0lFrcjbLDTJhJI7VvFSoZMGgfRw1t/9xR3c2Im35t4dbyaNTYo83chiq89YQ16voAApM8AzjO7ql7VorJsjh02RVfEcnK8ihc7sdJ4iijI+XBDi8OvEAAyuIDMShmXnA0tMEKkRkNJ6iHZmMU3+eT4SIjkzGgrvQsAnjmnkYsM0WgiX+xgoLxmWZotDnsT/U3eO3g+LanBHetWPhY52IXzQE70bHfurDq1O22/mD8GUjcRPiez9XGsVczzAiscfZluQidUyf7wDVwHgJc+zI+CNnmSd9mRPKv/ULDP4gag2E+++Yh7avv95Slsov0+wsUVA+mcsqMMp9v+ed/MSWUg9SiyW5Opg6tryHyn+dbGBQWd6Z9VQfGGEVHDDBS4EBbOyTGm1EsVyzky2Tvt2X+zsbr28YzoXdxVUUqr+fHG8wSeYWDRSUXe4eOp/aEXnfq+97kSCxnqidPwXw/zZbmXTY4nd0sUpKzjw09gTOljwhSd9H8ubxwtIkwV7lUELTfJMSfoqn0lAKj2yn5iNQC5AWIC1AWoC0AOl/GKR0eFdqkxGA82DJjrr8JYNqv84/UzPw6aZzf9zke2xk8v6DmUt2GDjKdhA2p2vNSyDvJOTFdOoQ/bGxkbcDyXAJbugjWyvtashenJt0Ke+MlTuUPIFaMccSrW3IP1itC+ONsGKO3ZqjwOA/WoL9hezhE4Yl0GcVysAvnnMu6s/ZlQEJM169ClUMmwyx0TkwR4EoSQEJ+nmXnk/q7GTnPCumt/jPXqRl/INF2hZLkSlW5fs5Clj9k3VOlduDx35p8e83nr6O6C3qcYOxpsR8GN1quKYWn7ferW2Cg42/t/twVvwUPx4ogI3T48XDxFVxA+eJlzWiT/PH8OWx/Iqlqw4K1DkNJHYau8WaXyNq0epeC42+YTzTOIM3JVp6Z7m1UYDiwf7X2tiDrd68OD4xa4UJankga+CSae99uUoavErSAr+uxbTZ5Fa65S9LO8a+9FDCwUaApRlq+VJeZcRJWNYzCO2ZS93jVHjorErPbkq08Oa4bvL6KO7Uj594JOjz5EWjb0BGvxOhYnvBDvVOmyyObZIwvRqrZ3PNgVb7Q5/algrjdZIQvfmUC2kI5uVdXmSSqyUapRJOFn3/jRc3Pel1+zIC8ExYQXxbnbl+UfzIWwfHVkUnfc00SfpqvOrsbFI7cm2iZi0PFv2D7TVnAFBbPi02sPQP7/GoiYH85+REp9qa83dmp0Edr+NUorpS/VcyYTCRy0fU8rPlAxf1bzXnKYn6O4KWS6s6/Y2qVMxGhkZNyz7/HAnth8fTfBf1dHIjobdtJlpfjjSZ00c3QeJLgNMal7B+4yvyTUmGjodJ1xtqYcLYidEqTfFAF0eaY+cAUVSGmkCcDG/uyw4Bm4dtZMThxPx7WFYkA9/KDDIR9MPKBb9lbxNs3seLolhGDv7Wb0oavK6v8NMqkdWeKjxpNMcU3GGZi1f6Do0u4u6cSqaycWOeH+NwVrdHYwZ54MhgjRKn0suPKRwr+ttI6PGi4XN+s6dLH9v595YgagO8Coh8JsJ7RDRQtarcwFUmKWyC68UvWf9zuRgOIqX7T/CKxVooq3AIZny4zm3je72QKeS5sImI7mgBsh3HIOb40YFTQsf+cvnlxotPKF7VjBcOrr8eAvSmbYyPn/yc5R1+WlkNFzp0Eyv8lAODgTSGW8bqg4331ErzYn1CzzKbgYQPBNxkNSJVwZIjbymLuZO6zHi2/5fu9fqUfMggkSa/hAFTtPF4FiVJlBpCIC3SfbEQ4HjbeX3hzkjX9DVQctjL3LqIRSVi/hComcVWe+7tbDPx6Vp/lWlp+4rHAyEErUjA2dzztEZCE8lG9NmZt+VZMm/dPlzGrq7T6CLzDvpYAS7AuOtqXaEoZsKfUdS0pz7SvcU+xlrQW2BKPGD8Ijj5Ct9IBapgsblOfqZhn2g7tZRyCa5sgbMdls5XXLv0slzrj+RnRiTkCgv0zcJWDPfcYFqGMfIM4f1IHZIGDgjtHb2t740KNds4qXueJq/LsOJmFMjeUQ7P9X6i8QIck1NFwRGNxSDkGUsL9u6V6jCi0wUMlbvPFsD+qJ8K7BSyyw5Kvbn8LuNZPs2sqSK/3ZNR21RZM1qM0yoo43UZ6nuWQ+uakI/LWF33MiAsRISGBzq2wYMUI7p3WcPCsjuQqM2gVqLtOOGmHBLmVlBWp4PN0K/r1SnH6gDtnyfLLDzOAfQvhiw+y5gANFj7a3OMlK5jSJW0wSonfc+GG1Y35nASgRkNkcdyWbCC6979r0pvq2OCss5YdrkwHww3lqiVeJXGiBS9x/dYfEpuy5O0PNT+mSpL2UjvPK0TcbafYQ7/oa5FwYKPaQhH+19IR0ehaGaXzbQlXnzNktobsxy5k5GkOtOTdQDOWJdp+USX76juSHI5Pm9dzBjzLWCYQm2gw5smjbqT2/QjT5HdSq3KtnSXBjlwJjP78wOggGg/YMwZ85AL1ZW0/ConSwsTrVUnZzsHtY1QXEaoaDHQ0MZmIKss3l8oOh4JJecX8dcF6YNZ66EaHuddcvkFWFGgNAaUUZG0dWo4g/yyW9ZxGpZWjAbSufyL93mxPIRz9OfJjwgoGVk3mqZcSW6YdOlwhqNoka3yV/7s1X2ze7W5Ynt769DNt2h2x813DbzXTZGOesBDWZ76kZdzy/UGffb17W4O/vBkldZZPHHlEucVwo+aFoUxqdEt9oq7GYJQ+9UbXvgTMVGvETFF6FL9kHhuJhcviwnz6guAI4IazsjcykrnTk4qf6cooQmrT/vN3thfmOAiGYjlzbRa6ZTe+vZTQsDik8IYwFlc23PZDGp8HtDdGumj0x24uXOInsNngtI9LGmxlhYhdwW3JrPzEP00ckQdwOcEw4SgZKEVCOofSw6jCu7HJr3dbse5NxyMfRfH6MNsHMCxhUIOML4QfK979OJ9r5JcZfii2QGs7cMmfa87JCVdjxsAoHd8DuyIfWOx/qfksFVA4UBtKfWcXpwGtkIdyOKrg4//WCK88Udka+dgdV9ufNxp5jj8ruDD5M48Tcvt9KamRiaqILYZXlNvk/xDT6FwwkLmOjsJXZyXV9DSB4Bk760rjlM8wBc15WpS3kb+hoMgBwrcXgEoExKnTRzJ37Szb+PtL6HrxGyTSVvzCUD0TEh/wTK/9zkJzBp5aPq7zTopF2rbNau43O5n6vUEsrmKGb+TqyV3yxplHjmisEkgd8N1tPABpI186GJ1X/JEW2Q5gTXN+xyX1NMBQIBkb2s2vjeWKVWEvFym58kFU8JaxaV6UtoxMMe8cvEjWhHtcYW38KV32qgXBra5zgqKDImq2nhAc1UlNe7akS+hFT07tHJkosgabgnjh7BEtWPpiH5NQSPlgOaaSpqNj4QiGg9XzLFSF3YYE4DxSMCXdupW0qYEW0cPdn/u5MYmUnoWuUkoyu+7C862BYfUaG/j3xVc/6o2woq0jW2AeJCs1Gln7SEdNDBjp+jHtCsa3XwRbmzHOQFL8QPCCmBTJfFfu6A2PVUzvYeQHIjOwMh7Z0WLm5YWWsWxEqohiznf6ZdIe9H/jFg3kPZgasZGR8hGM9MKY/G4gnBQcyr/mTEgUvopiKT8f1OXzUNIraSucTZKUpckyvZIGER++k3pYH66ZvZ8uZlpqbGX7NETJAUJpzQmRhEvamNjjEQxWyW86V1Uf+WOBxC1gE6yqFP81XcBJ5SWDu/fRftR9miGm6xE7YRWdLmw86jX99LNdm3j9CrVKXgokICdZhobVowo7KuRpDQG/rISgqr5x9COL7vmOBs2ZoKHNM2mE2WlpRB7Y9oBSQ3+skZ0zremmK2rVkMen1Oocf97swcAHFEv+hT39WcMCY4bUoxvhx3bkbHEWucGfOXzb6zi2tINqkGSQpBjX20bUpgx4msAVDMdSQaXPt9mqBGlvTWZX5o6z0pwUH7NMB1YLhDzy8sRErICm5J0dbvHCtWUGlsrHNtQAzXKIM2zaIi/uHFqAjtFELxFxRVKeoHT1fKwK/toG9JtkwZjUBVFKclwGd4eZJM60qL6tGBG3+MBxbotSZ5p0t2JXXkVH8HW7x16u9emKTjNQZa704DV4Zd2PHOVqtmlOcroNcHwWNCMgjhJXoffsgn9tEKoMvdeUuk2UvP4pE4l1xNPJYl0beC4H67oCSdcp3y6YoSSHM1D+QbV9YRYYe5cUZomfoXJb3eMcYGR5dSbbEFj7LQvvTz+I6qtRGdAwgJP8avXOPfaTL5FkQZEV5xjTvJ/l2QB3UvXfwNwxpZuoSSOEwJYDtr664tPqu29sId09MRtBSFfknP1W/Pg9P72y5pMgUj67YoD5onE7WwkpQbl9BBa3uhP34NbnuAoi1H+IW6sAFu23HtL0pWK78XJGH99ipvMnrCdg1n6Kin3lgyqXqO4FscJByneazsuDzfWA9CxPS7YZivPObNeScKrpwK1zwDYUYd0KlPkvU76+442NJDGiu5m1KMVao4kjEVZrD2ld74uh5L2Jzb3VEy878fYXpuveXmC7lK0ggVbtAQsoSI6caQYXoX8iS3PrvBGEQrk3MJIdyFBKaDjeXHcRpZeAM+tOF1frI4XtUryw4vm+Eqs+xJDjqG/rAb80693B8Q4PFieTentWfsNpbYdkTim7uRz34ut1lbvW73B52dFY/ak8j5cXpR7cAyls6+k73mKaeTz/XVrFvvJYJV7qsvZnCC8R++n5Lxip5r64LzYUGqackpBiaJKEsXRjDlp0RU9rz1JdEQupfK7QcvSlW1zWcbGuSyvfg2iSYN+LOrG877KZANjcSsTYlz5Qd7c4xkArwkp9MwMawq/fIbxGafyHQEkm1u0hCKTEtZLATnPuc3aoDTBUQ5jCENsh1/4Lf/B875GUH9uoKVFA3EnWj/Au7zcP9mb9MFaHNe95iFjmbIu7Bo5hhK3ZbRIzhPJDXbLiF39NkjfM0RRQcC0P+luPb9N6ylD7ZOKee9rGdQ3DL2Cse+GY3lVAHQROsfhl/deCqzK942ZOKWojsnLlWmqmnbcIW4dIonZ113ThDqa4GKTfBowxLN0+KZBKUNx/C4QXf2Fr+BC9yi1RqswcPFn0onnsSmHapqY1yDqIHJEs5tMjrIfDt6APahOKY5JFfy4GA12TTiWgHta4B4CRJ0wrhSFarDCyhiRcRJOUtB+t+njk3RqjnC64oY3Fu+ra7LZ+ih2R7TMzSAHPwSqNmqqdh1p36ICJTt2ifIFnOfpQf8LJrqvQJfS+8bRmsc+7KGtC7aXL1SyY8RQ27SREaIXeoaccBCoPDac+Ohn2dx7S3yMNBx160r76IxKp3laaT/+rpLWiXzeufJNhG2B0lp2ysmYjRsTwBewg+reYa2dAggOXeAg30TeN/4+sWYcofgLuyRMjauebsiZ9DdkDaWAkWCbzskNSwwoofgdq50YiBYy1sdcQyv/xDMl4KqLmD9t0s83Uvy7Oz9fkDLdXYIkzN9D+WaBawI3x7bXy+sShop5R32w7pu+E162+XctlwQNldM+nHs3jIP3SvjKClYN7tgoKLhzOj1KYZ3LKHC4dWqliipxydzRUzrdRFn5SK1MYUS623Y+15BI0zD81fzoid553LGaZUb4yI66B/+dY7c+uQXyqKJxvhARadvZ7ZrhIImdd5oGamve9Ap1CvrBfMOvCwZK4tdWuDRqAiXOPPrTD12HFqsUv1OoBltpcPGxQdaoXqIwvWYTeJfurAzm1QZJ7IsST3BgrAkaLDKfQcVvMDDISohKpoA96864ZXnOxhXUdsA01XynJPDrPLH12/wS6VQb1t2VYheS7Oo/PQPvNAnd73517+EvcE6lZ8nOOd+YKZe7yy3sFwnbcPtqpyoc7vZzvbdoGqnboAQ6fLvjkCRO5xYuSeXs+OaK65ncjmfSUo++mqQeTZkxP3D1+drL95fsCM2cj77MKWrWprv/10Wd0HGEjzX5w758eSt4DxS9b+WJmLw+5sAl0/FjS+XkTFejOqMOUsCWGmwP73kW/RlLkNKJVOIyjagTsCkRXyB5eZvJatRgVDZr7PtvrwMEK5oy+ST+cvy2FfgLDZWCzISobEWLi6mVB2cNwN2hHsU+plkGBzdFmypVS6xY4hlaa7Jbjs/aaafbsjq89foNqqg3buXcs9EJ9ySe4SJIMswl5LWp7nrNkxzXmdsKDG4st/AefeLWF0P3XNrOaVUE9nWvjVSwnEkeVZttd3cLJa3AD1v7r7AZ+hU1vvqJ5fjmo1Iv0e3nN/px1pcuGRDas6G01cfr4PxISPTnkhsur17PNc2fSIv4YYckEudi1xtdO8k/JSex9uuz5mOe/znfz2lV2t3Aq+rJ5B7rv+RNoO7ewxZqX53uMqv+nNqXJKnzVPpnPPnid7NJtPzJnjgo8OuQVmH+d6m5ecLi/3p21q/KtAByTJhcdHL68QQ1Pn9+y6VgMbfzkK5T/PXsT54waUHpeSp4K3o17QAB1b9LzR0Dp7eH5j5o/PGq4XS4l/+G+y1//Z9nX5x1D1ftaV6/A3/aB2pp4H/XHkv/l/RfdMjT4ar9O8UaP82DZJNKNFtR0+aOkP+uPb1pKkBwjur0HBDyLxW7YCgLhvI/wlB6AVASL5bHeAmT8SdRnrwIosumcgQIo/PJqQ/yi2doQPJD/0unFrjVTdxbFdt96T3FZsxwM+ecXV7G+1wnosVsZy/1oE1a3cKs+Mms1oZy8aincHu3WoC2PwOu0/2h5lKwnz7lwD1G4Z7aaehA6C/1ONRN4PBlfX7r/S+kSRrsb0VHfC5pOxo6O6T+VbwpUlbBgqJkHqv6q3RaIjvKq+FqlqBK9OLrFwr+6gT2pZvWwIHXjg0XMZWzGezuTX91ZiT07Km9ps/dj2lgLrtCp3OLL8u3nO/P01iTOayhdMz5mCVEdYk0n1mGuveLoSLkMDwESxA52Op1RF3zyEje1GSevpDIccyprYdpf5krKEl1H7UKqXcRfUBN25VgIMUzpmRxERVbRXkTrTA37/4LNWWFNkLu3p8hdXfVmweQZ4nTl2fT/P9jrRJV/aPYFp2O73kc10P5uqDxvzRnv1/g0JXH6qYvUA7/tfz/l82emmsN/a9nEoMJ8TtmTfcYPTr9DJ0EwL8UYpxtZbFMp3s6XPi/9RPpnJzoJ9NPzKlQ+peDEyCxq/Mqc9nV395m1rhinvuvZ9JMOtWVPnzMut5ZNK3Ncv9OSJOSDor2QsFi+tJK+r/04k848KfpPVlx09p8/t8JCbz0uwPnhCxm+ioT/dxXIuZOOf/z7EuSXT9c6uo86gKcRule/Dsh/83Y+YcxtgfOfJI1+Vhzmv898e+E3PXpfGv+i930Q7Boxn/D/VZG/59R8SWd/7Zn+edCap8NdatlZxjPOJvqXwa2/9vdSVPGsGtedD2Nn2YyftF7/KKnjDeJd2xFMELv1c6elpuAU8kq+74xz9CWsOyC5xKgXP+5L+lbTsuK8nB00AXyhPPaGQwqgVF5nV/Gi92Ta7k6vIkAx0cG9xPL2fl6cw/o5oqgdjKsXNCK8cTsMbDrbpHrMNRARUgNCPpNplds0jperiiJzHk8cdsqcQXNydISkFL3ZcGBNPo7HDmogUl0ebH9H32ZPfr/wJfZ+byhchGjvHUinSgHWE+u8Zjnu+EbV/y2fJJmsxzEuw0xn7Q0Xz8z8OuYb+OgUVNyBqT/hltdKvxojbX9t9t8qgMgXQ5jk1PC5vvg+dU+fSkzIl83ZB+bR4On7q9fkLYgbUHagrQFaf9HpEH6ur58KCn9Gtp66JWWKcvZevTopduGbsfniUe229yUJaG+QRL3eaS7GcNXtNOLl1t480safE8DIJnzfa+dCtovoS6gkiuhwy+WacYoZyJ4ZaZ7qSk6OfNsR99086mU+eAJVzCSxNdPw73Bcr4YdV9FekbYjbtRIbQoAJHfXWP1PBd2cB7xa3Kk4gUt1U5Om/27lCNE4G/vh7DddvLPtm/5FCPdGXrN2Ztv4j0flUj90f6vJhvbxHS/ddAsm/gwOqbecIXa4dIYe91z3kjuLZ1Bzrwrb8auuvyRFYaJynPSPHgLfsuzIWW+/nGSYjQOTgbg51k52LSmTNpugCk52WPe3o5ekLYgbUHagrQFaf+fSNtX9xnB3CCsAgr3XrpouMZtnoO6DMJ2sz9IMmEL13nYBvSN3UHppsqw+QLlGn9jp59lj2a4zLMd0TZLrXqXJGFegLQAaQHSAqQFSAuQFiAtQFqAtABpAdICpAVIC5AWIC1AWoC0AGkB0gKkBUgLkBYgLUBagLQAaQHSAqQFSAuQFiAtQFqAtABpAdICpAVIC5AWIC1AWoC0AGkB0gKkBUgLkP5nQZJeo1E9mOzisljFDL9kUG1z94eUI/JGocn5S2Z+LWbyX3espN+9qJonkezz1x0rdP2vrmbZNKMOvzYd74k3/U3+WIzBw7ADkqY1KVRD9liZnkJczHCpSyXf3O+fNtU4x00kSiN/He0CmOOSlC9neazpaFfmO03V+u+/MkcB+j+4piTwom+pyjp+qiB5VqHojXMfz/hf53csHxxIQmRNdRXcr55dIPmvEzOM5nj5y4ko2tVVWrhKI6bCNUFNLHlWobIV/+CGmLL38cPuh0/OLkA2nldzFdZA8SAKRqqfSzWSH/ZSxY8olMyreFTpu7bGnFuGsxsY+49ut7GezI5+9MBiloIqXv2D62k6fnXboEb83Wh2FRmof3A3TuMTB6zrqoijDrNb1zS/1TzOGBawpsT9bM2p8X6UuBsVGQKnekSushqoqI+lhL0cfBlGHkSm2VtGPt0++9R+txU7IY8CajKQ1g9fPe4QSC8l+cndNS0++QwbVVYWUMrMLCi5eZ4WEsv1IErvHHFbH8iM5LwcJIex6rVlODmA2dpKkiONFeV59m0jQhKrXz3paMH13yymnTZvMYy4suIqJW3qWOxHNFYNSpoS8TR3fAp8eZ1tU2RGAU3t1Zys0yOhCP0hQnJIL2myPo/0qQQ7UeMfucp6pK6Wj2AOpz/osugaA/kTr1gPVq/R/yBegx2vvna2vNS7I/pyD4DvTpwiDWN4pd3RWcy8y8kjxddzwHCuB6uE2GdFH/2A0I6KbMCxG+NAaQjvjXnTjiirq7INPE786Pad5pquIE+O9BRlP7m1DU13/D9Q2aS+MsPBTxmQD2vNkUTK+UBzhwvOQD4ECFsTrm7Mj+W38n/j7v9xAxB1SJckcS5uTCG8JiYXEsdOanaoAJjE9wV4I4b5jwJkbveRkqheoh43TaXHYBBIm0webRZ9p7fFKjDhjDCWa8Pw/0OdYY4PY+RXE8jmFzodm4gjTgNgWJAlcljT2OOSZ+4s0EfgAy+WZa2YOG5GcH16eG8NGGXZz04PMYeH18F7E7zYo7iBtHC4zF7lsy+xFBlM/k2Id52K5fjt9iOMCNib/OLg3CuFiwrq9SON7YsBU8EvThB37ukrzutgKTvhBdmymX3R7ff6Bq63hRKqhlXyol4ynxVetz61FbExbGXQssEgynecFivvHd3ZjcvjanKDKL8isqOQh02n3fG5ezWWEH696QgP3PwkgMcgkic6SMwnVfloRYub2Ef1Xh2IQAOAXdNk5ltB/1ZLC+4dB4T5+FBckq2BuGxlhtaiQKKu1rNgH78LaOpg7V6ZZG5rahCn/94yzmatJkYSQzHLg/Kusi6HbTn2ky9rdEdkomZBACPsgzWJNngyW/CVK04gBm1iEgc3LCU4qr2/PerY0lVUC+8V/B5cv0NvPXTbedqxFvB5WqMhPm6KPKq+tv04wySqBsOx4FgP8oi843WElaLbdhzSCWifD2sUn1i9177Z0DeE3QhusiBBSl2trwSrP2Cb8QwLXL3RT6edNJ4WsMmLbDUsCM+N12994lbPy9fn91U7NuLPhtV0JtLuS69d0cdZ/rCkrhj0yp2xOle32+rUvrqJirc6cA/naFfnllR2o/r4ZMUym9CRCWyzAR75vrOI/lNPDvOrWoRRpsOXeb0CDJRrkzdpPbYhmCMd0k0+WRkFm7qT0dma0Zp0eXN2mQ1qIuOOrlAPmLOdTKWj24eGrC3YnL7Oz4cbOhFQPa5aiEmd16Q6MIT3FgAM4PGbcuMZCCjT71MLw2zsF69+dYz0ohKY9+Q79Jd7gvU29gdZyz1JLzam5Otzaj62N5oWMS2c0NixtPtePS+nHfBlwyfQM02jj4pIDYJIXM0IqSwAy7vmLexw9+FQ10Fz4x97r5vEUWmEvbiBU3rArkyu8kkcfwTEspc5qwzFOXuigOgX7l0pyeb9V0x61NrBxJDbIeqrN/u36CvvwxuUyGKpq7SOI6/Ab/v4ydyiGnLbIHBgEOBMQu92fL7Q4D4Y2dmpYMEaRMJ6SRO1IaRun6nXznFG9S24Xv904Ep1R7WBexNGlPw4JvXjCfhBD0r7EDtd58NPmK9PbC1N+OITr9JdXwm9ol4beuD04IwGM5iqvKJHhDmUkDFco45RPqULE/fpjNxDb8WjsymdVF7OxHMYLkw/9iTyOMWxik2UvZvjpKyHo57M8hNMDFUlHZdvzsWX8o7/AEDvXxTN0L4TUlZkp8Z4jH9rk/wDUpACJugGWjfQ7mnTo5ZIryfwfjXewRNEQuM+aWkSCF69oaU5g0HqnO3OHWGWYTsvL6l1XIah2wh69fa0uSCbHBv0p7B5umA9mObXRMp4Ne9tikikvftqdjnb9XwQaTwWBocLkRO5sDLu9+WQvrvacevKr+HMx8qG9Lqucl9is9KrbqNdONe4lPxqcz0KDpw8nISlwNUsWMVWPevR+lxVIArO5gxaDt8bbDpeyLbmiCQB2F8O47HJMx2R6IIn9ER2XyHIXlHewMSdN/R6RxJGCwcp/EvnPIKRQavfLtpyOtCbq84Z5DnKYsKC+3SQ7WkqtTnRxTG5lFTBe9HfsdTgSUJUCBkc782Ale3FwusqSePqvDo3IampywqKGW81yX0f5wyaSv/oldm4p9qF5su1sfTNHYXvPN8wjrEkNdNvl6N4CN+IwNIreZ28TOVosttTyov7wUJkfI25LytPGnoPhixjRhuUgG4GyY1ZX3nZc1hwNZSH0y7Z65zODYVSQV27Pyb4CfjfJ9JwRsXZP++qCWwkuK5CI5KnnRhJDWrDTk1g6QrmDPtb60hFnpeptrmyGCprs9atwDyDwMWd4TUkliaDfKsz+LXqRu9BIsNwMfNxXjW1pinuMnI4gL1KFoOvZZGr4RRepm6357KSHBJVsAnSwjX0YR/FSk9BfH3aaX/X5AYOSbsY52icHhWiONR89W04GmzV1O+xnfE80kniwswQyzBcNLC6x33XrxCvSpIUauAMqBmUrGye4g8MPeq4dah3HQA4NZIFFN33RHrY+TM6i5VMtEaS83ovvw6uB65R1TNVLAo1XQMlB+EtcOoZAq/r8McZxoGB9f6xBAl3gRvdcfmVQCLDGY6K9/NbxqrLYrbzP+5oul0UsNKCr+6x6y2EmQV5qqHHb/ya5CSgGbbbXnmgzpTr2LetY+lWJF/XomYYV5aMkX7jcgsx9wReh4uV+M16dWPE44pL9EcPlB6MPX5iI2WdyWme/gYgK/rzZLSbnyIM3Bt+uXuoWHrdQFBajwSPY91EyNRYCPGyZty4XPWQZdw6NOZ4YEODbf+TBEYiLcd5fUhIXMsxbDTvj0BKZHfn4OXIcK8eM9ydxu28iXC3MvMQetHXzBp8ggvLAOsBRwQgwSbMumpdoJLpkoqozPYhWHaKdpyGD2sIQfAokP1j0B/RNPmRkd8audLjGMp8KvZFiFq8Jc+MvtfSooFTwkwujHk9eQ/9UNFiamrV0C97QMztARmplhGsFF2rviF5w6VcEZ9VjmAwmDgEx5I1cZ/HErWyWkVv8oRvaiNk0tlWcA3EFNFrSjCSpo4JCgzYhlZQdZC3eADvR2wX3PPE7uTjsx+e/erkLlvvpVK6eIQXRKD9epJ/kvGWIB4ZHnVs8OjGrxzFeZVo4AnCG+ljz0dHtW9ifwMHwS18czvt09cdwLn9hEOn58GgwbXlMQzCI/rk+5YGSz98l2Xn0LN8V+xoZyQ0V+KYeAgWQ9ScJ2rWq6w5F90toIt76cG5axquG2atY44KbAyfcCIaIKw17ojfrAtHY60flqm14UyjmOGhjDU9x+oIgap936+43GXJMVtZSxDeqvBtbGJSh9NeYnLYERMRQFILsF/zb5v5dUVMjwu25zsoc8zOTMB8UCBCEsQfRsE2h/wJxiONrDM68fEgORxVPVXgVRLH4L3uOx/+YBv1HKysqeuIpUUV+TFOFvM0wzgyhCQezSs3+QS6hA1rVYWcbff01ipxlIz/MD2gewy3k0tdtbUZH/2hi/Xkc76OAxX9Og92I9f7TfpyVZQ1cnT0tsm1Z8biVptRPYiax2g4gbN9GiMyGHCIH3Hwv4jxsDRcFdsTzRh4F2muIbFYC2GgpTl70gNrmT8qYB2LxZM1o2U7h1LQ5S4SXed6lzD31EapQATnWsaGxJFM7oof0fIWVdXHgsY89bpBMpgvFww6vgthvCbwnntPZno3i+q9RfX9mlODmrGrjp2X3kNpGnK4TRC64mTmtuFPz9Ug3VfgBIXIH3qTKSDF4Q46g9kG55o5n1k9uC/WIynqMbouRJ1t1Gs1MqZJkSuXtmXqw9fewvZiAi9+SoAX5+JHEUcuQPCyyEFEEMhf9LpbuaVo1Q9XGY3rJ4uwuqjNieVjwy42DpsL7Hy5LavKEsM9UVHLEYqG4IOguO6YB16DltEgEjPwQ5c7CVRez2+pw2MchUzNbUZjMphrGcY2p35g3oSo+5ExAlg8H2bK6jt/+HbDBIY1gWmVjmdF82WK5h4Gup9aVkYbO+tJuG6fb4Pus2uu98aWR0mGnv6NyImPgvRAdc7jFVvSQavKAtslPICt9tHSaZU69Zg1qB+YMy050pUTT0hcdrYnJktMguk2sJ5MFan5d4bFDF7zPngx7TAVrdudvbMun3g3btQtfrTregB6s9/WBi7mzmBBZ8RJyz59cYe+NGN/36/UGt3RWiLEURDZcUV8e/MRm9T8gnCR3ztXHZ9UzhNIT34EghtaXL/TBZXDhhKmRqZpODMBFS9kw/R6W57wPvKSCjzFYn45UD1cwcKNR4ezYvllp0w599AP8mCxYiF9qvRLwgiyfti8ZuzjmpDetGRZaSahVXEtnvKRD/ZWCNVd0XGEEvbDp8IH7+Nt8DWENOW/h9BhJavxtvOwHb0tJd64OGz656HxW6O9jh891PskBmacSCNOaDzwKhEPlUHL+GuGinYlHUaCuWae/cCqaQcNBbV5sCY/uvMamgT8Gkc63pXlyBKb1E4V5cX2ZbemSb0Dtg/xObp0PTPajTMZa1EGje09d7QOPpExjFu1umf0jw34/PpNapen/ggChJlrfSW8VCjXYb0BIcqN6hsOhBPH2LyIGKyghbM7Pov15PcMiApUmgW2CHz2xQ+bxg/vaQTEe5cHWtskd4/mxZehcxGfS9C5mlGSuin2edrle4fVhm00kOzOqVVUw+uvI1qcpzVkUMDIjHe29hPrcik1hpMRyInYuKdOfUM3vUu88rV6voPVGRLLbKYm6CwZV+4mCJdVLqSWlwqGgVMQO845Ow5rSsRy3ug01vx4klsu5vrnPQFNZi4bHEcyGqM7IGrigkLf6s7krw3PWq5DpRD9KinXlxbl/EY3JAwTYM50VHNooXiYmHUOSRLyw2tGwe/bWcJaVouonyfuf+vjDzIlpx2BNpSla//M398aq8wrCruyTQWSPiRp2oN+G/74kYBpZ7lSKjJNn4K2FFv60sDPnxyGFIN7QnsfZrooYdSgyKTeW5Wx7I2sxpeICNLnn0NKTHqFBUBBwV1udQS4Zvt+mKfzyByzGbiExmyjnqfXQhQFyNon9jXtyBXmzk2F0F5w56cM422kD8hHYIWwngin1j4VzvoXvqXe/qWnTMWgcqhIenVTiFe/Gnq5OR57C/myO/rs7BmTgKVanYcon45l+bnCREJnuNOPspislopXDaIPWTZFiC+ZPo8k8BpRB16j2tuYUnLD5posqzllWwdvc7nvX3ITc01bd657f5u+THdFPpx3uiw91qRywj0MPHtqBreiZfgmVriv7vveOSduziX4rNhHhtOH6UBg7/Ifn+NvBpoc0ZobiLQcPW7M2C6rMH3u6bFLJqsBHGvilOD5U5cnQMQTnlDVf3aprl2rm/xiWmUwg6PAqWFg1TbcDdqVD6KeON85EBbX2p6608e9mGEcN/AeK4byWyD05VZBLn5zt+apBIHfqVRq3tSyfsX86wX8P0oWSf78tN9pX+6eE4n/C1BLAwQUAAIACAAtb5NL1kUrKU0AAABrAAAAGwAAAHVuaXZlcnNhbC91bml2ZXJzYWwucG5nLnhtbLOxr8jNUShLLSrOzM+zVTLUM1Cyt+PlsikoSi3LTC1XqACKAQUhQEmh0lbJxAjBLc9MKckAqjAwNkMIZqRmpmeU2CqZm5vDBfWBZgIAUEsBAgAAFAACAAgANW+TSz08L9HBAAAA5QEAABoAAAAAAAAAAQAAAAAAAAAAAHVuaXZlcnNhbC9pMThuX3ByZXNldHMueG1sUEsBAgAAFAACAAgANW+TS/59L/dkAAAAZQAAABwAAAAAAAAAAQAAAAAA+QAAAHVuaXZlcnNhbC9sb2NhbF9zZXR0aW5ncy54bWxQSwECAAAUAAIACABElFdHI7RO+/sCAACwCAAAFAAAAAAAAAABAAAAAACXAQAAdW5pdmVyc2FsL3BsYXllci54bWxQSwECAAAUAAIACAA1b5NLt34rbWQBAADvAgAAKQAAAAAAAAABAAAAAADEBAAAdW5pdmVyc2FsL3NraW5fY3VzdG9taXphdGlvbl9zZXR0aW5ncy54bWxQSwECAAAUAAIACAAtb5NLUYU2pL49AABoowAAFwAAAAAAAAAAAAAAAABvBgAAdW5pdmVyc2FsL3VuaXZlcnNhbC5wbmdQSwECAAAUAAIACAAtb5NL1kUrKU0AAABrAAAAGwAAAAAAAAABAAAAAABiRAAAdW5pdmVyc2FsL3VuaXZlcnNhbC5wbmcueG1sUEsFBgAAAAAGAAYAuQEAAOhEAAAAAA=="/>
  <p:tag name="ISPRING_OUTPUT_FOLDER" val="E:\十二月\视频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www.99ppt.com"/>
</p:tagLst>
</file>

<file path=ppt/theme/theme1.xml><?xml version="1.0" encoding="utf-8"?>
<a:theme xmlns:a="http://schemas.openxmlformats.org/drawingml/2006/main" name="www.ppt.cn">
  <a:themeElements>
    <a:clrScheme name="自定义 22">
      <a:dk1>
        <a:srgbClr val="000000"/>
      </a:dk1>
      <a:lt1>
        <a:srgbClr val="FFFFFF"/>
      </a:lt1>
      <a:dk2>
        <a:srgbClr val="0084B4"/>
      </a:dk2>
      <a:lt2>
        <a:srgbClr val="0070C0"/>
      </a:lt2>
      <a:accent1>
        <a:srgbClr val="7030A0"/>
      </a:accent1>
      <a:accent2>
        <a:srgbClr val="0084B4"/>
      </a:accent2>
      <a:accent3>
        <a:srgbClr val="0070C0"/>
      </a:accent3>
      <a:accent4>
        <a:srgbClr val="7030A0"/>
      </a:accent4>
      <a:accent5>
        <a:srgbClr val="3477B2"/>
      </a:accent5>
      <a:accent6>
        <a:srgbClr val="1E5F9F"/>
      </a:accent6>
      <a:hlink>
        <a:srgbClr val="7030A0"/>
      </a:hlink>
      <a:folHlink>
        <a:srgbClr val="3EBBF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3266</Words>
  <Application>WPS 演示</Application>
  <PresentationFormat>宽屏</PresentationFormat>
  <Paragraphs>334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Aharoni</vt:lpstr>
      <vt:lpstr>微软雅黑</vt:lpstr>
      <vt:lpstr>Franklin Gothic Heavy</vt:lpstr>
      <vt:lpstr>Impact</vt:lpstr>
      <vt:lpstr>黑体</vt:lpstr>
      <vt:lpstr>Agency FB</vt:lpstr>
      <vt:lpstr>等线</vt:lpstr>
      <vt:lpstr>Arial Unicode MS</vt:lpstr>
      <vt:lpstr>等线 Light</vt:lpstr>
      <vt:lpstr>Viner Hand ITC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subject>chenying0907</dc:subject>
  <cp:lastModifiedBy>拉普耶鲁</cp:lastModifiedBy>
  <cp:revision>9</cp:revision>
  <dcterms:created xsi:type="dcterms:W3CDTF">2017-12-19T05:56:00Z</dcterms:created>
  <dcterms:modified xsi:type="dcterms:W3CDTF">2020-08-12T07:46:53Z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