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handoutMasterIdLst>
    <p:handoutMasterId r:id="rId43"/>
  </p:handoutMasterIdLst>
  <p:sldIdLst>
    <p:sldId id="416" r:id="rId2"/>
    <p:sldId id="333" r:id="rId3"/>
    <p:sldId id="334" r:id="rId4"/>
    <p:sldId id="379" r:id="rId5"/>
    <p:sldId id="417" r:id="rId6"/>
    <p:sldId id="418" r:id="rId7"/>
    <p:sldId id="419" r:id="rId8"/>
    <p:sldId id="420" r:id="rId9"/>
    <p:sldId id="421" r:id="rId10"/>
    <p:sldId id="422" r:id="rId11"/>
    <p:sldId id="423" r:id="rId12"/>
    <p:sldId id="424" r:id="rId13"/>
    <p:sldId id="425" r:id="rId14"/>
    <p:sldId id="426" r:id="rId15"/>
    <p:sldId id="427" r:id="rId16"/>
    <p:sldId id="428" r:id="rId17"/>
    <p:sldId id="429" r:id="rId18"/>
    <p:sldId id="430" r:id="rId19"/>
    <p:sldId id="431" r:id="rId20"/>
    <p:sldId id="432" r:id="rId21"/>
    <p:sldId id="433" r:id="rId22"/>
    <p:sldId id="434" r:id="rId23"/>
    <p:sldId id="435" r:id="rId24"/>
    <p:sldId id="436" r:id="rId25"/>
    <p:sldId id="437" r:id="rId26"/>
    <p:sldId id="438" r:id="rId27"/>
    <p:sldId id="439" r:id="rId28"/>
    <p:sldId id="440" r:id="rId29"/>
    <p:sldId id="441" r:id="rId30"/>
    <p:sldId id="442" r:id="rId31"/>
    <p:sldId id="443" r:id="rId32"/>
    <p:sldId id="444" r:id="rId33"/>
    <p:sldId id="445" r:id="rId34"/>
    <p:sldId id="446" r:id="rId35"/>
    <p:sldId id="447" r:id="rId36"/>
    <p:sldId id="448" r:id="rId37"/>
    <p:sldId id="449" r:id="rId38"/>
    <p:sldId id="450" r:id="rId39"/>
    <p:sldId id="451" r:id="rId40"/>
    <p:sldId id="456" r:id="rId41"/>
  </p:sldIdLst>
  <p:sldSz cx="9144000" cy="5145088"/>
  <p:notesSz cx="6858000" cy="9144000"/>
  <p:custDataLst>
    <p:tags r:id="rId44"/>
  </p:custDataLst>
  <p:defaultTextStyle>
    <a:defPPr>
      <a:defRPr lang="zh-CN"/>
    </a:defPPr>
    <a:lvl1pPr marL="0" algn="l" defTabSz="685165" rtl="0" eaLnBrk="1" latinLnBrk="0" hangingPunct="1">
      <a:defRPr sz="1350" kern="1200">
        <a:solidFill>
          <a:schemeClr val="tx1"/>
        </a:solidFill>
        <a:latin typeface="+mn-lt"/>
        <a:ea typeface="+mn-ea"/>
        <a:cs typeface="+mn-cs"/>
      </a:defRPr>
    </a:lvl1pPr>
    <a:lvl2pPr marL="342900" algn="l" defTabSz="685165" rtl="0" eaLnBrk="1" latinLnBrk="0" hangingPunct="1">
      <a:defRPr sz="1350" kern="1200">
        <a:solidFill>
          <a:schemeClr val="tx1"/>
        </a:solidFill>
        <a:latin typeface="+mn-lt"/>
        <a:ea typeface="+mn-ea"/>
        <a:cs typeface="+mn-cs"/>
      </a:defRPr>
    </a:lvl2pPr>
    <a:lvl3pPr marL="685800" algn="l" defTabSz="685165" rtl="0" eaLnBrk="1" latinLnBrk="0" hangingPunct="1">
      <a:defRPr sz="1350" kern="1200">
        <a:solidFill>
          <a:schemeClr val="tx1"/>
        </a:solidFill>
        <a:latin typeface="+mn-lt"/>
        <a:ea typeface="+mn-ea"/>
        <a:cs typeface="+mn-cs"/>
      </a:defRPr>
    </a:lvl3pPr>
    <a:lvl4pPr marL="1028700" algn="l" defTabSz="685165" rtl="0" eaLnBrk="1" latinLnBrk="0" hangingPunct="1">
      <a:defRPr sz="1350" kern="1200">
        <a:solidFill>
          <a:schemeClr val="tx1"/>
        </a:solidFill>
        <a:latin typeface="+mn-lt"/>
        <a:ea typeface="+mn-ea"/>
        <a:cs typeface="+mn-cs"/>
      </a:defRPr>
    </a:lvl4pPr>
    <a:lvl5pPr marL="1371600" algn="l" defTabSz="685165" rtl="0" eaLnBrk="1" latinLnBrk="0" hangingPunct="1">
      <a:defRPr sz="1350" kern="1200">
        <a:solidFill>
          <a:schemeClr val="tx1"/>
        </a:solidFill>
        <a:latin typeface="+mn-lt"/>
        <a:ea typeface="+mn-ea"/>
        <a:cs typeface="+mn-cs"/>
      </a:defRPr>
    </a:lvl5pPr>
    <a:lvl6pPr marL="1714500" algn="l" defTabSz="685165" rtl="0" eaLnBrk="1" latinLnBrk="0" hangingPunct="1">
      <a:defRPr sz="1350" kern="1200">
        <a:solidFill>
          <a:schemeClr val="tx1"/>
        </a:solidFill>
        <a:latin typeface="+mn-lt"/>
        <a:ea typeface="+mn-ea"/>
        <a:cs typeface="+mn-cs"/>
      </a:defRPr>
    </a:lvl6pPr>
    <a:lvl7pPr marL="2057400" algn="l" defTabSz="685165" rtl="0" eaLnBrk="1" latinLnBrk="0" hangingPunct="1">
      <a:defRPr sz="1350" kern="1200">
        <a:solidFill>
          <a:schemeClr val="tx1"/>
        </a:solidFill>
        <a:latin typeface="+mn-lt"/>
        <a:ea typeface="+mn-ea"/>
        <a:cs typeface="+mn-cs"/>
      </a:defRPr>
    </a:lvl7pPr>
    <a:lvl8pPr marL="2400300" algn="l" defTabSz="685165" rtl="0" eaLnBrk="1" latinLnBrk="0" hangingPunct="1">
      <a:defRPr sz="1350" kern="1200">
        <a:solidFill>
          <a:schemeClr val="tx1"/>
        </a:solidFill>
        <a:latin typeface="+mn-lt"/>
        <a:ea typeface="+mn-ea"/>
        <a:cs typeface="+mn-cs"/>
      </a:defRPr>
    </a:lvl8pPr>
    <a:lvl9pPr marL="2743200" algn="l" defTabSz="685165"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C3E3"/>
    <a:srgbClr val="E71F19"/>
    <a:srgbClr val="62AB71"/>
    <a:srgbClr val="81BC8B"/>
    <a:srgbClr val="EAD88A"/>
    <a:srgbClr val="C59E28"/>
    <a:srgbClr val="E9CC57"/>
    <a:srgbClr val="EA9CBF"/>
    <a:srgbClr val="E24172"/>
    <a:srgbClr val="117D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8" autoAdjust="0"/>
    <p:restoredTop sz="94660"/>
  </p:normalViewPr>
  <p:slideViewPr>
    <p:cSldViewPr snapToGrid="0">
      <p:cViewPr varScale="1">
        <p:scale>
          <a:sx n="150" d="100"/>
          <a:sy n="150" d="100"/>
        </p:scale>
        <p:origin x="390" y="132"/>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494641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DF4C1A-99EE-491F-A4EE-D78D4CA66620}" type="datetimeFigureOut">
              <a:rPr lang="zh-CN" altLang="en-US" smtClean="0"/>
              <a:t>2020/7/21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54530-C16A-4B22-8B39-4DA203C2713A}" type="slidenum">
              <a:rPr lang="zh-CN" altLang="en-US" smtClean="0"/>
              <a:t>‹#›</a:t>
            </a:fld>
            <a:endParaRPr lang="zh-CN" altLang="en-US"/>
          </a:p>
        </p:txBody>
      </p:sp>
    </p:spTree>
    <p:extLst>
      <p:ext uri="{BB962C8B-B14F-4D97-AF65-F5344CB8AC3E}">
        <p14:creationId xmlns:p14="http://schemas.microsoft.com/office/powerpoint/2010/main" val="421680432"/>
      </p:ext>
    </p:extLst>
  </p:cSld>
  <p:clrMap bg1="lt1" tx1="dk1" bg2="lt2" tx2="dk2" accent1="accent1" accent2="accent2" accent3="accent3" accent4="accent4" accent5="accent5" accent6="accent6" hlink="hlink" folHlink="folHlink"/>
  <p:notesStyle>
    <a:lvl1pPr marL="0" algn="l" defTabSz="685165" rtl="0" eaLnBrk="1" latinLnBrk="0" hangingPunct="1">
      <a:defRPr sz="900" kern="1200">
        <a:solidFill>
          <a:schemeClr val="tx1"/>
        </a:solidFill>
        <a:latin typeface="+mn-lt"/>
        <a:ea typeface="+mn-ea"/>
        <a:cs typeface="+mn-cs"/>
      </a:defRPr>
    </a:lvl1pPr>
    <a:lvl2pPr marL="342900" algn="l" defTabSz="685165" rtl="0" eaLnBrk="1" latinLnBrk="0" hangingPunct="1">
      <a:defRPr sz="900" kern="1200">
        <a:solidFill>
          <a:schemeClr val="tx1"/>
        </a:solidFill>
        <a:latin typeface="+mn-lt"/>
        <a:ea typeface="+mn-ea"/>
        <a:cs typeface="+mn-cs"/>
      </a:defRPr>
    </a:lvl2pPr>
    <a:lvl3pPr marL="685800" algn="l" defTabSz="685165" rtl="0" eaLnBrk="1" latinLnBrk="0" hangingPunct="1">
      <a:defRPr sz="900" kern="1200">
        <a:solidFill>
          <a:schemeClr val="tx1"/>
        </a:solidFill>
        <a:latin typeface="+mn-lt"/>
        <a:ea typeface="+mn-ea"/>
        <a:cs typeface="+mn-cs"/>
      </a:defRPr>
    </a:lvl3pPr>
    <a:lvl4pPr marL="1028700" algn="l" defTabSz="685165" rtl="0" eaLnBrk="1" latinLnBrk="0" hangingPunct="1">
      <a:defRPr sz="900" kern="1200">
        <a:solidFill>
          <a:schemeClr val="tx1"/>
        </a:solidFill>
        <a:latin typeface="+mn-lt"/>
        <a:ea typeface="+mn-ea"/>
        <a:cs typeface="+mn-cs"/>
      </a:defRPr>
    </a:lvl4pPr>
    <a:lvl5pPr marL="1371600" algn="l" defTabSz="685165" rtl="0" eaLnBrk="1" latinLnBrk="0" hangingPunct="1">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400300" algn="l" defTabSz="685165" rtl="0" eaLnBrk="1" latinLnBrk="0" hangingPunct="1">
      <a:defRPr sz="900" kern="1200">
        <a:solidFill>
          <a:schemeClr val="tx1"/>
        </a:solidFill>
        <a:latin typeface="+mn-lt"/>
        <a:ea typeface="+mn-ea"/>
        <a:cs typeface="+mn-cs"/>
      </a:defRPr>
    </a:lvl8pPr>
    <a:lvl9pPr marL="274320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29252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a:t>
            </a:fld>
            <a:endParaRPr lang="zh-CN" altLang="en-US"/>
          </a:p>
        </p:txBody>
      </p:sp>
    </p:spTree>
    <p:extLst>
      <p:ext uri="{BB962C8B-B14F-4D97-AF65-F5344CB8AC3E}">
        <p14:creationId xmlns:p14="http://schemas.microsoft.com/office/powerpoint/2010/main" val="3182666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a:t>
            </a:fld>
            <a:endParaRPr lang="zh-CN" altLang="en-US"/>
          </a:p>
        </p:txBody>
      </p:sp>
    </p:spTree>
    <p:extLst>
      <p:ext uri="{BB962C8B-B14F-4D97-AF65-F5344CB8AC3E}">
        <p14:creationId xmlns:p14="http://schemas.microsoft.com/office/powerpoint/2010/main" val="3627243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4</a:t>
            </a:fld>
            <a:endParaRPr lang="zh-CN" altLang="en-US"/>
          </a:p>
        </p:txBody>
      </p:sp>
    </p:spTree>
    <p:extLst>
      <p:ext uri="{BB962C8B-B14F-4D97-AF65-F5344CB8AC3E}">
        <p14:creationId xmlns:p14="http://schemas.microsoft.com/office/powerpoint/2010/main" val="3839188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5</a:t>
            </a:fld>
            <a:endParaRPr lang="zh-CN" altLang="en-US"/>
          </a:p>
        </p:txBody>
      </p:sp>
    </p:spTree>
    <p:extLst>
      <p:ext uri="{BB962C8B-B14F-4D97-AF65-F5344CB8AC3E}">
        <p14:creationId xmlns:p14="http://schemas.microsoft.com/office/powerpoint/2010/main" val="282244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6</a:t>
            </a:fld>
            <a:endParaRPr lang="zh-CN" altLang="en-US"/>
          </a:p>
        </p:txBody>
      </p:sp>
    </p:spTree>
    <p:extLst>
      <p:ext uri="{BB962C8B-B14F-4D97-AF65-F5344CB8AC3E}">
        <p14:creationId xmlns:p14="http://schemas.microsoft.com/office/powerpoint/2010/main" val="2514236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7</a:t>
            </a:fld>
            <a:endParaRPr lang="zh-CN" altLang="en-US"/>
          </a:p>
        </p:txBody>
      </p:sp>
    </p:spTree>
    <p:extLst>
      <p:ext uri="{BB962C8B-B14F-4D97-AF65-F5344CB8AC3E}">
        <p14:creationId xmlns:p14="http://schemas.microsoft.com/office/powerpoint/2010/main" val="1736188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8</a:t>
            </a:fld>
            <a:endParaRPr lang="zh-CN" altLang="en-US"/>
          </a:p>
        </p:txBody>
      </p:sp>
    </p:spTree>
    <p:extLst>
      <p:ext uri="{BB962C8B-B14F-4D97-AF65-F5344CB8AC3E}">
        <p14:creationId xmlns:p14="http://schemas.microsoft.com/office/powerpoint/2010/main" val="1537025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9</a:t>
            </a:fld>
            <a:endParaRPr lang="zh-CN" altLang="en-US"/>
          </a:p>
        </p:txBody>
      </p:sp>
    </p:spTree>
    <p:extLst>
      <p:ext uri="{BB962C8B-B14F-4D97-AF65-F5344CB8AC3E}">
        <p14:creationId xmlns:p14="http://schemas.microsoft.com/office/powerpoint/2010/main" val="2005905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10</a:t>
            </a:fld>
            <a:endParaRPr lang="zh-CN" altLang="en-US"/>
          </a:p>
        </p:txBody>
      </p:sp>
    </p:spTree>
    <p:extLst>
      <p:ext uri="{BB962C8B-B14F-4D97-AF65-F5344CB8AC3E}">
        <p14:creationId xmlns:p14="http://schemas.microsoft.com/office/powerpoint/2010/main" val="1240456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11</a:t>
            </a:fld>
            <a:endParaRPr lang="zh-CN" altLang="en-US"/>
          </a:p>
        </p:txBody>
      </p:sp>
    </p:spTree>
    <p:extLst>
      <p:ext uri="{BB962C8B-B14F-4D97-AF65-F5344CB8AC3E}">
        <p14:creationId xmlns:p14="http://schemas.microsoft.com/office/powerpoint/2010/main" val="1522607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12</a:t>
            </a:fld>
            <a:endParaRPr lang="zh-CN" altLang="en-US"/>
          </a:p>
        </p:txBody>
      </p:sp>
    </p:spTree>
    <p:extLst>
      <p:ext uri="{BB962C8B-B14F-4D97-AF65-F5344CB8AC3E}">
        <p14:creationId xmlns:p14="http://schemas.microsoft.com/office/powerpoint/2010/main" val="464630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13</a:t>
            </a:fld>
            <a:endParaRPr lang="zh-CN" altLang="en-US"/>
          </a:p>
        </p:txBody>
      </p:sp>
    </p:spTree>
    <p:extLst>
      <p:ext uri="{BB962C8B-B14F-4D97-AF65-F5344CB8AC3E}">
        <p14:creationId xmlns:p14="http://schemas.microsoft.com/office/powerpoint/2010/main" val="1009643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14</a:t>
            </a:fld>
            <a:endParaRPr lang="zh-CN" altLang="en-US"/>
          </a:p>
        </p:txBody>
      </p:sp>
    </p:spTree>
    <p:extLst>
      <p:ext uri="{BB962C8B-B14F-4D97-AF65-F5344CB8AC3E}">
        <p14:creationId xmlns:p14="http://schemas.microsoft.com/office/powerpoint/2010/main" val="2046361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15</a:t>
            </a:fld>
            <a:endParaRPr lang="zh-CN" altLang="en-US"/>
          </a:p>
        </p:txBody>
      </p:sp>
    </p:spTree>
    <p:extLst>
      <p:ext uri="{BB962C8B-B14F-4D97-AF65-F5344CB8AC3E}">
        <p14:creationId xmlns:p14="http://schemas.microsoft.com/office/powerpoint/2010/main" val="3294990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16</a:t>
            </a:fld>
            <a:endParaRPr lang="zh-CN" altLang="en-US"/>
          </a:p>
        </p:txBody>
      </p:sp>
    </p:spTree>
    <p:extLst>
      <p:ext uri="{BB962C8B-B14F-4D97-AF65-F5344CB8AC3E}">
        <p14:creationId xmlns:p14="http://schemas.microsoft.com/office/powerpoint/2010/main" val="1826913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17</a:t>
            </a:fld>
            <a:endParaRPr lang="zh-CN" altLang="en-US"/>
          </a:p>
        </p:txBody>
      </p:sp>
    </p:spTree>
    <p:extLst>
      <p:ext uri="{BB962C8B-B14F-4D97-AF65-F5344CB8AC3E}">
        <p14:creationId xmlns:p14="http://schemas.microsoft.com/office/powerpoint/2010/main" val="4227227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18</a:t>
            </a:fld>
            <a:endParaRPr lang="zh-CN" altLang="en-US"/>
          </a:p>
        </p:txBody>
      </p:sp>
    </p:spTree>
    <p:extLst>
      <p:ext uri="{BB962C8B-B14F-4D97-AF65-F5344CB8AC3E}">
        <p14:creationId xmlns:p14="http://schemas.microsoft.com/office/powerpoint/2010/main" val="27375346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19</a:t>
            </a:fld>
            <a:endParaRPr lang="zh-CN" altLang="en-US"/>
          </a:p>
        </p:txBody>
      </p:sp>
    </p:spTree>
    <p:extLst>
      <p:ext uri="{BB962C8B-B14F-4D97-AF65-F5344CB8AC3E}">
        <p14:creationId xmlns:p14="http://schemas.microsoft.com/office/powerpoint/2010/main" val="1372312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20</a:t>
            </a:fld>
            <a:endParaRPr lang="zh-CN" altLang="en-US"/>
          </a:p>
        </p:txBody>
      </p:sp>
    </p:spTree>
    <p:extLst>
      <p:ext uri="{BB962C8B-B14F-4D97-AF65-F5344CB8AC3E}">
        <p14:creationId xmlns:p14="http://schemas.microsoft.com/office/powerpoint/2010/main" val="2718352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21</a:t>
            </a:fld>
            <a:endParaRPr lang="zh-CN" altLang="en-US"/>
          </a:p>
        </p:txBody>
      </p:sp>
    </p:spTree>
    <p:extLst>
      <p:ext uri="{BB962C8B-B14F-4D97-AF65-F5344CB8AC3E}">
        <p14:creationId xmlns:p14="http://schemas.microsoft.com/office/powerpoint/2010/main" val="31600561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22</a:t>
            </a:fld>
            <a:endParaRPr lang="zh-CN" altLang="en-US"/>
          </a:p>
        </p:txBody>
      </p:sp>
    </p:spTree>
    <p:extLst>
      <p:ext uri="{BB962C8B-B14F-4D97-AF65-F5344CB8AC3E}">
        <p14:creationId xmlns:p14="http://schemas.microsoft.com/office/powerpoint/2010/main" val="2702718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23</a:t>
            </a:fld>
            <a:endParaRPr lang="zh-CN" altLang="en-US"/>
          </a:p>
        </p:txBody>
      </p:sp>
    </p:spTree>
    <p:extLst>
      <p:ext uri="{BB962C8B-B14F-4D97-AF65-F5344CB8AC3E}">
        <p14:creationId xmlns:p14="http://schemas.microsoft.com/office/powerpoint/2010/main" val="22465422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24</a:t>
            </a:fld>
            <a:endParaRPr lang="zh-CN" altLang="en-US"/>
          </a:p>
        </p:txBody>
      </p:sp>
    </p:spTree>
    <p:extLst>
      <p:ext uri="{BB962C8B-B14F-4D97-AF65-F5344CB8AC3E}">
        <p14:creationId xmlns:p14="http://schemas.microsoft.com/office/powerpoint/2010/main" val="36031665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25</a:t>
            </a:fld>
            <a:endParaRPr lang="zh-CN" altLang="en-US"/>
          </a:p>
        </p:txBody>
      </p:sp>
    </p:spTree>
    <p:extLst>
      <p:ext uri="{BB962C8B-B14F-4D97-AF65-F5344CB8AC3E}">
        <p14:creationId xmlns:p14="http://schemas.microsoft.com/office/powerpoint/2010/main" val="1874665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26</a:t>
            </a:fld>
            <a:endParaRPr lang="zh-CN" altLang="en-US"/>
          </a:p>
        </p:txBody>
      </p:sp>
    </p:spTree>
    <p:extLst>
      <p:ext uri="{BB962C8B-B14F-4D97-AF65-F5344CB8AC3E}">
        <p14:creationId xmlns:p14="http://schemas.microsoft.com/office/powerpoint/2010/main" val="42608777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27</a:t>
            </a:fld>
            <a:endParaRPr lang="zh-CN" altLang="en-US"/>
          </a:p>
        </p:txBody>
      </p:sp>
    </p:spTree>
    <p:extLst>
      <p:ext uri="{BB962C8B-B14F-4D97-AF65-F5344CB8AC3E}">
        <p14:creationId xmlns:p14="http://schemas.microsoft.com/office/powerpoint/2010/main" val="28520038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28</a:t>
            </a:fld>
            <a:endParaRPr lang="zh-CN" altLang="en-US"/>
          </a:p>
        </p:txBody>
      </p:sp>
    </p:spTree>
    <p:extLst>
      <p:ext uri="{BB962C8B-B14F-4D97-AF65-F5344CB8AC3E}">
        <p14:creationId xmlns:p14="http://schemas.microsoft.com/office/powerpoint/2010/main" val="3588743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29</a:t>
            </a:fld>
            <a:endParaRPr lang="zh-CN" altLang="en-US"/>
          </a:p>
        </p:txBody>
      </p:sp>
    </p:spTree>
    <p:extLst>
      <p:ext uri="{BB962C8B-B14F-4D97-AF65-F5344CB8AC3E}">
        <p14:creationId xmlns:p14="http://schemas.microsoft.com/office/powerpoint/2010/main" val="356889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30</a:t>
            </a:fld>
            <a:endParaRPr lang="zh-CN" altLang="en-US"/>
          </a:p>
        </p:txBody>
      </p:sp>
    </p:spTree>
    <p:extLst>
      <p:ext uri="{BB962C8B-B14F-4D97-AF65-F5344CB8AC3E}">
        <p14:creationId xmlns:p14="http://schemas.microsoft.com/office/powerpoint/2010/main" val="27680074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31</a:t>
            </a:fld>
            <a:endParaRPr lang="zh-CN" altLang="en-US"/>
          </a:p>
        </p:txBody>
      </p:sp>
    </p:spTree>
    <p:extLst>
      <p:ext uri="{BB962C8B-B14F-4D97-AF65-F5344CB8AC3E}">
        <p14:creationId xmlns:p14="http://schemas.microsoft.com/office/powerpoint/2010/main" val="11306270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32</a:t>
            </a:fld>
            <a:endParaRPr lang="zh-CN" altLang="en-US"/>
          </a:p>
        </p:txBody>
      </p:sp>
    </p:spTree>
    <p:extLst>
      <p:ext uri="{BB962C8B-B14F-4D97-AF65-F5344CB8AC3E}">
        <p14:creationId xmlns:p14="http://schemas.microsoft.com/office/powerpoint/2010/main" val="16636096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33</a:t>
            </a:fld>
            <a:endParaRPr lang="zh-CN" altLang="en-US"/>
          </a:p>
        </p:txBody>
      </p:sp>
    </p:spTree>
    <p:extLst>
      <p:ext uri="{BB962C8B-B14F-4D97-AF65-F5344CB8AC3E}">
        <p14:creationId xmlns:p14="http://schemas.microsoft.com/office/powerpoint/2010/main" val="343580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34</a:t>
            </a:fld>
            <a:endParaRPr lang="zh-CN" altLang="en-US"/>
          </a:p>
        </p:txBody>
      </p:sp>
    </p:spTree>
    <p:extLst>
      <p:ext uri="{BB962C8B-B14F-4D97-AF65-F5344CB8AC3E}">
        <p14:creationId xmlns:p14="http://schemas.microsoft.com/office/powerpoint/2010/main" val="38446741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35</a:t>
            </a:fld>
            <a:endParaRPr lang="zh-CN" altLang="en-US"/>
          </a:p>
        </p:txBody>
      </p:sp>
    </p:spTree>
    <p:extLst>
      <p:ext uri="{BB962C8B-B14F-4D97-AF65-F5344CB8AC3E}">
        <p14:creationId xmlns:p14="http://schemas.microsoft.com/office/powerpoint/2010/main" val="17573418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36</a:t>
            </a:fld>
            <a:endParaRPr lang="zh-CN" altLang="en-US"/>
          </a:p>
        </p:txBody>
      </p:sp>
    </p:spTree>
    <p:extLst>
      <p:ext uri="{BB962C8B-B14F-4D97-AF65-F5344CB8AC3E}">
        <p14:creationId xmlns:p14="http://schemas.microsoft.com/office/powerpoint/2010/main" val="318772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37</a:t>
            </a:fld>
            <a:endParaRPr lang="zh-CN" altLang="en-US"/>
          </a:p>
        </p:txBody>
      </p:sp>
    </p:spTree>
    <p:extLst>
      <p:ext uri="{BB962C8B-B14F-4D97-AF65-F5344CB8AC3E}">
        <p14:creationId xmlns:p14="http://schemas.microsoft.com/office/powerpoint/2010/main" val="16913514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38</a:t>
            </a:fld>
            <a:endParaRPr lang="zh-CN" altLang="en-US"/>
          </a:p>
        </p:txBody>
      </p:sp>
    </p:spTree>
    <p:extLst>
      <p:ext uri="{BB962C8B-B14F-4D97-AF65-F5344CB8AC3E}">
        <p14:creationId xmlns:p14="http://schemas.microsoft.com/office/powerpoint/2010/main" val="22452887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354530-C16A-4B22-8B39-4DA203C2713A}" type="slidenum">
              <a:rPr lang="zh-CN" altLang="en-US" smtClean="0"/>
              <a:t>39</a:t>
            </a:fld>
            <a:endParaRPr lang="zh-CN" altLang="en-US"/>
          </a:p>
        </p:txBody>
      </p:sp>
    </p:spTree>
    <p:extLst>
      <p:ext uri="{BB962C8B-B14F-4D97-AF65-F5344CB8AC3E}">
        <p14:creationId xmlns:p14="http://schemas.microsoft.com/office/powerpoint/2010/main" val="11387483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1358030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2363"/>
            <a:ext cx="6858000" cy="1242205"/>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642"/>
            <a:ext cx="7886700" cy="326451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3160"/>
            <a:ext cx="7886700" cy="1125488"/>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642"/>
            <a:ext cx="3886200" cy="326451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642"/>
            <a:ext cx="3886200" cy="326451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1261"/>
            <a:ext cx="3868340"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9386"/>
            <a:ext cx="3868340" cy="276429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1261"/>
            <a:ext cx="3887391" cy="61812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9386"/>
            <a:ext cx="3887391" cy="276429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8" name="Footer Placeholder 7"/>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4" name="Footer Placeholder 3"/>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3" name="Footer Placeholder 2"/>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798"/>
            <a:ext cx="4629150" cy="3656347"/>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526"/>
            <a:ext cx="2949178" cy="2859574"/>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6" name="Footer Placeholder 5"/>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929"/>
            <a:ext cx="7886700" cy="994479"/>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642"/>
            <a:ext cx="7886700" cy="326451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8735"/>
            <a:ext cx="2057400" cy="273928"/>
          </a:xfrm>
          <a:prstGeom prst="rect">
            <a:avLst/>
          </a:prstGeom>
        </p:spPr>
        <p:txBody>
          <a:bodyPr/>
          <a:lstStyle/>
          <a:p>
            <a:fld id="{F7D9ED4D-CFC4-4836-93DE-5A3E0C021F68}" type="datetimeFigureOut">
              <a:rPr lang="zh-CN" altLang="en-US" smtClean="0"/>
              <a:t>2020/7/21</a:t>
            </a:fld>
            <a:endParaRPr lang="zh-CN" altLang="en-US"/>
          </a:p>
        </p:txBody>
      </p:sp>
      <p:sp>
        <p:nvSpPr>
          <p:cNvPr id="5" name="Footer Placeholder 4"/>
          <p:cNvSpPr>
            <a:spLocks noGrp="1"/>
          </p:cNvSpPr>
          <p:nvPr>
            <p:ph type="ftr" sz="quarter" idx="11"/>
          </p:nvPr>
        </p:nvSpPr>
        <p:spPr>
          <a:xfrm>
            <a:off x="3028950" y="4768735"/>
            <a:ext cx="3086100" cy="273928"/>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8735"/>
            <a:ext cx="2057400" cy="273928"/>
          </a:xfrm>
          <a:prstGeom prst="rect">
            <a:avLst/>
          </a:prstGeom>
        </p:spPr>
        <p:txBody>
          <a:bodyPr/>
          <a:lstStyle/>
          <a:p>
            <a:fld id="{3C68EB9A-3794-40D5-BD96-AB4AD446DDC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矩形 10"/>
          <p:cNvSpPr/>
          <p:nvPr userDrawn="1"/>
        </p:nvSpPr>
        <p:spPr>
          <a:xfrm>
            <a:off x="-9525" y="0"/>
            <a:ext cx="9153525" cy="5143501"/>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userDrawn="1"/>
        </p:nvPicPr>
        <p:blipFill rotWithShape="1">
          <a:blip r:embed="rId14" cstate="email">
            <a:extLst>
              <a:ext uri="{28A0092B-C50C-407E-A947-70E740481C1C}">
                <a14:useLocalDpi xmlns:a14="http://schemas.microsoft.com/office/drawing/2010/main"/>
              </a:ext>
            </a:extLst>
          </a:blip>
          <a:srcRect/>
          <a:stretch>
            <a:fillRect/>
          </a:stretch>
        </p:blipFill>
        <p:spPr>
          <a:xfrm>
            <a:off x="-9525" y="1029089"/>
            <a:ext cx="6085341" cy="4114412"/>
          </a:xfrm>
          <a:prstGeom prst="rect">
            <a:avLst/>
          </a:prstGeom>
        </p:spPr>
      </p:pic>
      <p:pic>
        <p:nvPicPr>
          <p:cNvPr id="9" name="图片 8"/>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4527098" y="4219575"/>
            <a:ext cx="4616902" cy="106095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notesSlide" Target="../notesSlides/notesSlide1.xml"/><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emf"/></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5.emf"/></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5.emf"/></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15.emf"/></Relationships>
</file>

<file path=ppt/slides/_rels/slide2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2.xml"/><Relationship Id="rId18" Type="http://schemas.openxmlformats.org/officeDocument/2006/relationships/image" Target="../media/image27.jpe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26.jpeg"/><Relationship Id="rId2" Type="http://schemas.openxmlformats.org/officeDocument/2006/relationships/tags" Target="../tags/tag3.xml"/><Relationship Id="rId16" Type="http://schemas.openxmlformats.org/officeDocument/2006/relationships/image" Target="../media/image15.emf"/><Relationship Id="rId20" Type="http://schemas.openxmlformats.org/officeDocument/2006/relationships/image" Target="../media/image29.jpe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14.png"/><Relationship Id="rId10" Type="http://schemas.openxmlformats.org/officeDocument/2006/relationships/tags" Target="../tags/tag11.xml"/><Relationship Id="rId19" Type="http://schemas.openxmlformats.org/officeDocument/2006/relationships/image" Target="../media/image28.jpe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4.png"/><Relationship Id="rId7"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15.emf"/></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15.emf"/></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5.wmf"/><Relationship Id="rId4" Type="http://schemas.openxmlformats.org/officeDocument/2006/relationships/image" Target="../media/image15.emf"/></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15.emf"/></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15.emf"/></Relationships>
</file>

<file path=ppt/slides/_rels/slide3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4.png"/><Relationship Id="rId7"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15.emf"/><Relationship Id="rId9"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hyperlink" Target="http://www.shangwuppt.com/" TargetMode="External"/><Relationship Id="rId4" Type="http://schemas.openxmlformats.org/officeDocument/2006/relationships/image" Target="../media/image15.emf"/></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15.emf"/></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15.emf"/></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4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notesSlide" Target="../notesSlides/notesSlide40.xm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6540" cy="5145405"/>
          </a:xfrm>
          <a:prstGeom prst="rect">
            <a:avLst/>
          </a:prstGeom>
        </p:spPr>
      </p:pic>
      <p:sp>
        <p:nvSpPr>
          <p:cNvPr id="6" name="矩形 5"/>
          <p:cNvSpPr/>
          <p:nvPr/>
        </p:nvSpPr>
        <p:spPr>
          <a:xfrm>
            <a:off x="1992520" y="1692795"/>
            <a:ext cx="5949586" cy="829945"/>
          </a:xfrm>
          <a:prstGeom prst="rect">
            <a:avLst/>
          </a:prstGeom>
        </p:spPr>
        <p:txBody>
          <a:bodyPr wrap="square">
            <a:spAutoFit/>
          </a:bodyPr>
          <a:lstStyle/>
          <a:p>
            <a:r>
              <a:rPr lang="zh-CN" altLang="en-US" sz="4800" dirty="0" smtClean="0">
                <a:solidFill>
                  <a:schemeClr val="tx1">
                    <a:lumMod val="75000"/>
                    <a:lumOff val="25000"/>
                  </a:schemeClr>
                </a:solidFill>
                <a:latin typeface="微软雅黑" panose="020B0503020204020204" pitchFamily="34" charset="-122"/>
                <a:ea typeface="微软雅黑" panose="020B0503020204020204" pitchFamily="34" charset="-122"/>
              </a:rPr>
              <a:t>老师通用说课模板</a:t>
            </a:r>
          </a:p>
        </p:txBody>
      </p:sp>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16801" y="0"/>
            <a:ext cx="1803374" cy="1921452"/>
          </a:xfrm>
          <a:prstGeom prst="rect">
            <a:avLst/>
          </a:prstGeom>
        </p:spPr>
      </p:pic>
      <p:pic>
        <p:nvPicPr>
          <p:cNvPr id="9" name="图片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2244" y="902869"/>
            <a:ext cx="1447993" cy="1542802"/>
          </a:xfrm>
          <a:prstGeom prst="rect">
            <a:avLst/>
          </a:prstGeom>
        </p:spPr>
      </p:pic>
      <p:grpSp>
        <p:nvGrpSpPr>
          <p:cNvPr id="10" name="组合 9"/>
          <p:cNvGrpSpPr/>
          <p:nvPr/>
        </p:nvGrpSpPr>
        <p:grpSpPr>
          <a:xfrm>
            <a:off x="2785815" y="2837349"/>
            <a:ext cx="4231305" cy="307777"/>
            <a:chOff x="1060648" y="3700068"/>
            <a:chExt cx="5642475" cy="410423"/>
          </a:xfrm>
        </p:grpSpPr>
        <p:sp>
          <p:nvSpPr>
            <p:cNvPr id="11" name="圆角矩形 10"/>
            <p:cNvSpPr/>
            <p:nvPr/>
          </p:nvSpPr>
          <p:spPr>
            <a:xfrm>
              <a:off x="1060648" y="3723994"/>
              <a:ext cx="5597014" cy="386497"/>
            </a:xfrm>
            <a:prstGeom prst="roundRect">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117D5C"/>
                </a:solidFill>
              </a:endParaRPr>
            </a:p>
          </p:txBody>
        </p:sp>
        <p:sp>
          <p:nvSpPr>
            <p:cNvPr id="12" name="文本框 11"/>
            <p:cNvSpPr txBox="1"/>
            <p:nvPr/>
          </p:nvSpPr>
          <p:spPr>
            <a:xfrm>
              <a:off x="1235971" y="3700068"/>
              <a:ext cx="5467152" cy="410423"/>
            </a:xfrm>
            <a:prstGeom prst="rect">
              <a:avLst/>
            </a:prstGeom>
            <a:noFill/>
          </p:spPr>
          <p:txBody>
            <a:bodyPr wrap="square" rtlCol="0">
              <a:spAutoFit/>
            </a:bodyPr>
            <a:lstStyle/>
            <a:p>
              <a:r>
                <a:rPr lang="zh-CN" altLang="en-US" sz="1400">
                  <a:solidFill>
                    <a:schemeClr val="bg1"/>
                  </a:solidFill>
                  <a:latin typeface="微软雅黑" panose="020B0503020204020204" pitchFamily="34" charset="-122"/>
                  <a:ea typeface="微软雅黑" panose="020B0503020204020204" pitchFamily="34" charset="-122"/>
                </a:rPr>
                <a:t>适用教学课件</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儿童教育</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老师说课</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说课大赛</a:t>
              </a:r>
              <a:r>
                <a:rPr lang="en-US" altLang="zh-CN" sz="1400">
                  <a:solidFill>
                    <a:schemeClr val="bg1"/>
                  </a:solidFill>
                  <a:latin typeface="微软雅黑" panose="020B0503020204020204" pitchFamily="34" charset="-122"/>
                  <a:ea typeface="微软雅黑" panose="020B0503020204020204" pitchFamily="34" charset="-122"/>
                </a:rPr>
                <a:t>PPT</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pic>
        <p:nvPicPr>
          <p:cNvPr id="13"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98858" y="-227806"/>
            <a:ext cx="457200" cy="457200"/>
          </a:xfrm>
          <a:prstGeom prst="rect">
            <a:avLst/>
          </a:prstGeom>
        </p:spPr>
      </p:pic>
      <p:grpSp>
        <p:nvGrpSpPr>
          <p:cNvPr id="17" name="组合 16"/>
          <p:cNvGrpSpPr/>
          <p:nvPr/>
        </p:nvGrpSpPr>
        <p:grpSpPr>
          <a:xfrm>
            <a:off x="7216886" y="2637125"/>
            <a:ext cx="1666280" cy="1501169"/>
            <a:chOff x="4836271" y="2859375"/>
            <a:chExt cx="1666280" cy="1501169"/>
          </a:xfrm>
        </p:grpSpPr>
        <p:pic>
          <p:nvPicPr>
            <p:cNvPr id="15" name="图片 1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836271" y="2859375"/>
              <a:ext cx="1666280" cy="1501169"/>
            </a:xfrm>
            <a:prstGeom prst="rect">
              <a:avLst/>
            </a:prstGeom>
          </p:spPr>
        </p:pic>
        <p:sp>
          <p:nvSpPr>
            <p:cNvPr id="16" name="文本框 15"/>
            <p:cNvSpPr txBox="1"/>
            <p:nvPr/>
          </p:nvSpPr>
          <p:spPr>
            <a:xfrm rot="918722">
              <a:off x="5356375" y="3483854"/>
              <a:ext cx="944880" cy="469900"/>
            </a:xfrm>
            <a:prstGeom prst="rect">
              <a:avLst/>
            </a:prstGeom>
            <a:noFill/>
          </p:spPr>
          <p:txBody>
            <a:bodyPr wrap="none" rtlCol="0">
              <a:spAutoFit/>
            </a:bodyPr>
            <a:lstStyle/>
            <a:p>
              <a:pPr algn="ctr"/>
              <a:r>
                <a:rPr lang="zh-CN" altLang="en-US" sz="1200" b="1" dirty="0">
                  <a:solidFill>
                    <a:srgbClr val="71C3E3"/>
                  </a:solidFill>
                  <a:latin typeface="微软雅黑" panose="020B0503020204020204" pitchFamily="34" charset="-122"/>
                  <a:ea typeface="微软雅黑" panose="020B0503020204020204" pitchFamily="34" charset="-122"/>
                </a:rPr>
                <a:t>三年级语文</a:t>
              </a:r>
              <a:endParaRPr lang="en-US" altLang="zh-CN" sz="1200" b="1" dirty="0">
                <a:solidFill>
                  <a:srgbClr val="71C3E3"/>
                </a:solidFill>
                <a:latin typeface="微软雅黑" panose="020B0503020204020204" pitchFamily="34" charset="-122"/>
                <a:ea typeface="微软雅黑" panose="020B0503020204020204" pitchFamily="34" charset="-122"/>
              </a:endParaRPr>
            </a:p>
            <a:p>
              <a:pPr algn="ctr"/>
              <a:r>
                <a:rPr lang="zh-CN" altLang="en-US" sz="1200" b="1" smtClean="0">
                  <a:solidFill>
                    <a:srgbClr val="71C3E3"/>
                  </a:solidFill>
                  <a:latin typeface="微软雅黑" panose="020B0503020204020204" pitchFamily="34" charset="-122"/>
                  <a:ea typeface="微软雅黑" panose="020B0503020204020204" pitchFamily="34" charset="-122"/>
                </a:rPr>
                <a:t>罗老师</a:t>
              </a:r>
              <a:endParaRPr lang="zh-CN" altLang="en-US" sz="1200" b="1" dirty="0">
                <a:solidFill>
                  <a:srgbClr val="71C3E3"/>
                </a:solidFill>
                <a:latin typeface="微软雅黑" panose="020B0503020204020204" pitchFamily="34" charset="-122"/>
                <a:ea typeface="微软雅黑" panose="020B0503020204020204" pitchFamily="34" charset="-122"/>
              </a:endParaRPr>
            </a:p>
          </p:txBody>
        </p:sp>
      </p:grpSp>
      <p:pic>
        <p:nvPicPr>
          <p:cNvPr id="3" name="图片 2"/>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269875" y="3044825"/>
            <a:ext cx="4443095" cy="2080895"/>
          </a:xfrm>
          <a:prstGeom prst="rect">
            <a:avLst/>
          </a:prstGeom>
        </p:spPr>
      </p:pic>
      <p:pic>
        <p:nvPicPr>
          <p:cNvPr id="7" name="图片 6"/>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3037840" y="3044825"/>
            <a:ext cx="4443095" cy="2080895"/>
          </a:xfrm>
          <a:prstGeom prst="rect">
            <a:avLst/>
          </a:prstGeom>
        </p:spPr>
      </p:pic>
      <p:pic>
        <p:nvPicPr>
          <p:cNvPr id="18" name="图片 17"/>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flipH="1">
            <a:off x="5908040" y="3428365"/>
            <a:ext cx="3620135" cy="16916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17" presetClass="entr" presetSubtype="1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ppt_w</p:attrName>
                                        </p:attrNameLst>
                                      </p:cBhvr>
                                      <p:tavLst>
                                        <p:tav tm="0">
                                          <p:val>
                                            <p:fltVal val="0"/>
                                          </p:val>
                                        </p:tav>
                                        <p:tav tm="100000">
                                          <p:val>
                                            <p:strVal val="#ppt_w"/>
                                          </p:val>
                                        </p:tav>
                                      </p:tavLst>
                                    </p:anim>
                                    <p:anim calcmode="lin" valueType="num">
                                      <p:cBhvr>
                                        <p:cTn id="11" dur="1000" fill="hold"/>
                                        <p:tgtEl>
                                          <p:spTgt spid="6"/>
                                        </p:tgtEl>
                                        <p:attrNameLst>
                                          <p:attrName>ppt_h</p:attrName>
                                        </p:attrNameLst>
                                      </p:cBhvr>
                                      <p:tavLst>
                                        <p:tav tm="0">
                                          <p:val>
                                            <p:strVal val="#ppt_h"/>
                                          </p:val>
                                        </p:tav>
                                        <p:tav tm="100000">
                                          <p:val>
                                            <p:strVal val="#ppt_h"/>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 presetClass="entr" presetSubtype="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2250" fill="hold"/>
                                        <p:tgtEl>
                                          <p:spTgt spid="9"/>
                                        </p:tgtEl>
                                        <p:attrNameLst>
                                          <p:attrName>ppt_x</p:attrName>
                                        </p:attrNameLst>
                                      </p:cBhvr>
                                      <p:tavLst>
                                        <p:tav tm="0">
                                          <p:val>
                                            <p:strVal val="1+#ppt_w/2"/>
                                          </p:val>
                                        </p:tav>
                                        <p:tav tm="100000">
                                          <p:val>
                                            <p:strVal val="#ppt_x"/>
                                          </p:val>
                                        </p:tav>
                                      </p:tavLst>
                                    </p:anim>
                                    <p:anim calcmode="lin" valueType="num">
                                      <p:cBhvr additive="base">
                                        <p:cTn id="26" dur="225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2" fill="hold" nodeType="withEffect">
                                  <p:stCondLst>
                                    <p:cond delay="25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750" fill="hold"/>
                                        <p:tgtEl>
                                          <p:spTgt spid="8"/>
                                        </p:tgtEl>
                                        <p:attrNameLst>
                                          <p:attrName>ppt_x</p:attrName>
                                        </p:attrNameLst>
                                      </p:cBhvr>
                                      <p:tavLst>
                                        <p:tav tm="0">
                                          <p:val>
                                            <p:strVal val="1+#ppt_w/2"/>
                                          </p:val>
                                        </p:tav>
                                        <p:tav tm="100000">
                                          <p:val>
                                            <p:strVal val="#ppt_x"/>
                                          </p:val>
                                        </p:tav>
                                      </p:tavLst>
                                    </p:anim>
                                    <p:anim calcmode="lin" valueType="num">
                                      <p:cBhvr additive="base">
                                        <p:cTn id="30" dur="1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13"/>
                </p:tgtEl>
              </p:cMediaNode>
            </p:audio>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6540" cy="5145405"/>
          </a:xfrm>
          <a:prstGeom prst="rect">
            <a:avLst/>
          </a:prstGeom>
        </p:spPr>
      </p:pic>
      <p:pic>
        <p:nvPicPr>
          <p:cNvPr id="32" name="图片 3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00475" y="1674270"/>
            <a:ext cx="5343525" cy="3470818"/>
          </a:xfrm>
          <a:prstGeom prst="rect">
            <a:avLst/>
          </a:prstGeom>
        </p:spPr>
      </p:pic>
      <p:pic>
        <p:nvPicPr>
          <p:cNvPr id="33" name="图片 3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2101716"/>
            <a:ext cx="6953601" cy="3043372"/>
          </a:xfrm>
          <a:prstGeom prst="rect">
            <a:avLst/>
          </a:prstGeom>
        </p:spPr>
      </p:pic>
      <p:sp>
        <p:nvSpPr>
          <p:cNvPr id="6" name="TextBox 50"/>
          <p:cNvSpPr txBox="1"/>
          <p:nvPr/>
        </p:nvSpPr>
        <p:spPr>
          <a:xfrm>
            <a:off x="3352483" y="317559"/>
            <a:ext cx="2585247" cy="707886"/>
          </a:xfrm>
          <a:prstGeom prst="rect">
            <a:avLst/>
          </a:prstGeom>
          <a:noFill/>
        </p:spPr>
        <p:txBody>
          <a:bodyPr wrap="square" rtlCol="0">
            <a:spAutoFit/>
          </a:bodyPr>
          <a:lstStyle/>
          <a:p>
            <a:pPr algn="ctr" defTabSz="513715" fontAlgn="base">
              <a:spcBef>
                <a:spcPct val="0"/>
              </a:spcBef>
              <a:spcAft>
                <a:spcPct val="0"/>
              </a:spcAft>
              <a:defRPr/>
            </a:pPr>
            <a:r>
              <a:rPr lang="zh-CN" altLang="en-US" sz="4000" b="1">
                <a:solidFill>
                  <a:srgbClr val="62AB71"/>
                </a:solidFill>
                <a:latin typeface="华康俪金黑W8(P)" panose="020B0800000000000000" pitchFamily="34" charset="-122"/>
                <a:ea typeface="华康俪金黑W8(P)" panose="020B0800000000000000" pitchFamily="34" charset="-122"/>
              </a:rPr>
              <a:t>目录</a:t>
            </a:r>
            <a:endParaRPr lang="zh-CN" altLang="en-US" sz="4000" b="1" dirty="0">
              <a:solidFill>
                <a:srgbClr val="62AB71"/>
              </a:solidFill>
              <a:latin typeface="华康俪金黑W8(P)" panose="020B0800000000000000" pitchFamily="34" charset="-122"/>
              <a:ea typeface="华康俪金黑W8(P)" panose="020B0800000000000000" pitchFamily="34" charset="-122"/>
            </a:endParaRPr>
          </a:p>
        </p:txBody>
      </p:sp>
      <p:sp>
        <p:nvSpPr>
          <p:cNvPr id="14" name="Rectangle 37"/>
          <p:cNvSpPr>
            <a:spLocks noChangeArrowheads="1"/>
          </p:cNvSpPr>
          <p:nvPr/>
        </p:nvSpPr>
        <p:spPr bwMode="auto">
          <a:xfrm>
            <a:off x="2742883" y="1228773"/>
            <a:ext cx="4267200" cy="446088"/>
          </a:xfrm>
          <a:prstGeom prst="rect">
            <a:avLst/>
          </a:prstGeom>
          <a:solidFill>
            <a:srgbClr val="62AB71"/>
          </a:solidFill>
          <a:ln>
            <a:noFill/>
          </a:ln>
          <a:effectLst/>
        </p:spPr>
        <p:txBody>
          <a:bodyPr wrap="none" anchor="ctr"/>
          <a:lstStyle/>
          <a:p>
            <a:endParaRPr lang="zh-CN" altLang="en-US">
              <a:latin typeface="华康俪金黑W8(P)" panose="020B0800000000000000" pitchFamily="34" charset="-122"/>
              <a:ea typeface="华康俪金黑W8(P)" panose="020B0800000000000000" pitchFamily="34" charset="-122"/>
            </a:endParaRPr>
          </a:p>
        </p:txBody>
      </p:sp>
      <p:sp>
        <p:nvSpPr>
          <p:cNvPr id="15" name="AutoShape 36"/>
          <p:cNvSpPr>
            <a:spLocks noChangeArrowheads="1"/>
          </p:cNvSpPr>
          <p:nvPr/>
        </p:nvSpPr>
        <p:spPr bwMode="auto">
          <a:xfrm>
            <a:off x="2438083" y="1141461"/>
            <a:ext cx="609600" cy="609600"/>
          </a:xfrm>
          <a:prstGeom prst="diamond">
            <a:avLst/>
          </a:prstGeom>
          <a:solidFill>
            <a:srgbClr val="62AB71"/>
          </a:solidFill>
          <a:ln w="25400" algn="ctr">
            <a:solidFill>
              <a:srgbClr val="FFFFFF"/>
            </a:solidFill>
            <a:miter lim="800000"/>
          </a:ln>
          <a:effectLst/>
        </p:spPr>
        <p:txBody>
          <a:bodyPr wrap="none" anchor="ctr"/>
          <a:lstStyle/>
          <a:p>
            <a:pPr algn="ctr" defTabSz="800100"/>
            <a:r>
              <a:rPr lang="en-US" altLang="zh-CN" sz="2800">
                <a:solidFill>
                  <a:srgbClr val="FFFFFF"/>
                </a:solidFill>
                <a:latin typeface="华康俪金黑W8(P)" panose="020B0800000000000000" pitchFamily="34" charset="-122"/>
                <a:ea typeface="华康俪金黑W8(P)" panose="020B0800000000000000" pitchFamily="34" charset="-122"/>
              </a:rPr>
              <a:t>1</a:t>
            </a:r>
          </a:p>
        </p:txBody>
      </p:sp>
      <p:sp>
        <p:nvSpPr>
          <p:cNvPr id="16" name="Rectangle 38"/>
          <p:cNvSpPr>
            <a:spLocks noChangeArrowheads="1"/>
          </p:cNvSpPr>
          <p:nvPr/>
        </p:nvSpPr>
        <p:spPr bwMode="auto">
          <a:xfrm>
            <a:off x="2742883" y="1949328"/>
            <a:ext cx="4267200" cy="446088"/>
          </a:xfrm>
          <a:prstGeom prst="rect">
            <a:avLst/>
          </a:prstGeom>
          <a:solidFill>
            <a:srgbClr val="E71F19"/>
          </a:solidFill>
          <a:ln>
            <a:noFill/>
          </a:ln>
          <a:effectLst/>
        </p:spPr>
        <p:txBody>
          <a:bodyPr wrap="none" anchor="ctr"/>
          <a:lstStyle/>
          <a:p>
            <a:endParaRPr lang="zh-CN" altLang="en-US">
              <a:latin typeface="华康俪金黑W8(P)" panose="020B0800000000000000" pitchFamily="34" charset="-122"/>
              <a:ea typeface="华康俪金黑W8(P)" panose="020B0800000000000000" pitchFamily="34" charset="-122"/>
            </a:endParaRPr>
          </a:p>
        </p:txBody>
      </p:sp>
      <p:sp>
        <p:nvSpPr>
          <p:cNvPr id="17" name="AutoShape 39"/>
          <p:cNvSpPr>
            <a:spLocks noChangeArrowheads="1"/>
          </p:cNvSpPr>
          <p:nvPr/>
        </p:nvSpPr>
        <p:spPr bwMode="auto">
          <a:xfrm>
            <a:off x="2438083" y="1862016"/>
            <a:ext cx="609600" cy="609600"/>
          </a:xfrm>
          <a:prstGeom prst="diamond">
            <a:avLst/>
          </a:prstGeom>
          <a:solidFill>
            <a:srgbClr val="E71F19"/>
          </a:solidFill>
          <a:ln w="25400" algn="ctr">
            <a:solidFill>
              <a:srgbClr val="FFFFFF"/>
            </a:solidFill>
            <a:miter lim="800000"/>
          </a:ln>
          <a:effectLst/>
        </p:spPr>
        <p:txBody>
          <a:bodyPr wrap="none" anchor="ctr"/>
          <a:lstStyle/>
          <a:p>
            <a:pPr algn="ctr" defTabSz="800100"/>
            <a:r>
              <a:rPr lang="en-US" altLang="zh-CN" sz="2800">
                <a:solidFill>
                  <a:srgbClr val="FFFFFF"/>
                </a:solidFill>
                <a:latin typeface="华康俪金黑W8(P)" panose="020B0800000000000000" pitchFamily="34" charset="-122"/>
                <a:ea typeface="华康俪金黑W8(P)" panose="020B0800000000000000" pitchFamily="34" charset="-122"/>
              </a:rPr>
              <a:t>2</a:t>
            </a:r>
          </a:p>
        </p:txBody>
      </p:sp>
      <p:sp>
        <p:nvSpPr>
          <p:cNvPr id="18" name="Rectangle 40"/>
          <p:cNvSpPr>
            <a:spLocks noChangeArrowheads="1"/>
          </p:cNvSpPr>
          <p:nvPr/>
        </p:nvSpPr>
        <p:spPr bwMode="auto">
          <a:xfrm>
            <a:off x="2742883" y="2692924"/>
            <a:ext cx="4267200" cy="446088"/>
          </a:xfrm>
          <a:prstGeom prst="rect">
            <a:avLst/>
          </a:prstGeom>
          <a:solidFill>
            <a:srgbClr val="71C3E3"/>
          </a:solidFill>
          <a:ln>
            <a:noFill/>
          </a:ln>
          <a:effectLst/>
        </p:spPr>
        <p:txBody>
          <a:bodyPr wrap="none" anchor="ctr"/>
          <a:lstStyle/>
          <a:p>
            <a:endParaRPr lang="zh-CN" altLang="en-US">
              <a:latin typeface="华康俪金黑W8(P)" panose="020B0800000000000000" pitchFamily="34" charset="-122"/>
              <a:ea typeface="华康俪金黑W8(P)" panose="020B0800000000000000" pitchFamily="34" charset="-122"/>
            </a:endParaRPr>
          </a:p>
        </p:txBody>
      </p:sp>
      <p:sp>
        <p:nvSpPr>
          <p:cNvPr id="19" name="AutoShape 41"/>
          <p:cNvSpPr>
            <a:spLocks noChangeArrowheads="1"/>
          </p:cNvSpPr>
          <p:nvPr/>
        </p:nvSpPr>
        <p:spPr bwMode="auto">
          <a:xfrm>
            <a:off x="2438083" y="2605612"/>
            <a:ext cx="609600" cy="609600"/>
          </a:xfrm>
          <a:prstGeom prst="diamond">
            <a:avLst/>
          </a:prstGeom>
          <a:solidFill>
            <a:srgbClr val="71C3E3"/>
          </a:solidFill>
          <a:ln w="25400" algn="ctr">
            <a:solidFill>
              <a:srgbClr val="FFFFFF"/>
            </a:solidFill>
            <a:miter lim="800000"/>
          </a:ln>
          <a:effectLst/>
        </p:spPr>
        <p:txBody>
          <a:bodyPr wrap="none" anchor="ctr"/>
          <a:lstStyle/>
          <a:p>
            <a:pPr algn="ctr" defTabSz="800100"/>
            <a:r>
              <a:rPr lang="en-US" altLang="zh-CN" sz="2800">
                <a:solidFill>
                  <a:srgbClr val="FFFFFF"/>
                </a:solidFill>
                <a:latin typeface="华康俪金黑W8(P)" panose="020B0800000000000000" pitchFamily="34" charset="-122"/>
                <a:ea typeface="华康俪金黑W8(P)" panose="020B0800000000000000" pitchFamily="34" charset="-122"/>
              </a:rPr>
              <a:t>3</a:t>
            </a:r>
          </a:p>
        </p:txBody>
      </p:sp>
      <p:sp>
        <p:nvSpPr>
          <p:cNvPr id="20" name="Rectangle 42"/>
          <p:cNvSpPr>
            <a:spLocks noChangeArrowheads="1"/>
          </p:cNvSpPr>
          <p:nvPr/>
        </p:nvSpPr>
        <p:spPr bwMode="auto">
          <a:xfrm>
            <a:off x="2742883" y="3459528"/>
            <a:ext cx="4267200" cy="446088"/>
          </a:xfrm>
          <a:prstGeom prst="rect">
            <a:avLst/>
          </a:prstGeom>
          <a:solidFill>
            <a:srgbClr val="FFC000"/>
          </a:solidFill>
          <a:ln>
            <a:noFill/>
          </a:ln>
          <a:effectLst/>
        </p:spPr>
        <p:txBody>
          <a:bodyPr wrap="none" anchor="ctr"/>
          <a:lstStyle/>
          <a:p>
            <a:endParaRPr lang="zh-CN" altLang="en-US">
              <a:latin typeface="华康俪金黑W8(P)" panose="020B0800000000000000" pitchFamily="34" charset="-122"/>
              <a:ea typeface="华康俪金黑W8(P)" panose="020B0800000000000000" pitchFamily="34" charset="-122"/>
            </a:endParaRPr>
          </a:p>
        </p:txBody>
      </p:sp>
      <p:sp>
        <p:nvSpPr>
          <p:cNvPr id="21" name="AutoShape 43"/>
          <p:cNvSpPr>
            <a:spLocks noChangeArrowheads="1"/>
          </p:cNvSpPr>
          <p:nvPr/>
        </p:nvSpPr>
        <p:spPr bwMode="auto">
          <a:xfrm>
            <a:off x="2438083" y="3372216"/>
            <a:ext cx="609600" cy="609600"/>
          </a:xfrm>
          <a:prstGeom prst="diamond">
            <a:avLst/>
          </a:prstGeom>
          <a:solidFill>
            <a:srgbClr val="FFC000"/>
          </a:solidFill>
          <a:ln w="25400" algn="ctr">
            <a:solidFill>
              <a:srgbClr val="FFFFFF"/>
            </a:solidFill>
            <a:miter lim="800000"/>
          </a:ln>
          <a:effectLst/>
        </p:spPr>
        <p:txBody>
          <a:bodyPr wrap="none" anchor="ctr"/>
          <a:lstStyle/>
          <a:p>
            <a:pPr algn="ctr" defTabSz="800100"/>
            <a:r>
              <a:rPr lang="en-US" altLang="zh-CN" sz="2800">
                <a:solidFill>
                  <a:srgbClr val="FFFFFF"/>
                </a:solidFill>
                <a:latin typeface="华康俪金黑W8(P)" panose="020B0800000000000000" pitchFamily="34" charset="-122"/>
                <a:ea typeface="华康俪金黑W8(P)" panose="020B0800000000000000" pitchFamily="34" charset="-122"/>
              </a:rPr>
              <a:t>4</a:t>
            </a:r>
          </a:p>
        </p:txBody>
      </p:sp>
      <p:sp>
        <p:nvSpPr>
          <p:cNvPr id="22" name="Rectangle 22"/>
          <p:cNvSpPr>
            <a:spLocks noChangeArrowheads="1"/>
          </p:cNvSpPr>
          <p:nvPr/>
        </p:nvSpPr>
        <p:spPr bwMode="auto">
          <a:xfrm>
            <a:off x="3885566" y="1177881"/>
            <a:ext cx="3200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120000"/>
              </a:lnSpc>
            </a:pPr>
            <a:r>
              <a:rPr lang="zh-CN" altLang="en-US" sz="2800" smtClean="0">
                <a:solidFill>
                  <a:srgbClr val="FFFFFF"/>
                </a:solidFill>
                <a:latin typeface="华康俪金黑W8(P)" panose="020B0800000000000000" pitchFamily="34" charset="-122"/>
                <a:ea typeface="华康俪金黑W8(P)" panose="020B0800000000000000" pitchFamily="34" charset="-122"/>
              </a:rPr>
              <a:t>教学分析</a:t>
            </a:r>
            <a:endParaRPr lang="zh-CN" altLang="en-US" sz="2800" b="0">
              <a:solidFill>
                <a:srgbClr val="FFFFFF"/>
              </a:solidFill>
              <a:latin typeface="华康俪金黑W8(P)" panose="020B0800000000000000" pitchFamily="34" charset="-122"/>
              <a:ea typeface="华康俪金黑W8(P)" panose="020B0800000000000000" pitchFamily="34" charset="-122"/>
            </a:endParaRPr>
          </a:p>
        </p:txBody>
      </p:sp>
      <p:sp>
        <p:nvSpPr>
          <p:cNvPr id="23" name="Rectangle 22"/>
          <p:cNvSpPr>
            <a:spLocks noChangeArrowheads="1"/>
          </p:cNvSpPr>
          <p:nvPr/>
        </p:nvSpPr>
        <p:spPr bwMode="auto">
          <a:xfrm>
            <a:off x="3885566" y="1865099"/>
            <a:ext cx="3200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800" b="0" smtClean="0">
                <a:solidFill>
                  <a:srgbClr val="FFFFFF"/>
                </a:solidFill>
                <a:latin typeface="华康俪金黑W8(P)" panose="020B0800000000000000" pitchFamily="34" charset="-122"/>
                <a:ea typeface="华康俪金黑W8(P)" panose="020B0800000000000000" pitchFamily="34" charset="-122"/>
              </a:rPr>
              <a:t>教学设计</a:t>
            </a:r>
            <a:endParaRPr lang="zh-CN" altLang="en-US" sz="2800" b="0">
              <a:solidFill>
                <a:srgbClr val="FFFFFF"/>
              </a:solidFill>
              <a:latin typeface="华康俪金黑W8(P)" panose="020B0800000000000000" pitchFamily="34" charset="-122"/>
              <a:ea typeface="华康俪金黑W8(P)" panose="020B0800000000000000" pitchFamily="34" charset="-122"/>
            </a:endParaRPr>
          </a:p>
        </p:txBody>
      </p:sp>
      <p:sp>
        <p:nvSpPr>
          <p:cNvPr id="24" name="Rectangle 22"/>
          <p:cNvSpPr>
            <a:spLocks noChangeArrowheads="1"/>
          </p:cNvSpPr>
          <p:nvPr/>
        </p:nvSpPr>
        <p:spPr bwMode="auto">
          <a:xfrm>
            <a:off x="3885566" y="2642032"/>
            <a:ext cx="3200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800" b="0" smtClean="0">
                <a:solidFill>
                  <a:srgbClr val="FFFFFF"/>
                </a:solidFill>
                <a:latin typeface="华康俪金黑W8(P)" panose="020B0800000000000000" pitchFamily="34" charset="-122"/>
                <a:ea typeface="华康俪金黑W8(P)" panose="020B0800000000000000" pitchFamily="34" charset="-122"/>
              </a:rPr>
              <a:t>教学过程</a:t>
            </a:r>
            <a:endParaRPr lang="zh-CN" altLang="en-US" sz="2800" b="0">
              <a:solidFill>
                <a:srgbClr val="FFFFFF"/>
              </a:solidFill>
              <a:latin typeface="华康俪金黑W8(P)" panose="020B0800000000000000" pitchFamily="34" charset="-122"/>
              <a:ea typeface="华康俪金黑W8(P)" panose="020B0800000000000000" pitchFamily="34" charset="-122"/>
            </a:endParaRPr>
          </a:p>
        </p:txBody>
      </p:sp>
      <p:sp>
        <p:nvSpPr>
          <p:cNvPr id="25" name="Rectangle 22"/>
          <p:cNvSpPr>
            <a:spLocks noChangeArrowheads="1"/>
          </p:cNvSpPr>
          <p:nvPr/>
        </p:nvSpPr>
        <p:spPr bwMode="auto">
          <a:xfrm>
            <a:off x="3885566" y="3375299"/>
            <a:ext cx="3200400"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800" b="0" smtClean="0">
                <a:solidFill>
                  <a:srgbClr val="FFFFFF"/>
                </a:solidFill>
                <a:latin typeface="华康俪金黑W8(P)" panose="020B0800000000000000" pitchFamily="34" charset="-122"/>
                <a:ea typeface="华康俪金黑W8(P)" panose="020B0800000000000000" pitchFamily="34" charset="-122"/>
              </a:rPr>
              <a:t>教学反思</a:t>
            </a:r>
            <a:endParaRPr lang="zh-CN" altLang="en-US" sz="2800" b="0">
              <a:solidFill>
                <a:srgbClr val="FFFFFF"/>
              </a:solidFill>
              <a:latin typeface="华康俪金黑W8(P)" panose="020B0800000000000000" pitchFamily="34" charset="-122"/>
              <a:ea typeface="华康俪金黑W8(P)" panose="020B08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49" presetClass="entr" presetSubtype="0" decel="10000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 calcmode="lin" valueType="num">
                                      <p:cBhvr>
                                        <p:cTn id="15" dur="500" fill="hold"/>
                                        <p:tgtEl>
                                          <p:spTgt spid="15"/>
                                        </p:tgtEl>
                                        <p:attrNameLst>
                                          <p:attrName>style.rotation</p:attrName>
                                        </p:attrNameLst>
                                      </p:cBhvr>
                                      <p:tavLst>
                                        <p:tav tm="0">
                                          <p:val>
                                            <p:fltVal val="360"/>
                                          </p:val>
                                        </p:tav>
                                        <p:tav tm="100000">
                                          <p:val>
                                            <p:fltVal val="0"/>
                                          </p:val>
                                        </p:tav>
                                      </p:tavLst>
                                    </p:anim>
                                    <p:animEffect transition="in" filter="fade">
                                      <p:cBhvr>
                                        <p:cTn id="16" dur="500"/>
                                        <p:tgtEl>
                                          <p:spTgt spid="15"/>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 calcmode="lin" valueType="num">
                                      <p:cBhvr>
                                        <p:cTn id="31" dur="500" fill="hold"/>
                                        <p:tgtEl>
                                          <p:spTgt spid="17"/>
                                        </p:tgtEl>
                                        <p:attrNameLst>
                                          <p:attrName>style.rotation</p:attrName>
                                        </p:attrNameLst>
                                      </p:cBhvr>
                                      <p:tavLst>
                                        <p:tav tm="0">
                                          <p:val>
                                            <p:fltVal val="360"/>
                                          </p:val>
                                        </p:tav>
                                        <p:tav tm="100000">
                                          <p:val>
                                            <p:fltVal val="0"/>
                                          </p:val>
                                        </p:tav>
                                      </p:tavLst>
                                    </p:anim>
                                    <p:animEffect transition="in" filter="fade">
                                      <p:cBhvr>
                                        <p:cTn id="32" dur="500"/>
                                        <p:tgtEl>
                                          <p:spTgt spid="17"/>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49" presetClass="entr" presetSubtype="0" decel="10000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 calcmode="lin" valueType="num">
                                      <p:cBhvr>
                                        <p:cTn id="47" dur="500" fill="hold"/>
                                        <p:tgtEl>
                                          <p:spTgt spid="19"/>
                                        </p:tgtEl>
                                        <p:attrNameLst>
                                          <p:attrName>style.rotation</p:attrName>
                                        </p:attrNameLst>
                                      </p:cBhvr>
                                      <p:tavLst>
                                        <p:tav tm="0">
                                          <p:val>
                                            <p:fltVal val="360"/>
                                          </p:val>
                                        </p:tav>
                                        <p:tav tm="100000">
                                          <p:val>
                                            <p:fltVal val="0"/>
                                          </p:val>
                                        </p:tav>
                                      </p:tavLst>
                                    </p:anim>
                                    <p:animEffect transition="in" filter="fade">
                                      <p:cBhvr>
                                        <p:cTn id="48" dur="500"/>
                                        <p:tgtEl>
                                          <p:spTgt spid="1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9" presetClass="entr" presetSubtype="0" decel="10000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500" fill="hold"/>
                                        <p:tgtEl>
                                          <p:spTgt spid="21"/>
                                        </p:tgtEl>
                                        <p:attrNameLst>
                                          <p:attrName>ppt_w</p:attrName>
                                        </p:attrNameLst>
                                      </p:cBhvr>
                                      <p:tavLst>
                                        <p:tav tm="0">
                                          <p:val>
                                            <p:fltVal val="0"/>
                                          </p:val>
                                        </p:tav>
                                        <p:tav tm="100000">
                                          <p:val>
                                            <p:strVal val="#ppt_w"/>
                                          </p:val>
                                        </p:tav>
                                      </p:tavLst>
                                    </p:anim>
                                    <p:anim calcmode="lin" valueType="num">
                                      <p:cBhvr>
                                        <p:cTn id="62" dur="500" fill="hold"/>
                                        <p:tgtEl>
                                          <p:spTgt spid="21"/>
                                        </p:tgtEl>
                                        <p:attrNameLst>
                                          <p:attrName>ppt_h</p:attrName>
                                        </p:attrNameLst>
                                      </p:cBhvr>
                                      <p:tavLst>
                                        <p:tav tm="0">
                                          <p:val>
                                            <p:fltVal val="0"/>
                                          </p:val>
                                        </p:tav>
                                        <p:tav tm="100000">
                                          <p:val>
                                            <p:strVal val="#ppt_h"/>
                                          </p:val>
                                        </p:tav>
                                      </p:tavLst>
                                    </p:anim>
                                    <p:anim calcmode="lin" valueType="num">
                                      <p:cBhvr>
                                        <p:cTn id="63" dur="500" fill="hold"/>
                                        <p:tgtEl>
                                          <p:spTgt spid="21"/>
                                        </p:tgtEl>
                                        <p:attrNameLst>
                                          <p:attrName>style.rotation</p:attrName>
                                        </p:attrNameLst>
                                      </p:cBhvr>
                                      <p:tavLst>
                                        <p:tav tm="0">
                                          <p:val>
                                            <p:fltVal val="360"/>
                                          </p:val>
                                        </p:tav>
                                        <p:tav tm="100000">
                                          <p:val>
                                            <p:fltVal val="0"/>
                                          </p:val>
                                        </p:tav>
                                      </p:tavLst>
                                    </p:anim>
                                    <p:animEffect transition="in" filter="fade">
                                      <p:cBhvr>
                                        <p:cTn id="64" dur="500"/>
                                        <p:tgtEl>
                                          <p:spTgt spid="21"/>
                                        </p:tgtEl>
                                      </p:cBhvr>
                                    </p:animEffect>
                                  </p:childTnLst>
                                </p:cTn>
                              </p:par>
                            </p:childTnLst>
                          </p:cTn>
                        </p:par>
                        <p:par>
                          <p:cTn id="65" fill="hold">
                            <p:stCondLst>
                              <p:cond delay="4000"/>
                            </p:stCondLst>
                            <p:childTnLst>
                              <p:par>
                                <p:cTn id="66" presetID="22" presetClass="entr" presetSubtype="8"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000"/>
                                        <p:tgtEl>
                                          <p:spTgt spid="25"/>
                                        </p:tgtEl>
                                      </p:cBhvr>
                                    </p:animEffect>
                                    <p:anim calcmode="lin" valueType="num">
                                      <p:cBhvr>
                                        <p:cTn id="72" dur="1000" fill="hold"/>
                                        <p:tgtEl>
                                          <p:spTgt spid="25"/>
                                        </p:tgtEl>
                                        <p:attrNameLst>
                                          <p:attrName>ppt_x</p:attrName>
                                        </p:attrNameLst>
                                      </p:cBhvr>
                                      <p:tavLst>
                                        <p:tav tm="0">
                                          <p:val>
                                            <p:strVal val="#ppt_x"/>
                                          </p:val>
                                        </p:tav>
                                        <p:tav tm="100000">
                                          <p:val>
                                            <p:strVal val="#ppt_x"/>
                                          </p:val>
                                        </p:tav>
                                      </p:tavLst>
                                    </p:anim>
                                    <p:anim calcmode="lin" valueType="num">
                                      <p:cBhvr>
                                        <p:cTn id="7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6540" cy="5145405"/>
          </a:xfrm>
          <a:prstGeom prst="rect">
            <a:avLst/>
          </a:prstGeom>
        </p:spPr>
      </p:pic>
      <p:pic>
        <p:nvPicPr>
          <p:cNvPr id="16" name="图片 1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00475" y="1674270"/>
            <a:ext cx="5343525" cy="3470818"/>
          </a:xfrm>
          <a:prstGeom prst="rect">
            <a:avLst/>
          </a:prstGeom>
        </p:spPr>
      </p:pic>
      <p:pic>
        <p:nvPicPr>
          <p:cNvPr id="17" name="图片 1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2101716"/>
            <a:ext cx="6953601" cy="3043372"/>
          </a:xfrm>
          <a:prstGeom prst="rect">
            <a:avLst/>
          </a:prstGeom>
        </p:spPr>
      </p:pic>
      <p:pic>
        <p:nvPicPr>
          <p:cNvPr id="4" name="图片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75316" y="1102769"/>
            <a:ext cx="2895606" cy="1143002"/>
          </a:xfrm>
          <a:prstGeom prst="rect">
            <a:avLst/>
          </a:prstGeom>
        </p:spPr>
      </p:pic>
      <p:sp>
        <p:nvSpPr>
          <p:cNvPr id="21" name="矩形 20"/>
          <p:cNvSpPr/>
          <p:nvPr/>
        </p:nvSpPr>
        <p:spPr>
          <a:xfrm>
            <a:off x="3396838" y="1521969"/>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smtClean="0">
                <a:solidFill>
                  <a:srgbClr val="E71F19"/>
                </a:solidFill>
                <a:latin typeface="微软雅黑" panose="020B0503020204020204" pitchFamily="34" charset="-122"/>
                <a:ea typeface="微软雅黑" panose="020B0503020204020204" pitchFamily="34" charset="-122"/>
              </a:rPr>
              <a:t>教学分析</a:t>
            </a:r>
            <a:endParaRPr lang="zh-CN" altLang="en-US" sz="4000" b="1" dirty="0">
              <a:solidFill>
                <a:srgbClr val="E71F19"/>
              </a:solidFill>
              <a:latin typeface="微软雅黑" panose="020B0503020204020204" pitchFamily="34" charset="-122"/>
              <a:ea typeface="微软雅黑" panose="020B0503020204020204" pitchFamily="34" charset="-122"/>
            </a:endParaRPr>
          </a:p>
        </p:txBody>
      </p:sp>
      <p:sp>
        <p:nvSpPr>
          <p:cNvPr id="22" name="TextBox 25"/>
          <p:cNvSpPr txBox="1"/>
          <p:nvPr/>
        </p:nvSpPr>
        <p:spPr>
          <a:xfrm>
            <a:off x="2635562" y="2469693"/>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6"/>
          <p:cNvSpPr txBox="1"/>
          <p:nvPr/>
        </p:nvSpPr>
        <p:spPr>
          <a:xfrm>
            <a:off x="4238500" y="2469693"/>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Freeform 21"/>
          <p:cNvSpPr>
            <a:spLocks noEditPoints="1"/>
          </p:cNvSpPr>
          <p:nvPr/>
        </p:nvSpPr>
        <p:spPr>
          <a:xfrm>
            <a:off x="2423742"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5" name="Freeform 22"/>
          <p:cNvSpPr>
            <a:spLocks noEditPoints="1"/>
          </p:cNvSpPr>
          <p:nvPr/>
        </p:nvSpPr>
        <p:spPr>
          <a:xfrm>
            <a:off x="4015968"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6" name="TextBox 13"/>
          <p:cNvSpPr txBox="1"/>
          <p:nvPr/>
        </p:nvSpPr>
        <p:spPr>
          <a:xfrm>
            <a:off x="5896177" y="2469693"/>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5672456"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8" name="TextBox 13"/>
          <p:cNvSpPr txBox="1"/>
          <p:nvPr/>
        </p:nvSpPr>
        <p:spPr>
          <a:xfrm>
            <a:off x="2633188" y="2858699"/>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2428517" y="2907489"/>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30" name="TextBox 13"/>
          <p:cNvSpPr txBox="1"/>
          <p:nvPr/>
        </p:nvSpPr>
        <p:spPr>
          <a:xfrm>
            <a:off x="4238500" y="2858699"/>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22"/>
          <p:cNvSpPr>
            <a:spLocks noEditPoints="1"/>
          </p:cNvSpPr>
          <p:nvPr/>
        </p:nvSpPr>
        <p:spPr>
          <a:xfrm>
            <a:off x="4024304" y="2907489"/>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300" autoRev="1" fill="hold">
                                          <p:stCondLst>
                                            <p:cond delay="0"/>
                                          </p:stCondLst>
                                        </p:cTn>
                                        <p:tgtEl>
                                          <p:spTgt spid="21"/>
                                        </p:tgtEl>
                                        <p:attrNameLst>
                                          <p:attrName>ppt_w</p:attrName>
                                        </p:attrNameLst>
                                      </p:cBhvr>
                                    </p:anim>
                                    <p:anim by="(#ppt_w*0.50)" calcmode="lin" valueType="num">
                                      <p:cBhvr>
                                        <p:cTn id="14" dur="300" decel="50000" autoRev="1" fill="hold">
                                          <p:stCondLst>
                                            <p:cond delay="0"/>
                                          </p:stCondLst>
                                        </p:cTn>
                                        <p:tgtEl>
                                          <p:spTgt spid="21"/>
                                        </p:tgtEl>
                                        <p:attrNameLst>
                                          <p:attrName>ppt_x</p:attrName>
                                        </p:attrNameLst>
                                      </p:cBhvr>
                                    </p:anim>
                                    <p:anim from="(-#ppt_h/2)" to="(#ppt_y)" calcmode="lin" valueType="num">
                                      <p:cBhvr>
                                        <p:cTn id="15" dur="600" fill="hold">
                                          <p:stCondLst>
                                            <p:cond delay="0"/>
                                          </p:stCondLst>
                                        </p:cTn>
                                        <p:tgtEl>
                                          <p:spTgt spid="21"/>
                                        </p:tgtEl>
                                        <p:attrNameLst>
                                          <p:attrName>ppt_y</p:attrName>
                                        </p:attrNameLst>
                                      </p:cBhvr>
                                    </p:anim>
                                    <p:animRot by="21600000">
                                      <p:cBhvr>
                                        <p:cTn id="16" dur="600" fill="hold">
                                          <p:stCondLst>
                                            <p:cond delay="0"/>
                                          </p:stCondLst>
                                        </p:cTn>
                                        <p:tgtEl>
                                          <p:spTgt spid="21"/>
                                        </p:tgtEl>
                                        <p:attrNameLst>
                                          <p:attrName>r</p:attrName>
                                        </p:attrNameLst>
                                      </p:cBhvr>
                                    </p:animRot>
                                  </p:childTnLst>
                                </p:cTn>
                              </p:par>
                            </p:childTnLst>
                          </p:cTn>
                        </p:par>
                        <p:par>
                          <p:cTn id="17" fill="hold">
                            <p:stCondLst>
                              <p:cond delay="1279"/>
                            </p:stCondLst>
                            <p:childTnLst>
                              <p:par>
                                <p:cTn id="18" presetID="2" presetClass="entr" presetSubtype="1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0-#ppt_w/2"/>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0-#ppt_w/2"/>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1779"/>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6" grpId="0"/>
      <p:bldP spid="28"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教学分析</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矩形 23"/>
          <p:cNvSpPr/>
          <p:nvPr/>
        </p:nvSpPr>
        <p:spPr>
          <a:xfrm>
            <a:off x="0" y="2971854"/>
            <a:ext cx="9144000" cy="657872"/>
          </a:xfrm>
          <a:prstGeom prst="rect">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400">
              <a:latin typeface="微软雅黑" panose="020B0503020204020204" pitchFamily="34" charset="-122"/>
              <a:ea typeface="微软雅黑" panose="020B0503020204020204" pitchFamily="34" charset="-122"/>
            </a:endParaRPr>
          </a:p>
        </p:txBody>
      </p:sp>
      <p:sp>
        <p:nvSpPr>
          <p:cNvPr id="25" name="矩形 24"/>
          <p:cNvSpPr/>
          <p:nvPr/>
        </p:nvSpPr>
        <p:spPr>
          <a:xfrm>
            <a:off x="884463" y="3724595"/>
            <a:ext cx="1447800" cy="587469"/>
          </a:xfrm>
          <a:prstGeom prst="rect">
            <a:avLst/>
          </a:prstGeom>
        </p:spPr>
        <p:txBody>
          <a:bodyPr wrap="square">
            <a:spAutoFit/>
          </a:bodyPr>
          <a:lstStyle/>
          <a:p>
            <a:pPr algn="ctr">
              <a:lnSpc>
                <a:spcPct val="130000"/>
              </a:lnSpc>
              <a:spcBef>
                <a:spcPts val="450"/>
              </a:spcBef>
            </a:pPr>
            <a:r>
              <a:rPr lang="en-US" altLang="zh-CN" sz="825">
                <a:solidFill>
                  <a:schemeClr val="tx1">
                    <a:lumMod val="85000"/>
                    <a:lumOff val="15000"/>
                  </a:schemeClr>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sp>
        <p:nvSpPr>
          <p:cNvPr id="26" name="矩形 25"/>
          <p:cNvSpPr/>
          <p:nvPr/>
        </p:nvSpPr>
        <p:spPr>
          <a:xfrm>
            <a:off x="884463" y="2971853"/>
            <a:ext cx="1447800" cy="738664"/>
          </a:xfrm>
          <a:prstGeom prst="rect">
            <a:avLst/>
          </a:prstGeom>
        </p:spPr>
        <p:txBody>
          <a:bodyPr wrap="square">
            <a:spAutoFit/>
          </a:bodyPr>
          <a:lstStyle/>
          <a:p>
            <a:pPr algn="ctr">
              <a:spcBef>
                <a:spcPts val="450"/>
              </a:spcBef>
            </a:pPr>
            <a:r>
              <a:rPr lang="en-US" altLang="zh-CN" sz="1400">
                <a:solidFill>
                  <a:schemeClr val="bg1"/>
                </a:solidFill>
                <a:latin typeface="微软雅黑" panose="020B0503020204020204" pitchFamily="34" charset="-122"/>
                <a:ea typeface="微软雅黑" panose="020B0503020204020204" pitchFamily="34" charset="-122"/>
              </a:rPr>
              <a:t>添加标题General Manager</a:t>
            </a:r>
          </a:p>
        </p:txBody>
      </p:sp>
      <p:sp>
        <p:nvSpPr>
          <p:cNvPr id="27" name="矩形 26"/>
          <p:cNvSpPr/>
          <p:nvPr/>
        </p:nvSpPr>
        <p:spPr>
          <a:xfrm>
            <a:off x="2860221" y="3724595"/>
            <a:ext cx="1447800" cy="587469"/>
          </a:xfrm>
          <a:prstGeom prst="rect">
            <a:avLst/>
          </a:prstGeom>
        </p:spPr>
        <p:txBody>
          <a:bodyPr wrap="square">
            <a:spAutoFit/>
          </a:bodyPr>
          <a:lstStyle/>
          <a:p>
            <a:pPr algn="ctr">
              <a:lnSpc>
                <a:spcPct val="130000"/>
              </a:lnSpc>
              <a:spcBef>
                <a:spcPts val="450"/>
              </a:spcBef>
            </a:pPr>
            <a:r>
              <a:rPr lang="en-US" altLang="zh-CN" sz="825">
                <a:solidFill>
                  <a:schemeClr val="tx1">
                    <a:lumMod val="85000"/>
                    <a:lumOff val="15000"/>
                  </a:schemeClr>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sp>
        <p:nvSpPr>
          <p:cNvPr id="28" name="矩形 27"/>
          <p:cNvSpPr/>
          <p:nvPr/>
        </p:nvSpPr>
        <p:spPr>
          <a:xfrm>
            <a:off x="2860221" y="2971853"/>
            <a:ext cx="1447800" cy="523220"/>
          </a:xfrm>
          <a:prstGeom prst="rect">
            <a:avLst/>
          </a:prstGeom>
        </p:spPr>
        <p:txBody>
          <a:bodyPr wrap="square">
            <a:spAutoFit/>
          </a:bodyPr>
          <a:lstStyle/>
          <a:p>
            <a:pPr algn="ctr">
              <a:spcBef>
                <a:spcPts val="450"/>
              </a:spcBef>
            </a:pPr>
            <a:r>
              <a:rPr lang="en-US" altLang="zh-CN" sz="1400">
                <a:solidFill>
                  <a:schemeClr val="bg1"/>
                </a:solidFill>
                <a:latin typeface="微软雅黑" panose="020B0503020204020204" pitchFamily="34" charset="-122"/>
                <a:ea typeface="微软雅黑" panose="020B0503020204020204" pitchFamily="34" charset="-122"/>
              </a:rPr>
              <a:t>添加标题Manager</a:t>
            </a:r>
          </a:p>
        </p:txBody>
      </p:sp>
      <p:sp>
        <p:nvSpPr>
          <p:cNvPr id="29" name="矩形 28"/>
          <p:cNvSpPr/>
          <p:nvPr/>
        </p:nvSpPr>
        <p:spPr>
          <a:xfrm>
            <a:off x="4835979" y="3724595"/>
            <a:ext cx="1447800" cy="587469"/>
          </a:xfrm>
          <a:prstGeom prst="rect">
            <a:avLst/>
          </a:prstGeom>
        </p:spPr>
        <p:txBody>
          <a:bodyPr wrap="square">
            <a:spAutoFit/>
          </a:bodyPr>
          <a:lstStyle/>
          <a:p>
            <a:pPr algn="ctr">
              <a:lnSpc>
                <a:spcPct val="130000"/>
              </a:lnSpc>
              <a:spcBef>
                <a:spcPts val="450"/>
              </a:spcBef>
            </a:pPr>
            <a:r>
              <a:rPr lang="en-US" altLang="zh-CN" sz="825">
                <a:solidFill>
                  <a:schemeClr val="tx1">
                    <a:lumMod val="85000"/>
                    <a:lumOff val="15000"/>
                  </a:schemeClr>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sp>
        <p:nvSpPr>
          <p:cNvPr id="30" name="矩形 29"/>
          <p:cNvSpPr/>
          <p:nvPr/>
        </p:nvSpPr>
        <p:spPr>
          <a:xfrm>
            <a:off x="4835979" y="2971853"/>
            <a:ext cx="1447800" cy="738664"/>
          </a:xfrm>
          <a:prstGeom prst="rect">
            <a:avLst/>
          </a:prstGeom>
        </p:spPr>
        <p:txBody>
          <a:bodyPr wrap="square">
            <a:spAutoFit/>
          </a:bodyPr>
          <a:lstStyle/>
          <a:p>
            <a:pPr algn="ctr">
              <a:spcBef>
                <a:spcPts val="450"/>
              </a:spcBef>
            </a:pPr>
            <a:r>
              <a:rPr lang="en-US" altLang="zh-CN" sz="1400">
                <a:solidFill>
                  <a:schemeClr val="bg1"/>
                </a:solidFill>
                <a:latin typeface="微软雅黑" panose="020B0503020204020204" pitchFamily="34" charset="-122"/>
                <a:ea typeface="微软雅黑" panose="020B0503020204020204" pitchFamily="34" charset="-122"/>
              </a:rPr>
              <a:t>添加标题Executive Director</a:t>
            </a:r>
          </a:p>
        </p:txBody>
      </p:sp>
      <p:sp>
        <p:nvSpPr>
          <p:cNvPr id="31" name="矩形 30"/>
          <p:cNvSpPr/>
          <p:nvPr/>
        </p:nvSpPr>
        <p:spPr>
          <a:xfrm>
            <a:off x="6811737" y="3724595"/>
            <a:ext cx="1447800" cy="587469"/>
          </a:xfrm>
          <a:prstGeom prst="rect">
            <a:avLst/>
          </a:prstGeom>
        </p:spPr>
        <p:txBody>
          <a:bodyPr wrap="square">
            <a:spAutoFit/>
          </a:bodyPr>
          <a:lstStyle/>
          <a:p>
            <a:pPr algn="ctr">
              <a:lnSpc>
                <a:spcPct val="130000"/>
              </a:lnSpc>
              <a:spcBef>
                <a:spcPts val="450"/>
              </a:spcBef>
            </a:pPr>
            <a:r>
              <a:rPr lang="en-US" altLang="zh-CN" sz="825">
                <a:solidFill>
                  <a:schemeClr val="tx1">
                    <a:lumMod val="85000"/>
                    <a:lumOff val="15000"/>
                  </a:schemeClr>
                </a:solidFill>
                <a:latin typeface="微软雅黑" panose="020B0503020204020204" pitchFamily="34" charset="-122"/>
                <a:ea typeface="微软雅黑" panose="020B0503020204020204" pitchFamily="34" charset="-122"/>
              </a:rPr>
              <a:t>请在此粘贴或者输入您的文字内容请在此粘贴或者输入您的文字内容</a:t>
            </a:r>
          </a:p>
        </p:txBody>
      </p:sp>
      <p:sp>
        <p:nvSpPr>
          <p:cNvPr id="32" name="矩形 31"/>
          <p:cNvSpPr/>
          <p:nvPr/>
        </p:nvSpPr>
        <p:spPr>
          <a:xfrm>
            <a:off x="6811737" y="2971853"/>
            <a:ext cx="1447800" cy="738664"/>
          </a:xfrm>
          <a:prstGeom prst="rect">
            <a:avLst/>
          </a:prstGeom>
        </p:spPr>
        <p:txBody>
          <a:bodyPr wrap="square">
            <a:spAutoFit/>
          </a:bodyPr>
          <a:lstStyle/>
          <a:p>
            <a:pPr algn="ctr">
              <a:spcBef>
                <a:spcPts val="450"/>
              </a:spcBef>
            </a:pPr>
            <a:r>
              <a:rPr lang="en-US" altLang="zh-CN" sz="1400">
                <a:solidFill>
                  <a:schemeClr val="bg1"/>
                </a:solidFill>
                <a:latin typeface="微软雅黑" panose="020B0503020204020204" pitchFamily="34" charset="-122"/>
                <a:ea typeface="微软雅黑" panose="020B0503020204020204" pitchFamily="34" charset="-122"/>
              </a:rPr>
              <a:t>添加标题Project Manager</a:t>
            </a:r>
          </a:p>
        </p:txBody>
      </p:sp>
      <p:pic>
        <p:nvPicPr>
          <p:cNvPr id="33" name="图片占位符 7" descr="C:\Users\Administrator\Desktop\QQ截图20170317130003.jpgQQ截图20170317130003"/>
          <p:cNvPicPr>
            <a:picLocks noGrp="1"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2860358" y="1375728"/>
            <a:ext cx="1447800" cy="1407795"/>
          </a:xfrm>
          <a:prstGeom prst="ellipse">
            <a:avLst/>
          </a:prstGeom>
          <a:solidFill>
            <a:srgbClr val="71C3E3"/>
          </a:solidFill>
          <a:ln w="38100">
            <a:solidFill>
              <a:srgbClr val="71C3E3"/>
            </a:solidFill>
          </a:ln>
        </p:spPr>
      </p:pic>
      <p:pic>
        <p:nvPicPr>
          <p:cNvPr id="34" name="图片占位符 7" descr="C:\Users\Administrator\Desktop\QQ截图20170317130029.jpgQQ截图20170317130029"/>
          <p:cNvPicPr>
            <a:picLocks noGrp="1"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883921" y="1376204"/>
            <a:ext cx="1448276" cy="1447800"/>
          </a:xfrm>
          <a:prstGeom prst="ellipse">
            <a:avLst/>
          </a:prstGeom>
          <a:solidFill>
            <a:srgbClr val="E71F19"/>
          </a:solidFill>
          <a:ln w="38100">
            <a:solidFill>
              <a:srgbClr val="E71F19"/>
            </a:solidFill>
          </a:ln>
        </p:spPr>
      </p:pic>
      <p:pic>
        <p:nvPicPr>
          <p:cNvPr id="35" name="图片占位符 7" descr="C:\Users\Administrator\Desktop\QQ截图20170317130003.jpgQQ截图20170317130003"/>
          <p:cNvPicPr>
            <a:picLocks noGrp="1"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6811804" y="1376204"/>
            <a:ext cx="1447800" cy="1407795"/>
          </a:xfrm>
          <a:prstGeom prst="ellipse">
            <a:avLst/>
          </a:prstGeom>
          <a:solidFill>
            <a:srgbClr val="FFC000"/>
          </a:solidFill>
          <a:ln w="38100">
            <a:solidFill>
              <a:srgbClr val="FFC000"/>
            </a:solidFill>
          </a:ln>
        </p:spPr>
      </p:pic>
      <p:pic>
        <p:nvPicPr>
          <p:cNvPr id="36" name="图片占位符 7" descr="C:\Users\Administrator\Desktop\QQ截图20170317130029.jpgQQ截图20170317130029"/>
          <p:cNvPicPr>
            <a:picLocks noGrp="1"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4835367" y="1376680"/>
            <a:ext cx="1448276" cy="1447800"/>
          </a:xfrm>
          <a:prstGeom prst="ellipse">
            <a:avLst/>
          </a:prstGeom>
          <a:solidFill>
            <a:schemeClr val="bg1">
              <a:lumMod val="85000"/>
            </a:schemeClr>
          </a:solidFill>
          <a:ln w="38100">
            <a:solidFill>
              <a:srgbClr val="62AB71"/>
            </a:solidFill>
          </a:ln>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15" presetClass="entr" presetSubtype="0"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1000" fill="hold"/>
                                        <p:tgtEl>
                                          <p:spTgt spid="34"/>
                                        </p:tgtEl>
                                        <p:attrNameLst>
                                          <p:attrName>ppt_w</p:attrName>
                                        </p:attrNameLst>
                                      </p:cBhvr>
                                      <p:tavLst>
                                        <p:tav tm="0">
                                          <p:val>
                                            <p:fltVal val="0"/>
                                          </p:val>
                                        </p:tav>
                                        <p:tav tm="100000">
                                          <p:val>
                                            <p:strVal val="#ppt_w"/>
                                          </p:val>
                                        </p:tav>
                                      </p:tavLst>
                                    </p:anim>
                                    <p:anim calcmode="lin" valueType="num">
                                      <p:cBhvr>
                                        <p:cTn id="23" dur="1000" fill="hold"/>
                                        <p:tgtEl>
                                          <p:spTgt spid="34"/>
                                        </p:tgtEl>
                                        <p:attrNameLst>
                                          <p:attrName>ppt_h</p:attrName>
                                        </p:attrNameLst>
                                      </p:cBhvr>
                                      <p:tavLst>
                                        <p:tav tm="0">
                                          <p:val>
                                            <p:fltVal val="0"/>
                                          </p:val>
                                        </p:tav>
                                        <p:tav tm="100000">
                                          <p:val>
                                            <p:strVal val="#ppt_h"/>
                                          </p:val>
                                        </p:tav>
                                      </p:tavLst>
                                    </p:anim>
                                    <p:anim calcmode="lin" valueType="num">
                                      <p:cBhvr>
                                        <p:cTn id="24" dur="1000" fill="hold"/>
                                        <p:tgtEl>
                                          <p:spTgt spid="34"/>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34"/>
                                        </p:tgtEl>
                                        <p:attrNameLst>
                                          <p:attrName>ppt_y</p:attrName>
                                        </p:attrNameLst>
                                      </p:cBhvr>
                                      <p:tavLst>
                                        <p:tav tm="0" fmla="#ppt_y+(sin(-2*pi*(1-$))*-#ppt_x+cos(-2*pi*(1-$))*(1-#ppt_y))*(1-$)">
                                          <p:val>
                                            <p:fltVal val="0"/>
                                          </p:val>
                                        </p:tav>
                                        <p:tav tm="100000">
                                          <p:val>
                                            <p:fltVal val="1"/>
                                          </p:val>
                                        </p:tav>
                                      </p:tavLst>
                                    </p:anim>
                                  </p:childTnLst>
                                </p:cTn>
                              </p:par>
                              <p:par>
                                <p:cTn id="26" presetID="15"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par>
                                <p:cTn id="32" presetID="15" presetClass="entr" presetSubtype="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1000" fill="hold"/>
                                        <p:tgtEl>
                                          <p:spTgt spid="36"/>
                                        </p:tgtEl>
                                        <p:attrNameLst>
                                          <p:attrName>ppt_w</p:attrName>
                                        </p:attrNameLst>
                                      </p:cBhvr>
                                      <p:tavLst>
                                        <p:tav tm="0">
                                          <p:val>
                                            <p:fltVal val="0"/>
                                          </p:val>
                                        </p:tav>
                                        <p:tav tm="100000">
                                          <p:val>
                                            <p:strVal val="#ppt_w"/>
                                          </p:val>
                                        </p:tav>
                                      </p:tavLst>
                                    </p:anim>
                                    <p:anim calcmode="lin" valueType="num">
                                      <p:cBhvr>
                                        <p:cTn id="35" dur="1000" fill="hold"/>
                                        <p:tgtEl>
                                          <p:spTgt spid="36"/>
                                        </p:tgtEl>
                                        <p:attrNameLst>
                                          <p:attrName>ppt_h</p:attrName>
                                        </p:attrNameLst>
                                      </p:cBhvr>
                                      <p:tavLst>
                                        <p:tav tm="0">
                                          <p:val>
                                            <p:fltVal val="0"/>
                                          </p:val>
                                        </p:tav>
                                        <p:tav tm="100000">
                                          <p:val>
                                            <p:strVal val="#ppt_h"/>
                                          </p:val>
                                        </p:tav>
                                      </p:tavLst>
                                    </p:anim>
                                    <p:anim calcmode="lin" valueType="num">
                                      <p:cBhvr>
                                        <p:cTn id="36"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36"/>
                                        </p:tgtEl>
                                        <p:attrNameLst>
                                          <p:attrName>ppt_y</p:attrName>
                                        </p:attrNameLst>
                                      </p:cBhvr>
                                      <p:tavLst>
                                        <p:tav tm="0" fmla="#ppt_y+(sin(-2*pi*(1-$))*-#ppt_x+cos(-2*pi*(1-$))*(1-#ppt_y))*(1-$)">
                                          <p:val>
                                            <p:fltVal val="0"/>
                                          </p:val>
                                        </p:tav>
                                        <p:tav tm="100000">
                                          <p:val>
                                            <p:fltVal val="1"/>
                                          </p:val>
                                        </p:tav>
                                      </p:tavLst>
                                    </p:anim>
                                  </p:childTnLst>
                                </p:cTn>
                              </p:par>
                              <p:par>
                                <p:cTn id="38" presetID="15" presetClass="entr" presetSubtype="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1000" fill="hold"/>
                                        <p:tgtEl>
                                          <p:spTgt spid="35"/>
                                        </p:tgtEl>
                                        <p:attrNameLst>
                                          <p:attrName>ppt_w</p:attrName>
                                        </p:attrNameLst>
                                      </p:cBhvr>
                                      <p:tavLst>
                                        <p:tav tm="0">
                                          <p:val>
                                            <p:fltVal val="0"/>
                                          </p:val>
                                        </p:tav>
                                        <p:tav tm="100000">
                                          <p:val>
                                            <p:strVal val="#ppt_w"/>
                                          </p:val>
                                        </p:tav>
                                      </p:tavLst>
                                    </p:anim>
                                    <p:anim calcmode="lin" valueType="num">
                                      <p:cBhvr>
                                        <p:cTn id="41" dur="1000" fill="hold"/>
                                        <p:tgtEl>
                                          <p:spTgt spid="35"/>
                                        </p:tgtEl>
                                        <p:attrNameLst>
                                          <p:attrName>ppt_h</p:attrName>
                                        </p:attrNameLst>
                                      </p:cBhvr>
                                      <p:tavLst>
                                        <p:tav tm="0">
                                          <p:val>
                                            <p:fltVal val="0"/>
                                          </p:val>
                                        </p:tav>
                                        <p:tav tm="100000">
                                          <p:val>
                                            <p:strVal val="#ppt_h"/>
                                          </p:val>
                                        </p:tav>
                                      </p:tavLst>
                                    </p:anim>
                                    <p:anim calcmode="lin" valueType="num">
                                      <p:cBhvr>
                                        <p:cTn id="42"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cBhvr>
                                        <p:cTn id="63" dur="500"/>
                                        <p:tgtEl>
                                          <p:spTgt spid="3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p:cTn id="66" dur="500" fill="hold"/>
                                        <p:tgtEl>
                                          <p:spTgt spid="32"/>
                                        </p:tgtEl>
                                        <p:attrNameLst>
                                          <p:attrName>ppt_w</p:attrName>
                                        </p:attrNameLst>
                                      </p:cBhvr>
                                      <p:tavLst>
                                        <p:tav tm="0">
                                          <p:val>
                                            <p:fltVal val="0"/>
                                          </p:val>
                                        </p:tav>
                                        <p:tav tm="100000">
                                          <p:val>
                                            <p:strVal val="#ppt_w"/>
                                          </p:val>
                                        </p:tav>
                                      </p:tavLst>
                                    </p:anim>
                                    <p:anim calcmode="lin" valueType="num">
                                      <p:cBhvr>
                                        <p:cTn id="67" dur="500" fill="hold"/>
                                        <p:tgtEl>
                                          <p:spTgt spid="32"/>
                                        </p:tgtEl>
                                        <p:attrNameLst>
                                          <p:attrName>ppt_h</p:attrName>
                                        </p:attrNameLst>
                                      </p:cBhvr>
                                      <p:tavLst>
                                        <p:tav tm="0">
                                          <p:val>
                                            <p:fltVal val="0"/>
                                          </p:val>
                                        </p:tav>
                                        <p:tav tm="100000">
                                          <p:val>
                                            <p:strVal val="#ppt_h"/>
                                          </p:val>
                                        </p:tav>
                                      </p:tavLst>
                                    </p:anim>
                                    <p:animEffect transition="in" filter="fade">
                                      <p:cBhvr>
                                        <p:cTn id="68" dur="500"/>
                                        <p:tgtEl>
                                          <p:spTgt spid="32"/>
                                        </p:tgtEl>
                                      </p:cBhvr>
                                    </p:animEffect>
                                  </p:childTnLst>
                                </p:cTn>
                              </p:par>
                            </p:childTnLst>
                          </p:cTn>
                        </p:par>
                        <p:par>
                          <p:cTn id="69" fill="hold">
                            <p:stCondLst>
                              <p:cond delay="35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25"/>
                                        </p:tgtEl>
                                        <p:attrNameLst>
                                          <p:attrName>ppt_y</p:attrName>
                                        </p:attrNameLst>
                                      </p:cBhvr>
                                      <p:tavLst>
                                        <p:tav tm="0">
                                          <p:val>
                                            <p:strVal val="#ppt_y"/>
                                          </p:val>
                                        </p:tav>
                                        <p:tav tm="100000">
                                          <p:val>
                                            <p:strVal val="#ppt_y"/>
                                          </p:val>
                                        </p:tav>
                                      </p:tavLst>
                                    </p:anim>
                                    <p:anim calcmode="lin" valueType="num">
                                      <p:cBhvr>
                                        <p:cTn id="74"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25"/>
                                        </p:tgtEl>
                                      </p:cBhvr>
                                    </p:animEffect>
                                  </p:childTnLst>
                                </p:cTn>
                              </p:par>
                              <p:par>
                                <p:cTn id="77" presetID="41" presetClass="entr" presetSubtype="0" fill="hold" grpId="0" nodeType="withEffect">
                                  <p:stCondLst>
                                    <p:cond delay="0"/>
                                  </p:stCondLst>
                                  <p:iterate type="lt">
                                    <p:tmPct val="10000"/>
                                  </p:iterate>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7"/>
                                        </p:tgtEl>
                                        <p:attrNameLst>
                                          <p:attrName>ppt_y</p:attrName>
                                        </p:attrNameLst>
                                      </p:cBhvr>
                                      <p:tavLst>
                                        <p:tav tm="0">
                                          <p:val>
                                            <p:strVal val="#ppt_y"/>
                                          </p:val>
                                        </p:tav>
                                        <p:tav tm="100000">
                                          <p:val>
                                            <p:strVal val="#ppt_y"/>
                                          </p:val>
                                        </p:tav>
                                      </p:tavLst>
                                    </p:anim>
                                    <p:anim calcmode="lin" valueType="num">
                                      <p:cBhvr>
                                        <p:cTn id="81"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7"/>
                                        </p:tgtEl>
                                      </p:cBhvr>
                                    </p:animEffect>
                                  </p:childTnLst>
                                </p:cTn>
                              </p:par>
                              <p:par>
                                <p:cTn id="84" presetID="41" presetClass="entr" presetSubtype="0" fill="hold" grpId="0" nodeType="withEffect">
                                  <p:stCondLst>
                                    <p:cond delay="0"/>
                                  </p:stCondLst>
                                  <p:iterate type="lt">
                                    <p:tmPct val="10000"/>
                                  </p:iterate>
                                  <p:childTnLst>
                                    <p:set>
                                      <p:cBhvr>
                                        <p:cTn id="85" dur="1" fill="hold">
                                          <p:stCondLst>
                                            <p:cond delay="0"/>
                                          </p:stCondLst>
                                        </p:cTn>
                                        <p:tgtEl>
                                          <p:spTgt spid="29"/>
                                        </p:tgtEl>
                                        <p:attrNameLst>
                                          <p:attrName>style.visibility</p:attrName>
                                        </p:attrNameLst>
                                      </p:cBhvr>
                                      <p:to>
                                        <p:strVal val="visible"/>
                                      </p:to>
                                    </p:set>
                                    <p:anim calcmode="lin" valueType="num">
                                      <p:cBhvr>
                                        <p:cTn id="86"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29"/>
                                        </p:tgtEl>
                                        <p:attrNameLst>
                                          <p:attrName>ppt_y</p:attrName>
                                        </p:attrNameLst>
                                      </p:cBhvr>
                                      <p:tavLst>
                                        <p:tav tm="0">
                                          <p:val>
                                            <p:strVal val="#ppt_y"/>
                                          </p:val>
                                        </p:tav>
                                        <p:tav tm="100000">
                                          <p:val>
                                            <p:strVal val="#ppt_y"/>
                                          </p:val>
                                        </p:tav>
                                      </p:tavLst>
                                    </p:anim>
                                    <p:anim calcmode="lin" valueType="num">
                                      <p:cBhvr>
                                        <p:cTn id="88"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29"/>
                                        </p:tgtEl>
                                      </p:cBhvr>
                                    </p:animEffect>
                                  </p:childTnLst>
                                </p:cTn>
                              </p:par>
                              <p:par>
                                <p:cTn id="91" presetID="41" presetClass="entr" presetSubtype="0" fill="hold" grpId="0" nodeType="withEffect">
                                  <p:stCondLst>
                                    <p:cond delay="0"/>
                                  </p:stCondLst>
                                  <p:iterate type="lt">
                                    <p:tmPct val="10000"/>
                                  </p:iterate>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31"/>
                                        </p:tgtEl>
                                        <p:attrNameLst>
                                          <p:attrName>ppt_y</p:attrName>
                                        </p:attrNameLst>
                                      </p:cBhvr>
                                      <p:tavLst>
                                        <p:tav tm="0">
                                          <p:val>
                                            <p:strVal val="#ppt_y"/>
                                          </p:val>
                                        </p:tav>
                                        <p:tav tm="100000">
                                          <p:val>
                                            <p:strVal val="#ppt_y"/>
                                          </p:val>
                                        </p:tav>
                                      </p:tavLst>
                                    </p:anim>
                                    <p:anim calcmode="lin" valueType="num">
                                      <p:cBhvr>
                                        <p:cTn id="95"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animBg="1"/>
      <p:bldP spid="25" grpId="0"/>
      <p:bldP spid="26" grpId="0"/>
      <p:bldP spid="27" grpId="0"/>
      <p:bldP spid="28" grpId="0"/>
      <p:bldP spid="29"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教学分析</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7" name="组合 36"/>
          <p:cNvGrpSpPr/>
          <p:nvPr/>
        </p:nvGrpSpPr>
        <p:grpSpPr>
          <a:xfrm>
            <a:off x="1160931" y="1225416"/>
            <a:ext cx="3312368" cy="2076302"/>
            <a:chOff x="971600" y="941948"/>
            <a:chExt cx="3312368" cy="2076302"/>
          </a:xfrm>
        </p:grpSpPr>
        <p:sp>
          <p:nvSpPr>
            <p:cNvPr id="38" name="圆角矩形 1"/>
            <p:cNvSpPr/>
            <p:nvPr/>
          </p:nvSpPr>
          <p:spPr>
            <a:xfrm rot="627836">
              <a:off x="1115616" y="1318596"/>
              <a:ext cx="3168352" cy="1699654"/>
            </a:xfrm>
            <a:custGeom>
              <a:avLst/>
              <a:gdLst/>
              <a:ahLst/>
              <a:cxnLst/>
              <a:rect l="l" t="t" r="r" b="b"/>
              <a:pathLst>
                <a:path w="6264696" h="3360680">
                  <a:moveTo>
                    <a:pt x="1980220" y="0"/>
                  </a:moveTo>
                  <a:cubicBezTo>
                    <a:pt x="2222334" y="0"/>
                    <a:pt x="2437868" y="105672"/>
                    <a:pt x="2573873" y="272057"/>
                  </a:cubicBezTo>
                  <a:cubicBezTo>
                    <a:pt x="2692559" y="198638"/>
                    <a:pt x="2835124" y="156324"/>
                    <a:pt x="2988332" y="156324"/>
                  </a:cubicBezTo>
                  <a:cubicBezTo>
                    <a:pt x="3278644" y="156324"/>
                    <a:pt x="3530741" y="308257"/>
                    <a:pt x="3654451" y="532861"/>
                  </a:cubicBezTo>
                  <a:cubicBezTo>
                    <a:pt x="3790627" y="389267"/>
                    <a:pt x="3990364" y="300340"/>
                    <a:pt x="4212468" y="300340"/>
                  </a:cubicBezTo>
                  <a:cubicBezTo>
                    <a:pt x="4597946" y="300340"/>
                    <a:pt x="4916046" y="568206"/>
                    <a:pt x="4961998" y="914507"/>
                  </a:cubicBezTo>
                  <a:cubicBezTo>
                    <a:pt x="5077596" y="844149"/>
                    <a:pt x="5216097" y="804396"/>
                    <a:pt x="5364596" y="804396"/>
                  </a:cubicBezTo>
                  <a:cubicBezTo>
                    <a:pt x="5782170" y="804396"/>
                    <a:pt x="6120680" y="1118727"/>
                    <a:pt x="6120680" y="1506474"/>
                  </a:cubicBezTo>
                  <a:cubicBezTo>
                    <a:pt x="6120680" y="1536286"/>
                    <a:pt x="6118679" y="1565664"/>
                    <a:pt x="6114122" y="1594407"/>
                  </a:cubicBezTo>
                  <a:cubicBezTo>
                    <a:pt x="6210222" y="1765300"/>
                    <a:pt x="6264696" y="1962562"/>
                    <a:pt x="6264696" y="2172548"/>
                  </a:cubicBezTo>
                  <a:cubicBezTo>
                    <a:pt x="6264696" y="2828735"/>
                    <a:pt x="5732751" y="3360680"/>
                    <a:pt x="5076564" y="3360680"/>
                  </a:cubicBezTo>
                  <a:lnTo>
                    <a:pt x="1188132" y="3360680"/>
                  </a:lnTo>
                  <a:cubicBezTo>
                    <a:pt x="531945" y="3360680"/>
                    <a:pt x="0" y="2828735"/>
                    <a:pt x="0" y="2172548"/>
                  </a:cubicBezTo>
                  <a:cubicBezTo>
                    <a:pt x="0" y="1879734"/>
                    <a:pt x="105925" y="1611659"/>
                    <a:pt x="282046" y="1404976"/>
                  </a:cubicBezTo>
                  <a:cubicBezTo>
                    <a:pt x="194727" y="1291575"/>
                    <a:pt x="144016" y="1152495"/>
                    <a:pt x="144016" y="1002418"/>
                  </a:cubicBezTo>
                  <a:cubicBezTo>
                    <a:pt x="144016" y="614671"/>
                    <a:pt x="482526" y="300340"/>
                    <a:pt x="900100" y="300340"/>
                  </a:cubicBezTo>
                  <a:cubicBezTo>
                    <a:pt x="1045861" y="300340"/>
                    <a:pt x="1181989" y="338640"/>
                    <a:pt x="1296354" y="406898"/>
                  </a:cubicBezTo>
                  <a:cubicBezTo>
                    <a:pt x="1414762" y="166192"/>
                    <a:pt x="1676590" y="0"/>
                    <a:pt x="1980220" y="0"/>
                  </a:cubicBezTo>
                  <a:close/>
                </a:path>
              </a:pathLst>
            </a:custGeom>
            <a:gradFill flip="none" rotWithShape="1">
              <a:gsLst>
                <a:gs pos="0">
                  <a:schemeClr val="tx1">
                    <a:alpha val="76000"/>
                  </a:schemeClr>
                </a:gs>
                <a:gs pos="100000">
                  <a:schemeClr val="tx1">
                    <a:alpha val="0"/>
                  </a:schemeClr>
                </a:gs>
              </a:gsLst>
              <a:lin ang="0" scaled="1"/>
              <a:tileRect/>
            </a:gradFill>
            <a:ln w="25400" cap="flat" cmpd="sng" algn="ctr">
              <a:noFill/>
              <a:prstDash val="solid"/>
            </a:ln>
            <a:effectLst>
              <a:softEdge rad="1270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39" name="圆角矩形 1"/>
            <p:cNvSpPr/>
            <p:nvPr/>
          </p:nvSpPr>
          <p:spPr>
            <a:xfrm>
              <a:off x="971600" y="941948"/>
              <a:ext cx="3168352" cy="1699654"/>
            </a:xfrm>
            <a:custGeom>
              <a:avLst/>
              <a:gdLst/>
              <a:ahLst/>
              <a:cxnLst/>
              <a:rect l="l" t="t" r="r" b="b"/>
              <a:pathLst>
                <a:path w="6264696" h="3360680">
                  <a:moveTo>
                    <a:pt x="1980220" y="0"/>
                  </a:moveTo>
                  <a:cubicBezTo>
                    <a:pt x="2222334" y="0"/>
                    <a:pt x="2437868" y="105672"/>
                    <a:pt x="2573873" y="272057"/>
                  </a:cubicBezTo>
                  <a:cubicBezTo>
                    <a:pt x="2692559" y="198638"/>
                    <a:pt x="2835124" y="156324"/>
                    <a:pt x="2988332" y="156324"/>
                  </a:cubicBezTo>
                  <a:cubicBezTo>
                    <a:pt x="3278644" y="156324"/>
                    <a:pt x="3530741" y="308257"/>
                    <a:pt x="3654451" y="532861"/>
                  </a:cubicBezTo>
                  <a:cubicBezTo>
                    <a:pt x="3790627" y="389267"/>
                    <a:pt x="3990364" y="300340"/>
                    <a:pt x="4212468" y="300340"/>
                  </a:cubicBezTo>
                  <a:cubicBezTo>
                    <a:pt x="4597946" y="300340"/>
                    <a:pt x="4916046" y="568206"/>
                    <a:pt x="4961998" y="914507"/>
                  </a:cubicBezTo>
                  <a:cubicBezTo>
                    <a:pt x="5077596" y="844149"/>
                    <a:pt x="5216097" y="804396"/>
                    <a:pt x="5364596" y="804396"/>
                  </a:cubicBezTo>
                  <a:cubicBezTo>
                    <a:pt x="5782170" y="804396"/>
                    <a:pt x="6120680" y="1118727"/>
                    <a:pt x="6120680" y="1506474"/>
                  </a:cubicBezTo>
                  <a:cubicBezTo>
                    <a:pt x="6120680" y="1536286"/>
                    <a:pt x="6118679" y="1565664"/>
                    <a:pt x="6114122" y="1594407"/>
                  </a:cubicBezTo>
                  <a:cubicBezTo>
                    <a:pt x="6210222" y="1765300"/>
                    <a:pt x="6264696" y="1962562"/>
                    <a:pt x="6264696" y="2172548"/>
                  </a:cubicBezTo>
                  <a:cubicBezTo>
                    <a:pt x="6264696" y="2828735"/>
                    <a:pt x="5732751" y="3360680"/>
                    <a:pt x="5076564" y="3360680"/>
                  </a:cubicBezTo>
                  <a:lnTo>
                    <a:pt x="1188132" y="3360680"/>
                  </a:lnTo>
                  <a:cubicBezTo>
                    <a:pt x="531945" y="3360680"/>
                    <a:pt x="0" y="2828735"/>
                    <a:pt x="0" y="2172548"/>
                  </a:cubicBezTo>
                  <a:cubicBezTo>
                    <a:pt x="0" y="1879734"/>
                    <a:pt x="105925" y="1611659"/>
                    <a:pt x="282046" y="1404976"/>
                  </a:cubicBezTo>
                  <a:cubicBezTo>
                    <a:pt x="194727" y="1291575"/>
                    <a:pt x="144016" y="1152495"/>
                    <a:pt x="144016" y="1002418"/>
                  </a:cubicBezTo>
                  <a:cubicBezTo>
                    <a:pt x="144016" y="614671"/>
                    <a:pt x="482526" y="300340"/>
                    <a:pt x="900100" y="300340"/>
                  </a:cubicBezTo>
                  <a:cubicBezTo>
                    <a:pt x="1045861" y="300340"/>
                    <a:pt x="1181989" y="338640"/>
                    <a:pt x="1296354" y="406898"/>
                  </a:cubicBezTo>
                  <a:cubicBezTo>
                    <a:pt x="1414762" y="166192"/>
                    <a:pt x="1676590" y="0"/>
                    <a:pt x="1980220" y="0"/>
                  </a:cubicBezTo>
                  <a:close/>
                </a:path>
              </a:pathLst>
            </a:custGeom>
            <a:solidFill>
              <a:srgbClr val="62AB71"/>
            </a:soli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0" name="椭圆 39"/>
            <p:cNvSpPr/>
            <p:nvPr/>
          </p:nvSpPr>
          <p:spPr>
            <a:xfrm>
              <a:off x="1663539" y="1039217"/>
              <a:ext cx="619103" cy="606886"/>
            </a:xfrm>
            <a:prstGeom prst="ellipse">
              <a:avLst/>
            </a:prstGeom>
            <a:solidFill>
              <a:schemeClr val="bg1"/>
            </a:solidFill>
            <a:ln w="25400" cap="flat" cmpd="sng" algn="ctr">
              <a:noFill/>
              <a:prstDash val="solid"/>
            </a:ln>
            <a:effectLst>
              <a:innerShdw blurRad="139700" dist="50800" dir="13500000">
                <a:prstClr val="black">
                  <a:alpha val="4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62AB71"/>
                </a:solidFill>
                <a:effectLst/>
                <a:uLnTx/>
                <a:uFillTx/>
                <a:latin typeface="Calibri" panose="020F0502020204030204"/>
                <a:ea typeface="+mn-ea"/>
                <a:cs typeface="+mn-cs"/>
              </a:endParaRPr>
            </a:p>
          </p:txBody>
        </p:sp>
        <p:sp>
          <p:nvSpPr>
            <p:cNvPr id="41" name="TextBox 38"/>
            <p:cNvSpPr txBox="1"/>
            <p:nvPr/>
          </p:nvSpPr>
          <p:spPr>
            <a:xfrm flipH="1">
              <a:off x="1562390" y="1104527"/>
              <a:ext cx="840572" cy="5970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4000" i="0" u="none" strike="noStrike" kern="0" normalizeH="0" baseline="0" noProof="0" dirty="0" smtClean="0">
                  <a:ln>
                    <a:noFill/>
                  </a:ln>
                  <a:solidFill>
                    <a:srgbClr val="62AB71"/>
                  </a:solidFill>
                  <a:uLnTx/>
                  <a:uFillTx/>
                  <a:latin typeface="+mj-lt"/>
                  <a:ea typeface="微软雅黑" panose="020B0503020204020204" pitchFamily="34" charset="-122"/>
                  <a:cs typeface="Times New Roman" panose="02020603050405020304" pitchFamily="18" charset="0"/>
                </a:rPr>
                <a:t>A</a:t>
              </a:r>
              <a:endParaRPr kumimoji="0" lang="zh-CN" altLang="en-US" sz="4000" i="0" u="none" strike="noStrike" kern="0" normalizeH="0" baseline="0" noProof="0" dirty="0">
                <a:ln>
                  <a:noFill/>
                </a:ln>
                <a:solidFill>
                  <a:srgbClr val="62AB71"/>
                </a:solidFill>
                <a:uLnTx/>
                <a:uFillTx/>
                <a:latin typeface="+mj-lt"/>
                <a:ea typeface="微软雅黑" panose="020B0503020204020204" pitchFamily="34" charset="-122"/>
                <a:cs typeface="Times New Roman" panose="02020603050405020304" pitchFamily="18" charset="0"/>
              </a:endParaRPr>
            </a:p>
          </p:txBody>
        </p:sp>
        <p:sp>
          <p:nvSpPr>
            <p:cNvPr id="42" name="TextBox 39"/>
            <p:cNvSpPr txBox="1"/>
            <p:nvPr/>
          </p:nvSpPr>
          <p:spPr>
            <a:xfrm>
              <a:off x="1207912" y="1773336"/>
              <a:ext cx="2860216" cy="646331"/>
            </a:xfrm>
            <a:prstGeom prst="rect">
              <a:avLst/>
            </a:prstGeom>
            <a:noFill/>
          </p:spPr>
          <p:txBody>
            <a:bodyPr wrap="square" rtlCol="0">
              <a:spAutoFit/>
            </a:bodyPr>
            <a:lstStyle/>
            <a:p>
              <a:pPr lvl="0" algn="ctr">
                <a:lnSpc>
                  <a:spcPct val="150000"/>
                </a:lnSpc>
              </a:pPr>
              <a:r>
                <a:rPr lang="zh-CN" altLang="en-US" sz="1200" kern="0" dirty="0">
                  <a:solidFill>
                    <a:schemeClr val="bg1"/>
                  </a:solidFill>
                  <a:latin typeface="微软雅黑" panose="020B0503020204020204" pitchFamily="34" charset="-122"/>
                  <a:ea typeface="微软雅黑" panose="020B0503020204020204" pitchFamily="34" charset="-122"/>
                </a:rPr>
                <a:t>单击此处添加文本，单击此处添加文本</a:t>
              </a:r>
            </a:p>
            <a:p>
              <a:pPr lvl="0" algn="ctr">
                <a:lnSpc>
                  <a:spcPct val="150000"/>
                </a:lnSpc>
              </a:pPr>
              <a:r>
                <a:rPr lang="zh-CN" altLang="en-US" sz="1200" kern="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grpSp>
        <p:nvGrpSpPr>
          <p:cNvPr id="43" name="组合 42"/>
          <p:cNvGrpSpPr/>
          <p:nvPr/>
        </p:nvGrpSpPr>
        <p:grpSpPr>
          <a:xfrm>
            <a:off x="4921366" y="1271042"/>
            <a:ext cx="3312368" cy="2076302"/>
            <a:chOff x="4732035" y="987574"/>
            <a:chExt cx="3312368" cy="2076302"/>
          </a:xfrm>
        </p:grpSpPr>
        <p:sp>
          <p:nvSpPr>
            <p:cNvPr id="44" name="圆角矩形 1"/>
            <p:cNvSpPr/>
            <p:nvPr/>
          </p:nvSpPr>
          <p:spPr>
            <a:xfrm rot="627836">
              <a:off x="4876051" y="1364222"/>
              <a:ext cx="3168352" cy="1699654"/>
            </a:xfrm>
            <a:custGeom>
              <a:avLst/>
              <a:gdLst/>
              <a:ahLst/>
              <a:cxnLst/>
              <a:rect l="l" t="t" r="r" b="b"/>
              <a:pathLst>
                <a:path w="6264696" h="3360680">
                  <a:moveTo>
                    <a:pt x="1980220" y="0"/>
                  </a:moveTo>
                  <a:cubicBezTo>
                    <a:pt x="2222334" y="0"/>
                    <a:pt x="2437868" y="105672"/>
                    <a:pt x="2573873" y="272057"/>
                  </a:cubicBezTo>
                  <a:cubicBezTo>
                    <a:pt x="2692559" y="198638"/>
                    <a:pt x="2835124" y="156324"/>
                    <a:pt x="2988332" y="156324"/>
                  </a:cubicBezTo>
                  <a:cubicBezTo>
                    <a:pt x="3278644" y="156324"/>
                    <a:pt x="3530741" y="308257"/>
                    <a:pt x="3654451" y="532861"/>
                  </a:cubicBezTo>
                  <a:cubicBezTo>
                    <a:pt x="3790627" y="389267"/>
                    <a:pt x="3990364" y="300340"/>
                    <a:pt x="4212468" y="300340"/>
                  </a:cubicBezTo>
                  <a:cubicBezTo>
                    <a:pt x="4597946" y="300340"/>
                    <a:pt x="4916046" y="568206"/>
                    <a:pt x="4961998" y="914507"/>
                  </a:cubicBezTo>
                  <a:cubicBezTo>
                    <a:pt x="5077596" y="844149"/>
                    <a:pt x="5216097" y="804396"/>
                    <a:pt x="5364596" y="804396"/>
                  </a:cubicBezTo>
                  <a:cubicBezTo>
                    <a:pt x="5782170" y="804396"/>
                    <a:pt x="6120680" y="1118727"/>
                    <a:pt x="6120680" y="1506474"/>
                  </a:cubicBezTo>
                  <a:cubicBezTo>
                    <a:pt x="6120680" y="1536286"/>
                    <a:pt x="6118679" y="1565664"/>
                    <a:pt x="6114122" y="1594407"/>
                  </a:cubicBezTo>
                  <a:cubicBezTo>
                    <a:pt x="6210222" y="1765300"/>
                    <a:pt x="6264696" y="1962562"/>
                    <a:pt x="6264696" y="2172548"/>
                  </a:cubicBezTo>
                  <a:cubicBezTo>
                    <a:pt x="6264696" y="2828735"/>
                    <a:pt x="5732751" y="3360680"/>
                    <a:pt x="5076564" y="3360680"/>
                  </a:cubicBezTo>
                  <a:lnTo>
                    <a:pt x="1188132" y="3360680"/>
                  </a:lnTo>
                  <a:cubicBezTo>
                    <a:pt x="531945" y="3360680"/>
                    <a:pt x="0" y="2828735"/>
                    <a:pt x="0" y="2172548"/>
                  </a:cubicBezTo>
                  <a:cubicBezTo>
                    <a:pt x="0" y="1879734"/>
                    <a:pt x="105925" y="1611659"/>
                    <a:pt x="282046" y="1404976"/>
                  </a:cubicBezTo>
                  <a:cubicBezTo>
                    <a:pt x="194727" y="1291575"/>
                    <a:pt x="144016" y="1152495"/>
                    <a:pt x="144016" y="1002418"/>
                  </a:cubicBezTo>
                  <a:cubicBezTo>
                    <a:pt x="144016" y="614671"/>
                    <a:pt x="482526" y="300340"/>
                    <a:pt x="900100" y="300340"/>
                  </a:cubicBezTo>
                  <a:cubicBezTo>
                    <a:pt x="1045861" y="300340"/>
                    <a:pt x="1181989" y="338640"/>
                    <a:pt x="1296354" y="406898"/>
                  </a:cubicBezTo>
                  <a:cubicBezTo>
                    <a:pt x="1414762" y="166192"/>
                    <a:pt x="1676590" y="0"/>
                    <a:pt x="1980220" y="0"/>
                  </a:cubicBezTo>
                  <a:close/>
                </a:path>
              </a:pathLst>
            </a:custGeom>
            <a:gradFill flip="none" rotWithShape="1">
              <a:gsLst>
                <a:gs pos="0">
                  <a:schemeClr val="tx1">
                    <a:alpha val="76000"/>
                  </a:schemeClr>
                </a:gs>
                <a:gs pos="100000">
                  <a:schemeClr val="tx1">
                    <a:alpha val="0"/>
                  </a:schemeClr>
                </a:gs>
              </a:gsLst>
              <a:lin ang="0" scaled="1"/>
              <a:tileRect/>
            </a:gradFill>
            <a:ln w="25400" cap="flat" cmpd="sng" algn="ctr">
              <a:noFill/>
              <a:prstDash val="solid"/>
            </a:ln>
            <a:effectLst>
              <a:softEdge rad="1270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45" name="圆角矩形 1"/>
            <p:cNvSpPr/>
            <p:nvPr/>
          </p:nvSpPr>
          <p:spPr>
            <a:xfrm>
              <a:off x="4732035" y="987574"/>
              <a:ext cx="3168352" cy="1699654"/>
            </a:xfrm>
            <a:custGeom>
              <a:avLst/>
              <a:gdLst/>
              <a:ahLst/>
              <a:cxnLst/>
              <a:rect l="l" t="t" r="r" b="b"/>
              <a:pathLst>
                <a:path w="6264696" h="3360680">
                  <a:moveTo>
                    <a:pt x="1980220" y="0"/>
                  </a:moveTo>
                  <a:cubicBezTo>
                    <a:pt x="2222334" y="0"/>
                    <a:pt x="2437868" y="105672"/>
                    <a:pt x="2573873" y="272057"/>
                  </a:cubicBezTo>
                  <a:cubicBezTo>
                    <a:pt x="2692559" y="198638"/>
                    <a:pt x="2835124" y="156324"/>
                    <a:pt x="2988332" y="156324"/>
                  </a:cubicBezTo>
                  <a:cubicBezTo>
                    <a:pt x="3278644" y="156324"/>
                    <a:pt x="3530741" y="308257"/>
                    <a:pt x="3654451" y="532861"/>
                  </a:cubicBezTo>
                  <a:cubicBezTo>
                    <a:pt x="3790627" y="389267"/>
                    <a:pt x="3990364" y="300340"/>
                    <a:pt x="4212468" y="300340"/>
                  </a:cubicBezTo>
                  <a:cubicBezTo>
                    <a:pt x="4597946" y="300340"/>
                    <a:pt x="4916046" y="568206"/>
                    <a:pt x="4961998" y="914507"/>
                  </a:cubicBezTo>
                  <a:cubicBezTo>
                    <a:pt x="5077596" y="844149"/>
                    <a:pt x="5216097" y="804396"/>
                    <a:pt x="5364596" y="804396"/>
                  </a:cubicBezTo>
                  <a:cubicBezTo>
                    <a:pt x="5782170" y="804396"/>
                    <a:pt x="6120680" y="1118727"/>
                    <a:pt x="6120680" y="1506474"/>
                  </a:cubicBezTo>
                  <a:cubicBezTo>
                    <a:pt x="6120680" y="1536286"/>
                    <a:pt x="6118679" y="1565664"/>
                    <a:pt x="6114122" y="1594407"/>
                  </a:cubicBezTo>
                  <a:cubicBezTo>
                    <a:pt x="6210222" y="1765300"/>
                    <a:pt x="6264696" y="1962562"/>
                    <a:pt x="6264696" y="2172548"/>
                  </a:cubicBezTo>
                  <a:cubicBezTo>
                    <a:pt x="6264696" y="2828735"/>
                    <a:pt x="5732751" y="3360680"/>
                    <a:pt x="5076564" y="3360680"/>
                  </a:cubicBezTo>
                  <a:lnTo>
                    <a:pt x="1188132" y="3360680"/>
                  </a:lnTo>
                  <a:cubicBezTo>
                    <a:pt x="531945" y="3360680"/>
                    <a:pt x="0" y="2828735"/>
                    <a:pt x="0" y="2172548"/>
                  </a:cubicBezTo>
                  <a:cubicBezTo>
                    <a:pt x="0" y="1879734"/>
                    <a:pt x="105925" y="1611659"/>
                    <a:pt x="282046" y="1404976"/>
                  </a:cubicBezTo>
                  <a:cubicBezTo>
                    <a:pt x="194727" y="1291575"/>
                    <a:pt x="144016" y="1152495"/>
                    <a:pt x="144016" y="1002418"/>
                  </a:cubicBezTo>
                  <a:cubicBezTo>
                    <a:pt x="144016" y="614671"/>
                    <a:pt x="482526" y="300340"/>
                    <a:pt x="900100" y="300340"/>
                  </a:cubicBezTo>
                  <a:cubicBezTo>
                    <a:pt x="1045861" y="300340"/>
                    <a:pt x="1181989" y="338640"/>
                    <a:pt x="1296354" y="406898"/>
                  </a:cubicBezTo>
                  <a:cubicBezTo>
                    <a:pt x="1414762" y="166192"/>
                    <a:pt x="1676590" y="0"/>
                    <a:pt x="1980220" y="0"/>
                  </a:cubicBezTo>
                  <a:close/>
                </a:path>
              </a:pathLst>
            </a:custGeom>
            <a:solidFill>
              <a:srgbClr val="E71F19"/>
            </a:soli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6" name="椭圆 45"/>
            <p:cNvSpPr/>
            <p:nvPr/>
          </p:nvSpPr>
          <p:spPr>
            <a:xfrm>
              <a:off x="5423974" y="1084843"/>
              <a:ext cx="619103" cy="606886"/>
            </a:xfrm>
            <a:prstGeom prst="ellipse">
              <a:avLst/>
            </a:prstGeom>
            <a:solidFill>
              <a:schemeClr val="bg1"/>
            </a:solidFill>
            <a:ln w="25400" cap="flat" cmpd="sng" algn="ctr">
              <a:noFill/>
              <a:prstDash val="solid"/>
            </a:ln>
            <a:effectLst>
              <a:innerShdw blurRad="139700" dist="50800" dir="13500000">
                <a:prstClr val="black">
                  <a:alpha val="4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47" name="TextBox 44"/>
            <p:cNvSpPr txBox="1"/>
            <p:nvPr/>
          </p:nvSpPr>
          <p:spPr>
            <a:xfrm flipH="1">
              <a:off x="5322825" y="1150153"/>
              <a:ext cx="840572" cy="5970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4000" i="0" u="none" strike="noStrike" kern="0" normalizeH="0" baseline="0" noProof="0" dirty="0" smtClean="0">
                  <a:ln>
                    <a:noFill/>
                  </a:ln>
                  <a:solidFill>
                    <a:srgbClr val="E71F19"/>
                  </a:solidFill>
                  <a:uLnTx/>
                  <a:uFillTx/>
                  <a:latin typeface="+mj-lt"/>
                  <a:ea typeface="微软雅黑" panose="020B0503020204020204" pitchFamily="34" charset="-122"/>
                  <a:cs typeface="Times New Roman" panose="02020603050405020304" pitchFamily="18" charset="0"/>
                </a:rPr>
                <a:t>B</a:t>
              </a:r>
              <a:endParaRPr kumimoji="0" lang="zh-CN" altLang="en-US" sz="4000" i="0" u="none" strike="noStrike" kern="0" normalizeH="0" baseline="0" noProof="0" dirty="0">
                <a:ln>
                  <a:noFill/>
                </a:ln>
                <a:solidFill>
                  <a:srgbClr val="E71F19"/>
                </a:solidFill>
                <a:uLnTx/>
                <a:uFillTx/>
                <a:latin typeface="+mj-lt"/>
                <a:ea typeface="微软雅黑" panose="020B0503020204020204" pitchFamily="34" charset="-122"/>
                <a:cs typeface="Times New Roman" panose="02020603050405020304" pitchFamily="18" charset="0"/>
              </a:endParaRPr>
            </a:p>
          </p:txBody>
        </p:sp>
        <p:sp>
          <p:nvSpPr>
            <p:cNvPr id="48" name="TextBox 45"/>
            <p:cNvSpPr txBox="1"/>
            <p:nvPr/>
          </p:nvSpPr>
          <p:spPr>
            <a:xfrm>
              <a:off x="4968347" y="1818962"/>
              <a:ext cx="2860216" cy="646331"/>
            </a:xfrm>
            <a:prstGeom prst="rect">
              <a:avLst/>
            </a:prstGeom>
            <a:noFill/>
          </p:spPr>
          <p:txBody>
            <a:bodyPr wrap="square" rtlCol="0">
              <a:spAutoFit/>
            </a:bodyPr>
            <a:lstStyle/>
            <a:p>
              <a:pPr lvl="0" algn="ctr">
                <a:lnSpc>
                  <a:spcPct val="150000"/>
                </a:lnSpc>
              </a:pPr>
              <a:r>
                <a:rPr lang="zh-CN" altLang="en-US" sz="1200" kern="0" dirty="0">
                  <a:solidFill>
                    <a:schemeClr val="bg1"/>
                  </a:solidFill>
                  <a:latin typeface="微软雅黑" panose="020B0503020204020204" pitchFamily="34" charset="-122"/>
                  <a:ea typeface="微软雅黑" panose="020B0503020204020204" pitchFamily="34" charset="-122"/>
                </a:rPr>
                <a:t>单击此处添加文本，单击此处添加文本</a:t>
              </a:r>
            </a:p>
            <a:p>
              <a:pPr lvl="0" algn="ctr">
                <a:lnSpc>
                  <a:spcPct val="150000"/>
                </a:lnSpc>
              </a:pPr>
              <a:r>
                <a:rPr lang="zh-CN" altLang="en-US" sz="1200" kern="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grpSp>
        <p:nvGrpSpPr>
          <p:cNvPr id="49" name="组合 48"/>
          <p:cNvGrpSpPr/>
          <p:nvPr/>
        </p:nvGrpSpPr>
        <p:grpSpPr>
          <a:xfrm>
            <a:off x="3409198" y="3025616"/>
            <a:ext cx="3312368" cy="2076302"/>
            <a:chOff x="3219867" y="2742148"/>
            <a:chExt cx="3312368" cy="2076302"/>
          </a:xfrm>
        </p:grpSpPr>
        <p:sp>
          <p:nvSpPr>
            <p:cNvPr id="50" name="圆角矩形 1"/>
            <p:cNvSpPr/>
            <p:nvPr/>
          </p:nvSpPr>
          <p:spPr>
            <a:xfrm rot="627836">
              <a:off x="3363883" y="3118796"/>
              <a:ext cx="3168352" cy="1699654"/>
            </a:xfrm>
            <a:custGeom>
              <a:avLst/>
              <a:gdLst/>
              <a:ahLst/>
              <a:cxnLst/>
              <a:rect l="l" t="t" r="r" b="b"/>
              <a:pathLst>
                <a:path w="6264696" h="3360680">
                  <a:moveTo>
                    <a:pt x="1980220" y="0"/>
                  </a:moveTo>
                  <a:cubicBezTo>
                    <a:pt x="2222334" y="0"/>
                    <a:pt x="2437868" y="105672"/>
                    <a:pt x="2573873" y="272057"/>
                  </a:cubicBezTo>
                  <a:cubicBezTo>
                    <a:pt x="2692559" y="198638"/>
                    <a:pt x="2835124" y="156324"/>
                    <a:pt x="2988332" y="156324"/>
                  </a:cubicBezTo>
                  <a:cubicBezTo>
                    <a:pt x="3278644" y="156324"/>
                    <a:pt x="3530741" y="308257"/>
                    <a:pt x="3654451" y="532861"/>
                  </a:cubicBezTo>
                  <a:cubicBezTo>
                    <a:pt x="3790627" y="389267"/>
                    <a:pt x="3990364" y="300340"/>
                    <a:pt x="4212468" y="300340"/>
                  </a:cubicBezTo>
                  <a:cubicBezTo>
                    <a:pt x="4597946" y="300340"/>
                    <a:pt x="4916046" y="568206"/>
                    <a:pt x="4961998" y="914507"/>
                  </a:cubicBezTo>
                  <a:cubicBezTo>
                    <a:pt x="5077596" y="844149"/>
                    <a:pt x="5216097" y="804396"/>
                    <a:pt x="5364596" y="804396"/>
                  </a:cubicBezTo>
                  <a:cubicBezTo>
                    <a:pt x="5782170" y="804396"/>
                    <a:pt x="6120680" y="1118727"/>
                    <a:pt x="6120680" y="1506474"/>
                  </a:cubicBezTo>
                  <a:cubicBezTo>
                    <a:pt x="6120680" y="1536286"/>
                    <a:pt x="6118679" y="1565664"/>
                    <a:pt x="6114122" y="1594407"/>
                  </a:cubicBezTo>
                  <a:cubicBezTo>
                    <a:pt x="6210222" y="1765300"/>
                    <a:pt x="6264696" y="1962562"/>
                    <a:pt x="6264696" y="2172548"/>
                  </a:cubicBezTo>
                  <a:cubicBezTo>
                    <a:pt x="6264696" y="2828735"/>
                    <a:pt x="5732751" y="3360680"/>
                    <a:pt x="5076564" y="3360680"/>
                  </a:cubicBezTo>
                  <a:lnTo>
                    <a:pt x="1188132" y="3360680"/>
                  </a:lnTo>
                  <a:cubicBezTo>
                    <a:pt x="531945" y="3360680"/>
                    <a:pt x="0" y="2828735"/>
                    <a:pt x="0" y="2172548"/>
                  </a:cubicBezTo>
                  <a:cubicBezTo>
                    <a:pt x="0" y="1879734"/>
                    <a:pt x="105925" y="1611659"/>
                    <a:pt x="282046" y="1404976"/>
                  </a:cubicBezTo>
                  <a:cubicBezTo>
                    <a:pt x="194727" y="1291575"/>
                    <a:pt x="144016" y="1152495"/>
                    <a:pt x="144016" y="1002418"/>
                  </a:cubicBezTo>
                  <a:cubicBezTo>
                    <a:pt x="144016" y="614671"/>
                    <a:pt x="482526" y="300340"/>
                    <a:pt x="900100" y="300340"/>
                  </a:cubicBezTo>
                  <a:cubicBezTo>
                    <a:pt x="1045861" y="300340"/>
                    <a:pt x="1181989" y="338640"/>
                    <a:pt x="1296354" y="406898"/>
                  </a:cubicBezTo>
                  <a:cubicBezTo>
                    <a:pt x="1414762" y="166192"/>
                    <a:pt x="1676590" y="0"/>
                    <a:pt x="1980220" y="0"/>
                  </a:cubicBezTo>
                  <a:close/>
                </a:path>
              </a:pathLst>
            </a:custGeom>
            <a:gradFill flip="none" rotWithShape="1">
              <a:gsLst>
                <a:gs pos="0">
                  <a:schemeClr val="tx1">
                    <a:alpha val="76000"/>
                  </a:schemeClr>
                </a:gs>
                <a:gs pos="100000">
                  <a:schemeClr val="tx1">
                    <a:alpha val="0"/>
                  </a:schemeClr>
                </a:gs>
              </a:gsLst>
              <a:lin ang="0" scaled="1"/>
              <a:tileRect/>
            </a:gradFill>
            <a:ln w="25400" cap="flat" cmpd="sng" algn="ctr">
              <a:noFill/>
              <a:prstDash val="solid"/>
            </a:ln>
            <a:effectLst>
              <a:softEdge rad="1270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51" name="圆角矩形 1"/>
            <p:cNvSpPr/>
            <p:nvPr/>
          </p:nvSpPr>
          <p:spPr>
            <a:xfrm>
              <a:off x="3219867" y="2742148"/>
              <a:ext cx="3168352" cy="1699654"/>
            </a:xfrm>
            <a:custGeom>
              <a:avLst/>
              <a:gdLst/>
              <a:ahLst/>
              <a:cxnLst/>
              <a:rect l="l" t="t" r="r" b="b"/>
              <a:pathLst>
                <a:path w="6264696" h="3360680">
                  <a:moveTo>
                    <a:pt x="1980220" y="0"/>
                  </a:moveTo>
                  <a:cubicBezTo>
                    <a:pt x="2222334" y="0"/>
                    <a:pt x="2437868" y="105672"/>
                    <a:pt x="2573873" y="272057"/>
                  </a:cubicBezTo>
                  <a:cubicBezTo>
                    <a:pt x="2692559" y="198638"/>
                    <a:pt x="2835124" y="156324"/>
                    <a:pt x="2988332" y="156324"/>
                  </a:cubicBezTo>
                  <a:cubicBezTo>
                    <a:pt x="3278644" y="156324"/>
                    <a:pt x="3530741" y="308257"/>
                    <a:pt x="3654451" y="532861"/>
                  </a:cubicBezTo>
                  <a:cubicBezTo>
                    <a:pt x="3790627" y="389267"/>
                    <a:pt x="3990364" y="300340"/>
                    <a:pt x="4212468" y="300340"/>
                  </a:cubicBezTo>
                  <a:cubicBezTo>
                    <a:pt x="4597946" y="300340"/>
                    <a:pt x="4916046" y="568206"/>
                    <a:pt x="4961998" y="914507"/>
                  </a:cubicBezTo>
                  <a:cubicBezTo>
                    <a:pt x="5077596" y="844149"/>
                    <a:pt x="5216097" y="804396"/>
                    <a:pt x="5364596" y="804396"/>
                  </a:cubicBezTo>
                  <a:cubicBezTo>
                    <a:pt x="5782170" y="804396"/>
                    <a:pt x="6120680" y="1118727"/>
                    <a:pt x="6120680" y="1506474"/>
                  </a:cubicBezTo>
                  <a:cubicBezTo>
                    <a:pt x="6120680" y="1536286"/>
                    <a:pt x="6118679" y="1565664"/>
                    <a:pt x="6114122" y="1594407"/>
                  </a:cubicBezTo>
                  <a:cubicBezTo>
                    <a:pt x="6210222" y="1765300"/>
                    <a:pt x="6264696" y="1962562"/>
                    <a:pt x="6264696" y="2172548"/>
                  </a:cubicBezTo>
                  <a:cubicBezTo>
                    <a:pt x="6264696" y="2828735"/>
                    <a:pt x="5732751" y="3360680"/>
                    <a:pt x="5076564" y="3360680"/>
                  </a:cubicBezTo>
                  <a:lnTo>
                    <a:pt x="1188132" y="3360680"/>
                  </a:lnTo>
                  <a:cubicBezTo>
                    <a:pt x="531945" y="3360680"/>
                    <a:pt x="0" y="2828735"/>
                    <a:pt x="0" y="2172548"/>
                  </a:cubicBezTo>
                  <a:cubicBezTo>
                    <a:pt x="0" y="1879734"/>
                    <a:pt x="105925" y="1611659"/>
                    <a:pt x="282046" y="1404976"/>
                  </a:cubicBezTo>
                  <a:cubicBezTo>
                    <a:pt x="194727" y="1291575"/>
                    <a:pt x="144016" y="1152495"/>
                    <a:pt x="144016" y="1002418"/>
                  </a:cubicBezTo>
                  <a:cubicBezTo>
                    <a:pt x="144016" y="614671"/>
                    <a:pt x="482526" y="300340"/>
                    <a:pt x="900100" y="300340"/>
                  </a:cubicBezTo>
                  <a:cubicBezTo>
                    <a:pt x="1045861" y="300340"/>
                    <a:pt x="1181989" y="338640"/>
                    <a:pt x="1296354" y="406898"/>
                  </a:cubicBezTo>
                  <a:cubicBezTo>
                    <a:pt x="1414762" y="166192"/>
                    <a:pt x="1676590" y="0"/>
                    <a:pt x="1980220" y="0"/>
                  </a:cubicBezTo>
                  <a:close/>
                </a:path>
              </a:pathLst>
            </a:custGeom>
            <a:solidFill>
              <a:srgbClr val="71C3E3"/>
            </a:soli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2" name="椭圆 51"/>
            <p:cNvSpPr/>
            <p:nvPr/>
          </p:nvSpPr>
          <p:spPr>
            <a:xfrm>
              <a:off x="3911806" y="2839417"/>
              <a:ext cx="619103" cy="606886"/>
            </a:xfrm>
            <a:prstGeom prst="ellipse">
              <a:avLst/>
            </a:prstGeom>
            <a:solidFill>
              <a:schemeClr val="bg1"/>
            </a:solidFill>
            <a:ln w="25400" cap="flat" cmpd="sng" algn="ctr">
              <a:noFill/>
              <a:prstDash val="solid"/>
            </a:ln>
            <a:effectLst>
              <a:innerShdw blurRad="139700" dist="50800" dir="13500000">
                <a:prstClr val="black">
                  <a:alpha val="4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53" name="TextBox 50"/>
            <p:cNvSpPr txBox="1"/>
            <p:nvPr/>
          </p:nvSpPr>
          <p:spPr>
            <a:xfrm flipH="1">
              <a:off x="3810657" y="2904727"/>
              <a:ext cx="840572" cy="59708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defRPr/>
              </a:pPr>
              <a:r>
                <a:rPr kumimoji="0" lang="en-US" altLang="zh-CN" sz="4000" i="0" u="none" strike="noStrike" kern="0" normalizeH="0" baseline="0" noProof="0" dirty="0" smtClean="0">
                  <a:ln>
                    <a:noFill/>
                  </a:ln>
                  <a:solidFill>
                    <a:srgbClr val="71C3E3"/>
                  </a:solidFill>
                  <a:uLnTx/>
                  <a:uFillTx/>
                  <a:latin typeface="+mj-lt"/>
                  <a:ea typeface="微软雅黑" panose="020B0503020204020204" pitchFamily="34" charset="-122"/>
                  <a:cs typeface="Times New Roman" panose="02020603050405020304" pitchFamily="18" charset="0"/>
                </a:rPr>
                <a:t>C</a:t>
              </a:r>
              <a:endParaRPr kumimoji="0" lang="zh-CN" altLang="en-US" sz="4000" i="0" u="none" strike="noStrike" kern="0" normalizeH="0" baseline="0" noProof="0" dirty="0">
                <a:ln>
                  <a:noFill/>
                </a:ln>
                <a:solidFill>
                  <a:srgbClr val="71C3E3"/>
                </a:solidFill>
                <a:uLnTx/>
                <a:uFillTx/>
                <a:latin typeface="+mj-lt"/>
                <a:ea typeface="微软雅黑" panose="020B0503020204020204" pitchFamily="34" charset="-122"/>
                <a:cs typeface="Times New Roman" panose="02020603050405020304" pitchFamily="18" charset="0"/>
              </a:endParaRPr>
            </a:p>
          </p:txBody>
        </p:sp>
        <p:sp>
          <p:nvSpPr>
            <p:cNvPr id="54" name="TextBox 51"/>
            <p:cNvSpPr txBox="1"/>
            <p:nvPr/>
          </p:nvSpPr>
          <p:spPr>
            <a:xfrm>
              <a:off x="3456179" y="3573536"/>
              <a:ext cx="2860216" cy="646331"/>
            </a:xfrm>
            <a:prstGeom prst="rect">
              <a:avLst/>
            </a:prstGeom>
            <a:noFill/>
          </p:spPr>
          <p:txBody>
            <a:bodyPr wrap="square" rtlCol="0">
              <a:spAutoFit/>
            </a:bodyPr>
            <a:lstStyle/>
            <a:p>
              <a:pPr lvl="0" algn="ctr">
                <a:lnSpc>
                  <a:spcPct val="150000"/>
                </a:lnSpc>
              </a:pPr>
              <a:r>
                <a:rPr lang="zh-CN" altLang="en-US" sz="1200" kern="0" dirty="0">
                  <a:solidFill>
                    <a:schemeClr val="bg1"/>
                  </a:solidFill>
                  <a:latin typeface="微软雅黑" panose="020B0503020204020204" pitchFamily="34" charset="-122"/>
                  <a:ea typeface="微软雅黑" panose="020B0503020204020204" pitchFamily="34" charset="-122"/>
                </a:rPr>
                <a:t>单击此处添加文本，单击此处添加文本</a:t>
              </a:r>
            </a:p>
            <a:p>
              <a:pPr lvl="0" algn="ctr">
                <a:lnSpc>
                  <a:spcPct val="150000"/>
                </a:lnSpc>
              </a:pPr>
              <a:r>
                <a:rPr lang="zh-CN" altLang="en-US" sz="1200" kern="0" dirty="0">
                  <a:solidFill>
                    <a:schemeClr val="bg1"/>
                  </a:solidFill>
                  <a:latin typeface="微软雅黑" panose="020B0503020204020204" pitchFamily="34" charset="-122"/>
                  <a:ea typeface="微软雅黑" panose="020B0503020204020204" pitchFamily="34" charset="-122"/>
                </a:rPr>
                <a:t>单击此处添加文本，单击此处添加文本</a:t>
              </a:r>
            </a:p>
          </p:txBody>
        </p:sp>
      </p:grpSp>
      <p:pic>
        <p:nvPicPr>
          <p:cNvPr id="5" name="图片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1396" y="3202097"/>
            <a:ext cx="2234488" cy="15615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0-#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300"/>
                                  </p:stCondLst>
                                  <p:childTnLst>
                                    <p:set>
                                      <p:cBhvr>
                                        <p:cTn id="25" dur="1" fill="hold">
                                          <p:stCondLst>
                                            <p:cond delay="0"/>
                                          </p:stCondLst>
                                        </p:cTn>
                                        <p:tgtEl>
                                          <p:spTgt spid="43"/>
                                        </p:tgtEl>
                                        <p:attrNameLst>
                                          <p:attrName>style.visibility</p:attrName>
                                        </p:attrNameLst>
                                      </p:cBhvr>
                                      <p:to>
                                        <p:strVal val="visible"/>
                                      </p:to>
                                    </p:set>
                                    <p:anim calcmode="lin" valueType="num">
                                      <p:cBhvr additive="base">
                                        <p:cTn id="26" dur="500" fill="hold"/>
                                        <p:tgtEl>
                                          <p:spTgt spid="43"/>
                                        </p:tgtEl>
                                        <p:attrNameLst>
                                          <p:attrName>ppt_x</p:attrName>
                                        </p:attrNameLst>
                                      </p:cBhvr>
                                      <p:tavLst>
                                        <p:tav tm="0">
                                          <p:val>
                                            <p:strVal val="1+#ppt_w/2"/>
                                          </p:val>
                                        </p:tav>
                                        <p:tav tm="100000">
                                          <p:val>
                                            <p:strVal val="#ppt_x"/>
                                          </p:val>
                                        </p:tav>
                                      </p:tavLst>
                                    </p:anim>
                                    <p:anim calcmode="lin" valueType="num">
                                      <p:cBhvr additive="base">
                                        <p:cTn id="27" dur="500" fill="hold"/>
                                        <p:tgtEl>
                                          <p:spTgt spid="4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600"/>
                                  </p:stCondLst>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fill="hold"/>
                                        <p:tgtEl>
                                          <p:spTgt spid="49"/>
                                        </p:tgtEl>
                                        <p:attrNameLst>
                                          <p:attrName>ppt_x</p:attrName>
                                        </p:attrNameLst>
                                      </p:cBhvr>
                                      <p:tavLst>
                                        <p:tav tm="0">
                                          <p:val>
                                            <p:strVal val="1+#ppt_w/2"/>
                                          </p:val>
                                        </p:tav>
                                        <p:tav tm="100000">
                                          <p:val>
                                            <p:strVal val="#ppt_x"/>
                                          </p:val>
                                        </p:tav>
                                      </p:tavLst>
                                    </p:anim>
                                    <p:anim calcmode="lin" valueType="num">
                                      <p:cBhvr additive="base">
                                        <p:cTn id="31" dur="500" fill="hold"/>
                                        <p:tgtEl>
                                          <p:spTgt spid="49"/>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42"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教学分析</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4" name="Rectangle 1"/>
          <p:cNvSpPr/>
          <p:nvPr/>
        </p:nvSpPr>
        <p:spPr>
          <a:xfrm>
            <a:off x="929359" y="2877825"/>
            <a:ext cx="2314148" cy="1371347"/>
          </a:xfrm>
          <a:prstGeom prst="rect">
            <a:avLst/>
          </a:prstGeom>
          <a:solidFill>
            <a:srgbClr val="71C3E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Rectangle 2"/>
          <p:cNvSpPr/>
          <p:nvPr/>
        </p:nvSpPr>
        <p:spPr>
          <a:xfrm>
            <a:off x="3402967" y="2880316"/>
            <a:ext cx="2314148" cy="1371347"/>
          </a:xfrm>
          <a:prstGeom prst="rect">
            <a:avLst/>
          </a:prstGeom>
          <a:solidFill>
            <a:srgbClr val="E71F19"/>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Rectangle 3"/>
          <p:cNvSpPr/>
          <p:nvPr/>
        </p:nvSpPr>
        <p:spPr>
          <a:xfrm>
            <a:off x="5900493" y="2874337"/>
            <a:ext cx="2314148" cy="1371347"/>
          </a:xfrm>
          <a:prstGeom prst="rect">
            <a:avLst/>
          </a:prstGeom>
          <a:solidFill>
            <a:srgbClr val="62AB7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7" name="Straight Connector 6"/>
          <p:cNvCxnSpPr/>
          <p:nvPr/>
        </p:nvCxnSpPr>
        <p:spPr>
          <a:xfrm>
            <a:off x="929359" y="2425704"/>
            <a:ext cx="7285282" cy="0"/>
          </a:xfrm>
          <a:prstGeom prst="line">
            <a:avLst/>
          </a:prstGeom>
          <a:ln w="41275" cmpd="dbl">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 name="矩形 47"/>
          <p:cNvSpPr>
            <a:spLocks noChangeArrowheads="1"/>
          </p:cNvSpPr>
          <p:nvPr/>
        </p:nvSpPr>
        <p:spPr bwMode="auto">
          <a:xfrm>
            <a:off x="929360" y="1378514"/>
            <a:ext cx="7285282"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  </a:t>
            </a:r>
          </a:p>
        </p:txBody>
      </p:sp>
      <p:sp>
        <p:nvSpPr>
          <p:cNvPr id="29" name="矩形 28"/>
          <p:cNvSpPr/>
          <p:nvPr/>
        </p:nvSpPr>
        <p:spPr>
          <a:xfrm>
            <a:off x="1593997" y="2952955"/>
            <a:ext cx="984871" cy="323159"/>
          </a:xfrm>
          <a:prstGeom prst="rect">
            <a:avLst/>
          </a:prstGeom>
        </p:spPr>
        <p:txBody>
          <a:bodyPr wrap="none" lIns="68573" tIns="34287" rIns="68573" bIns="34287">
            <a:spAutoFit/>
          </a:bodyPr>
          <a:lstStyle/>
          <a:p>
            <a:pPr algn="ctr"/>
            <a:r>
              <a:rPr lang="zh-CN" altLang="en-US" sz="1650" b="1" dirty="0">
                <a:solidFill>
                  <a:schemeClr val="bg1"/>
                </a:solidFill>
                <a:latin typeface="微软雅黑" panose="020B0503020204020204" pitchFamily="34" charset="-122"/>
                <a:ea typeface="微软雅黑" panose="020B0503020204020204" pitchFamily="34" charset="-122"/>
              </a:rPr>
              <a:t>添加标题</a:t>
            </a:r>
            <a:endParaRPr lang="en-US" altLang="zh-CN" sz="1650" b="1" dirty="0">
              <a:solidFill>
                <a:schemeClr val="bg1"/>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1174434" y="3264650"/>
            <a:ext cx="182399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bg1"/>
                </a:solidFill>
                <a:sym typeface="微软雅黑" panose="020B0503020204020204" pitchFamily="34" charset="-122"/>
              </a:rPr>
              <a:t>在此录入上述图表的描述说明，在此录入上述图表的描述说明，在此录入上述图表的描述说明。</a:t>
            </a:r>
          </a:p>
        </p:txBody>
      </p:sp>
      <p:sp>
        <p:nvSpPr>
          <p:cNvPr id="31" name="矩形 30"/>
          <p:cNvSpPr/>
          <p:nvPr/>
        </p:nvSpPr>
        <p:spPr>
          <a:xfrm>
            <a:off x="4067604" y="2952955"/>
            <a:ext cx="984871" cy="323159"/>
          </a:xfrm>
          <a:prstGeom prst="rect">
            <a:avLst/>
          </a:prstGeom>
        </p:spPr>
        <p:txBody>
          <a:bodyPr wrap="none" lIns="68573" tIns="34287" rIns="68573" bIns="34287">
            <a:spAutoFit/>
          </a:bodyPr>
          <a:lstStyle/>
          <a:p>
            <a:pPr algn="ctr"/>
            <a:r>
              <a:rPr lang="zh-CN" altLang="en-US" sz="1650" b="1" dirty="0">
                <a:solidFill>
                  <a:schemeClr val="bg1"/>
                </a:solidFill>
                <a:latin typeface="微软雅黑" panose="020B0503020204020204" pitchFamily="34" charset="-122"/>
                <a:ea typeface="微软雅黑" panose="020B0503020204020204" pitchFamily="34" charset="-122"/>
              </a:rPr>
              <a:t>添加标题</a:t>
            </a:r>
            <a:endParaRPr lang="en-US" altLang="zh-CN" sz="1650" b="1" dirty="0">
              <a:solidFill>
                <a:schemeClr val="bg1"/>
              </a:solidFill>
              <a:latin typeface="微软雅黑" panose="020B0503020204020204" pitchFamily="34" charset="-122"/>
              <a:ea typeface="微软雅黑" panose="020B0503020204020204" pitchFamily="34" charset="-122"/>
            </a:endParaRPr>
          </a:p>
        </p:txBody>
      </p:sp>
      <p:sp>
        <p:nvSpPr>
          <p:cNvPr id="32" name="矩形 47"/>
          <p:cNvSpPr>
            <a:spLocks noChangeArrowheads="1"/>
          </p:cNvSpPr>
          <p:nvPr/>
        </p:nvSpPr>
        <p:spPr bwMode="auto">
          <a:xfrm>
            <a:off x="3648041" y="3264650"/>
            <a:ext cx="182399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bg1"/>
                </a:solidFill>
                <a:sym typeface="微软雅黑" panose="020B0503020204020204" pitchFamily="34" charset="-122"/>
              </a:rPr>
              <a:t>在此录入上述图表的描述说明，在此录入上述图表的描述说明，在此录入上述图表的描述说明。</a:t>
            </a:r>
          </a:p>
        </p:txBody>
      </p:sp>
      <p:sp>
        <p:nvSpPr>
          <p:cNvPr id="33" name="矩形 32"/>
          <p:cNvSpPr/>
          <p:nvPr/>
        </p:nvSpPr>
        <p:spPr>
          <a:xfrm>
            <a:off x="6565131" y="2952955"/>
            <a:ext cx="984871" cy="323159"/>
          </a:xfrm>
          <a:prstGeom prst="rect">
            <a:avLst/>
          </a:prstGeom>
        </p:spPr>
        <p:txBody>
          <a:bodyPr wrap="none" lIns="68573" tIns="34287" rIns="68573" bIns="34287">
            <a:spAutoFit/>
          </a:bodyPr>
          <a:lstStyle/>
          <a:p>
            <a:pPr algn="ctr"/>
            <a:r>
              <a:rPr lang="zh-CN" altLang="en-US" sz="1650" b="1" dirty="0">
                <a:solidFill>
                  <a:schemeClr val="bg1"/>
                </a:solidFill>
                <a:latin typeface="微软雅黑" panose="020B0503020204020204" pitchFamily="34" charset="-122"/>
                <a:ea typeface="微软雅黑" panose="020B0503020204020204" pitchFamily="34" charset="-122"/>
              </a:rPr>
              <a:t>添加标题</a:t>
            </a:r>
            <a:endParaRPr lang="en-US" altLang="zh-CN" sz="1650" b="1" dirty="0">
              <a:solidFill>
                <a:schemeClr val="bg1"/>
              </a:solidFill>
              <a:latin typeface="微软雅黑" panose="020B0503020204020204" pitchFamily="34" charset="-122"/>
              <a:ea typeface="微软雅黑" panose="020B0503020204020204" pitchFamily="34" charset="-122"/>
            </a:endParaRPr>
          </a:p>
        </p:txBody>
      </p:sp>
      <p:sp>
        <p:nvSpPr>
          <p:cNvPr id="34" name="矩形 47"/>
          <p:cNvSpPr>
            <a:spLocks noChangeArrowheads="1"/>
          </p:cNvSpPr>
          <p:nvPr/>
        </p:nvSpPr>
        <p:spPr bwMode="auto">
          <a:xfrm>
            <a:off x="6145568" y="3264650"/>
            <a:ext cx="182399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bg1"/>
                </a:solidFill>
                <a:sym typeface="微软雅黑" panose="020B0503020204020204" pitchFamily="34" charset="-122"/>
              </a:rPr>
              <a:t>在此录入上述图表的描述说明，在此录入上述图表的描述说明，在此录入上述图表的描述说明。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barn(outVertical)">
                                      <p:cBhvr>
                                        <p:cTn id="22" dur="500"/>
                                        <p:tgtEl>
                                          <p:spTgt spid="28"/>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p:tgtEl>
                                          <p:spTgt spid="27"/>
                                        </p:tgtEl>
                                        <p:attrNameLst>
                                          <p:attrName>ppt_y</p:attrName>
                                        </p:attrNameLst>
                                      </p:cBhvr>
                                      <p:tavLst>
                                        <p:tav tm="0">
                                          <p:val>
                                            <p:strVal val="#ppt_y-#ppt_h*1.125000"/>
                                          </p:val>
                                        </p:tav>
                                        <p:tav tm="100000">
                                          <p:val>
                                            <p:strVal val="#ppt_y"/>
                                          </p:val>
                                        </p:tav>
                                      </p:tavLst>
                                    </p:anim>
                                    <p:animEffect transition="in" filter="wipe(down)">
                                      <p:cBhvr>
                                        <p:cTn id="27" dur="500"/>
                                        <p:tgtEl>
                                          <p:spTgt spid="27"/>
                                        </p:tgtEl>
                                      </p:cBhvr>
                                    </p:animEffect>
                                  </p:childTnLst>
                                </p:cTn>
                              </p:par>
                            </p:childTnLst>
                          </p:cTn>
                        </p:par>
                        <p:par>
                          <p:cTn id="28" fill="hold">
                            <p:stCondLst>
                              <p:cond delay="2500"/>
                            </p:stCondLst>
                            <p:childTnLst>
                              <p:par>
                                <p:cTn id="29" presetID="47"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750"/>
                                        <p:tgtEl>
                                          <p:spTgt spid="24"/>
                                        </p:tgtEl>
                                      </p:cBhvr>
                                    </p:animEffect>
                                    <p:anim calcmode="lin" valueType="num">
                                      <p:cBhvr>
                                        <p:cTn id="32" dur="750" fill="hold"/>
                                        <p:tgtEl>
                                          <p:spTgt spid="24"/>
                                        </p:tgtEl>
                                        <p:attrNameLst>
                                          <p:attrName>ppt_x</p:attrName>
                                        </p:attrNameLst>
                                      </p:cBhvr>
                                      <p:tavLst>
                                        <p:tav tm="0">
                                          <p:val>
                                            <p:strVal val="#ppt_x"/>
                                          </p:val>
                                        </p:tav>
                                        <p:tav tm="100000">
                                          <p:val>
                                            <p:strVal val="#ppt_x"/>
                                          </p:val>
                                        </p:tav>
                                      </p:tavLst>
                                    </p:anim>
                                    <p:anim calcmode="lin" valueType="num">
                                      <p:cBhvr>
                                        <p:cTn id="33" dur="750" fill="hold"/>
                                        <p:tgtEl>
                                          <p:spTgt spid="24"/>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750"/>
                                        <p:tgtEl>
                                          <p:spTgt spid="25"/>
                                        </p:tgtEl>
                                      </p:cBhvr>
                                    </p:animEffect>
                                    <p:anim calcmode="lin" valueType="num">
                                      <p:cBhvr>
                                        <p:cTn id="37" dur="750" fill="hold"/>
                                        <p:tgtEl>
                                          <p:spTgt spid="25"/>
                                        </p:tgtEl>
                                        <p:attrNameLst>
                                          <p:attrName>ppt_x</p:attrName>
                                        </p:attrNameLst>
                                      </p:cBhvr>
                                      <p:tavLst>
                                        <p:tav tm="0">
                                          <p:val>
                                            <p:strVal val="#ppt_x"/>
                                          </p:val>
                                        </p:tav>
                                        <p:tav tm="100000">
                                          <p:val>
                                            <p:strVal val="#ppt_x"/>
                                          </p:val>
                                        </p:tav>
                                      </p:tavLst>
                                    </p:anim>
                                    <p:anim calcmode="lin" valueType="num">
                                      <p:cBhvr>
                                        <p:cTn id="38" dur="750" fill="hold"/>
                                        <p:tgtEl>
                                          <p:spTgt spid="25"/>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750"/>
                                        <p:tgtEl>
                                          <p:spTgt spid="26"/>
                                        </p:tgtEl>
                                      </p:cBhvr>
                                    </p:animEffect>
                                    <p:anim calcmode="lin" valueType="num">
                                      <p:cBhvr>
                                        <p:cTn id="42" dur="750" fill="hold"/>
                                        <p:tgtEl>
                                          <p:spTgt spid="26"/>
                                        </p:tgtEl>
                                        <p:attrNameLst>
                                          <p:attrName>ppt_x</p:attrName>
                                        </p:attrNameLst>
                                      </p:cBhvr>
                                      <p:tavLst>
                                        <p:tav tm="0">
                                          <p:val>
                                            <p:strVal val="#ppt_x"/>
                                          </p:val>
                                        </p:tav>
                                        <p:tav tm="100000">
                                          <p:val>
                                            <p:strVal val="#ppt_x"/>
                                          </p:val>
                                        </p:tav>
                                      </p:tavLst>
                                    </p:anim>
                                    <p:anim calcmode="lin" valueType="num">
                                      <p:cBhvr>
                                        <p:cTn id="43" dur="750" fill="hold"/>
                                        <p:tgtEl>
                                          <p:spTgt spid="26"/>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14" presetClass="entr" presetSubtype="10" fill="hold" grpId="0" nodeType="afterEffect">
                                  <p:stCondLst>
                                    <p:cond delay="250"/>
                                  </p:stCondLst>
                                  <p:childTnLst>
                                    <p:set>
                                      <p:cBhvr>
                                        <p:cTn id="46" dur="1" fill="hold">
                                          <p:stCondLst>
                                            <p:cond delay="0"/>
                                          </p:stCondLst>
                                        </p:cTn>
                                        <p:tgtEl>
                                          <p:spTgt spid="29"/>
                                        </p:tgtEl>
                                        <p:attrNameLst>
                                          <p:attrName>style.visibility</p:attrName>
                                        </p:attrNameLst>
                                      </p:cBhvr>
                                      <p:to>
                                        <p:strVal val="visible"/>
                                      </p:to>
                                    </p:set>
                                    <p:animEffect transition="in" filter="randombar(horizontal)">
                                      <p:cBhvr>
                                        <p:cTn id="47" dur="400"/>
                                        <p:tgtEl>
                                          <p:spTgt spid="29"/>
                                        </p:tgtEl>
                                      </p:cBhvr>
                                    </p:animEffect>
                                  </p:childTnLst>
                                </p:cTn>
                              </p:par>
                              <p:par>
                                <p:cTn id="48" presetID="14" presetClass="entr" presetSubtype="10" fill="hold" grpId="0" nodeType="withEffect">
                                  <p:stCondLst>
                                    <p:cond delay="250"/>
                                  </p:stCondLst>
                                  <p:childTnLst>
                                    <p:set>
                                      <p:cBhvr>
                                        <p:cTn id="49" dur="1" fill="hold">
                                          <p:stCondLst>
                                            <p:cond delay="0"/>
                                          </p:stCondLst>
                                        </p:cTn>
                                        <p:tgtEl>
                                          <p:spTgt spid="30"/>
                                        </p:tgtEl>
                                        <p:attrNameLst>
                                          <p:attrName>style.visibility</p:attrName>
                                        </p:attrNameLst>
                                      </p:cBhvr>
                                      <p:to>
                                        <p:strVal val="visible"/>
                                      </p:to>
                                    </p:set>
                                    <p:animEffect transition="in" filter="randombar(horizontal)">
                                      <p:cBhvr>
                                        <p:cTn id="50" dur="400"/>
                                        <p:tgtEl>
                                          <p:spTgt spid="30"/>
                                        </p:tgtEl>
                                      </p:cBhvr>
                                    </p:animEffect>
                                  </p:childTnLst>
                                </p:cTn>
                              </p:par>
                              <p:par>
                                <p:cTn id="51" presetID="14" presetClass="entr" presetSubtype="10" fill="hold" grpId="0" nodeType="withEffect">
                                  <p:stCondLst>
                                    <p:cond delay="250"/>
                                  </p:stCondLst>
                                  <p:childTnLst>
                                    <p:set>
                                      <p:cBhvr>
                                        <p:cTn id="52" dur="1" fill="hold">
                                          <p:stCondLst>
                                            <p:cond delay="0"/>
                                          </p:stCondLst>
                                        </p:cTn>
                                        <p:tgtEl>
                                          <p:spTgt spid="31"/>
                                        </p:tgtEl>
                                        <p:attrNameLst>
                                          <p:attrName>style.visibility</p:attrName>
                                        </p:attrNameLst>
                                      </p:cBhvr>
                                      <p:to>
                                        <p:strVal val="visible"/>
                                      </p:to>
                                    </p:set>
                                    <p:animEffect transition="in" filter="randombar(horizontal)">
                                      <p:cBhvr>
                                        <p:cTn id="53" dur="400"/>
                                        <p:tgtEl>
                                          <p:spTgt spid="31"/>
                                        </p:tgtEl>
                                      </p:cBhvr>
                                    </p:animEffect>
                                  </p:childTnLst>
                                </p:cTn>
                              </p:par>
                              <p:par>
                                <p:cTn id="54" presetID="14" presetClass="entr" presetSubtype="10" fill="hold" grpId="0" nodeType="withEffect">
                                  <p:stCondLst>
                                    <p:cond delay="250"/>
                                  </p:stCondLst>
                                  <p:childTnLst>
                                    <p:set>
                                      <p:cBhvr>
                                        <p:cTn id="55" dur="1" fill="hold">
                                          <p:stCondLst>
                                            <p:cond delay="0"/>
                                          </p:stCondLst>
                                        </p:cTn>
                                        <p:tgtEl>
                                          <p:spTgt spid="32"/>
                                        </p:tgtEl>
                                        <p:attrNameLst>
                                          <p:attrName>style.visibility</p:attrName>
                                        </p:attrNameLst>
                                      </p:cBhvr>
                                      <p:to>
                                        <p:strVal val="visible"/>
                                      </p:to>
                                    </p:set>
                                    <p:animEffect transition="in" filter="randombar(horizontal)">
                                      <p:cBhvr>
                                        <p:cTn id="56" dur="400"/>
                                        <p:tgtEl>
                                          <p:spTgt spid="32"/>
                                        </p:tgtEl>
                                      </p:cBhvr>
                                    </p:animEffect>
                                  </p:childTnLst>
                                </p:cTn>
                              </p:par>
                              <p:par>
                                <p:cTn id="57" presetID="14" presetClass="entr" presetSubtype="1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transition="in" filter="randombar(horizontal)">
                                      <p:cBhvr>
                                        <p:cTn id="59" dur="400"/>
                                        <p:tgtEl>
                                          <p:spTgt spid="33"/>
                                        </p:tgtEl>
                                      </p:cBhvr>
                                    </p:animEffect>
                                  </p:childTnLst>
                                </p:cTn>
                              </p:par>
                              <p:par>
                                <p:cTn id="60" presetID="14" presetClass="entr" presetSubtype="10" fill="hold" grpId="0" nodeType="withEffect">
                                  <p:stCondLst>
                                    <p:cond delay="250"/>
                                  </p:stCondLst>
                                  <p:childTnLst>
                                    <p:set>
                                      <p:cBhvr>
                                        <p:cTn id="61" dur="1" fill="hold">
                                          <p:stCondLst>
                                            <p:cond delay="0"/>
                                          </p:stCondLst>
                                        </p:cTn>
                                        <p:tgtEl>
                                          <p:spTgt spid="34"/>
                                        </p:tgtEl>
                                        <p:attrNameLst>
                                          <p:attrName>style.visibility</p:attrName>
                                        </p:attrNameLst>
                                      </p:cBhvr>
                                      <p:to>
                                        <p:strVal val="visible"/>
                                      </p:to>
                                    </p:set>
                                    <p:animEffect transition="in" filter="randombar(horizontal)">
                                      <p:cBhvr>
                                        <p:cTn id="62"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animBg="1"/>
      <p:bldP spid="25" grpId="0" animBg="1"/>
      <p:bldP spid="26" grpId="0" animBg="1"/>
      <p:bldP spid="28" grpId="0"/>
      <p:bldP spid="29" grpId="0"/>
      <p:bldP spid="30"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教学分析</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任意多边形 8"/>
          <p:cNvSpPr/>
          <p:nvPr/>
        </p:nvSpPr>
        <p:spPr>
          <a:xfrm>
            <a:off x="1134854" y="2924597"/>
            <a:ext cx="1899437" cy="145536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任意多边形 9"/>
          <p:cNvSpPr/>
          <p:nvPr/>
        </p:nvSpPr>
        <p:spPr>
          <a:xfrm>
            <a:off x="2444474" y="2932934"/>
            <a:ext cx="1899437" cy="1437906"/>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任意多边形 10"/>
          <p:cNvSpPr/>
          <p:nvPr/>
        </p:nvSpPr>
        <p:spPr>
          <a:xfrm>
            <a:off x="3778428" y="2924206"/>
            <a:ext cx="1899437" cy="1455363"/>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任意多边形 11"/>
          <p:cNvSpPr/>
          <p:nvPr/>
        </p:nvSpPr>
        <p:spPr>
          <a:xfrm>
            <a:off x="5126572" y="2932933"/>
            <a:ext cx="1899437" cy="1437907"/>
          </a:xfrm>
          <a:custGeom>
            <a:avLst/>
            <a:gdLst>
              <a:gd name="connsiteX0" fmla="*/ 0 w 1988820"/>
              <a:gd name="connsiteY0" fmla="*/ 0 h 1524000"/>
              <a:gd name="connsiteX1" fmla="*/ 1074420 w 1988820"/>
              <a:gd name="connsiteY1" fmla="*/ 1524000 h 1524000"/>
              <a:gd name="connsiteX2" fmla="*/ 1988820 w 1988820"/>
              <a:gd name="connsiteY2" fmla="*/ 1524000 h 1524000"/>
              <a:gd name="connsiteX3" fmla="*/ 914400 w 1988820"/>
              <a:gd name="connsiteY3" fmla="*/ 7620 h 1524000"/>
              <a:gd name="connsiteX4" fmla="*/ 0 w 1988820"/>
              <a:gd name="connsiteY4" fmla="*/ 0 h 152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820" h="1524000">
                <a:moveTo>
                  <a:pt x="0" y="0"/>
                </a:moveTo>
                <a:lnTo>
                  <a:pt x="1074420" y="1524000"/>
                </a:lnTo>
                <a:lnTo>
                  <a:pt x="1988820" y="1524000"/>
                </a:lnTo>
                <a:lnTo>
                  <a:pt x="914400" y="7620"/>
                </a:lnTo>
                <a:lnTo>
                  <a:pt x="0"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7316" tIns="43658" rIns="87316" bIns="436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矩形 12"/>
          <p:cNvSpPr/>
          <p:nvPr/>
        </p:nvSpPr>
        <p:spPr>
          <a:xfrm>
            <a:off x="1095223" y="1276417"/>
            <a:ext cx="2022997" cy="365168"/>
          </a:xfrm>
          <a:prstGeom prst="rect">
            <a:avLst/>
          </a:prstGeom>
        </p:spPr>
        <p:txBody>
          <a:bodyPr wrap="none" lIns="87316" tIns="43658" rIns="87316" bIns="43658">
            <a:spAutoFit/>
          </a:bodyPr>
          <a:lstStyle/>
          <a:p>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此处</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1149781" y="1689932"/>
            <a:ext cx="3578366" cy="0"/>
          </a:xfrm>
          <a:prstGeom prst="line">
            <a:avLst/>
          </a:prstGeom>
          <a:noFill/>
          <a:ln w="12700" cap="flat" cmpd="sng" algn="ctr">
            <a:solidFill>
              <a:schemeClr val="bg1">
                <a:lumMod val="50000"/>
              </a:schemeClr>
            </a:solidFill>
            <a:prstDash val="dash"/>
            <a:headEnd type="none" w="med" len="med"/>
            <a:tailEnd type="none" w="med" len="med"/>
          </a:ln>
          <a:effectLst/>
        </p:spPr>
      </p:cxnSp>
      <p:sp>
        <p:nvSpPr>
          <p:cNvPr id="15" name="TextBox 42"/>
          <p:cNvSpPr txBox="1"/>
          <p:nvPr/>
        </p:nvSpPr>
        <p:spPr>
          <a:xfrm>
            <a:off x="1086506" y="1757772"/>
            <a:ext cx="4893756" cy="519056"/>
          </a:xfrm>
          <a:prstGeom prst="rect">
            <a:avLst/>
          </a:prstGeom>
          <a:noFill/>
        </p:spPr>
        <p:txBody>
          <a:bodyPr wrap="square" lIns="87316" tIns="43658" rIns="87316" bIns="43658" rtlCol="0">
            <a:spAutoFit/>
          </a:bodyPr>
          <a:lstStyle/>
          <a:p>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a:t>
            </a:r>
          </a:p>
        </p:txBody>
      </p:sp>
      <p:grpSp>
        <p:nvGrpSpPr>
          <p:cNvPr id="16" name="组合 15"/>
          <p:cNvGrpSpPr/>
          <p:nvPr/>
        </p:nvGrpSpPr>
        <p:grpSpPr>
          <a:xfrm>
            <a:off x="2164537" y="2938998"/>
            <a:ext cx="1161494" cy="1440962"/>
            <a:chOff x="2190657" y="2872581"/>
            <a:chExt cx="1216152" cy="1508919"/>
          </a:xfrm>
          <a:solidFill>
            <a:srgbClr val="FC6E5B"/>
          </a:solidFill>
        </p:grpSpPr>
        <p:sp>
          <p:nvSpPr>
            <p:cNvPr id="17" name="平行四边形 16"/>
            <p:cNvSpPr/>
            <p:nvPr/>
          </p:nvSpPr>
          <p:spPr>
            <a:xfrm>
              <a:off x="2190657" y="2872581"/>
              <a:ext cx="1216152" cy="1508919"/>
            </a:xfrm>
            <a:prstGeom prst="parallelogram">
              <a:avLst/>
            </a:prstGeom>
            <a:solidFill>
              <a:srgbClr val="E71F19"/>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TextBox 79"/>
            <p:cNvSpPr txBox="1"/>
            <p:nvPr/>
          </p:nvSpPr>
          <p:spPr>
            <a:xfrm>
              <a:off x="2444959" y="3439145"/>
              <a:ext cx="707548" cy="386750"/>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491652" y="2932935"/>
            <a:ext cx="1161494" cy="1437906"/>
            <a:chOff x="3580223" y="2866231"/>
            <a:chExt cx="1216152" cy="1505719"/>
          </a:xfrm>
          <a:solidFill>
            <a:srgbClr val="8CC066"/>
          </a:solidFill>
        </p:grpSpPr>
        <p:sp>
          <p:nvSpPr>
            <p:cNvPr id="24" name="平行四边形 23"/>
            <p:cNvSpPr/>
            <p:nvPr/>
          </p:nvSpPr>
          <p:spPr>
            <a:xfrm>
              <a:off x="3580223" y="2866231"/>
              <a:ext cx="1216152" cy="1505719"/>
            </a:xfrm>
            <a:prstGeom prst="parallelogram">
              <a:avLst/>
            </a:prstGeom>
            <a:solidFill>
              <a:srgbClr val="71C3E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5" name="TextBox 82"/>
            <p:cNvSpPr txBox="1"/>
            <p:nvPr/>
          </p:nvSpPr>
          <p:spPr>
            <a:xfrm>
              <a:off x="3834525" y="3439145"/>
              <a:ext cx="707548" cy="386750"/>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4818766" y="2938998"/>
            <a:ext cx="1161494" cy="1437906"/>
            <a:chOff x="4969789" y="2872581"/>
            <a:chExt cx="1216152" cy="1505719"/>
          </a:xfrm>
          <a:solidFill>
            <a:srgbClr val="66BFBC"/>
          </a:solidFill>
        </p:grpSpPr>
        <p:sp>
          <p:nvSpPr>
            <p:cNvPr id="27" name="平行四边形 26"/>
            <p:cNvSpPr/>
            <p:nvPr/>
          </p:nvSpPr>
          <p:spPr>
            <a:xfrm>
              <a:off x="4969789" y="2872581"/>
              <a:ext cx="1216152" cy="1505719"/>
            </a:xfrm>
            <a:prstGeom prst="parallelogram">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TextBox 85"/>
            <p:cNvSpPr txBox="1"/>
            <p:nvPr/>
          </p:nvSpPr>
          <p:spPr>
            <a:xfrm>
              <a:off x="5224091" y="3439145"/>
              <a:ext cx="707548" cy="386750"/>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592079" y="1133880"/>
            <a:ext cx="1436305" cy="3598110"/>
            <a:chOff x="6826550" y="982331"/>
            <a:chExt cx="1503894" cy="3767801"/>
          </a:xfrm>
          <a:solidFill>
            <a:srgbClr val="FC6E5B"/>
          </a:solidFill>
        </p:grpSpPr>
        <p:sp>
          <p:nvSpPr>
            <p:cNvPr id="30" name="等腰三角形 3"/>
            <p:cNvSpPr/>
            <p:nvPr/>
          </p:nvSpPr>
          <p:spPr>
            <a:xfrm rot="1530055">
              <a:off x="6826550" y="982331"/>
              <a:ext cx="1503894" cy="3767801"/>
            </a:xfrm>
            <a:custGeom>
              <a:avLst/>
              <a:gdLst/>
              <a:ahLst/>
              <a:cxnLst/>
              <a:rect l="l" t="t" r="r" b="b"/>
              <a:pathLst>
                <a:path w="1503894" h="3767801">
                  <a:moveTo>
                    <a:pt x="751947" y="0"/>
                  </a:moveTo>
                  <a:lnTo>
                    <a:pt x="1503894" y="1296461"/>
                  </a:lnTo>
                  <a:lnTo>
                    <a:pt x="1188146" y="1296461"/>
                  </a:lnTo>
                  <a:lnTo>
                    <a:pt x="1170187" y="3352644"/>
                  </a:lnTo>
                  <a:lnTo>
                    <a:pt x="299827" y="3767801"/>
                  </a:lnTo>
                  <a:lnTo>
                    <a:pt x="321413" y="1296461"/>
                  </a:lnTo>
                  <a:lnTo>
                    <a:pt x="0" y="1296461"/>
                  </a:lnTo>
                  <a:close/>
                </a:path>
              </a:pathLst>
            </a:custGeom>
            <a:solidFill>
              <a:srgbClr val="62AB7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1" name="TextBox 88"/>
            <p:cNvSpPr txBox="1"/>
            <p:nvPr/>
          </p:nvSpPr>
          <p:spPr>
            <a:xfrm rot="17637637">
              <a:off x="6248451" y="2577884"/>
              <a:ext cx="2762492" cy="386712"/>
            </a:xfrm>
            <a:prstGeom prst="rect">
              <a:avLst/>
            </a:prstGeom>
            <a:no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单击此处添加文本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37422" y="2932935"/>
            <a:ext cx="1161494" cy="1437906"/>
            <a:chOff x="801091" y="2866231"/>
            <a:chExt cx="1216152" cy="1505719"/>
          </a:xfrm>
          <a:solidFill>
            <a:srgbClr val="FBC75D"/>
          </a:solidFill>
        </p:grpSpPr>
        <p:sp>
          <p:nvSpPr>
            <p:cNvPr id="33" name="平行四边形 32"/>
            <p:cNvSpPr/>
            <p:nvPr/>
          </p:nvSpPr>
          <p:spPr>
            <a:xfrm>
              <a:off x="801091" y="2866231"/>
              <a:ext cx="1216152" cy="1505719"/>
            </a:xfrm>
            <a:prstGeom prst="parallelogram">
              <a:avLst/>
            </a:prstGeom>
            <a:solidFill>
              <a:srgbClr val="62AB7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TextBox 91"/>
            <p:cNvSpPr txBox="1"/>
            <p:nvPr/>
          </p:nvSpPr>
          <p:spPr>
            <a:xfrm>
              <a:off x="1055393" y="3439145"/>
              <a:ext cx="707548" cy="386750"/>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文本</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down)">
                                      <p:cBhvr>
                                        <p:cTn id="22" dur="200"/>
                                        <p:tgtEl>
                                          <p:spTgt spid="32"/>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200"/>
                                        <p:tgtEl>
                                          <p:spTgt spid="9"/>
                                        </p:tgtEl>
                                      </p:cBhvr>
                                    </p:animEffect>
                                  </p:childTnLst>
                                </p:cTn>
                              </p:par>
                            </p:childTnLst>
                          </p:cTn>
                        </p:par>
                        <p:par>
                          <p:cTn id="27" fill="hold">
                            <p:stCondLst>
                              <p:cond delay="2500"/>
                            </p:stCondLst>
                            <p:childTnLst>
                              <p:par>
                                <p:cTn id="28" presetID="22" presetClass="entr" presetSubtype="4"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200"/>
                                        <p:tgtEl>
                                          <p:spTgt spid="16"/>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200"/>
                                        <p:tgtEl>
                                          <p:spTgt spid="10"/>
                                        </p:tgtEl>
                                      </p:cBhvr>
                                    </p:animEffect>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down)">
                                      <p:cBhvr>
                                        <p:cTn id="38" dur="200"/>
                                        <p:tgtEl>
                                          <p:spTgt spid="19"/>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200"/>
                                        <p:tgtEl>
                                          <p:spTgt spid="11"/>
                                        </p:tgtEl>
                                      </p:cBhvr>
                                    </p:animEffect>
                                  </p:childTnLst>
                                </p:cTn>
                              </p:par>
                            </p:childTnLst>
                          </p:cTn>
                        </p:par>
                        <p:par>
                          <p:cTn id="43" fill="hold">
                            <p:stCondLst>
                              <p:cond delay="4500"/>
                            </p:stCondLst>
                            <p:childTnLst>
                              <p:par>
                                <p:cTn id="44" presetID="22" presetClass="entr" presetSubtype="4"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down)">
                                      <p:cBhvr>
                                        <p:cTn id="46" dur="200"/>
                                        <p:tgtEl>
                                          <p:spTgt spid="26"/>
                                        </p:tgtEl>
                                      </p:cBhvr>
                                    </p:animEffect>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200"/>
                                        <p:tgtEl>
                                          <p:spTgt spid="12"/>
                                        </p:tgtEl>
                                      </p:cBhvr>
                                    </p:animEffect>
                                  </p:childTnLst>
                                </p:cTn>
                              </p:par>
                            </p:childTnLst>
                          </p:cTn>
                        </p:par>
                        <p:par>
                          <p:cTn id="51" fill="hold">
                            <p:stCondLst>
                              <p:cond delay="5500"/>
                            </p:stCondLst>
                            <p:childTnLst>
                              <p:par>
                                <p:cTn id="52" presetID="22" presetClass="entr" presetSubtype="4"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down)">
                                      <p:cBhvr>
                                        <p:cTn id="54" dur="300"/>
                                        <p:tgtEl>
                                          <p:spTgt spid="29"/>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22" presetClass="entr" presetSubtype="8" fill="hold" grpId="0" nodeType="withEffect">
                                  <p:stCondLst>
                                    <p:cond delay="50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par>
                                <p:cTn id="61" presetID="22" presetClass="entr" presetSubtype="8" fill="hold" nodeType="withEffect">
                                  <p:stCondLst>
                                    <p:cond delay="50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教学分析</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文本框 8"/>
          <p:cNvSpPr txBox="1"/>
          <p:nvPr/>
        </p:nvSpPr>
        <p:spPr>
          <a:xfrm>
            <a:off x="6819634" y="3001568"/>
            <a:ext cx="1505608"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文本框 9"/>
          <p:cNvSpPr txBox="1"/>
          <p:nvPr/>
        </p:nvSpPr>
        <p:spPr>
          <a:xfrm>
            <a:off x="4985301" y="3369588"/>
            <a:ext cx="3391339" cy="1038740"/>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在此录入图表的综合描述说明，在此录入图表的综合描述说明。在此录入图表的综合描述说明，在此录入图表的综合描述说明，在此录入图表的综合描述说明。</a:t>
            </a:r>
          </a:p>
        </p:txBody>
      </p:sp>
      <p:sp>
        <p:nvSpPr>
          <p:cNvPr id="11" name="文本框 10"/>
          <p:cNvSpPr txBox="1"/>
          <p:nvPr/>
        </p:nvSpPr>
        <p:spPr>
          <a:xfrm>
            <a:off x="6768237" y="1128797"/>
            <a:ext cx="1608403" cy="323159"/>
          </a:xfrm>
          <a:prstGeom prst="rect">
            <a:avLst/>
          </a:prstGeom>
          <a:noFill/>
        </p:spPr>
        <p:txBody>
          <a:bodyPr wrap="square" lIns="68576" tIns="34287" rIns="68576" bIns="34287" rtlCol="0">
            <a:spAutoFit/>
          </a:bodyPr>
          <a:lstStyle/>
          <a:p>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文本框 11"/>
          <p:cNvSpPr txBox="1"/>
          <p:nvPr/>
        </p:nvSpPr>
        <p:spPr>
          <a:xfrm>
            <a:off x="6310006" y="1461606"/>
            <a:ext cx="2200899" cy="647700"/>
          </a:xfrm>
          <a:prstGeom prst="rect">
            <a:avLst/>
          </a:prstGeom>
          <a:noFill/>
        </p:spPr>
        <p:txBody>
          <a:bodyPr wrap="square" lIns="68576" tIns="34287" rIns="68576" bIns="34287"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  </a:t>
            </a:r>
          </a:p>
        </p:txBody>
      </p:sp>
      <p:sp>
        <p:nvSpPr>
          <p:cNvPr id="13" name="文本框 12"/>
          <p:cNvSpPr txBox="1"/>
          <p:nvPr/>
        </p:nvSpPr>
        <p:spPr>
          <a:xfrm>
            <a:off x="6305897" y="1082928"/>
            <a:ext cx="490918" cy="438576"/>
          </a:xfrm>
          <a:prstGeom prst="rect">
            <a:avLst/>
          </a:prstGeom>
          <a:noFill/>
        </p:spPr>
        <p:txBody>
          <a:bodyPr wrap="square" lIns="68576" tIns="34287" rIns="68576" bIns="34287" rtlCol="0">
            <a:spAutoFit/>
          </a:bodyPr>
          <a:lstStyle/>
          <a:p>
            <a:r>
              <a:rPr lang="en-US" altLang="zh-CN"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02</a:t>
            </a:r>
            <a:endParaRPr lang="zh-CN" altLang="en-US"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13"/>
          <p:cNvSpPr txBox="1"/>
          <p:nvPr/>
        </p:nvSpPr>
        <p:spPr>
          <a:xfrm>
            <a:off x="803018" y="3590450"/>
            <a:ext cx="1637177"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14"/>
          <p:cNvSpPr txBox="1"/>
          <p:nvPr/>
        </p:nvSpPr>
        <p:spPr>
          <a:xfrm>
            <a:off x="803017" y="3919146"/>
            <a:ext cx="2074475" cy="650941"/>
          </a:xfrm>
          <a:prstGeom prst="rect">
            <a:avLst/>
          </a:prstGeom>
          <a:noFill/>
        </p:spPr>
        <p:txBody>
          <a:bodyPr wrap="square" lIns="68576" tIns="34287" rIns="68576" bIns="34287"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16" name="文本框 15"/>
          <p:cNvSpPr txBox="1"/>
          <p:nvPr/>
        </p:nvSpPr>
        <p:spPr>
          <a:xfrm>
            <a:off x="2404750" y="3540470"/>
            <a:ext cx="490918" cy="438576"/>
          </a:xfrm>
          <a:prstGeom prst="rect">
            <a:avLst/>
          </a:prstGeom>
          <a:noFill/>
        </p:spPr>
        <p:txBody>
          <a:bodyPr wrap="square" lIns="68576" tIns="34287" rIns="68576" bIns="34287" rtlCol="0">
            <a:spAutoFit/>
          </a:bodyPr>
          <a:lstStyle/>
          <a:p>
            <a:pPr algn="r"/>
            <a:r>
              <a:rPr lang="en-US" altLang="zh-CN"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6"/>
          <p:cNvSpPr txBox="1"/>
          <p:nvPr/>
        </p:nvSpPr>
        <p:spPr>
          <a:xfrm>
            <a:off x="1390992" y="1383508"/>
            <a:ext cx="1372284" cy="323159"/>
          </a:xfrm>
          <a:prstGeom prst="rect">
            <a:avLst/>
          </a:prstGeom>
          <a:noFill/>
        </p:spPr>
        <p:txBody>
          <a:bodyPr wrap="square" lIns="68576" tIns="34287" rIns="68576" bIns="34287" rtlCol="0">
            <a:spAutoFit/>
          </a:bodyPr>
          <a:lstStyle/>
          <a:p>
            <a:pPr algn="r"/>
            <a:r>
              <a:rPr lang="zh-CN" altLang="en-US" sz="165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添加标题</a:t>
            </a:r>
            <a:endParaRPr lang="zh-CN" altLang="en-US" sz="1650" b="1"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17"/>
          <p:cNvSpPr txBox="1"/>
          <p:nvPr/>
        </p:nvSpPr>
        <p:spPr>
          <a:xfrm>
            <a:off x="803017" y="1712204"/>
            <a:ext cx="2402321" cy="650941"/>
          </a:xfrm>
          <a:prstGeom prst="rect">
            <a:avLst/>
          </a:prstGeom>
          <a:noFill/>
        </p:spPr>
        <p:txBody>
          <a:bodyPr wrap="square" lIns="68576" tIns="34287" rIns="68576" bIns="34287" rtlCol="0">
            <a:spAutoFit/>
          </a:bodyPr>
          <a:lstStyle/>
          <a:p>
            <a:pPr algn="r">
              <a:lnSpc>
                <a:spcPct val="120000"/>
              </a:lnSpc>
            </a:pPr>
            <a:r>
              <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在此录入图表的描述说明，在此录入图表的描述说明，在此录入图表的描述说明。</a:t>
            </a:r>
          </a:p>
        </p:txBody>
      </p:sp>
      <p:sp>
        <p:nvSpPr>
          <p:cNvPr id="19" name="文本框 18"/>
          <p:cNvSpPr txBox="1"/>
          <p:nvPr/>
        </p:nvSpPr>
        <p:spPr>
          <a:xfrm>
            <a:off x="2718309" y="1333529"/>
            <a:ext cx="490918" cy="438576"/>
          </a:xfrm>
          <a:prstGeom prst="rect">
            <a:avLst/>
          </a:prstGeom>
          <a:noFill/>
        </p:spPr>
        <p:txBody>
          <a:bodyPr wrap="square" lIns="68576" tIns="34287" rIns="68576" bIns="34287" rtlCol="0">
            <a:spAutoFit/>
          </a:bodyPr>
          <a:lstStyle/>
          <a:p>
            <a:pPr algn="r"/>
            <a:r>
              <a:rPr lang="en-US" altLang="zh-CN"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3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4" name="组合 23"/>
          <p:cNvGrpSpPr/>
          <p:nvPr/>
        </p:nvGrpSpPr>
        <p:grpSpPr>
          <a:xfrm>
            <a:off x="3303619" y="1359246"/>
            <a:ext cx="1215000" cy="1215000"/>
            <a:chOff x="4679217" y="1783973"/>
            <a:chExt cx="1620000" cy="1620000"/>
          </a:xfrm>
        </p:grpSpPr>
        <p:sp>
          <p:nvSpPr>
            <p:cNvPr id="25" name="泪滴形 24"/>
            <p:cNvSpPr/>
            <p:nvPr/>
          </p:nvSpPr>
          <p:spPr>
            <a:xfrm rot="5400000">
              <a:off x="4679217" y="1783973"/>
              <a:ext cx="1620000" cy="1620000"/>
            </a:xfrm>
            <a:prstGeom prst="teardrop">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6" name="组合 25"/>
            <p:cNvGrpSpPr>
              <a:grpSpLocks noChangeAspect="1"/>
            </p:cNvGrpSpPr>
            <p:nvPr/>
          </p:nvGrpSpPr>
          <p:grpSpPr>
            <a:xfrm>
              <a:off x="5357079" y="2323973"/>
              <a:ext cx="337232" cy="540000"/>
              <a:chOff x="8902075" y="6748292"/>
              <a:chExt cx="250825" cy="401638"/>
            </a:xfrm>
            <a:solidFill>
              <a:srgbClr val="9DA8B1"/>
            </a:solidFill>
          </p:grpSpPr>
          <p:sp>
            <p:nvSpPr>
              <p:cNvPr id="27" name="Freeform 550"/>
              <p:cNvSpPr/>
              <p:nvPr/>
            </p:nvSpPr>
            <p:spPr bwMode="auto">
              <a:xfrm>
                <a:off x="8902075"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Freeform 551"/>
              <p:cNvSpPr/>
              <p:nvPr/>
            </p:nvSpPr>
            <p:spPr bwMode="auto">
              <a:xfrm>
                <a:off x="8967162"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29" name="组合 28"/>
          <p:cNvGrpSpPr/>
          <p:nvPr/>
        </p:nvGrpSpPr>
        <p:grpSpPr>
          <a:xfrm>
            <a:off x="2957503" y="2697847"/>
            <a:ext cx="1562321" cy="1562319"/>
            <a:chOff x="4217730" y="3568774"/>
            <a:chExt cx="2083094" cy="2083092"/>
          </a:xfrm>
        </p:grpSpPr>
        <p:sp>
          <p:nvSpPr>
            <p:cNvPr id="30" name="泪滴形 29"/>
            <p:cNvSpPr/>
            <p:nvPr/>
          </p:nvSpPr>
          <p:spPr>
            <a:xfrm>
              <a:off x="4217730" y="3568774"/>
              <a:ext cx="2083094" cy="2083092"/>
            </a:xfrm>
            <a:prstGeom prst="teardrop">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1" name="组合 30"/>
            <p:cNvGrpSpPr>
              <a:grpSpLocks noChangeAspect="1"/>
            </p:cNvGrpSpPr>
            <p:nvPr/>
          </p:nvGrpSpPr>
          <p:grpSpPr>
            <a:xfrm>
              <a:off x="5035146" y="4244787"/>
              <a:ext cx="525001" cy="540000"/>
              <a:chOff x="7240588" y="6794047"/>
              <a:chExt cx="388938" cy="400050"/>
            </a:xfrm>
            <a:solidFill>
              <a:srgbClr val="9DA8B1"/>
            </a:solidFill>
          </p:grpSpPr>
          <p:sp>
            <p:nvSpPr>
              <p:cNvPr id="32"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5" name="组合 34"/>
          <p:cNvGrpSpPr/>
          <p:nvPr/>
        </p:nvGrpSpPr>
        <p:grpSpPr>
          <a:xfrm>
            <a:off x="4639168" y="1011927"/>
            <a:ext cx="1562321" cy="1562319"/>
            <a:chOff x="6443907" y="1320881"/>
            <a:chExt cx="2083094" cy="2083092"/>
          </a:xfrm>
        </p:grpSpPr>
        <p:sp>
          <p:nvSpPr>
            <p:cNvPr id="36" name="泪滴形 35"/>
            <p:cNvSpPr/>
            <p:nvPr/>
          </p:nvSpPr>
          <p:spPr>
            <a:xfrm rot="10800000">
              <a:off x="6443907" y="1320881"/>
              <a:ext cx="2083094" cy="2083092"/>
            </a:xfrm>
            <a:prstGeom prst="teardrop">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Freeform 169"/>
            <p:cNvSpPr>
              <a:spLocks noChangeAspect="1"/>
            </p:cNvSpPr>
            <p:nvPr/>
          </p:nvSpPr>
          <p:spPr bwMode="auto">
            <a:xfrm>
              <a:off x="7251529" y="2036775"/>
              <a:ext cx="394111" cy="5911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childTnLst>
                                </p:cTn>
                              </p:par>
                              <p:par>
                                <p:cTn id="24" presetID="22" presetClass="entr" presetSubtype="2" fill="hold" grpId="0" nodeType="withEffect">
                                  <p:stCondLst>
                                    <p:cond delay="250"/>
                                  </p:stCondLst>
                                  <p:childTnLst>
                                    <p:set>
                                      <p:cBhvr>
                                        <p:cTn id="25" dur="1" fill="hold">
                                          <p:stCondLst>
                                            <p:cond delay="0"/>
                                          </p:stCondLst>
                                        </p:cTn>
                                        <p:tgtEl>
                                          <p:spTgt spid="19"/>
                                        </p:tgtEl>
                                        <p:attrNameLst>
                                          <p:attrName>style.visibility</p:attrName>
                                        </p:attrNameLst>
                                      </p:cBhvr>
                                      <p:to>
                                        <p:strVal val="visible"/>
                                      </p:to>
                                    </p:set>
                                    <p:animEffect transition="in" filter="wipe(right)">
                                      <p:cBhvr>
                                        <p:cTn id="26" dur="300"/>
                                        <p:tgtEl>
                                          <p:spTgt spid="19"/>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18"/>
                                        </p:tgtEl>
                                        <p:attrNameLst>
                                          <p:attrName>style.visibility</p:attrName>
                                        </p:attrNameLst>
                                      </p:cBhvr>
                                      <p:to>
                                        <p:strVal val="visible"/>
                                      </p:to>
                                    </p:set>
                                    <p:animEffect transition="in" filter="wipe(right)">
                                      <p:cBhvr>
                                        <p:cTn id="29" dur="750"/>
                                        <p:tgtEl>
                                          <p:spTgt spid="18"/>
                                        </p:tgtEl>
                                      </p:cBhvr>
                                    </p:animEffect>
                                  </p:childTnLst>
                                </p:cTn>
                              </p:par>
                              <p:par>
                                <p:cTn id="30" presetID="22" presetClass="entr" presetSubtype="2" fill="hold" grpId="0" nodeType="withEffect">
                                  <p:stCondLst>
                                    <p:cond delay="550"/>
                                  </p:stCondLst>
                                  <p:childTnLst>
                                    <p:set>
                                      <p:cBhvr>
                                        <p:cTn id="31" dur="1" fill="hold">
                                          <p:stCondLst>
                                            <p:cond delay="0"/>
                                          </p:stCondLst>
                                        </p:cTn>
                                        <p:tgtEl>
                                          <p:spTgt spid="17"/>
                                        </p:tgtEl>
                                        <p:attrNameLst>
                                          <p:attrName>style.visibility</p:attrName>
                                        </p:attrNameLst>
                                      </p:cBhvr>
                                      <p:to>
                                        <p:strVal val="visible"/>
                                      </p:to>
                                    </p:set>
                                    <p:animEffect transition="in" filter="wipe(right)">
                                      <p:cBhvr>
                                        <p:cTn id="32" dur="350"/>
                                        <p:tgtEl>
                                          <p:spTgt spid="17"/>
                                        </p:tgtEl>
                                      </p:cBhvr>
                                    </p:animEffect>
                                  </p:childTnLst>
                                </p:cTn>
                              </p:par>
                            </p:childTnLst>
                          </p:cTn>
                        </p:par>
                        <p:par>
                          <p:cTn id="33" fill="hold">
                            <p:stCondLst>
                              <p:cond delay="2000"/>
                            </p:stCondLst>
                            <p:childTnLst>
                              <p:par>
                                <p:cTn id="34" presetID="23" presetClass="entr" presetSubtype="16"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750" fill="hold"/>
                                        <p:tgtEl>
                                          <p:spTgt spid="35"/>
                                        </p:tgtEl>
                                        <p:attrNameLst>
                                          <p:attrName>ppt_w</p:attrName>
                                        </p:attrNameLst>
                                      </p:cBhvr>
                                      <p:tavLst>
                                        <p:tav tm="0">
                                          <p:val>
                                            <p:fltVal val="0"/>
                                          </p:val>
                                        </p:tav>
                                        <p:tav tm="100000">
                                          <p:val>
                                            <p:strVal val="#ppt_w"/>
                                          </p:val>
                                        </p:tav>
                                      </p:tavLst>
                                    </p:anim>
                                    <p:anim calcmode="lin" valueType="num">
                                      <p:cBhvr>
                                        <p:cTn id="37" dur="750" fill="hold"/>
                                        <p:tgtEl>
                                          <p:spTgt spid="35"/>
                                        </p:tgtEl>
                                        <p:attrNameLst>
                                          <p:attrName>ppt_h</p:attrName>
                                        </p:attrNameLst>
                                      </p:cBhvr>
                                      <p:tavLst>
                                        <p:tav tm="0">
                                          <p:val>
                                            <p:fltVal val="0"/>
                                          </p:val>
                                        </p:tav>
                                        <p:tav tm="100000">
                                          <p:val>
                                            <p:strVal val="#ppt_h"/>
                                          </p:val>
                                        </p:tav>
                                      </p:tavLst>
                                    </p:anim>
                                  </p:childTnLst>
                                </p:cTn>
                              </p:par>
                              <p:par>
                                <p:cTn id="38" presetID="22" presetClass="entr" presetSubtype="8" fill="hold" grpId="0" nodeType="withEffect">
                                  <p:stCondLst>
                                    <p:cond delay="25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300"/>
                                        <p:tgtEl>
                                          <p:spTgt spid="13"/>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750"/>
                                        <p:tgtEl>
                                          <p:spTgt spid="12"/>
                                        </p:tgtEl>
                                      </p:cBhvr>
                                    </p:animEffect>
                                  </p:childTnLst>
                                </p:cTn>
                              </p:par>
                              <p:par>
                                <p:cTn id="44" presetID="22" presetClass="entr" presetSubtype="8" fill="hold" grpId="0" nodeType="withEffect">
                                  <p:stCondLst>
                                    <p:cond delay="55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350"/>
                                        <p:tgtEl>
                                          <p:spTgt spid="11"/>
                                        </p:tgtEl>
                                      </p:cBhvr>
                                    </p:animEffect>
                                  </p:childTnLst>
                                </p:cTn>
                              </p:par>
                            </p:childTnLst>
                          </p:cTn>
                        </p:par>
                        <p:par>
                          <p:cTn id="47" fill="hold">
                            <p:stCondLst>
                              <p:cond delay="3000"/>
                            </p:stCondLst>
                            <p:childTnLst>
                              <p:par>
                                <p:cTn id="48" presetID="23" presetClass="entr" presetSubtype="16"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p:cTn id="50" dur="750" fill="hold"/>
                                        <p:tgtEl>
                                          <p:spTgt spid="29"/>
                                        </p:tgtEl>
                                        <p:attrNameLst>
                                          <p:attrName>ppt_w</p:attrName>
                                        </p:attrNameLst>
                                      </p:cBhvr>
                                      <p:tavLst>
                                        <p:tav tm="0">
                                          <p:val>
                                            <p:fltVal val="0"/>
                                          </p:val>
                                        </p:tav>
                                        <p:tav tm="100000">
                                          <p:val>
                                            <p:strVal val="#ppt_w"/>
                                          </p:val>
                                        </p:tav>
                                      </p:tavLst>
                                    </p:anim>
                                    <p:anim calcmode="lin" valueType="num">
                                      <p:cBhvr>
                                        <p:cTn id="51" dur="750" fill="hold"/>
                                        <p:tgtEl>
                                          <p:spTgt spid="29"/>
                                        </p:tgtEl>
                                        <p:attrNameLst>
                                          <p:attrName>ppt_h</p:attrName>
                                        </p:attrNameLst>
                                      </p:cBhvr>
                                      <p:tavLst>
                                        <p:tav tm="0">
                                          <p:val>
                                            <p:fltVal val="0"/>
                                          </p:val>
                                        </p:tav>
                                        <p:tav tm="100000">
                                          <p:val>
                                            <p:strVal val="#ppt_h"/>
                                          </p:val>
                                        </p:tav>
                                      </p:tavLst>
                                    </p:anim>
                                  </p:childTnLst>
                                </p:cTn>
                              </p:par>
                              <p:par>
                                <p:cTn id="52" presetID="22" presetClass="entr" presetSubtype="2" fill="hold" grpId="0" nodeType="withEffect">
                                  <p:stCondLst>
                                    <p:cond delay="250"/>
                                  </p:stCondLst>
                                  <p:childTnLst>
                                    <p:set>
                                      <p:cBhvr>
                                        <p:cTn id="53" dur="1" fill="hold">
                                          <p:stCondLst>
                                            <p:cond delay="0"/>
                                          </p:stCondLst>
                                        </p:cTn>
                                        <p:tgtEl>
                                          <p:spTgt spid="16"/>
                                        </p:tgtEl>
                                        <p:attrNameLst>
                                          <p:attrName>style.visibility</p:attrName>
                                        </p:attrNameLst>
                                      </p:cBhvr>
                                      <p:to>
                                        <p:strVal val="visible"/>
                                      </p:to>
                                    </p:set>
                                    <p:animEffect transition="in" filter="wipe(right)">
                                      <p:cBhvr>
                                        <p:cTn id="54" dur="300"/>
                                        <p:tgtEl>
                                          <p:spTgt spid="16"/>
                                        </p:tgtEl>
                                      </p:cBhvr>
                                    </p:animEffect>
                                  </p:childTnLst>
                                </p:cTn>
                              </p:par>
                              <p:par>
                                <p:cTn id="55" presetID="22" presetClass="entr" presetSubtype="2" fill="hold" grpId="0" nodeType="withEffect">
                                  <p:stCondLst>
                                    <p:cond delay="250"/>
                                  </p:stCondLst>
                                  <p:childTnLst>
                                    <p:set>
                                      <p:cBhvr>
                                        <p:cTn id="56" dur="1" fill="hold">
                                          <p:stCondLst>
                                            <p:cond delay="0"/>
                                          </p:stCondLst>
                                        </p:cTn>
                                        <p:tgtEl>
                                          <p:spTgt spid="15"/>
                                        </p:tgtEl>
                                        <p:attrNameLst>
                                          <p:attrName>style.visibility</p:attrName>
                                        </p:attrNameLst>
                                      </p:cBhvr>
                                      <p:to>
                                        <p:strVal val="visible"/>
                                      </p:to>
                                    </p:set>
                                    <p:animEffect transition="in" filter="wipe(right)">
                                      <p:cBhvr>
                                        <p:cTn id="57" dur="750"/>
                                        <p:tgtEl>
                                          <p:spTgt spid="15"/>
                                        </p:tgtEl>
                                      </p:cBhvr>
                                    </p:animEffect>
                                  </p:childTnLst>
                                </p:cTn>
                              </p:par>
                              <p:par>
                                <p:cTn id="58" presetID="22" presetClass="entr" presetSubtype="2" fill="hold" grpId="0" nodeType="withEffect">
                                  <p:stCondLst>
                                    <p:cond delay="55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350"/>
                                        <p:tgtEl>
                                          <p:spTgt spid="14"/>
                                        </p:tgtEl>
                                      </p:cBhvr>
                                    </p:animEffect>
                                  </p:childTnLst>
                                </p:cTn>
                              </p:par>
                            </p:childTnLst>
                          </p:cTn>
                        </p:par>
                        <p:par>
                          <p:cTn id="61" fill="hold">
                            <p:stCondLst>
                              <p:cond delay="4000"/>
                            </p:stCondLst>
                            <p:childTnLst>
                              <p:par>
                                <p:cTn id="62" presetID="22" presetClass="entr" presetSubtype="8" fill="hold" grpId="0" nodeType="afterEffect">
                                  <p:stCondLst>
                                    <p:cond delay="0"/>
                                  </p:stCondLst>
                                  <p:childTnLst>
                                    <p:set>
                                      <p:cBhvr>
                                        <p:cTn id="63" dur="1" fill="hold">
                                          <p:stCondLst>
                                            <p:cond delay="0"/>
                                          </p:stCondLst>
                                        </p:cTn>
                                        <p:tgtEl>
                                          <p:spTgt spid="9">
                                            <p:txEl>
                                              <p:pRg st="0" end="0"/>
                                            </p:txEl>
                                          </p:spTgt>
                                        </p:tgtEl>
                                        <p:attrNameLst>
                                          <p:attrName>style.visibility</p:attrName>
                                        </p:attrNameLst>
                                      </p:cBhvr>
                                      <p:to>
                                        <p:strVal val="visible"/>
                                      </p:to>
                                    </p:set>
                                    <p:animEffect transition="in" filter="wipe(left)">
                                      <p:cBhvr>
                                        <p:cTn id="64" dur="750"/>
                                        <p:tgtEl>
                                          <p:spTgt spid="9">
                                            <p:txEl>
                                              <p:pRg st="0" end="0"/>
                                            </p:txEl>
                                          </p:spTgt>
                                        </p:tgtEl>
                                      </p:cBhvr>
                                    </p:animEffect>
                                  </p:childTnLst>
                                </p:cTn>
                              </p:par>
                            </p:childTnLst>
                          </p:cTn>
                        </p:par>
                        <p:par>
                          <p:cTn id="65" fill="hold">
                            <p:stCondLst>
                              <p:cond delay="5000"/>
                            </p:stCondLst>
                            <p:childTnLst>
                              <p:par>
                                <p:cTn id="66" presetID="41" presetClass="entr" presetSubtype="0" fill="hold" grpId="0" nodeType="afterEffect">
                                  <p:stCondLst>
                                    <p:cond delay="0"/>
                                  </p:stCondLst>
                                  <p:iterate type="lt">
                                    <p:tmPct val="3623"/>
                                  </p:iterate>
                                  <p:childTnLst>
                                    <p:set>
                                      <p:cBhvr>
                                        <p:cTn id="67" dur="1" fill="hold">
                                          <p:stCondLst>
                                            <p:cond delay="0"/>
                                          </p:stCondLst>
                                        </p:cTn>
                                        <p:tgtEl>
                                          <p:spTgt spid="10"/>
                                        </p:tgtEl>
                                        <p:attrNameLst>
                                          <p:attrName>style.visibility</p:attrName>
                                        </p:attrNameLst>
                                      </p:cBhvr>
                                      <p:to>
                                        <p:strVal val="visible"/>
                                      </p:to>
                                    </p:set>
                                    <p:anim calcmode="lin" valueType="num">
                                      <p:cBhvr>
                                        <p:cTn id="68"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9" dur="750" fill="hold"/>
                                        <p:tgtEl>
                                          <p:spTgt spid="10"/>
                                        </p:tgtEl>
                                        <p:attrNameLst>
                                          <p:attrName>ppt_y</p:attrName>
                                        </p:attrNameLst>
                                      </p:cBhvr>
                                      <p:tavLst>
                                        <p:tav tm="0">
                                          <p:val>
                                            <p:strVal val="#ppt_y"/>
                                          </p:val>
                                        </p:tav>
                                        <p:tav tm="100000">
                                          <p:val>
                                            <p:strVal val="#ppt_y"/>
                                          </p:val>
                                        </p:tav>
                                      </p:tavLst>
                                    </p:anim>
                                    <p:anim calcmode="lin" valueType="num">
                                      <p:cBhvr>
                                        <p:cTn id="70"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1"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2" dur="75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uild="p"/>
      <p:bldP spid="10" grpId="0"/>
      <p:bldP spid="11" grpId="0"/>
      <p:bldP spid="12" grpId="0"/>
      <p:bldP spid="13" grpId="0"/>
      <p:bldP spid="14" grpId="0"/>
      <p:bldP spid="15"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教学分析</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组合 8"/>
          <p:cNvGrpSpPr/>
          <p:nvPr/>
        </p:nvGrpSpPr>
        <p:grpSpPr>
          <a:xfrm>
            <a:off x="2921577" y="1056937"/>
            <a:ext cx="3260148" cy="3260148"/>
            <a:chOff x="4068604" y="1966684"/>
            <a:chExt cx="4000528" cy="4000528"/>
          </a:xfrm>
        </p:grpSpPr>
        <p:cxnSp>
          <p:nvCxnSpPr>
            <p:cNvPr id="10" name="直接连接符 9"/>
            <p:cNvCxnSpPr>
              <a:stCxn id="13" idx="1"/>
              <a:endCxn id="13" idx="5"/>
            </p:cNvCxnSpPr>
            <p:nvPr/>
          </p:nvCxnSpPr>
          <p:spPr>
            <a:xfrm rot="16200000" flipH="1">
              <a:off x="4654467" y="2552548"/>
              <a:ext cx="2828802" cy="28288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13" idx="6"/>
              <a:endCxn id="13" idx="2"/>
            </p:cNvCxnSpPr>
            <p:nvPr/>
          </p:nvCxnSpPr>
          <p:spPr>
            <a:xfrm flipH="1">
              <a:off x="4068604" y="3966948"/>
              <a:ext cx="4000528" cy="1588"/>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13" idx="7"/>
              <a:endCxn id="13" idx="3"/>
            </p:cNvCxnSpPr>
            <p:nvPr/>
          </p:nvCxnSpPr>
          <p:spPr>
            <a:xfrm rot="16200000" flipH="1" flipV="1">
              <a:off x="4654467" y="2552548"/>
              <a:ext cx="2828802" cy="28288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4068604" y="1966684"/>
              <a:ext cx="4000528" cy="4000528"/>
            </a:xfrm>
            <a:prstGeom prst="ellipse">
              <a:avLst/>
            </a:prstGeom>
            <a:noFill/>
            <a:ln w="158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六边形 13"/>
          <p:cNvSpPr/>
          <p:nvPr/>
        </p:nvSpPr>
        <p:spPr>
          <a:xfrm>
            <a:off x="3663676" y="1914052"/>
            <a:ext cx="1802381" cy="1553777"/>
          </a:xfrm>
          <a:prstGeom prst="hexagon">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800" b="1" dirty="0">
                <a:solidFill>
                  <a:schemeClr val="bg1"/>
                </a:solidFill>
                <a:latin typeface="微软雅黑" panose="020B0503020204020204" pitchFamily="34" charset="-122"/>
                <a:ea typeface="微软雅黑" panose="020B0503020204020204" pitchFamily="34" charset="-122"/>
              </a:rPr>
              <a:t>添入文本</a:t>
            </a:r>
          </a:p>
        </p:txBody>
      </p:sp>
      <p:sp>
        <p:nvSpPr>
          <p:cNvPr id="15" name="椭圆 14"/>
          <p:cNvSpPr/>
          <p:nvPr/>
        </p:nvSpPr>
        <p:spPr>
          <a:xfrm>
            <a:off x="5509588" y="1326325"/>
            <a:ext cx="441580" cy="44158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5953218" y="2470150"/>
            <a:ext cx="441580" cy="441580"/>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椭圆 16"/>
          <p:cNvSpPr/>
          <p:nvPr/>
        </p:nvSpPr>
        <p:spPr>
          <a:xfrm>
            <a:off x="3106414" y="1326325"/>
            <a:ext cx="441580" cy="441580"/>
          </a:xfrm>
          <a:prstGeom prst="ellipse">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8" name="椭圆 17"/>
          <p:cNvSpPr/>
          <p:nvPr/>
        </p:nvSpPr>
        <p:spPr>
          <a:xfrm>
            <a:off x="2658498" y="2481580"/>
            <a:ext cx="441580" cy="441580"/>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9" name="椭圆 18"/>
          <p:cNvSpPr/>
          <p:nvPr/>
        </p:nvSpPr>
        <p:spPr>
          <a:xfrm>
            <a:off x="3114273" y="3651980"/>
            <a:ext cx="441580" cy="44158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24" name="椭圆 23"/>
          <p:cNvSpPr/>
          <p:nvPr/>
        </p:nvSpPr>
        <p:spPr>
          <a:xfrm>
            <a:off x="5513160" y="3655552"/>
            <a:ext cx="441580" cy="441580"/>
          </a:xfrm>
          <a:prstGeom prst="ellipse">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6013477" y="1299623"/>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26" name="矩形 25"/>
          <p:cNvSpPr/>
          <p:nvPr/>
        </p:nvSpPr>
        <p:spPr>
          <a:xfrm>
            <a:off x="6444208" y="2512997"/>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27" name="矩形 26"/>
          <p:cNvSpPr/>
          <p:nvPr/>
        </p:nvSpPr>
        <p:spPr>
          <a:xfrm>
            <a:off x="6083683" y="3890441"/>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28" name="矩形 27"/>
          <p:cNvSpPr/>
          <p:nvPr/>
        </p:nvSpPr>
        <p:spPr>
          <a:xfrm>
            <a:off x="1141603" y="3924818"/>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29" name="矩形 28"/>
          <p:cNvSpPr/>
          <p:nvPr/>
        </p:nvSpPr>
        <p:spPr>
          <a:xfrm>
            <a:off x="827584" y="2509882"/>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
        <p:nvSpPr>
          <p:cNvPr id="30" name="矩形 29"/>
          <p:cNvSpPr/>
          <p:nvPr/>
        </p:nvSpPr>
        <p:spPr>
          <a:xfrm>
            <a:off x="1165935" y="1211516"/>
            <a:ext cx="1779974" cy="339708"/>
          </a:xfrm>
          <a:prstGeom prst="rect">
            <a:avLst/>
          </a:prstGeom>
        </p:spPr>
        <p:txBody>
          <a:bodyPr wrap="none" lIns="68580" tIns="34290" rIns="68580" bIns="34290">
            <a:spAutoFit/>
          </a:bodyPr>
          <a:lstStyle/>
          <a:p>
            <a:pPr>
              <a:lnSpc>
                <a:spcPct val="120000"/>
              </a:lnSpc>
            </a:pPr>
            <a:r>
              <a:rPr lang="zh-CN" altLang="en-US" sz="1600" dirty="0">
                <a:latin typeface="微软雅黑" panose="020B0503020204020204" pitchFamily="34" charset="-122"/>
                <a:ea typeface="微软雅黑" panose="020B0503020204020204" pitchFamily="34" charset="-122"/>
              </a:rPr>
              <a:t>单击此处添加文字</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5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Scale>
                                      <p:cBhvr>
                                        <p:cTn id="22"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14"/>
                                        </p:tgtEl>
                                        <p:attrNameLst>
                                          <p:attrName>ppt_x</p:attrName>
                                          <p:attrName>ppt_y</p:attrName>
                                        </p:attrNameLst>
                                      </p:cBhvr>
                                    </p:animMotion>
                                    <p:animEffect transition="in" filter="fade">
                                      <p:cBhvr>
                                        <p:cTn id="24" dur="5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2000"/>
                            </p:stCondLst>
                            <p:childTnLst>
                              <p:par>
                                <p:cTn id="29" presetID="8" presetClass="emph" presetSubtype="0" repeatCount="2000" fill="hold" nodeType="afterEffect">
                                  <p:stCondLst>
                                    <p:cond delay="0"/>
                                  </p:stCondLst>
                                  <p:childTnLst>
                                    <p:animRot by="21600000">
                                      <p:cBhvr>
                                        <p:cTn id="30" dur="500" fill="hold"/>
                                        <p:tgtEl>
                                          <p:spTgt spid="9"/>
                                        </p:tgtEl>
                                        <p:attrNameLst>
                                          <p:attrName>r</p:attrName>
                                        </p:attrNameLst>
                                      </p:cBhvr>
                                    </p:animRot>
                                  </p:childTnLst>
                                </p:cTn>
                              </p:par>
                            </p:childTnLst>
                          </p:cTn>
                        </p:par>
                        <p:par>
                          <p:cTn id="31" fill="hold">
                            <p:stCondLst>
                              <p:cond delay="2500"/>
                            </p:stCondLst>
                            <p:childTnLst>
                              <p:par>
                                <p:cTn id="32" presetID="53" presetClass="entr" presetSubtype="52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250" fill="hold"/>
                                        <p:tgtEl>
                                          <p:spTgt spid="17"/>
                                        </p:tgtEl>
                                        <p:attrNameLst>
                                          <p:attrName>ppt_w</p:attrName>
                                        </p:attrNameLst>
                                      </p:cBhvr>
                                      <p:tavLst>
                                        <p:tav tm="0">
                                          <p:val>
                                            <p:fltVal val="0"/>
                                          </p:val>
                                        </p:tav>
                                        <p:tav tm="100000">
                                          <p:val>
                                            <p:strVal val="#ppt_w"/>
                                          </p:val>
                                        </p:tav>
                                      </p:tavLst>
                                    </p:anim>
                                    <p:anim calcmode="lin" valueType="num">
                                      <p:cBhvr>
                                        <p:cTn id="35" dur="250" fill="hold"/>
                                        <p:tgtEl>
                                          <p:spTgt spid="17"/>
                                        </p:tgtEl>
                                        <p:attrNameLst>
                                          <p:attrName>ppt_h</p:attrName>
                                        </p:attrNameLst>
                                      </p:cBhvr>
                                      <p:tavLst>
                                        <p:tav tm="0">
                                          <p:val>
                                            <p:fltVal val="0"/>
                                          </p:val>
                                        </p:tav>
                                        <p:tav tm="100000">
                                          <p:val>
                                            <p:strVal val="#ppt_h"/>
                                          </p:val>
                                        </p:tav>
                                      </p:tavLst>
                                    </p:anim>
                                    <p:animEffect transition="in" filter="fade">
                                      <p:cBhvr>
                                        <p:cTn id="36" dur="250"/>
                                        <p:tgtEl>
                                          <p:spTgt spid="17"/>
                                        </p:tgtEl>
                                      </p:cBhvr>
                                    </p:animEffect>
                                    <p:anim calcmode="lin" valueType="num">
                                      <p:cBhvr>
                                        <p:cTn id="37" dur="250" fill="hold"/>
                                        <p:tgtEl>
                                          <p:spTgt spid="17"/>
                                        </p:tgtEl>
                                        <p:attrNameLst>
                                          <p:attrName>ppt_x</p:attrName>
                                        </p:attrNameLst>
                                      </p:cBhvr>
                                      <p:tavLst>
                                        <p:tav tm="0">
                                          <p:val>
                                            <p:fltVal val="0.5"/>
                                          </p:val>
                                        </p:tav>
                                        <p:tav tm="100000">
                                          <p:val>
                                            <p:strVal val="#ppt_x"/>
                                          </p:val>
                                        </p:tav>
                                      </p:tavLst>
                                    </p:anim>
                                    <p:anim calcmode="lin" valueType="num">
                                      <p:cBhvr>
                                        <p:cTn id="38" dur="250" fill="hold"/>
                                        <p:tgtEl>
                                          <p:spTgt spid="17"/>
                                        </p:tgtEl>
                                        <p:attrNameLst>
                                          <p:attrName>ppt_y</p:attrName>
                                        </p:attrNameLst>
                                      </p:cBhvr>
                                      <p:tavLst>
                                        <p:tav tm="0">
                                          <p:val>
                                            <p:fltVal val="0.5"/>
                                          </p:val>
                                        </p:tav>
                                        <p:tav tm="100000">
                                          <p:val>
                                            <p:strVal val="#ppt_y"/>
                                          </p:val>
                                        </p:tav>
                                      </p:tavLst>
                                    </p:anim>
                                  </p:childTnLst>
                                </p:cTn>
                              </p:par>
                            </p:childTnLst>
                          </p:cTn>
                        </p:par>
                        <p:par>
                          <p:cTn id="39" fill="hold">
                            <p:stCondLst>
                              <p:cond delay="3000"/>
                            </p:stCondLst>
                            <p:childTnLst>
                              <p:par>
                                <p:cTn id="40" presetID="22" presetClass="entr" presetSubtype="2"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right)">
                                      <p:cBhvr>
                                        <p:cTn id="42" dur="500"/>
                                        <p:tgtEl>
                                          <p:spTgt spid="30"/>
                                        </p:tgtEl>
                                      </p:cBhvr>
                                    </p:animEffect>
                                  </p:childTnLst>
                                </p:cTn>
                              </p:par>
                            </p:childTnLst>
                          </p:cTn>
                        </p:par>
                        <p:par>
                          <p:cTn id="43" fill="hold">
                            <p:stCondLst>
                              <p:cond delay="3500"/>
                            </p:stCondLst>
                            <p:childTnLst>
                              <p:par>
                                <p:cTn id="44" presetID="53" presetClass="entr" presetSubtype="52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250" fill="hold"/>
                                        <p:tgtEl>
                                          <p:spTgt spid="18"/>
                                        </p:tgtEl>
                                        <p:attrNameLst>
                                          <p:attrName>ppt_w</p:attrName>
                                        </p:attrNameLst>
                                      </p:cBhvr>
                                      <p:tavLst>
                                        <p:tav tm="0">
                                          <p:val>
                                            <p:fltVal val="0"/>
                                          </p:val>
                                        </p:tav>
                                        <p:tav tm="100000">
                                          <p:val>
                                            <p:strVal val="#ppt_w"/>
                                          </p:val>
                                        </p:tav>
                                      </p:tavLst>
                                    </p:anim>
                                    <p:anim calcmode="lin" valueType="num">
                                      <p:cBhvr>
                                        <p:cTn id="47" dur="250" fill="hold"/>
                                        <p:tgtEl>
                                          <p:spTgt spid="18"/>
                                        </p:tgtEl>
                                        <p:attrNameLst>
                                          <p:attrName>ppt_h</p:attrName>
                                        </p:attrNameLst>
                                      </p:cBhvr>
                                      <p:tavLst>
                                        <p:tav tm="0">
                                          <p:val>
                                            <p:fltVal val="0"/>
                                          </p:val>
                                        </p:tav>
                                        <p:tav tm="100000">
                                          <p:val>
                                            <p:strVal val="#ppt_h"/>
                                          </p:val>
                                        </p:tav>
                                      </p:tavLst>
                                    </p:anim>
                                    <p:animEffect transition="in" filter="fade">
                                      <p:cBhvr>
                                        <p:cTn id="48" dur="250"/>
                                        <p:tgtEl>
                                          <p:spTgt spid="18"/>
                                        </p:tgtEl>
                                      </p:cBhvr>
                                    </p:animEffect>
                                    <p:anim calcmode="lin" valueType="num">
                                      <p:cBhvr>
                                        <p:cTn id="49" dur="250" fill="hold"/>
                                        <p:tgtEl>
                                          <p:spTgt spid="18"/>
                                        </p:tgtEl>
                                        <p:attrNameLst>
                                          <p:attrName>ppt_x</p:attrName>
                                        </p:attrNameLst>
                                      </p:cBhvr>
                                      <p:tavLst>
                                        <p:tav tm="0">
                                          <p:val>
                                            <p:fltVal val="0.5"/>
                                          </p:val>
                                        </p:tav>
                                        <p:tav tm="100000">
                                          <p:val>
                                            <p:strVal val="#ppt_x"/>
                                          </p:val>
                                        </p:tav>
                                      </p:tavLst>
                                    </p:anim>
                                    <p:anim calcmode="lin" valueType="num">
                                      <p:cBhvr>
                                        <p:cTn id="50" dur="250" fill="hold"/>
                                        <p:tgtEl>
                                          <p:spTgt spid="18"/>
                                        </p:tgtEl>
                                        <p:attrNameLst>
                                          <p:attrName>ppt_y</p:attrName>
                                        </p:attrNameLst>
                                      </p:cBhvr>
                                      <p:tavLst>
                                        <p:tav tm="0">
                                          <p:val>
                                            <p:fltVal val="0.5"/>
                                          </p:val>
                                        </p:tav>
                                        <p:tav tm="100000">
                                          <p:val>
                                            <p:strVal val="#ppt_y"/>
                                          </p:val>
                                        </p:tav>
                                      </p:tavLst>
                                    </p:anim>
                                  </p:childTnLst>
                                </p:cTn>
                              </p:par>
                            </p:childTnLst>
                          </p:cTn>
                        </p:par>
                        <p:par>
                          <p:cTn id="51" fill="hold">
                            <p:stCondLst>
                              <p:cond delay="4000"/>
                            </p:stCondLst>
                            <p:childTnLst>
                              <p:par>
                                <p:cTn id="52" presetID="22" presetClass="entr" presetSubtype="2"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wipe(right)">
                                      <p:cBhvr>
                                        <p:cTn id="54" dur="500"/>
                                        <p:tgtEl>
                                          <p:spTgt spid="29"/>
                                        </p:tgtEl>
                                      </p:cBhvr>
                                    </p:animEffect>
                                  </p:childTnLst>
                                </p:cTn>
                              </p:par>
                            </p:childTnLst>
                          </p:cTn>
                        </p:par>
                        <p:par>
                          <p:cTn id="55" fill="hold">
                            <p:stCondLst>
                              <p:cond delay="4500"/>
                            </p:stCondLst>
                            <p:childTnLst>
                              <p:par>
                                <p:cTn id="56" presetID="53" presetClass="entr" presetSubtype="52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250" fill="hold"/>
                                        <p:tgtEl>
                                          <p:spTgt spid="19"/>
                                        </p:tgtEl>
                                        <p:attrNameLst>
                                          <p:attrName>ppt_w</p:attrName>
                                        </p:attrNameLst>
                                      </p:cBhvr>
                                      <p:tavLst>
                                        <p:tav tm="0">
                                          <p:val>
                                            <p:fltVal val="0"/>
                                          </p:val>
                                        </p:tav>
                                        <p:tav tm="100000">
                                          <p:val>
                                            <p:strVal val="#ppt_w"/>
                                          </p:val>
                                        </p:tav>
                                      </p:tavLst>
                                    </p:anim>
                                    <p:anim calcmode="lin" valueType="num">
                                      <p:cBhvr>
                                        <p:cTn id="59" dur="250" fill="hold"/>
                                        <p:tgtEl>
                                          <p:spTgt spid="19"/>
                                        </p:tgtEl>
                                        <p:attrNameLst>
                                          <p:attrName>ppt_h</p:attrName>
                                        </p:attrNameLst>
                                      </p:cBhvr>
                                      <p:tavLst>
                                        <p:tav tm="0">
                                          <p:val>
                                            <p:fltVal val="0"/>
                                          </p:val>
                                        </p:tav>
                                        <p:tav tm="100000">
                                          <p:val>
                                            <p:strVal val="#ppt_h"/>
                                          </p:val>
                                        </p:tav>
                                      </p:tavLst>
                                    </p:anim>
                                    <p:animEffect transition="in" filter="fade">
                                      <p:cBhvr>
                                        <p:cTn id="60" dur="250"/>
                                        <p:tgtEl>
                                          <p:spTgt spid="19"/>
                                        </p:tgtEl>
                                      </p:cBhvr>
                                    </p:animEffect>
                                    <p:anim calcmode="lin" valueType="num">
                                      <p:cBhvr>
                                        <p:cTn id="61" dur="250" fill="hold"/>
                                        <p:tgtEl>
                                          <p:spTgt spid="19"/>
                                        </p:tgtEl>
                                        <p:attrNameLst>
                                          <p:attrName>ppt_x</p:attrName>
                                        </p:attrNameLst>
                                      </p:cBhvr>
                                      <p:tavLst>
                                        <p:tav tm="0">
                                          <p:val>
                                            <p:fltVal val="0.5"/>
                                          </p:val>
                                        </p:tav>
                                        <p:tav tm="100000">
                                          <p:val>
                                            <p:strVal val="#ppt_x"/>
                                          </p:val>
                                        </p:tav>
                                      </p:tavLst>
                                    </p:anim>
                                    <p:anim calcmode="lin" valueType="num">
                                      <p:cBhvr>
                                        <p:cTn id="62" dur="250" fill="hold"/>
                                        <p:tgtEl>
                                          <p:spTgt spid="19"/>
                                        </p:tgtEl>
                                        <p:attrNameLst>
                                          <p:attrName>ppt_y</p:attrName>
                                        </p:attrNameLst>
                                      </p:cBhvr>
                                      <p:tavLst>
                                        <p:tav tm="0">
                                          <p:val>
                                            <p:fltVal val="0.5"/>
                                          </p:val>
                                        </p:tav>
                                        <p:tav tm="100000">
                                          <p:val>
                                            <p:strVal val="#ppt_y"/>
                                          </p:val>
                                        </p:tav>
                                      </p:tavLst>
                                    </p:anim>
                                  </p:childTnLst>
                                </p:cTn>
                              </p:par>
                            </p:childTnLst>
                          </p:cTn>
                        </p:par>
                        <p:par>
                          <p:cTn id="63" fill="hold">
                            <p:stCondLst>
                              <p:cond delay="5000"/>
                            </p:stCondLst>
                            <p:childTnLst>
                              <p:par>
                                <p:cTn id="64" presetID="22" presetClass="entr" presetSubtype="2"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wipe(right)">
                                      <p:cBhvr>
                                        <p:cTn id="66" dur="500"/>
                                        <p:tgtEl>
                                          <p:spTgt spid="28"/>
                                        </p:tgtEl>
                                      </p:cBhvr>
                                    </p:animEffect>
                                  </p:childTnLst>
                                </p:cTn>
                              </p:par>
                            </p:childTnLst>
                          </p:cTn>
                        </p:par>
                        <p:par>
                          <p:cTn id="67" fill="hold">
                            <p:stCondLst>
                              <p:cond delay="5500"/>
                            </p:stCondLst>
                            <p:childTnLst>
                              <p:par>
                                <p:cTn id="68" presetID="53" presetClass="entr" presetSubtype="528"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250" fill="hold"/>
                                        <p:tgtEl>
                                          <p:spTgt spid="15"/>
                                        </p:tgtEl>
                                        <p:attrNameLst>
                                          <p:attrName>ppt_w</p:attrName>
                                        </p:attrNameLst>
                                      </p:cBhvr>
                                      <p:tavLst>
                                        <p:tav tm="0">
                                          <p:val>
                                            <p:fltVal val="0"/>
                                          </p:val>
                                        </p:tav>
                                        <p:tav tm="100000">
                                          <p:val>
                                            <p:strVal val="#ppt_w"/>
                                          </p:val>
                                        </p:tav>
                                      </p:tavLst>
                                    </p:anim>
                                    <p:anim calcmode="lin" valueType="num">
                                      <p:cBhvr>
                                        <p:cTn id="71" dur="250" fill="hold"/>
                                        <p:tgtEl>
                                          <p:spTgt spid="15"/>
                                        </p:tgtEl>
                                        <p:attrNameLst>
                                          <p:attrName>ppt_h</p:attrName>
                                        </p:attrNameLst>
                                      </p:cBhvr>
                                      <p:tavLst>
                                        <p:tav tm="0">
                                          <p:val>
                                            <p:fltVal val="0"/>
                                          </p:val>
                                        </p:tav>
                                        <p:tav tm="100000">
                                          <p:val>
                                            <p:strVal val="#ppt_h"/>
                                          </p:val>
                                        </p:tav>
                                      </p:tavLst>
                                    </p:anim>
                                    <p:animEffect transition="in" filter="fade">
                                      <p:cBhvr>
                                        <p:cTn id="72" dur="250"/>
                                        <p:tgtEl>
                                          <p:spTgt spid="15"/>
                                        </p:tgtEl>
                                      </p:cBhvr>
                                    </p:animEffect>
                                    <p:anim calcmode="lin" valueType="num">
                                      <p:cBhvr>
                                        <p:cTn id="73" dur="250" fill="hold"/>
                                        <p:tgtEl>
                                          <p:spTgt spid="15"/>
                                        </p:tgtEl>
                                        <p:attrNameLst>
                                          <p:attrName>ppt_x</p:attrName>
                                        </p:attrNameLst>
                                      </p:cBhvr>
                                      <p:tavLst>
                                        <p:tav tm="0">
                                          <p:val>
                                            <p:fltVal val="0.5"/>
                                          </p:val>
                                        </p:tav>
                                        <p:tav tm="100000">
                                          <p:val>
                                            <p:strVal val="#ppt_x"/>
                                          </p:val>
                                        </p:tav>
                                      </p:tavLst>
                                    </p:anim>
                                    <p:anim calcmode="lin" valueType="num">
                                      <p:cBhvr>
                                        <p:cTn id="74" dur="250" fill="hold"/>
                                        <p:tgtEl>
                                          <p:spTgt spid="15"/>
                                        </p:tgtEl>
                                        <p:attrNameLst>
                                          <p:attrName>ppt_y</p:attrName>
                                        </p:attrNameLst>
                                      </p:cBhvr>
                                      <p:tavLst>
                                        <p:tav tm="0">
                                          <p:val>
                                            <p:fltVal val="0.5"/>
                                          </p:val>
                                        </p:tav>
                                        <p:tav tm="100000">
                                          <p:val>
                                            <p:strVal val="#ppt_y"/>
                                          </p:val>
                                        </p:tav>
                                      </p:tavLst>
                                    </p:anim>
                                  </p:childTnLst>
                                </p:cTn>
                              </p:par>
                            </p:childTnLst>
                          </p:cTn>
                        </p:par>
                        <p:par>
                          <p:cTn id="75" fill="hold">
                            <p:stCondLst>
                              <p:cond delay="6000"/>
                            </p:stCondLst>
                            <p:childTnLst>
                              <p:par>
                                <p:cTn id="76" presetID="22" presetClass="entr" presetSubtype="8" fill="hold" grpId="0"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left)">
                                      <p:cBhvr>
                                        <p:cTn id="78" dur="500"/>
                                        <p:tgtEl>
                                          <p:spTgt spid="25"/>
                                        </p:tgtEl>
                                      </p:cBhvr>
                                    </p:animEffect>
                                  </p:childTnLst>
                                </p:cTn>
                              </p:par>
                            </p:childTnLst>
                          </p:cTn>
                        </p:par>
                        <p:par>
                          <p:cTn id="79" fill="hold">
                            <p:stCondLst>
                              <p:cond delay="6500"/>
                            </p:stCondLst>
                            <p:childTnLst>
                              <p:par>
                                <p:cTn id="80" presetID="53" presetClass="entr" presetSubtype="528"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p:cTn id="82" dur="250" fill="hold"/>
                                        <p:tgtEl>
                                          <p:spTgt spid="16"/>
                                        </p:tgtEl>
                                        <p:attrNameLst>
                                          <p:attrName>ppt_w</p:attrName>
                                        </p:attrNameLst>
                                      </p:cBhvr>
                                      <p:tavLst>
                                        <p:tav tm="0">
                                          <p:val>
                                            <p:fltVal val="0"/>
                                          </p:val>
                                        </p:tav>
                                        <p:tav tm="100000">
                                          <p:val>
                                            <p:strVal val="#ppt_w"/>
                                          </p:val>
                                        </p:tav>
                                      </p:tavLst>
                                    </p:anim>
                                    <p:anim calcmode="lin" valueType="num">
                                      <p:cBhvr>
                                        <p:cTn id="83" dur="250" fill="hold"/>
                                        <p:tgtEl>
                                          <p:spTgt spid="16"/>
                                        </p:tgtEl>
                                        <p:attrNameLst>
                                          <p:attrName>ppt_h</p:attrName>
                                        </p:attrNameLst>
                                      </p:cBhvr>
                                      <p:tavLst>
                                        <p:tav tm="0">
                                          <p:val>
                                            <p:fltVal val="0"/>
                                          </p:val>
                                        </p:tav>
                                        <p:tav tm="100000">
                                          <p:val>
                                            <p:strVal val="#ppt_h"/>
                                          </p:val>
                                        </p:tav>
                                      </p:tavLst>
                                    </p:anim>
                                    <p:animEffect transition="in" filter="fade">
                                      <p:cBhvr>
                                        <p:cTn id="84" dur="250"/>
                                        <p:tgtEl>
                                          <p:spTgt spid="16"/>
                                        </p:tgtEl>
                                      </p:cBhvr>
                                    </p:animEffect>
                                    <p:anim calcmode="lin" valueType="num">
                                      <p:cBhvr>
                                        <p:cTn id="85" dur="250" fill="hold"/>
                                        <p:tgtEl>
                                          <p:spTgt spid="16"/>
                                        </p:tgtEl>
                                        <p:attrNameLst>
                                          <p:attrName>ppt_x</p:attrName>
                                        </p:attrNameLst>
                                      </p:cBhvr>
                                      <p:tavLst>
                                        <p:tav tm="0">
                                          <p:val>
                                            <p:fltVal val="0.5"/>
                                          </p:val>
                                        </p:tav>
                                        <p:tav tm="100000">
                                          <p:val>
                                            <p:strVal val="#ppt_x"/>
                                          </p:val>
                                        </p:tav>
                                      </p:tavLst>
                                    </p:anim>
                                    <p:anim calcmode="lin" valueType="num">
                                      <p:cBhvr>
                                        <p:cTn id="86" dur="250" fill="hold"/>
                                        <p:tgtEl>
                                          <p:spTgt spid="16"/>
                                        </p:tgtEl>
                                        <p:attrNameLst>
                                          <p:attrName>ppt_y</p:attrName>
                                        </p:attrNameLst>
                                      </p:cBhvr>
                                      <p:tavLst>
                                        <p:tav tm="0">
                                          <p:val>
                                            <p:fltVal val="0.5"/>
                                          </p:val>
                                        </p:tav>
                                        <p:tav tm="100000">
                                          <p:val>
                                            <p:strVal val="#ppt_y"/>
                                          </p:val>
                                        </p:tav>
                                      </p:tavLst>
                                    </p:anim>
                                  </p:childTnLst>
                                </p:cTn>
                              </p:par>
                            </p:childTnLst>
                          </p:cTn>
                        </p:par>
                        <p:par>
                          <p:cTn id="87" fill="hold">
                            <p:stCondLst>
                              <p:cond delay="7000"/>
                            </p:stCondLst>
                            <p:childTnLst>
                              <p:par>
                                <p:cTn id="88" presetID="22" presetClass="entr" presetSubtype="8"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left)">
                                      <p:cBhvr>
                                        <p:cTn id="90" dur="500"/>
                                        <p:tgtEl>
                                          <p:spTgt spid="26"/>
                                        </p:tgtEl>
                                      </p:cBhvr>
                                    </p:animEffect>
                                  </p:childTnLst>
                                </p:cTn>
                              </p:par>
                            </p:childTnLst>
                          </p:cTn>
                        </p:par>
                        <p:par>
                          <p:cTn id="91" fill="hold">
                            <p:stCondLst>
                              <p:cond delay="7500"/>
                            </p:stCondLst>
                            <p:childTnLst>
                              <p:par>
                                <p:cTn id="92" presetID="53" presetClass="entr" presetSubtype="528"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 calcmode="lin" valueType="num">
                                      <p:cBhvr>
                                        <p:cTn id="94" dur="250" fill="hold"/>
                                        <p:tgtEl>
                                          <p:spTgt spid="24"/>
                                        </p:tgtEl>
                                        <p:attrNameLst>
                                          <p:attrName>ppt_w</p:attrName>
                                        </p:attrNameLst>
                                      </p:cBhvr>
                                      <p:tavLst>
                                        <p:tav tm="0">
                                          <p:val>
                                            <p:fltVal val="0"/>
                                          </p:val>
                                        </p:tav>
                                        <p:tav tm="100000">
                                          <p:val>
                                            <p:strVal val="#ppt_w"/>
                                          </p:val>
                                        </p:tav>
                                      </p:tavLst>
                                    </p:anim>
                                    <p:anim calcmode="lin" valueType="num">
                                      <p:cBhvr>
                                        <p:cTn id="95" dur="250" fill="hold"/>
                                        <p:tgtEl>
                                          <p:spTgt spid="24"/>
                                        </p:tgtEl>
                                        <p:attrNameLst>
                                          <p:attrName>ppt_h</p:attrName>
                                        </p:attrNameLst>
                                      </p:cBhvr>
                                      <p:tavLst>
                                        <p:tav tm="0">
                                          <p:val>
                                            <p:fltVal val="0"/>
                                          </p:val>
                                        </p:tav>
                                        <p:tav tm="100000">
                                          <p:val>
                                            <p:strVal val="#ppt_h"/>
                                          </p:val>
                                        </p:tav>
                                      </p:tavLst>
                                    </p:anim>
                                    <p:animEffect transition="in" filter="fade">
                                      <p:cBhvr>
                                        <p:cTn id="96" dur="250"/>
                                        <p:tgtEl>
                                          <p:spTgt spid="24"/>
                                        </p:tgtEl>
                                      </p:cBhvr>
                                    </p:animEffect>
                                    <p:anim calcmode="lin" valueType="num">
                                      <p:cBhvr>
                                        <p:cTn id="97" dur="250" fill="hold"/>
                                        <p:tgtEl>
                                          <p:spTgt spid="24"/>
                                        </p:tgtEl>
                                        <p:attrNameLst>
                                          <p:attrName>ppt_x</p:attrName>
                                        </p:attrNameLst>
                                      </p:cBhvr>
                                      <p:tavLst>
                                        <p:tav tm="0">
                                          <p:val>
                                            <p:fltVal val="0.5"/>
                                          </p:val>
                                        </p:tav>
                                        <p:tav tm="100000">
                                          <p:val>
                                            <p:strVal val="#ppt_x"/>
                                          </p:val>
                                        </p:tav>
                                      </p:tavLst>
                                    </p:anim>
                                    <p:anim calcmode="lin" valueType="num">
                                      <p:cBhvr>
                                        <p:cTn id="98" dur="250" fill="hold"/>
                                        <p:tgtEl>
                                          <p:spTgt spid="24"/>
                                        </p:tgtEl>
                                        <p:attrNameLst>
                                          <p:attrName>ppt_y</p:attrName>
                                        </p:attrNameLst>
                                      </p:cBhvr>
                                      <p:tavLst>
                                        <p:tav tm="0">
                                          <p:val>
                                            <p:fltVal val="0.5"/>
                                          </p:val>
                                        </p:tav>
                                        <p:tav tm="100000">
                                          <p:val>
                                            <p:strVal val="#ppt_y"/>
                                          </p:val>
                                        </p:tav>
                                      </p:tavLst>
                                    </p:anim>
                                  </p:childTnLst>
                                </p:cTn>
                              </p:par>
                            </p:childTnLst>
                          </p:cTn>
                        </p:par>
                        <p:par>
                          <p:cTn id="99" fill="hold">
                            <p:stCondLst>
                              <p:cond delay="8000"/>
                            </p:stCondLst>
                            <p:childTnLst>
                              <p:par>
                                <p:cTn id="100" presetID="22" presetClass="entr" presetSubtype="8" fill="hold" grpId="0" nodeType="after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wipe(left)">
                                      <p:cBhvr>
                                        <p:cTn id="10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animBg="1"/>
      <p:bldP spid="15" grpId="0" animBg="1"/>
      <p:bldP spid="16" grpId="0" animBg="1"/>
      <p:bldP spid="17" grpId="0" animBg="1"/>
      <p:bldP spid="18" grpId="0" animBg="1"/>
      <p:bldP spid="19" grpId="0" animBg="1"/>
      <p:bldP spid="24" grpId="0" animBg="1"/>
      <p:bldP spid="25" grpId="0"/>
      <p:bldP spid="26" grpId="0"/>
      <p:bldP spid="27" grpId="0"/>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教学分析</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组合 8"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3241675" y="1300313"/>
            <a:ext cx="2680484" cy="1210676"/>
            <a:chOff x="2831230" y="1796191"/>
            <a:chExt cx="3573979" cy="1614234"/>
          </a:xfrm>
        </p:grpSpPr>
        <p:sp>
          <p:nvSpPr>
            <p:cNvPr id="10" name="六边形 9"/>
            <p:cNvSpPr/>
            <p:nvPr/>
          </p:nvSpPr>
          <p:spPr>
            <a:xfrm>
              <a:off x="2831230" y="2004061"/>
              <a:ext cx="3573979" cy="1073995"/>
            </a:xfrm>
            <a:prstGeom prst="hexagon">
              <a:avLst>
                <a:gd name="adj" fmla="val 40053"/>
                <a:gd name="vf" fmla="val 115470"/>
              </a:avLst>
            </a:prstGeom>
            <a:noFill/>
            <a:ln>
              <a:solidFill>
                <a:srgbClr val="FFC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矩形 10"/>
            <p:cNvSpPr/>
            <p:nvPr/>
          </p:nvSpPr>
          <p:spPr>
            <a:xfrm>
              <a:off x="3537812" y="1796191"/>
              <a:ext cx="2161310" cy="447448"/>
            </a:xfrm>
            <a:prstGeom prst="rect">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2" name="文本框 11"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435461" y="2425540"/>
              <a:ext cx="2400658" cy="984885"/>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598481" y="1835250"/>
              <a:ext cx="1631216" cy="330945"/>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5507109" y="1928606"/>
            <a:ext cx="2681100" cy="1184075"/>
            <a:chOff x="5851809" y="2633915"/>
            <a:chExt cx="3574800" cy="1578766"/>
          </a:xfrm>
        </p:grpSpPr>
        <p:sp>
          <p:nvSpPr>
            <p:cNvPr id="15" name="六边形 14"/>
            <p:cNvSpPr/>
            <p:nvPr/>
          </p:nvSpPr>
          <p:spPr>
            <a:xfrm>
              <a:off x="5851809" y="2857639"/>
              <a:ext cx="3574800" cy="1073995"/>
            </a:xfrm>
            <a:prstGeom prst="hexagon">
              <a:avLst>
                <a:gd name="adj" fmla="val 40053"/>
                <a:gd name="vf" fmla="val 115470"/>
              </a:avLst>
            </a:prstGeom>
            <a:noFill/>
            <a:ln>
              <a:solidFill>
                <a:srgbClr val="62AB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矩形 15"/>
            <p:cNvSpPr/>
            <p:nvPr/>
          </p:nvSpPr>
          <p:spPr>
            <a:xfrm>
              <a:off x="6559701" y="2633915"/>
              <a:ext cx="2160000" cy="447448"/>
            </a:xfrm>
            <a:prstGeom prst="rect">
              <a:avLst/>
            </a:prstGeom>
            <a:solidFill>
              <a:srgbClr val="62AB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15" dirty="0"/>
                <a:t>e</a:t>
              </a:r>
              <a:endParaRPr lang="zh-CN" altLang="en-US" sz="1015" dirty="0"/>
            </a:p>
          </p:txBody>
        </p:sp>
        <p:sp>
          <p:nvSpPr>
            <p:cNvPr id="17" name="文本框 1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6470150" y="3227796"/>
              <a:ext cx="2400657" cy="984885"/>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617361" y="2684071"/>
              <a:ext cx="1631216" cy="330945"/>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5507109" y="3202421"/>
            <a:ext cx="2681100" cy="1202199"/>
            <a:chOff x="5851809" y="4332337"/>
            <a:chExt cx="3574800" cy="1602933"/>
          </a:xfrm>
        </p:grpSpPr>
        <p:sp>
          <p:nvSpPr>
            <p:cNvPr id="24" name="六边形 23"/>
            <p:cNvSpPr/>
            <p:nvPr/>
          </p:nvSpPr>
          <p:spPr>
            <a:xfrm>
              <a:off x="5851809" y="4556061"/>
              <a:ext cx="3574800" cy="1073995"/>
            </a:xfrm>
            <a:prstGeom prst="hexagon">
              <a:avLst>
                <a:gd name="adj" fmla="val 40053"/>
                <a:gd name="vf" fmla="val 115470"/>
              </a:avLst>
            </a:prstGeom>
            <a:noFill/>
            <a:ln>
              <a:solidFill>
                <a:srgbClr val="71C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5" name="矩形 24"/>
            <p:cNvSpPr/>
            <p:nvPr/>
          </p:nvSpPr>
          <p:spPr>
            <a:xfrm>
              <a:off x="6559701" y="4332337"/>
              <a:ext cx="2160000" cy="447448"/>
            </a:xfrm>
            <a:prstGeom prst="rect">
              <a:avLst/>
            </a:prstGeom>
            <a:solidFill>
              <a:srgbClr val="71C3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文本框 2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6486053" y="4950384"/>
              <a:ext cx="2400657" cy="984886"/>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6639942" y="4359362"/>
              <a:ext cx="1631216" cy="330946"/>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3241675" y="2575904"/>
            <a:ext cx="2680484" cy="1220142"/>
            <a:chOff x="2831230" y="3496980"/>
            <a:chExt cx="3573979" cy="1626857"/>
          </a:xfrm>
        </p:grpSpPr>
        <p:sp>
          <p:nvSpPr>
            <p:cNvPr id="29" name="六边形 28"/>
            <p:cNvSpPr/>
            <p:nvPr/>
          </p:nvSpPr>
          <p:spPr>
            <a:xfrm>
              <a:off x="2831230" y="3704850"/>
              <a:ext cx="3573979" cy="1073995"/>
            </a:xfrm>
            <a:prstGeom prst="hexagon">
              <a:avLst>
                <a:gd name="adj" fmla="val 40053"/>
                <a:gd name="vf" fmla="val 115470"/>
              </a:avLst>
            </a:prstGeom>
            <a:noFill/>
            <a:ln>
              <a:solidFill>
                <a:srgbClr val="E71F1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0" name="矩形 29"/>
            <p:cNvSpPr/>
            <p:nvPr/>
          </p:nvSpPr>
          <p:spPr>
            <a:xfrm>
              <a:off x="3537812" y="3496980"/>
              <a:ext cx="2161310" cy="447448"/>
            </a:xfrm>
            <a:prstGeom prst="rect">
              <a:avLst/>
            </a:prstGeom>
            <a:solidFill>
              <a:srgbClr val="E71F1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1" name="文本框 30"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3421799" y="4138951"/>
              <a:ext cx="2400658" cy="984886"/>
            </a:xfrm>
            <a:prstGeom prst="rect">
              <a:avLst/>
            </a:prstGeom>
            <a:noFill/>
            <a:effectLst/>
          </p:spPr>
          <p:txBody>
            <a:bodyPr wrap="none" rtlCol="0">
              <a:spAutoFit/>
            </a:body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3608834" y="3522949"/>
              <a:ext cx="1631216" cy="330946"/>
            </a:xfrm>
            <a:prstGeom prst="rect">
              <a:avLst/>
            </a:prstGeom>
          </p:spPr>
          <p:txBody>
            <a:bodyPr wrap="none">
              <a:spAutoFit/>
            </a:bodyPr>
            <a:lstStyle/>
            <a:p>
              <a:r>
                <a:rPr lang="zh-CN" altLang="en-US" sz="1015" dirty="0">
                  <a:solidFill>
                    <a:schemeClr val="bg1"/>
                  </a:solidFill>
                  <a:latin typeface="微软雅黑" panose="020B0503020204020204" pitchFamily="34" charset="-122"/>
                  <a:ea typeface="微软雅黑" panose="020B0503020204020204" pitchFamily="34" charset="-122"/>
                </a:rPr>
                <a:t>单击此处输入标题</a:t>
              </a:r>
              <a:endParaRPr lang="en-US" altLang="zh-CN" sz="1015" dirty="0">
                <a:solidFill>
                  <a:schemeClr val="bg1"/>
                </a:solidFill>
                <a:latin typeface="微软雅黑" panose="020B0503020204020204" pitchFamily="34" charset="-122"/>
                <a:ea typeface="微软雅黑" panose="020B0503020204020204" pitchFamily="34" charset="-122"/>
              </a:endParaRPr>
            </a:p>
          </p:txBody>
        </p:sp>
      </p:grpSp>
      <p:pic>
        <p:nvPicPr>
          <p:cNvPr id="33" name="图片 3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2150" y="1133988"/>
            <a:ext cx="2844002" cy="35550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8" decel="3060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750" fill="hold"/>
                                        <p:tgtEl>
                                          <p:spTgt spid="9"/>
                                        </p:tgtEl>
                                        <p:attrNameLst>
                                          <p:attrName>ppt_x</p:attrName>
                                        </p:attrNameLst>
                                      </p:cBhvr>
                                      <p:tavLst>
                                        <p:tav tm="0">
                                          <p:val>
                                            <p:strVal val="0-#ppt_w/2"/>
                                          </p:val>
                                        </p:tav>
                                        <p:tav tm="100000">
                                          <p:val>
                                            <p:strVal val="#ppt_x"/>
                                          </p:val>
                                        </p:tav>
                                      </p:tavLst>
                                    </p:anim>
                                    <p:anim calcmode="lin" valueType="num">
                                      <p:cBhvr additive="base">
                                        <p:cTn id="23" dur="750" fill="hold"/>
                                        <p:tgtEl>
                                          <p:spTgt spid="9"/>
                                        </p:tgtEl>
                                        <p:attrNameLst>
                                          <p:attrName>ppt_y</p:attrName>
                                        </p:attrNameLst>
                                      </p:cBhvr>
                                      <p:tavLst>
                                        <p:tav tm="0">
                                          <p:val>
                                            <p:strVal val="#ppt_y"/>
                                          </p:val>
                                        </p:tav>
                                        <p:tav tm="100000">
                                          <p:val>
                                            <p:strVal val="#ppt_y"/>
                                          </p:val>
                                        </p:tav>
                                      </p:tavLst>
                                    </p:anim>
                                  </p:childTnLst>
                                </p:cTn>
                              </p:par>
                              <p:par>
                                <p:cTn id="24" presetID="2" presetClass="entr" presetSubtype="8" decel="30600" fill="hold" nodeType="withEffect">
                                  <p:stCondLst>
                                    <p:cond delay="15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750" fill="hold"/>
                                        <p:tgtEl>
                                          <p:spTgt spid="28"/>
                                        </p:tgtEl>
                                        <p:attrNameLst>
                                          <p:attrName>ppt_x</p:attrName>
                                        </p:attrNameLst>
                                      </p:cBhvr>
                                      <p:tavLst>
                                        <p:tav tm="0">
                                          <p:val>
                                            <p:strVal val="0-#ppt_w/2"/>
                                          </p:val>
                                        </p:tav>
                                        <p:tav tm="100000">
                                          <p:val>
                                            <p:strVal val="#ppt_x"/>
                                          </p:val>
                                        </p:tav>
                                      </p:tavLst>
                                    </p:anim>
                                    <p:anim calcmode="lin" valueType="num">
                                      <p:cBhvr additive="base">
                                        <p:cTn id="27" dur="750" fill="hold"/>
                                        <p:tgtEl>
                                          <p:spTgt spid="2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decel="3060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750" fill="hold"/>
                                        <p:tgtEl>
                                          <p:spTgt spid="14"/>
                                        </p:tgtEl>
                                        <p:attrNameLst>
                                          <p:attrName>ppt_x</p:attrName>
                                        </p:attrNameLst>
                                      </p:cBhvr>
                                      <p:tavLst>
                                        <p:tav tm="0">
                                          <p:val>
                                            <p:strVal val="1+#ppt_w/2"/>
                                          </p:val>
                                        </p:tav>
                                        <p:tav tm="100000">
                                          <p:val>
                                            <p:strVal val="#ppt_x"/>
                                          </p:val>
                                        </p:tav>
                                      </p:tavLst>
                                    </p:anim>
                                    <p:anim calcmode="lin" valueType="num">
                                      <p:cBhvr additive="base">
                                        <p:cTn id="32" dur="75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2" decel="30600" fill="hold" nodeType="withEffect">
                                  <p:stCondLst>
                                    <p:cond delay="15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750" fill="hold"/>
                                        <p:tgtEl>
                                          <p:spTgt spid="19"/>
                                        </p:tgtEl>
                                        <p:attrNameLst>
                                          <p:attrName>ppt_x</p:attrName>
                                        </p:attrNameLst>
                                      </p:cBhvr>
                                      <p:tavLst>
                                        <p:tav tm="0">
                                          <p:val>
                                            <p:strVal val="1+#ppt_w/2"/>
                                          </p:val>
                                        </p:tav>
                                        <p:tav tm="100000">
                                          <p:val>
                                            <p:strVal val="#ppt_x"/>
                                          </p:val>
                                        </p:tav>
                                      </p:tavLst>
                                    </p:anim>
                                    <p:anim calcmode="lin" valueType="num">
                                      <p:cBhvr additive="base">
                                        <p:cTn id="36" dur="750" fill="hold"/>
                                        <p:tgtEl>
                                          <p:spTgt spid="19"/>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42" presetClass="entr" presetSubtype="0" fill="hold"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1000"/>
                                        <p:tgtEl>
                                          <p:spTgt spid="33"/>
                                        </p:tgtEl>
                                      </p:cBhvr>
                                    </p:animEffect>
                                    <p:anim calcmode="lin" valueType="num">
                                      <p:cBhvr>
                                        <p:cTn id="41" dur="1000" fill="hold"/>
                                        <p:tgtEl>
                                          <p:spTgt spid="33"/>
                                        </p:tgtEl>
                                        <p:attrNameLst>
                                          <p:attrName>ppt_x</p:attrName>
                                        </p:attrNameLst>
                                      </p:cBhvr>
                                      <p:tavLst>
                                        <p:tav tm="0">
                                          <p:val>
                                            <p:strVal val="#ppt_x"/>
                                          </p:val>
                                        </p:tav>
                                        <p:tav tm="100000">
                                          <p:val>
                                            <p:strVal val="#ppt_x"/>
                                          </p:val>
                                        </p:tav>
                                      </p:tavLst>
                                    </p:anim>
                                    <p:anim calcmode="lin" valueType="num">
                                      <p:cBhvr>
                                        <p:cTn id="4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教学分析</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Oval 3"/>
          <p:cNvSpPr>
            <a:spLocks noChangeArrowheads="1"/>
          </p:cNvSpPr>
          <p:nvPr/>
        </p:nvSpPr>
        <p:spPr bwMode="auto">
          <a:xfrm>
            <a:off x="2920275" y="1241734"/>
            <a:ext cx="320671" cy="693862"/>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0" name="Oval 3"/>
          <p:cNvSpPr>
            <a:spLocks noChangeArrowheads="1"/>
          </p:cNvSpPr>
          <p:nvPr/>
        </p:nvSpPr>
        <p:spPr bwMode="auto">
          <a:xfrm rot="7200000">
            <a:off x="3195294" y="1717945"/>
            <a:ext cx="320630" cy="693948"/>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rgbClr val="71C3E3"/>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1" name="Oval 3"/>
          <p:cNvSpPr>
            <a:spLocks noChangeArrowheads="1"/>
          </p:cNvSpPr>
          <p:nvPr/>
        </p:nvSpPr>
        <p:spPr bwMode="auto">
          <a:xfrm rot="7200000">
            <a:off x="3763891" y="748523"/>
            <a:ext cx="426321" cy="907626"/>
          </a:xfrm>
          <a:custGeom>
            <a:avLst/>
            <a:gdLst>
              <a:gd name="T0" fmla="*/ 0 w 568580"/>
              <a:gd name="T1" fmla="*/ 0 h 1210341"/>
              <a:gd name="T2" fmla="*/ 568580 w 568580"/>
              <a:gd name="T3" fmla="*/ 1210341 h 1210341"/>
            </a:gdLst>
            <a:ahLst/>
            <a:cxnLst/>
            <a:rect l="T0" t="T1" r="T2" b="T3"/>
            <a:pathLst>
              <a:path w="568580" h="1210341">
                <a:moveTo>
                  <a:pt x="135370" y="1210341"/>
                </a:moveTo>
                <a:cubicBezTo>
                  <a:pt x="58064" y="1073715"/>
                  <a:pt x="14249" y="915795"/>
                  <a:pt x="14249" y="747643"/>
                </a:cubicBezTo>
                <a:cubicBezTo>
                  <a:pt x="14249" y="580971"/>
                  <a:pt x="57296" y="424352"/>
                  <a:pt x="133560" y="288681"/>
                </a:cubicBezTo>
                <a:lnTo>
                  <a:pt x="0" y="208431"/>
                </a:lnTo>
                <a:lnTo>
                  <a:pt x="540814" y="0"/>
                </a:lnTo>
                <a:lnTo>
                  <a:pt x="568580" y="550068"/>
                </a:lnTo>
                <a:lnTo>
                  <a:pt x="437427" y="471263"/>
                </a:lnTo>
                <a:cubicBezTo>
                  <a:pt x="393156" y="553544"/>
                  <a:pt x="368437" y="647707"/>
                  <a:pt x="368437" y="747643"/>
                </a:cubicBezTo>
                <a:cubicBezTo>
                  <a:pt x="368437" y="851272"/>
                  <a:pt x="395017" y="948694"/>
                  <a:pt x="441871" y="1033383"/>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2" name="Oval 3"/>
          <p:cNvSpPr>
            <a:spLocks noChangeArrowheads="1"/>
          </p:cNvSpPr>
          <p:nvPr/>
        </p:nvSpPr>
        <p:spPr bwMode="auto">
          <a:xfrm rot="3600000">
            <a:off x="3195294" y="765436"/>
            <a:ext cx="320631" cy="693948"/>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3" name="任意多边形 12"/>
          <p:cNvSpPr>
            <a:spLocks noChangeArrowheads="1"/>
          </p:cNvSpPr>
          <p:nvPr/>
        </p:nvSpPr>
        <p:spPr bwMode="auto">
          <a:xfrm>
            <a:off x="4306311" y="3302499"/>
            <a:ext cx="1725067" cy="946436"/>
          </a:xfrm>
          <a:custGeom>
            <a:avLst/>
            <a:gdLst>
              <a:gd name="connsiteX0" fmla="*/ 787027 w 2300089"/>
              <a:gd name="connsiteY0" fmla="*/ 0 h 1261914"/>
              <a:gd name="connsiteX1" fmla="*/ 1274382 w 2300089"/>
              <a:gd name="connsiteY1" fmla="*/ 281340 h 1261914"/>
              <a:gd name="connsiteX2" fmla="*/ 1168981 w 2300089"/>
              <a:gd name="connsiteY2" fmla="*/ 436816 h 1261914"/>
              <a:gd name="connsiteX3" fmla="*/ 1152704 w 2300089"/>
              <a:gd name="connsiteY3" fmla="*/ 455248 h 1261914"/>
              <a:gd name="connsiteX4" fmla="*/ 1667689 w 2300089"/>
              <a:gd name="connsiteY4" fmla="*/ 455248 h 1261914"/>
              <a:gd name="connsiteX5" fmla="*/ 1667689 w 2300089"/>
              <a:gd name="connsiteY5" fmla="*/ 210315 h 1261914"/>
              <a:gd name="connsiteX6" fmla="*/ 2300089 w 2300089"/>
              <a:gd name="connsiteY6" fmla="*/ 736115 h 1261914"/>
              <a:gd name="connsiteX7" fmla="*/ 1667689 w 2300089"/>
              <a:gd name="connsiteY7" fmla="*/ 1261914 h 1261914"/>
              <a:gd name="connsiteX8" fmla="*/ 1667689 w 2300089"/>
              <a:gd name="connsiteY8" fmla="*/ 1016981 h 1261914"/>
              <a:gd name="connsiteX9" fmla="*/ 14415 w 2300089"/>
              <a:gd name="connsiteY9" fmla="*/ 1016981 h 1261914"/>
              <a:gd name="connsiteX10" fmla="*/ 14415 w 2300089"/>
              <a:gd name="connsiteY10" fmla="*/ 1016063 h 1261914"/>
              <a:gd name="connsiteX11" fmla="*/ 0 w 2300089"/>
              <a:gd name="connsiteY11" fmla="*/ 1017105 h 1261914"/>
              <a:gd name="connsiteX12" fmla="*/ 30 w 2300089"/>
              <a:gd name="connsiteY12" fmla="*/ 454373 h 1261914"/>
              <a:gd name="connsiteX13" fmla="*/ 451907 w 2300089"/>
              <a:gd name="connsiteY13" fmla="*/ 328301 h 1261914"/>
              <a:gd name="connsiteX14" fmla="*/ 787027 w 2300089"/>
              <a:gd name="connsiteY14" fmla="*/ 0 h 126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00089" h="1261914">
                <a:moveTo>
                  <a:pt x="787027" y="0"/>
                </a:moveTo>
                <a:lnTo>
                  <a:pt x="1274382" y="281340"/>
                </a:lnTo>
                <a:cubicBezTo>
                  <a:pt x="1242708" y="335110"/>
                  <a:pt x="1207538" y="387055"/>
                  <a:pt x="1168981" y="436816"/>
                </a:cubicBezTo>
                <a:lnTo>
                  <a:pt x="1152704" y="455248"/>
                </a:lnTo>
                <a:lnTo>
                  <a:pt x="1667689" y="455248"/>
                </a:lnTo>
                <a:lnTo>
                  <a:pt x="1667689" y="210315"/>
                </a:lnTo>
                <a:lnTo>
                  <a:pt x="2300089" y="736115"/>
                </a:lnTo>
                <a:lnTo>
                  <a:pt x="1667689" y="1261914"/>
                </a:lnTo>
                <a:lnTo>
                  <a:pt x="1667689" y="1016981"/>
                </a:lnTo>
                <a:lnTo>
                  <a:pt x="14415" y="1016981"/>
                </a:lnTo>
                <a:lnTo>
                  <a:pt x="14415" y="1016063"/>
                </a:lnTo>
                <a:lnTo>
                  <a:pt x="0" y="1017105"/>
                </a:lnTo>
                <a:lnTo>
                  <a:pt x="30" y="454373"/>
                </a:lnTo>
                <a:cubicBezTo>
                  <a:pt x="153907" y="451554"/>
                  <a:pt x="309198" y="410694"/>
                  <a:pt x="451907" y="328301"/>
                </a:cubicBezTo>
                <a:cubicBezTo>
                  <a:pt x="594616" y="245908"/>
                  <a:pt x="707647" y="131852"/>
                  <a:pt x="787027" y="0"/>
                </a:cubicBezTo>
                <a:close/>
              </a:path>
            </a:pathLst>
          </a:custGeom>
          <a:solidFill>
            <a:srgbClr val="62AB71"/>
          </a:solidFill>
          <a:ln>
            <a:noFill/>
          </a:ln>
        </p:spPr>
        <p:txBody>
          <a:bodyPr wrap="square" anchor="ctr">
            <a:noAutofit/>
          </a:bodyP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4" name="Oval 3"/>
          <p:cNvSpPr>
            <a:spLocks noChangeArrowheads="1"/>
          </p:cNvSpPr>
          <p:nvPr/>
        </p:nvSpPr>
        <p:spPr bwMode="auto">
          <a:xfrm>
            <a:off x="4911299" y="2384511"/>
            <a:ext cx="509991" cy="1103509"/>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5" name="Oval 3"/>
          <p:cNvSpPr>
            <a:spLocks noChangeArrowheads="1"/>
          </p:cNvSpPr>
          <p:nvPr/>
        </p:nvSpPr>
        <p:spPr bwMode="auto">
          <a:xfrm>
            <a:off x="3161873" y="2384511"/>
            <a:ext cx="509991" cy="110350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6" name="任意多边形 15"/>
          <p:cNvSpPr>
            <a:spLocks noChangeArrowheads="1"/>
          </p:cNvSpPr>
          <p:nvPr/>
        </p:nvSpPr>
        <p:spPr bwMode="auto">
          <a:xfrm rot="7200000">
            <a:off x="3263432" y="3265682"/>
            <a:ext cx="917996" cy="1174165"/>
          </a:xfrm>
          <a:custGeom>
            <a:avLst/>
            <a:gdLst>
              <a:gd name="connsiteX0" fmla="*/ 0 w 1223994"/>
              <a:gd name="connsiteY0" fmla="*/ 1190137 h 1565553"/>
              <a:gd name="connsiteX1" fmla="*/ 116756 w 1223994"/>
              <a:gd name="connsiteY1" fmla="*/ 735764 h 1565553"/>
              <a:gd name="connsiteX2" fmla="*/ 0 w 1223994"/>
              <a:gd name="connsiteY2" fmla="*/ 281392 h 1565553"/>
              <a:gd name="connsiteX3" fmla="*/ 487324 w 1223994"/>
              <a:gd name="connsiteY3" fmla="*/ 0 h 1565553"/>
              <a:gd name="connsiteX4" fmla="*/ 533788 w 1223994"/>
              <a:gd name="connsiteY4" fmla="*/ 95834 h 1565553"/>
              <a:gd name="connsiteX5" fmla="*/ 1223994 w 1223994"/>
              <a:gd name="connsiteY5" fmla="*/ 1291306 h 1565553"/>
              <a:gd name="connsiteX6" fmla="*/ 748984 w 1223994"/>
              <a:gd name="connsiteY6" fmla="*/ 1565553 h 1565553"/>
              <a:gd name="connsiteX7" fmla="*/ 579507 w 1223994"/>
              <a:gd name="connsiteY7" fmla="*/ 1272010 h 1565553"/>
              <a:gd name="connsiteX8" fmla="*/ 569270 w 1223994"/>
              <a:gd name="connsiteY8" fmla="*/ 1302512 h 1565553"/>
              <a:gd name="connsiteX9" fmla="*/ 487324 w 1223994"/>
              <a:gd name="connsiteY9" fmla="*/ 1471529 h 156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994" h="1565553">
                <a:moveTo>
                  <a:pt x="0" y="1190137"/>
                </a:moveTo>
                <a:cubicBezTo>
                  <a:pt x="74497" y="1055467"/>
                  <a:pt x="116756" y="900551"/>
                  <a:pt x="116756" y="735764"/>
                </a:cubicBezTo>
                <a:cubicBezTo>
                  <a:pt x="116756" y="570978"/>
                  <a:pt x="74497" y="416063"/>
                  <a:pt x="0" y="281392"/>
                </a:cubicBezTo>
                <a:lnTo>
                  <a:pt x="487324" y="0"/>
                </a:lnTo>
                <a:lnTo>
                  <a:pt x="533788" y="95834"/>
                </a:lnTo>
                <a:lnTo>
                  <a:pt x="1223994" y="1291306"/>
                </a:lnTo>
                <a:lnTo>
                  <a:pt x="748984" y="1565553"/>
                </a:lnTo>
                <a:lnTo>
                  <a:pt x="579507" y="1272010"/>
                </a:lnTo>
                <a:lnTo>
                  <a:pt x="569270" y="1302512"/>
                </a:lnTo>
                <a:cubicBezTo>
                  <a:pt x="545454" y="1360783"/>
                  <a:pt x="518053" y="1417214"/>
                  <a:pt x="487324" y="1471529"/>
                </a:cubicBezTo>
                <a:close/>
              </a:path>
            </a:pathLst>
          </a:custGeom>
          <a:solidFill>
            <a:srgbClr val="E71F19"/>
          </a:solidFill>
          <a:ln>
            <a:noFill/>
          </a:ln>
        </p:spPr>
        <p:txBody>
          <a:bodyPr wrap="square" anchor="ctr">
            <a:noAutofit/>
          </a:bodyP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7" name="Oval 3"/>
          <p:cNvSpPr>
            <a:spLocks noChangeArrowheads="1"/>
          </p:cNvSpPr>
          <p:nvPr/>
        </p:nvSpPr>
        <p:spPr bwMode="auto">
          <a:xfrm rot="7200000">
            <a:off x="4473974" y="1627013"/>
            <a:ext cx="509928" cy="1103647"/>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chemeClr val="bg1">
              <a:lumMod val="75000"/>
            </a:schemeClr>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8" name="Oval 3"/>
          <p:cNvSpPr>
            <a:spLocks noChangeArrowheads="1"/>
          </p:cNvSpPr>
          <p:nvPr/>
        </p:nvSpPr>
        <p:spPr bwMode="auto">
          <a:xfrm rot="3600000">
            <a:off x="3599261" y="1627013"/>
            <a:ext cx="509928" cy="1103647"/>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solidFill>
            <a:srgbClr val="71C3E3"/>
          </a:solidFill>
          <a:ln>
            <a:noFill/>
          </a:ln>
        </p:spPr>
        <p:txBody>
          <a:bodyPr anchor="ctr"/>
          <a:lstStyle/>
          <a:p>
            <a:pPr algn="ctr"/>
            <a:endParaRPr lang="zh-CN" altLang="zh-CN" sz="1050">
              <a:solidFill>
                <a:srgbClr val="FFFFFF"/>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19" name="TextBox 121"/>
          <p:cNvSpPr>
            <a:spLocks noChangeArrowheads="1"/>
          </p:cNvSpPr>
          <p:nvPr/>
        </p:nvSpPr>
        <p:spPr bwMode="auto">
          <a:xfrm>
            <a:off x="3997988" y="2545654"/>
            <a:ext cx="616644"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80000"/>
              </a:lnSpc>
            </a:pPr>
            <a:r>
              <a:rPr lang="en-US" altLang="zh-CN" sz="3000" b="1" dirty="0">
                <a:solidFill>
                  <a:srgbClr val="51AFAF"/>
                </a:solidFill>
                <a:ea typeface="微软雅黑" panose="020B0503020204020204" pitchFamily="34" charset="-122"/>
                <a:sym typeface="Arial" panose="020B0604020202020204" pitchFamily="34" charset="0"/>
              </a:rPr>
              <a:t>30</a:t>
            </a:r>
            <a:endParaRPr lang="zh-CN" altLang="en-US" sz="3000" b="1" dirty="0">
              <a:solidFill>
                <a:srgbClr val="51AFAF"/>
              </a:solidFill>
              <a:ea typeface="微软雅黑" panose="020B0503020204020204" pitchFamily="34" charset="-122"/>
              <a:sym typeface="Arial" panose="020B0604020202020204" pitchFamily="34" charset="0"/>
            </a:endParaRPr>
          </a:p>
          <a:p>
            <a:pPr algn="ctr">
              <a:lnSpc>
                <a:spcPct val="80000"/>
              </a:lnSpc>
            </a:pPr>
            <a:r>
              <a:rPr lang="en-US" altLang="zh-CN" sz="1800" b="1" dirty="0">
                <a:solidFill>
                  <a:srgbClr val="51AFAF"/>
                </a:solidFill>
                <a:ea typeface="微软雅黑" panose="020B0503020204020204" pitchFamily="34" charset="-122"/>
                <a:sym typeface="Arial" panose="020B0604020202020204" pitchFamily="34" charset="0"/>
              </a:rPr>
              <a:t>days</a:t>
            </a:r>
            <a:endParaRPr lang="en-US" altLang="zh-CN" sz="1500" b="1" dirty="0">
              <a:solidFill>
                <a:srgbClr val="51AFAF"/>
              </a:solidFill>
              <a:ea typeface="微软雅黑" panose="020B0503020204020204" pitchFamily="34" charset="-122"/>
              <a:sym typeface="Arial" panose="020B0604020202020204" pitchFamily="34" charset="0"/>
            </a:endParaRPr>
          </a:p>
        </p:txBody>
      </p:sp>
      <p:sp>
        <p:nvSpPr>
          <p:cNvPr id="24" name="TextBox 122"/>
          <p:cNvSpPr>
            <a:spLocks noChangeArrowheads="1"/>
          </p:cNvSpPr>
          <p:nvPr/>
        </p:nvSpPr>
        <p:spPr bwMode="auto">
          <a:xfrm>
            <a:off x="3303375" y="1343083"/>
            <a:ext cx="63754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80000"/>
              </a:lnSpc>
            </a:pPr>
            <a:r>
              <a:rPr lang="en-US" altLang="zh-CN" sz="2100" b="1" dirty="0">
                <a:solidFill>
                  <a:srgbClr val="51AFAF"/>
                </a:solidFill>
                <a:ea typeface="微软雅黑" panose="020B0503020204020204" pitchFamily="34" charset="-122"/>
                <a:sym typeface="Arial" panose="020B0604020202020204" pitchFamily="34" charset="0"/>
              </a:rPr>
              <a:t>24</a:t>
            </a:r>
            <a:endParaRPr lang="zh-CN" altLang="en-US" sz="2100" b="1" dirty="0">
              <a:solidFill>
                <a:srgbClr val="51AFAF"/>
              </a:solidFill>
              <a:ea typeface="微软雅黑" panose="020B0503020204020204" pitchFamily="34" charset="-122"/>
              <a:sym typeface="Arial" panose="020B0604020202020204" pitchFamily="34" charset="0"/>
            </a:endParaRPr>
          </a:p>
          <a:p>
            <a:pPr algn="ctr">
              <a:lnSpc>
                <a:spcPct val="80000"/>
              </a:lnSpc>
            </a:pPr>
            <a:r>
              <a:rPr lang="en-US" altLang="zh-CN" sz="1500" b="1" dirty="0">
                <a:solidFill>
                  <a:srgbClr val="51AFAF"/>
                </a:solidFill>
                <a:ea typeface="微软雅黑" panose="020B0503020204020204" pitchFamily="34" charset="-122"/>
                <a:sym typeface="Arial" panose="020B0604020202020204" pitchFamily="34" charset="0"/>
              </a:rPr>
              <a:t>hours</a:t>
            </a:r>
            <a:endParaRPr lang="en-US" altLang="zh-CN" sz="1050" b="1" dirty="0">
              <a:solidFill>
                <a:srgbClr val="51AFAF"/>
              </a:solidFill>
              <a:ea typeface="微软雅黑" panose="020B0503020204020204" pitchFamily="34" charset="-122"/>
              <a:sym typeface="Arial" panose="020B0604020202020204" pitchFamily="34" charset="0"/>
            </a:endParaRPr>
          </a:p>
        </p:txBody>
      </p:sp>
      <p:sp>
        <p:nvSpPr>
          <p:cNvPr id="25" name="矩形 47"/>
          <p:cNvSpPr>
            <a:spLocks noChangeArrowheads="1"/>
          </p:cNvSpPr>
          <p:nvPr/>
        </p:nvSpPr>
        <p:spPr bwMode="auto">
          <a:xfrm>
            <a:off x="634085" y="4388086"/>
            <a:ext cx="7285282"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p>
        </p:txBody>
      </p:sp>
      <p:sp>
        <p:nvSpPr>
          <p:cNvPr id="26" name="矩形 25"/>
          <p:cNvSpPr/>
          <p:nvPr/>
        </p:nvSpPr>
        <p:spPr>
          <a:xfrm>
            <a:off x="1514039" y="3315331"/>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961447" y="3627026"/>
            <a:ext cx="2090055"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a:t>
            </a:r>
          </a:p>
        </p:txBody>
      </p:sp>
      <p:sp>
        <p:nvSpPr>
          <p:cNvPr id="28" name="矩形 27"/>
          <p:cNvSpPr/>
          <p:nvPr/>
        </p:nvSpPr>
        <p:spPr>
          <a:xfrm>
            <a:off x="4467505" y="929431"/>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467504" y="1241126"/>
            <a:ext cx="2424904" cy="486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  </a:t>
            </a:r>
          </a:p>
        </p:txBody>
      </p:sp>
      <p:sp>
        <p:nvSpPr>
          <p:cNvPr id="30" name="矩形 29"/>
          <p:cNvSpPr/>
          <p:nvPr/>
        </p:nvSpPr>
        <p:spPr>
          <a:xfrm>
            <a:off x="6484013" y="3315331"/>
            <a:ext cx="984871" cy="323159"/>
          </a:xfrm>
          <a:prstGeom prst="rect">
            <a:avLst/>
          </a:prstGeom>
        </p:spPr>
        <p:txBody>
          <a:bodyPr wrap="none" lIns="68573" tIns="34287" rIns="68573" bIns="34287">
            <a:spAutoFit/>
          </a:bodyPr>
          <a:lstStyle/>
          <a:p>
            <a:pPr algn="ctr"/>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110065" y="3627026"/>
            <a:ext cx="1732769"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par>
                          <p:cTn id="44" fill="hold">
                            <p:stCondLst>
                              <p:cond delay="2500"/>
                            </p:stCondLst>
                            <p:childTnLst>
                              <p:par>
                                <p:cTn id="45" presetID="14" presetClass="entr" presetSubtype="1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randombar(horizontal)">
                                      <p:cBhvr>
                                        <p:cTn id="47" dur="400"/>
                                        <p:tgtEl>
                                          <p:spTgt spid="26"/>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randombar(horizontal)">
                                      <p:cBhvr>
                                        <p:cTn id="50" dur="400"/>
                                        <p:tgtEl>
                                          <p:spTgt spid="27"/>
                                        </p:tgtEl>
                                      </p:cBhvr>
                                    </p:animEffect>
                                  </p:childTnLst>
                                </p:cTn>
                              </p:par>
                            </p:childTnLst>
                          </p:cTn>
                        </p:par>
                        <p:par>
                          <p:cTn id="51" fill="hold">
                            <p:stCondLst>
                              <p:cond delay="3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500"/>
                                        <p:tgtEl>
                                          <p:spTgt spid="13"/>
                                        </p:tgtEl>
                                      </p:cBhvr>
                                    </p:animEffect>
                                  </p:childTnLst>
                                </p:cTn>
                              </p:par>
                            </p:childTnLst>
                          </p:cTn>
                        </p:par>
                        <p:par>
                          <p:cTn id="59" fill="hold">
                            <p:stCondLst>
                              <p:cond delay="4000"/>
                            </p:stCondLst>
                            <p:childTnLst>
                              <p:par>
                                <p:cTn id="60" presetID="14" presetClass="entr" presetSubtype="1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randombar(horizontal)">
                                      <p:cBhvr>
                                        <p:cTn id="62" dur="400"/>
                                        <p:tgtEl>
                                          <p:spTgt spid="30"/>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randombar(horizontal)">
                                      <p:cBhvr>
                                        <p:cTn id="65" dur="400"/>
                                        <p:tgtEl>
                                          <p:spTgt spid="31"/>
                                        </p:tgtEl>
                                      </p:cBhvr>
                                    </p:animEffect>
                                  </p:childTnLst>
                                </p:cTn>
                              </p:par>
                            </p:childTnLst>
                          </p:cTn>
                        </p:par>
                        <p:par>
                          <p:cTn id="66" fill="hold">
                            <p:stCondLst>
                              <p:cond delay="4500"/>
                            </p:stCondLst>
                            <p:childTnLst>
                              <p:par>
                                <p:cTn id="67" presetID="53" presetClass="entr" presetSubtype="16"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p:cTn id="69" dur="500" fill="hold"/>
                                        <p:tgtEl>
                                          <p:spTgt spid="10"/>
                                        </p:tgtEl>
                                        <p:attrNameLst>
                                          <p:attrName>ppt_w</p:attrName>
                                        </p:attrNameLst>
                                      </p:cBhvr>
                                      <p:tavLst>
                                        <p:tav tm="0">
                                          <p:val>
                                            <p:fltVal val="0"/>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animEffect transition="in" filter="fade">
                                      <p:cBhvr>
                                        <p:cTn id="71" dur="500"/>
                                        <p:tgtEl>
                                          <p:spTgt spid="10"/>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p:cTn id="74" dur="500" fill="hold"/>
                                        <p:tgtEl>
                                          <p:spTgt spid="9"/>
                                        </p:tgtEl>
                                        <p:attrNameLst>
                                          <p:attrName>ppt_w</p:attrName>
                                        </p:attrNameLst>
                                      </p:cBhvr>
                                      <p:tavLst>
                                        <p:tav tm="0">
                                          <p:val>
                                            <p:fltVal val="0"/>
                                          </p:val>
                                        </p:tav>
                                        <p:tav tm="100000">
                                          <p:val>
                                            <p:strVal val="#ppt_w"/>
                                          </p:val>
                                        </p:tav>
                                      </p:tavLst>
                                    </p:anim>
                                    <p:anim calcmode="lin" valueType="num">
                                      <p:cBhvr>
                                        <p:cTn id="75" dur="500" fill="hold"/>
                                        <p:tgtEl>
                                          <p:spTgt spid="9"/>
                                        </p:tgtEl>
                                        <p:attrNameLst>
                                          <p:attrName>ppt_h</p:attrName>
                                        </p:attrNameLst>
                                      </p:cBhvr>
                                      <p:tavLst>
                                        <p:tav tm="0">
                                          <p:val>
                                            <p:fltVal val="0"/>
                                          </p:val>
                                        </p:tav>
                                        <p:tav tm="100000">
                                          <p:val>
                                            <p:strVal val="#ppt_h"/>
                                          </p:val>
                                        </p:tav>
                                      </p:tavLst>
                                    </p:anim>
                                    <p:animEffect transition="in" filter="fade">
                                      <p:cBhvr>
                                        <p:cTn id="76" dur="500"/>
                                        <p:tgtEl>
                                          <p:spTgt spid="9"/>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p:cTn id="79" dur="500" fill="hold"/>
                                        <p:tgtEl>
                                          <p:spTgt spid="12"/>
                                        </p:tgtEl>
                                        <p:attrNameLst>
                                          <p:attrName>ppt_w</p:attrName>
                                        </p:attrNameLst>
                                      </p:cBhvr>
                                      <p:tavLst>
                                        <p:tav tm="0">
                                          <p:val>
                                            <p:fltVal val="0"/>
                                          </p:val>
                                        </p:tav>
                                        <p:tav tm="100000">
                                          <p:val>
                                            <p:strVal val="#ppt_w"/>
                                          </p:val>
                                        </p:tav>
                                      </p:tavLst>
                                    </p:anim>
                                    <p:anim calcmode="lin" valueType="num">
                                      <p:cBhvr>
                                        <p:cTn id="80" dur="500" fill="hold"/>
                                        <p:tgtEl>
                                          <p:spTgt spid="12"/>
                                        </p:tgtEl>
                                        <p:attrNameLst>
                                          <p:attrName>ppt_h</p:attrName>
                                        </p:attrNameLst>
                                      </p:cBhvr>
                                      <p:tavLst>
                                        <p:tav tm="0">
                                          <p:val>
                                            <p:fltVal val="0"/>
                                          </p:val>
                                        </p:tav>
                                        <p:tav tm="100000">
                                          <p:val>
                                            <p:strVal val="#ppt_h"/>
                                          </p:val>
                                        </p:tav>
                                      </p:tavLst>
                                    </p:anim>
                                    <p:animEffect transition="in" filter="fade">
                                      <p:cBhvr>
                                        <p:cTn id="81" dur="500"/>
                                        <p:tgtEl>
                                          <p:spTgt spid="12"/>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500" fill="hold"/>
                                        <p:tgtEl>
                                          <p:spTgt spid="11"/>
                                        </p:tgtEl>
                                        <p:attrNameLst>
                                          <p:attrName>ppt_w</p:attrName>
                                        </p:attrNameLst>
                                      </p:cBhvr>
                                      <p:tavLst>
                                        <p:tav tm="0">
                                          <p:val>
                                            <p:fltVal val="0"/>
                                          </p:val>
                                        </p:tav>
                                        <p:tav tm="100000">
                                          <p:val>
                                            <p:strVal val="#ppt_w"/>
                                          </p:val>
                                        </p:tav>
                                      </p:tavLst>
                                    </p:anim>
                                    <p:anim calcmode="lin" valueType="num">
                                      <p:cBhvr>
                                        <p:cTn id="85" dur="500" fill="hold"/>
                                        <p:tgtEl>
                                          <p:spTgt spid="11"/>
                                        </p:tgtEl>
                                        <p:attrNameLst>
                                          <p:attrName>ppt_h</p:attrName>
                                        </p:attrNameLst>
                                      </p:cBhvr>
                                      <p:tavLst>
                                        <p:tav tm="0">
                                          <p:val>
                                            <p:fltVal val="0"/>
                                          </p:val>
                                        </p:tav>
                                        <p:tav tm="100000">
                                          <p:val>
                                            <p:strVal val="#ppt_h"/>
                                          </p:val>
                                        </p:tav>
                                      </p:tavLst>
                                    </p:anim>
                                    <p:animEffect transition="in" filter="fade">
                                      <p:cBhvr>
                                        <p:cTn id="86" dur="500"/>
                                        <p:tgtEl>
                                          <p:spTgt spid="11"/>
                                        </p:tgtEl>
                                      </p:cBhvr>
                                    </p:animEffect>
                                  </p:childTnLst>
                                </p:cTn>
                              </p:par>
                            </p:childTnLst>
                          </p:cTn>
                        </p:par>
                        <p:par>
                          <p:cTn id="87" fill="hold">
                            <p:stCondLst>
                              <p:cond delay="5000"/>
                            </p:stCondLst>
                            <p:childTnLst>
                              <p:par>
                                <p:cTn id="88" presetID="10" presetClass="entr" presetSubtype="0" fill="hold" grpId="0"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childTnLst>
                          </p:cTn>
                        </p:par>
                        <p:par>
                          <p:cTn id="91" fill="hold">
                            <p:stCondLst>
                              <p:cond delay="5500"/>
                            </p:stCondLst>
                            <p:childTnLst>
                              <p:par>
                                <p:cTn id="92" presetID="14" presetClass="entr" presetSubtype="10"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randombar(horizontal)">
                                      <p:cBhvr>
                                        <p:cTn id="94" dur="400"/>
                                        <p:tgtEl>
                                          <p:spTgt spid="28"/>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randombar(horizontal)">
                                      <p:cBhvr>
                                        <p:cTn id="97" dur="400"/>
                                        <p:tgtEl>
                                          <p:spTgt spid="29"/>
                                        </p:tgtEl>
                                      </p:cBhvr>
                                    </p:animEffect>
                                  </p:childTnLst>
                                </p:cTn>
                              </p:par>
                            </p:childTnLst>
                          </p:cTn>
                        </p:par>
                        <p:par>
                          <p:cTn id="98" fill="hold">
                            <p:stCondLst>
                              <p:cond delay="6000"/>
                            </p:stCondLst>
                            <p:childTnLst>
                              <p:par>
                                <p:cTn id="99" presetID="16" presetClass="entr" presetSubtype="37"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Effect transition="in" filter="barn(outVertical)">
                                      <p:cBhvr>
                                        <p:cTn id="10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4" grpId="0"/>
      <p:bldP spid="25" grpId="0"/>
      <p:bldP spid="26" grpId="0"/>
      <p:bldP spid="27" grpId="0"/>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00475" y="1674270"/>
            <a:ext cx="5343525" cy="3470818"/>
          </a:xfrm>
          <a:prstGeom prst="rect">
            <a:avLst/>
          </a:prstGeom>
        </p:spPr>
      </p:pic>
      <p:pic>
        <p:nvPicPr>
          <p:cNvPr id="17" name="图片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101716"/>
            <a:ext cx="6953601" cy="3043372"/>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75316" y="1102769"/>
            <a:ext cx="2895606" cy="1143002"/>
          </a:xfrm>
          <a:prstGeom prst="rect">
            <a:avLst/>
          </a:prstGeom>
        </p:spPr>
      </p:pic>
      <p:sp>
        <p:nvSpPr>
          <p:cNvPr id="21" name="矩形 20"/>
          <p:cNvSpPr/>
          <p:nvPr/>
        </p:nvSpPr>
        <p:spPr>
          <a:xfrm>
            <a:off x="3396838" y="1521969"/>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smtClean="0">
                <a:solidFill>
                  <a:srgbClr val="E71F19"/>
                </a:solidFill>
                <a:latin typeface="微软雅黑" panose="020B0503020204020204" pitchFamily="34" charset="-122"/>
                <a:ea typeface="微软雅黑" panose="020B0503020204020204" pitchFamily="34" charset="-122"/>
              </a:rPr>
              <a:t>教学设计</a:t>
            </a:r>
            <a:endParaRPr lang="zh-CN" altLang="en-US" sz="4000" b="1" dirty="0">
              <a:solidFill>
                <a:srgbClr val="E71F19"/>
              </a:solidFill>
              <a:latin typeface="微软雅黑" panose="020B0503020204020204" pitchFamily="34" charset="-122"/>
              <a:ea typeface="微软雅黑" panose="020B0503020204020204" pitchFamily="34" charset="-122"/>
            </a:endParaRPr>
          </a:p>
        </p:txBody>
      </p:sp>
      <p:sp>
        <p:nvSpPr>
          <p:cNvPr id="22" name="TextBox 25"/>
          <p:cNvSpPr txBox="1"/>
          <p:nvPr/>
        </p:nvSpPr>
        <p:spPr>
          <a:xfrm>
            <a:off x="2635562" y="2469693"/>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课程分析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6"/>
          <p:cNvSpPr txBox="1"/>
          <p:nvPr/>
        </p:nvSpPr>
        <p:spPr>
          <a:xfrm>
            <a:off x="4238500" y="2469693"/>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内容分析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Freeform 21"/>
          <p:cNvSpPr>
            <a:spLocks noEditPoints="1"/>
          </p:cNvSpPr>
          <p:nvPr/>
        </p:nvSpPr>
        <p:spPr>
          <a:xfrm>
            <a:off x="2423742"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5" name="Freeform 22"/>
          <p:cNvSpPr>
            <a:spLocks noEditPoints="1"/>
          </p:cNvSpPr>
          <p:nvPr/>
        </p:nvSpPr>
        <p:spPr>
          <a:xfrm>
            <a:off x="4015968"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6" name="TextBox 13"/>
          <p:cNvSpPr txBox="1"/>
          <p:nvPr/>
        </p:nvSpPr>
        <p:spPr>
          <a:xfrm>
            <a:off x="5896177" y="2469693"/>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教学重点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5672456"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28" name="TextBox 13"/>
          <p:cNvSpPr txBox="1"/>
          <p:nvPr/>
        </p:nvSpPr>
        <p:spPr>
          <a:xfrm>
            <a:off x="2633188" y="2858699"/>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学情分析</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2428517" y="2907489"/>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
        <p:nvSpPr>
          <p:cNvPr id="30" name="TextBox 13"/>
          <p:cNvSpPr txBox="1"/>
          <p:nvPr/>
        </p:nvSpPr>
        <p:spPr>
          <a:xfrm>
            <a:off x="4238500" y="2858699"/>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schemeClr val="tx1">
                    <a:lumMod val="75000"/>
                    <a:lumOff val="25000"/>
                  </a:schemeClr>
                </a:solidFill>
                <a:latin typeface="微软雅黑" panose="020B0503020204020204" pitchFamily="34" charset="-122"/>
                <a:ea typeface="微软雅黑" panose="020B0503020204020204" pitchFamily="34" charset="-122"/>
              </a:rPr>
              <a:t>教学难点</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Freeform 22"/>
          <p:cNvSpPr>
            <a:spLocks noEditPoints="1"/>
          </p:cNvSpPr>
          <p:nvPr/>
        </p:nvSpPr>
        <p:spPr>
          <a:xfrm>
            <a:off x="4024304" y="2907489"/>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schemeClr val="tx1">
                  <a:lumMod val="75000"/>
                  <a:lumOff val="25000"/>
                </a:schemeClr>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300" autoRev="1" fill="hold">
                                          <p:stCondLst>
                                            <p:cond delay="0"/>
                                          </p:stCondLst>
                                        </p:cTn>
                                        <p:tgtEl>
                                          <p:spTgt spid="21"/>
                                        </p:tgtEl>
                                        <p:attrNameLst>
                                          <p:attrName>ppt_w</p:attrName>
                                        </p:attrNameLst>
                                      </p:cBhvr>
                                    </p:anim>
                                    <p:anim by="(#ppt_w*0.50)" calcmode="lin" valueType="num">
                                      <p:cBhvr>
                                        <p:cTn id="14" dur="300" decel="50000" autoRev="1" fill="hold">
                                          <p:stCondLst>
                                            <p:cond delay="0"/>
                                          </p:stCondLst>
                                        </p:cTn>
                                        <p:tgtEl>
                                          <p:spTgt spid="21"/>
                                        </p:tgtEl>
                                        <p:attrNameLst>
                                          <p:attrName>ppt_x</p:attrName>
                                        </p:attrNameLst>
                                      </p:cBhvr>
                                    </p:anim>
                                    <p:anim from="(-#ppt_h/2)" to="(#ppt_y)" calcmode="lin" valueType="num">
                                      <p:cBhvr>
                                        <p:cTn id="15" dur="600" fill="hold">
                                          <p:stCondLst>
                                            <p:cond delay="0"/>
                                          </p:stCondLst>
                                        </p:cTn>
                                        <p:tgtEl>
                                          <p:spTgt spid="21"/>
                                        </p:tgtEl>
                                        <p:attrNameLst>
                                          <p:attrName>ppt_y</p:attrName>
                                        </p:attrNameLst>
                                      </p:cBhvr>
                                    </p:anim>
                                    <p:animRot by="21600000">
                                      <p:cBhvr>
                                        <p:cTn id="16" dur="600" fill="hold">
                                          <p:stCondLst>
                                            <p:cond delay="0"/>
                                          </p:stCondLst>
                                        </p:cTn>
                                        <p:tgtEl>
                                          <p:spTgt spid="21"/>
                                        </p:tgtEl>
                                        <p:attrNameLst>
                                          <p:attrName>r</p:attrName>
                                        </p:attrNameLst>
                                      </p:cBhvr>
                                    </p:animRot>
                                  </p:childTnLst>
                                </p:cTn>
                              </p:par>
                            </p:childTnLst>
                          </p:cTn>
                        </p:par>
                        <p:par>
                          <p:cTn id="17" fill="hold">
                            <p:stCondLst>
                              <p:cond delay="1279"/>
                            </p:stCondLst>
                            <p:childTnLst>
                              <p:par>
                                <p:cTn id="18" presetID="2" presetClass="entr" presetSubtype="1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0-#ppt_w/2"/>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0-#ppt_w/2"/>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1779"/>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6" grpId="0"/>
      <p:bldP spid="28"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教学设计</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원호 10"/>
          <p:cNvSpPr/>
          <p:nvPr/>
        </p:nvSpPr>
        <p:spPr>
          <a:xfrm flipH="1">
            <a:off x="1122843" y="1405173"/>
            <a:ext cx="2760809" cy="2760808"/>
          </a:xfrm>
          <a:prstGeom prst="arc">
            <a:avLst>
              <a:gd name="adj1" fmla="val 16200000"/>
              <a:gd name="adj2" fmla="val 16115733"/>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10" name="원호 11"/>
          <p:cNvSpPr/>
          <p:nvPr/>
        </p:nvSpPr>
        <p:spPr>
          <a:xfrm flipH="1">
            <a:off x="1434606" y="1724164"/>
            <a:ext cx="2122829" cy="2122827"/>
          </a:xfrm>
          <a:prstGeom prst="arc">
            <a:avLst>
              <a:gd name="adj1" fmla="val 16200000"/>
              <a:gd name="adj2" fmla="val 16141882"/>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11" name="원호 12"/>
          <p:cNvSpPr/>
          <p:nvPr/>
        </p:nvSpPr>
        <p:spPr>
          <a:xfrm flipH="1">
            <a:off x="1115616" y="1405173"/>
            <a:ext cx="2760809" cy="2760808"/>
          </a:xfrm>
          <a:prstGeom prst="arc">
            <a:avLst>
              <a:gd name="adj1" fmla="val 16200000"/>
              <a:gd name="adj2" fmla="val 9400271"/>
            </a:avLst>
          </a:prstGeom>
          <a:ln w="276225" cap="rnd">
            <a:solidFill>
              <a:srgbClr val="FFC000"/>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12" name="원호 13"/>
          <p:cNvSpPr/>
          <p:nvPr/>
        </p:nvSpPr>
        <p:spPr>
          <a:xfrm flipH="1">
            <a:off x="1434606" y="1724164"/>
            <a:ext cx="2122829" cy="2122827"/>
          </a:xfrm>
          <a:prstGeom prst="arc">
            <a:avLst>
              <a:gd name="adj1" fmla="val 16200000"/>
              <a:gd name="adj2" fmla="val 5418629"/>
            </a:avLst>
          </a:prstGeom>
          <a:ln w="276225" cap="rnd">
            <a:solidFill>
              <a:srgbClr val="71C3E3"/>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13" name="원호 14"/>
          <p:cNvSpPr/>
          <p:nvPr/>
        </p:nvSpPr>
        <p:spPr>
          <a:xfrm flipH="1">
            <a:off x="1756191" y="2045749"/>
            <a:ext cx="1479659" cy="1479656"/>
          </a:xfrm>
          <a:prstGeom prst="arc">
            <a:avLst>
              <a:gd name="adj1" fmla="val 16200000"/>
              <a:gd name="adj2" fmla="val 16147260"/>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14" name="원호 15"/>
          <p:cNvSpPr/>
          <p:nvPr/>
        </p:nvSpPr>
        <p:spPr>
          <a:xfrm flipH="1">
            <a:off x="1756191" y="2045749"/>
            <a:ext cx="1479659" cy="1479656"/>
          </a:xfrm>
          <a:prstGeom prst="arc">
            <a:avLst>
              <a:gd name="adj1" fmla="val 16200000"/>
              <a:gd name="adj2" fmla="val 20963023"/>
            </a:avLst>
          </a:prstGeom>
          <a:ln w="276225" cap="rnd">
            <a:solidFill>
              <a:srgbClr val="E71F19"/>
            </a:solidFill>
          </a:ln>
          <a:effectLst>
            <a:outerShdw blurRad="50800" dist="38100" dir="5400000" algn="t"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cxnSp>
        <p:nvCxnSpPr>
          <p:cNvPr id="15" name="직선 화살표 연결선 16"/>
          <p:cNvCxnSpPr/>
          <p:nvPr/>
        </p:nvCxnSpPr>
        <p:spPr>
          <a:xfrm>
            <a:off x="2630181" y="1405173"/>
            <a:ext cx="265374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직선 화살표 연결선 24"/>
          <p:cNvCxnSpPr/>
          <p:nvPr/>
        </p:nvCxnSpPr>
        <p:spPr>
          <a:xfrm>
            <a:off x="2630182" y="1727462"/>
            <a:ext cx="240207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직선 연결선 25"/>
          <p:cNvCxnSpPr/>
          <p:nvPr/>
        </p:nvCxnSpPr>
        <p:spPr>
          <a:xfrm>
            <a:off x="5032257" y="1727462"/>
            <a:ext cx="0" cy="7988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직선 화살표 연결선 26"/>
          <p:cNvCxnSpPr/>
          <p:nvPr/>
        </p:nvCxnSpPr>
        <p:spPr>
          <a:xfrm flipH="1">
            <a:off x="5032260" y="2526359"/>
            <a:ext cx="25166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직선 화살표 연결선 28"/>
          <p:cNvCxnSpPr/>
          <p:nvPr/>
        </p:nvCxnSpPr>
        <p:spPr>
          <a:xfrm>
            <a:off x="2630180" y="2045514"/>
            <a:ext cx="193925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직선 연결선 29"/>
          <p:cNvCxnSpPr/>
          <p:nvPr/>
        </p:nvCxnSpPr>
        <p:spPr>
          <a:xfrm>
            <a:off x="4569435" y="2045514"/>
            <a:ext cx="0" cy="16203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직선 화살표 연결선 30"/>
          <p:cNvCxnSpPr/>
          <p:nvPr/>
        </p:nvCxnSpPr>
        <p:spPr>
          <a:xfrm flipH="1">
            <a:off x="4569439" y="3665911"/>
            <a:ext cx="694612"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Freeform 17"/>
          <p:cNvSpPr>
            <a:spLocks noEditPoints="1"/>
          </p:cNvSpPr>
          <p:nvPr/>
        </p:nvSpPr>
        <p:spPr bwMode="auto">
          <a:xfrm flipH="1">
            <a:off x="2253771" y="2421037"/>
            <a:ext cx="606854" cy="649216"/>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62AB71"/>
          </a:solidFill>
          <a:ln>
            <a:noFill/>
          </a:ln>
        </p:spPr>
        <p:txBody>
          <a:bodyPr vert="horz" wrap="square" lIns="68562" tIns="34281" rIns="68562" bIns="34281" numCol="1" anchor="t" anchorCtr="0" compatLnSpc="1"/>
          <a:lstStyle/>
          <a:p>
            <a:endParaRPr lang="zh-CN" altLang="en-US"/>
          </a:p>
        </p:txBody>
      </p:sp>
      <p:sp>
        <p:nvSpPr>
          <p:cNvPr id="27" name="TextBox 49"/>
          <p:cNvSpPr txBox="1"/>
          <p:nvPr/>
        </p:nvSpPr>
        <p:spPr>
          <a:xfrm>
            <a:off x="5402971" y="1253662"/>
            <a:ext cx="1415772" cy="338554"/>
          </a:xfrm>
          <a:prstGeom prst="rect">
            <a:avLst/>
          </a:prstGeom>
          <a:noFill/>
        </p:spPr>
        <p:txBody>
          <a:bodyPr wrap="non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58"/>
          <p:cNvSpPr txBox="1"/>
          <p:nvPr/>
        </p:nvSpPr>
        <p:spPr>
          <a:xfrm>
            <a:off x="5402971" y="1563638"/>
            <a:ext cx="2466850" cy="415498"/>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29" name="TextBox 59"/>
          <p:cNvSpPr txBox="1"/>
          <p:nvPr/>
        </p:nvSpPr>
        <p:spPr>
          <a:xfrm>
            <a:off x="5402971" y="2347514"/>
            <a:ext cx="1415772" cy="338554"/>
          </a:xfrm>
          <a:prstGeom prst="rect">
            <a:avLst/>
          </a:prstGeom>
          <a:noFill/>
        </p:spPr>
        <p:txBody>
          <a:bodyPr wrap="non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60"/>
          <p:cNvSpPr txBox="1"/>
          <p:nvPr/>
        </p:nvSpPr>
        <p:spPr>
          <a:xfrm>
            <a:off x="5402971" y="2643758"/>
            <a:ext cx="2466850" cy="415498"/>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31" name="TextBox 61"/>
          <p:cNvSpPr txBox="1"/>
          <p:nvPr/>
        </p:nvSpPr>
        <p:spPr>
          <a:xfrm>
            <a:off x="5402971" y="3435846"/>
            <a:ext cx="1415772" cy="338554"/>
          </a:xfrm>
          <a:prstGeom prst="rect">
            <a:avLst/>
          </a:prstGeom>
          <a:noFill/>
        </p:spPr>
        <p:txBody>
          <a:bodyPr wrap="non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62"/>
          <p:cNvSpPr txBox="1"/>
          <p:nvPr/>
        </p:nvSpPr>
        <p:spPr>
          <a:xfrm>
            <a:off x="5402971" y="3723878"/>
            <a:ext cx="2466850" cy="415498"/>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1000" fill="hold"/>
                                        <p:tgtEl>
                                          <p:spTgt spid="26"/>
                                        </p:tgtEl>
                                        <p:attrNameLst>
                                          <p:attrName>ppt_w</p:attrName>
                                        </p:attrNameLst>
                                      </p:cBhvr>
                                      <p:tavLst>
                                        <p:tav tm="0">
                                          <p:val>
                                            <p:fltVal val="0"/>
                                          </p:val>
                                        </p:tav>
                                        <p:tav tm="100000">
                                          <p:val>
                                            <p:strVal val="#ppt_w"/>
                                          </p:val>
                                        </p:tav>
                                      </p:tavLst>
                                    </p:anim>
                                    <p:anim calcmode="lin" valueType="num">
                                      <p:cBhvr>
                                        <p:cTn id="38" dur="1000" fill="hold"/>
                                        <p:tgtEl>
                                          <p:spTgt spid="26"/>
                                        </p:tgtEl>
                                        <p:attrNameLst>
                                          <p:attrName>ppt_h</p:attrName>
                                        </p:attrNameLst>
                                      </p:cBhvr>
                                      <p:tavLst>
                                        <p:tav tm="0">
                                          <p:val>
                                            <p:fltVal val="0"/>
                                          </p:val>
                                        </p:tav>
                                        <p:tav tm="100000">
                                          <p:val>
                                            <p:strVal val="#ppt_h"/>
                                          </p:val>
                                        </p:tav>
                                      </p:tavLst>
                                    </p:anim>
                                    <p:animEffect transition="in" filter="fade">
                                      <p:cBhvr>
                                        <p:cTn id="39" dur="1000"/>
                                        <p:tgtEl>
                                          <p:spTgt spid="26"/>
                                        </p:tgtEl>
                                      </p:cBhvr>
                                    </p:animEffect>
                                  </p:childTnLst>
                                </p:cTn>
                              </p:par>
                            </p:childTnLst>
                          </p:cTn>
                        </p:par>
                        <p:par>
                          <p:cTn id="40" fill="hold">
                            <p:stCondLst>
                              <p:cond delay="2000"/>
                            </p:stCondLst>
                            <p:childTnLst>
                              <p:par>
                                <p:cTn id="41" presetID="22" presetClass="entr" presetSubtype="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par>
                                <p:cTn id="44" presetID="22" presetClass="entr" presetSubtype="1" fill="hold" grpId="0" nodeType="withEffect">
                                  <p:stCondLst>
                                    <p:cond delay="50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par>
                                <p:cTn id="47" presetID="22" presetClass="entr" presetSubtype="1" fill="hold" grpId="0" nodeType="withEffect">
                                  <p:stCondLst>
                                    <p:cond delay="1000"/>
                                  </p:stCondLst>
                                  <p:childTnLst>
                                    <p:set>
                                      <p:cBhvr>
                                        <p:cTn id="48" dur="1" fill="hold">
                                          <p:stCondLst>
                                            <p:cond delay="0"/>
                                          </p:stCondLst>
                                        </p:cTn>
                                        <p:tgtEl>
                                          <p:spTgt spid="11"/>
                                        </p:tgtEl>
                                        <p:attrNameLst>
                                          <p:attrName>style.visibility</p:attrName>
                                        </p:attrNameLst>
                                      </p:cBhvr>
                                      <p:to>
                                        <p:strVal val="visible"/>
                                      </p:to>
                                    </p:set>
                                    <p:animEffect transition="in" filter="wipe(up)">
                                      <p:cBhvr>
                                        <p:cTn id="49" dur="500"/>
                                        <p:tgtEl>
                                          <p:spTgt spid="11"/>
                                        </p:tgtEl>
                                      </p:cBhvr>
                                    </p:animEffect>
                                  </p:childTnLst>
                                </p:cTn>
                              </p:par>
                            </p:childTnLst>
                          </p:cTn>
                        </p:par>
                        <p:par>
                          <p:cTn id="50" fill="hold">
                            <p:stCondLst>
                              <p:cond delay="2500"/>
                            </p:stCondLst>
                            <p:childTnLst>
                              <p:par>
                                <p:cTn id="51" presetID="22" presetClass="entr" presetSubtype="8"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3000"/>
                            </p:stCondLst>
                            <p:childTnLst>
                              <p:par>
                                <p:cTn id="55" presetID="2" presetClass="entr" presetSubtype="2"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250" fill="hold"/>
                                        <p:tgtEl>
                                          <p:spTgt spid="27"/>
                                        </p:tgtEl>
                                        <p:attrNameLst>
                                          <p:attrName>ppt_x</p:attrName>
                                        </p:attrNameLst>
                                      </p:cBhvr>
                                      <p:tavLst>
                                        <p:tav tm="0">
                                          <p:val>
                                            <p:strVal val="1+#ppt_w/2"/>
                                          </p:val>
                                        </p:tav>
                                        <p:tav tm="100000">
                                          <p:val>
                                            <p:strVal val="#ppt_x"/>
                                          </p:val>
                                        </p:tav>
                                      </p:tavLst>
                                    </p:anim>
                                    <p:anim calcmode="lin" valueType="num">
                                      <p:cBhvr additive="base">
                                        <p:cTn id="58" dur="250" fill="hold"/>
                                        <p:tgtEl>
                                          <p:spTgt spid="27"/>
                                        </p:tgtEl>
                                        <p:attrNameLst>
                                          <p:attrName>ppt_y</p:attrName>
                                        </p:attrNameLst>
                                      </p:cBhvr>
                                      <p:tavLst>
                                        <p:tav tm="0">
                                          <p:val>
                                            <p:strVal val="#ppt_y"/>
                                          </p:val>
                                        </p:tav>
                                        <p:tav tm="100000">
                                          <p:val>
                                            <p:strVal val="#ppt_y"/>
                                          </p:val>
                                        </p:tav>
                                      </p:tavLst>
                                    </p:anim>
                                  </p:childTnLst>
                                </p:cTn>
                              </p:par>
                            </p:childTnLst>
                          </p:cTn>
                        </p:par>
                        <p:par>
                          <p:cTn id="59" fill="hold">
                            <p:stCondLst>
                              <p:cond delay="3500"/>
                            </p:stCondLst>
                            <p:childTnLst>
                              <p:par>
                                <p:cTn id="60" presetID="22" presetClass="entr" presetSubtype="1"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up)">
                                      <p:cBhvr>
                                        <p:cTn id="62" dur="500"/>
                                        <p:tgtEl>
                                          <p:spTgt spid="28"/>
                                        </p:tgtEl>
                                      </p:cBhvr>
                                    </p:animEffect>
                                  </p:childTnLst>
                                </p:cTn>
                              </p:par>
                            </p:childTnLst>
                          </p:cTn>
                        </p:par>
                        <p:par>
                          <p:cTn id="63" fill="hold">
                            <p:stCondLst>
                              <p:cond delay="4000"/>
                            </p:stCondLst>
                            <p:childTnLst>
                              <p:par>
                                <p:cTn id="64" presetID="22" presetClass="entr" presetSubtype="8"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4500"/>
                            </p:stCondLst>
                            <p:childTnLst>
                              <p:par>
                                <p:cTn id="68" presetID="22" presetClass="entr" presetSubtype="1" fill="hold"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up)">
                                      <p:cBhvr>
                                        <p:cTn id="70" dur="500"/>
                                        <p:tgtEl>
                                          <p:spTgt spid="17"/>
                                        </p:tgtEl>
                                      </p:cBhvr>
                                    </p:animEffect>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left)">
                                      <p:cBhvr>
                                        <p:cTn id="74" dur="500"/>
                                        <p:tgtEl>
                                          <p:spTgt spid="18"/>
                                        </p:tgtEl>
                                      </p:cBhvr>
                                    </p:animEffect>
                                  </p:childTnLst>
                                </p:cTn>
                              </p:par>
                            </p:childTnLst>
                          </p:cTn>
                        </p:par>
                        <p:par>
                          <p:cTn id="75" fill="hold">
                            <p:stCondLst>
                              <p:cond delay="5500"/>
                            </p:stCondLst>
                            <p:childTnLst>
                              <p:par>
                                <p:cTn id="76" presetID="2" presetClass="entr" presetSubtype="2"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250" fill="hold"/>
                                        <p:tgtEl>
                                          <p:spTgt spid="29"/>
                                        </p:tgtEl>
                                        <p:attrNameLst>
                                          <p:attrName>ppt_x</p:attrName>
                                        </p:attrNameLst>
                                      </p:cBhvr>
                                      <p:tavLst>
                                        <p:tav tm="0">
                                          <p:val>
                                            <p:strVal val="1+#ppt_w/2"/>
                                          </p:val>
                                        </p:tav>
                                        <p:tav tm="100000">
                                          <p:val>
                                            <p:strVal val="#ppt_x"/>
                                          </p:val>
                                        </p:tav>
                                      </p:tavLst>
                                    </p:anim>
                                    <p:anim calcmode="lin" valueType="num">
                                      <p:cBhvr additive="base">
                                        <p:cTn id="79" dur="250" fill="hold"/>
                                        <p:tgtEl>
                                          <p:spTgt spid="29"/>
                                        </p:tgtEl>
                                        <p:attrNameLst>
                                          <p:attrName>ppt_y</p:attrName>
                                        </p:attrNameLst>
                                      </p:cBhvr>
                                      <p:tavLst>
                                        <p:tav tm="0">
                                          <p:val>
                                            <p:strVal val="#ppt_y"/>
                                          </p:val>
                                        </p:tav>
                                        <p:tav tm="100000">
                                          <p:val>
                                            <p:strVal val="#ppt_y"/>
                                          </p:val>
                                        </p:tav>
                                      </p:tavLst>
                                    </p:anim>
                                  </p:childTnLst>
                                </p:cTn>
                              </p:par>
                            </p:childTnLst>
                          </p:cTn>
                        </p:par>
                        <p:par>
                          <p:cTn id="80" fill="hold">
                            <p:stCondLst>
                              <p:cond delay="6000"/>
                            </p:stCondLst>
                            <p:childTnLst>
                              <p:par>
                                <p:cTn id="81" presetID="22" presetClass="entr" presetSubtype="1"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wipe(up)">
                                      <p:cBhvr>
                                        <p:cTn id="83" dur="500"/>
                                        <p:tgtEl>
                                          <p:spTgt spid="30"/>
                                        </p:tgtEl>
                                      </p:cBhvr>
                                    </p:animEffect>
                                  </p:childTnLst>
                                </p:cTn>
                              </p:par>
                            </p:childTnLst>
                          </p:cTn>
                        </p:par>
                        <p:par>
                          <p:cTn id="84" fill="hold">
                            <p:stCondLst>
                              <p:cond delay="6500"/>
                            </p:stCondLst>
                            <p:childTnLst>
                              <p:par>
                                <p:cTn id="85" presetID="22" presetClass="entr" presetSubtype="8" fill="hold"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childTnLst>
                          </p:cTn>
                        </p:par>
                        <p:par>
                          <p:cTn id="88" fill="hold">
                            <p:stCondLst>
                              <p:cond delay="7000"/>
                            </p:stCondLst>
                            <p:childTnLst>
                              <p:par>
                                <p:cTn id="89" presetID="22" presetClass="entr" presetSubtype="1" fill="hold" nodeType="after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up)">
                                      <p:cBhvr>
                                        <p:cTn id="91" dur="500"/>
                                        <p:tgtEl>
                                          <p:spTgt spid="24"/>
                                        </p:tgtEl>
                                      </p:cBhvr>
                                    </p:animEffect>
                                  </p:childTnLst>
                                </p:cTn>
                              </p:par>
                            </p:childTnLst>
                          </p:cTn>
                        </p:par>
                        <p:par>
                          <p:cTn id="92" fill="hold">
                            <p:stCondLst>
                              <p:cond delay="7500"/>
                            </p:stCondLst>
                            <p:childTnLst>
                              <p:par>
                                <p:cTn id="93" presetID="22" presetClass="entr" presetSubtype="8" fill="hold"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wipe(left)">
                                      <p:cBhvr>
                                        <p:cTn id="95" dur="500"/>
                                        <p:tgtEl>
                                          <p:spTgt spid="25"/>
                                        </p:tgtEl>
                                      </p:cBhvr>
                                    </p:animEffect>
                                  </p:childTnLst>
                                </p:cTn>
                              </p:par>
                            </p:childTnLst>
                          </p:cTn>
                        </p:par>
                        <p:par>
                          <p:cTn id="96" fill="hold">
                            <p:stCondLst>
                              <p:cond delay="8000"/>
                            </p:stCondLst>
                            <p:childTnLst>
                              <p:par>
                                <p:cTn id="97" presetID="2" presetClass="entr" presetSubtype="2"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 calcmode="lin" valueType="num">
                                      <p:cBhvr additive="base">
                                        <p:cTn id="99" dur="250" fill="hold"/>
                                        <p:tgtEl>
                                          <p:spTgt spid="31"/>
                                        </p:tgtEl>
                                        <p:attrNameLst>
                                          <p:attrName>ppt_x</p:attrName>
                                        </p:attrNameLst>
                                      </p:cBhvr>
                                      <p:tavLst>
                                        <p:tav tm="0">
                                          <p:val>
                                            <p:strVal val="1+#ppt_w/2"/>
                                          </p:val>
                                        </p:tav>
                                        <p:tav tm="100000">
                                          <p:val>
                                            <p:strVal val="#ppt_x"/>
                                          </p:val>
                                        </p:tav>
                                      </p:tavLst>
                                    </p:anim>
                                    <p:anim calcmode="lin" valueType="num">
                                      <p:cBhvr additive="base">
                                        <p:cTn id="100" dur="250" fill="hold"/>
                                        <p:tgtEl>
                                          <p:spTgt spid="31"/>
                                        </p:tgtEl>
                                        <p:attrNameLst>
                                          <p:attrName>ppt_y</p:attrName>
                                        </p:attrNameLst>
                                      </p:cBhvr>
                                      <p:tavLst>
                                        <p:tav tm="0">
                                          <p:val>
                                            <p:strVal val="#ppt_y"/>
                                          </p:val>
                                        </p:tav>
                                        <p:tav tm="100000">
                                          <p:val>
                                            <p:strVal val="#ppt_y"/>
                                          </p:val>
                                        </p:tav>
                                      </p:tavLst>
                                    </p:anim>
                                  </p:childTnLst>
                                </p:cTn>
                              </p:par>
                            </p:childTnLst>
                          </p:cTn>
                        </p:par>
                        <p:par>
                          <p:cTn id="101" fill="hold">
                            <p:stCondLst>
                              <p:cond delay="8500"/>
                            </p:stCondLst>
                            <p:childTnLst>
                              <p:par>
                                <p:cTn id="102" presetID="22" presetClass="entr" presetSubtype="1" fill="hold" grpId="0"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up)">
                                      <p:cBhvr>
                                        <p:cTn id="10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4" grpId="0" animBg="1"/>
      <p:bldP spid="26" grpId="0" animBg="1"/>
      <p:bldP spid="27" grpId="0"/>
      <p:bldP spid="28" grpId="0"/>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教学设计</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Group 14"/>
          <p:cNvGrpSpPr/>
          <p:nvPr/>
        </p:nvGrpSpPr>
        <p:grpSpPr>
          <a:xfrm>
            <a:off x="4034357" y="2296724"/>
            <a:ext cx="1061000" cy="1214343"/>
            <a:chOff x="5379142" y="2991066"/>
            <a:chExt cx="1414667" cy="1619124"/>
          </a:xfrm>
          <a:solidFill>
            <a:srgbClr val="FFC000"/>
          </a:solidFill>
        </p:grpSpPr>
        <p:sp>
          <p:nvSpPr>
            <p:cNvPr id="10" name="Shape 1723"/>
            <p:cNvSpPr/>
            <p:nvPr/>
          </p:nvSpPr>
          <p:spPr>
            <a:xfrm rot="18900000">
              <a:off x="5379143"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1" name="Shape 1726"/>
            <p:cNvSpPr/>
            <p:nvPr/>
          </p:nvSpPr>
          <p:spPr>
            <a:xfrm rot="18900000">
              <a:off x="5379142"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2" name="Group 12"/>
          <p:cNvGrpSpPr/>
          <p:nvPr/>
        </p:nvGrpSpPr>
        <p:grpSpPr>
          <a:xfrm>
            <a:off x="2672903" y="2452981"/>
            <a:ext cx="1061000" cy="1214343"/>
            <a:chOff x="3563871" y="3199409"/>
            <a:chExt cx="1414666" cy="1619124"/>
          </a:xfrm>
          <a:solidFill>
            <a:srgbClr val="71C3E3"/>
          </a:solidFill>
        </p:grpSpPr>
        <p:sp>
          <p:nvSpPr>
            <p:cNvPr id="13" name="Shape 1722"/>
            <p:cNvSpPr/>
            <p:nvPr/>
          </p:nvSpPr>
          <p:spPr>
            <a:xfrm rot="8100000">
              <a:off x="3563871" y="3403867"/>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4" name="Shape 1729"/>
            <p:cNvSpPr/>
            <p:nvPr/>
          </p:nvSpPr>
          <p:spPr>
            <a:xfrm rot="8100000">
              <a:off x="3563871"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5" name="Group 11"/>
          <p:cNvGrpSpPr/>
          <p:nvPr/>
        </p:nvGrpSpPr>
        <p:grpSpPr>
          <a:xfrm>
            <a:off x="1259632" y="2296724"/>
            <a:ext cx="1061000" cy="1214343"/>
            <a:chOff x="1743076" y="2991066"/>
            <a:chExt cx="1414666" cy="1619124"/>
          </a:xfrm>
          <a:solidFill>
            <a:srgbClr val="E71F19"/>
          </a:solidFill>
        </p:grpSpPr>
        <p:sp>
          <p:nvSpPr>
            <p:cNvPr id="16" name="Shape 1721"/>
            <p:cNvSpPr/>
            <p:nvPr/>
          </p:nvSpPr>
          <p:spPr>
            <a:xfrm rot="18900000">
              <a:off x="1743076"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17" name="Shape 1732"/>
            <p:cNvSpPr/>
            <p:nvPr/>
          </p:nvSpPr>
          <p:spPr>
            <a:xfrm rot="18900000">
              <a:off x="1743076" y="3195523"/>
              <a:ext cx="1414666" cy="1414667"/>
            </a:xfrm>
            <a:prstGeom prst="roundRect">
              <a:avLst>
                <a:gd name="adj" fmla="val 15000"/>
              </a:avLst>
            </a:prstGeom>
            <a:grpFill/>
            <a:ln w="508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18" name="Group 15"/>
          <p:cNvGrpSpPr/>
          <p:nvPr/>
        </p:nvGrpSpPr>
        <p:grpSpPr>
          <a:xfrm>
            <a:off x="5399953" y="2452981"/>
            <a:ext cx="1061000" cy="1214344"/>
            <a:chOff x="7199937" y="3199409"/>
            <a:chExt cx="1414666" cy="1619125"/>
          </a:xfrm>
          <a:solidFill>
            <a:srgbClr val="62AB71"/>
          </a:solidFill>
        </p:grpSpPr>
        <p:sp>
          <p:nvSpPr>
            <p:cNvPr id="19" name="Shape 1724"/>
            <p:cNvSpPr/>
            <p:nvPr/>
          </p:nvSpPr>
          <p:spPr>
            <a:xfrm rot="8100000">
              <a:off x="7199937" y="3403868"/>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4" name="Shape 1735"/>
            <p:cNvSpPr/>
            <p:nvPr/>
          </p:nvSpPr>
          <p:spPr>
            <a:xfrm rot="8100000">
              <a:off x="7199937" y="3199409"/>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grpSp>
        <p:nvGrpSpPr>
          <p:cNvPr id="25" name="Group 16"/>
          <p:cNvGrpSpPr/>
          <p:nvPr/>
        </p:nvGrpSpPr>
        <p:grpSpPr>
          <a:xfrm>
            <a:off x="6761407" y="2296724"/>
            <a:ext cx="1061000" cy="1214343"/>
            <a:chOff x="9015209" y="2991066"/>
            <a:chExt cx="1414666" cy="1619124"/>
          </a:xfrm>
          <a:solidFill>
            <a:srgbClr val="E71F19"/>
          </a:solidFill>
        </p:grpSpPr>
        <p:sp>
          <p:nvSpPr>
            <p:cNvPr id="26" name="Shape 1725"/>
            <p:cNvSpPr/>
            <p:nvPr/>
          </p:nvSpPr>
          <p:spPr>
            <a:xfrm rot="18900000">
              <a:off x="9015209" y="2991066"/>
              <a:ext cx="1414666" cy="1414666"/>
            </a:xfrm>
            <a:prstGeom prst="roundRect">
              <a:avLst>
                <a:gd name="adj" fmla="val 15000"/>
              </a:avLst>
            </a:prstGeom>
            <a:grpFill/>
            <a:ln w="12700">
              <a:miter lim="400000"/>
            </a:ln>
          </p:spPr>
          <p:txBody>
            <a:bodyPr lIns="50800" tIns="50800" rIns="50800" bIns="50800" anchor="ct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sp>
          <p:nvSpPr>
            <p:cNvPr id="27" name="Shape 1738"/>
            <p:cNvSpPr/>
            <p:nvPr/>
          </p:nvSpPr>
          <p:spPr>
            <a:xfrm rot="18900000">
              <a:off x="9015209" y="3195523"/>
              <a:ext cx="1414666" cy="1414667"/>
            </a:xfrm>
            <a:prstGeom prst="roundRect">
              <a:avLst>
                <a:gd name="adj" fmla="val 15000"/>
              </a:avLst>
            </a:pr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50800" tIns="50800" rIns="50800" bIns="50800" numCol="1" anchor="ctr">
              <a:noAutofit/>
            </a:bodyPr>
            <a:lstStyle/>
            <a:p>
              <a:pPr marL="0" marR="0" lvl="0" indent="0" defTabSz="914400" eaLnBrk="1" fontAlgn="auto" latinLnBrk="0" hangingPunct="1">
                <a:lnSpc>
                  <a:spcPct val="100000"/>
                </a:lnSpc>
                <a:spcBef>
                  <a:spcPts val="3375"/>
                </a:spcBef>
                <a:spcAft>
                  <a:spcPts val="0"/>
                </a:spcAft>
                <a:buClrTx/>
                <a:buSzTx/>
                <a:buFontTx/>
                <a:buNone/>
                <a:defRPr sz="2500">
                  <a:latin typeface="Aller Light"/>
                  <a:ea typeface="Aller Light"/>
                  <a:cs typeface="Aller Light"/>
                  <a:sym typeface="Aller Light"/>
                </a:defRPr>
              </a:pPr>
              <a:endParaRPr kumimoji="0" sz="25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sym typeface="Aller Light"/>
              </a:endParaRPr>
            </a:p>
          </p:txBody>
        </p:sp>
      </p:grpSp>
      <p:sp>
        <p:nvSpPr>
          <p:cNvPr id="28" name="Text Placeholder 4"/>
          <p:cNvSpPr txBox="1"/>
          <p:nvPr/>
        </p:nvSpPr>
        <p:spPr>
          <a:xfrm>
            <a:off x="133607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9" name="Text Placeholder 4"/>
          <p:cNvSpPr txBox="1"/>
          <p:nvPr/>
        </p:nvSpPr>
        <p:spPr>
          <a:xfrm>
            <a:off x="2747274"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0" name="Text Placeholder 4"/>
          <p:cNvSpPr txBox="1"/>
          <p:nvPr/>
        </p:nvSpPr>
        <p:spPr>
          <a:xfrm>
            <a:off x="4110265"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1" name="Text Placeholder 4"/>
          <p:cNvSpPr txBox="1"/>
          <p:nvPr/>
        </p:nvSpPr>
        <p:spPr>
          <a:xfrm>
            <a:off x="5473789"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2" name="Text Placeholder 4"/>
          <p:cNvSpPr txBox="1"/>
          <p:nvPr/>
        </p:nvSpPr>
        <p:spPr>
          <a:xfrm>
            <a:off x="6837850" y="2880154"/>
            <a:ext cx="908114" cy="200824"/>
          </a:xfrm>
          <a:prstGeom prst="rect">
            <a:avLst/>
          </a:prstGeom>
        </p:spPr>
        <p:txBody>
          <a:bodyPr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zh-CN" altLang="en-US"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点击输入标题内容</a:t>
            </a:r>
            <a:endParaRPr kumimoji="0" lang="en-GB" altLang="zh-CN" sz="12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3" name="TextBox 52"/>
          <p:cNvSpPr txBox="1"/>
          <p:nvPr/>
        </p:nvSpPr>
        <p:spPr>
          <a:xfrm>
            <a:off x="971600"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4" name="TextBox 53"/>
          <p:cNvSpPr txBox="1"/>
          <p:nvPr/>
        </p:nvSpPr>
        <p:spPr>
          <a:xfrm>
            <a:off x="2339752"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5" name="TextBox 54"/>
          <p:cNvSpPr txBox="1"/>
          <p:nvPr/>
        </p:nvSpPr>
        <p:spPr>
          <a:xfrm>
            <a:off x="3702065"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6" name="TextBox 55"/>
          <p:cNvSpPr txBox="1"/>
          <p:nvPr/>
        </p:nvSpPr>
        <p:spPr>
          <a:xfrm>
            <a:off x="5065405" y="3921318"/>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37" name="TextBox 56"/>
          <p:cNvSpPr txBox="1"/>
          <p:nvPr/>
        </p:nvSpPr>
        <p:spPr>
          <a:xfrm>
            <a:off x="6414567" y="1310446"/>
            <a:ext cx="1746277" cy="738664"/>
          </a:xfrm>
          <a:prstGeom prst="rect">
            <a:avLst/>
          </a:prstGeom>
          <a:noFill/>
        </p:spPr>
        <p:txBody>
          <a:bodyPr wrap="square" lIns="0" tIns="0" rIns="0" bIns="0" rtlCol="0">
            <a:spAutoFit/>
          </a:bodyPr>
          <a:lstStyle/>
          <a:p>
            <a:pPr marL="0" marR="0" lvl="0" indent="0" algn="just" defTabSz="914400" eaLnBrk="1" fontAlgn="auto" latinLnBrk="0" hangingPunct="1">
              <a:lnSpc>
                <a:spcPct val="12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详写内容</a:t>
            </a:r>
            <a:r>
              <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a:t>
            </a:r>
            <a:r>
              <a:rPr kumimoji="0" lang="zh-CN" altLang="en-US"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kumimoji="0" lang="en-US" altLang="zh-CN" sz="10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9"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xEl>
                                              <p:pRg st="0" end="0"/>
                                            </p:txEl>
                                          </p:spTgt>
                                        </p:tgtEl>
                                        <p:attrNameLst>
                                          <p:attrName>style.visibility</p:attrName>
                                        </p:attrNameLst>
                                      </p:cBhvr>
                                      <p:to>
                                        <p:strVal val="visible"/>
                                      </p:to>
                                    </p:set>
                                    <p:animEffect transition="in" filter="fade">
                                      <p:cBhvr>
                                        <p:cTn id="25" dur="500"/>
                                        <p:tgtEl>
                                          <p:spTgt spid="28">
                                            <p:txEl>
                                              <p:pRg st="0" end="0"/>
                                            </p:txEl>
                                          </p:spTgt>
                                        </p:tgtEl>
                                      </p:cBhvr>
                                    </p:animEffect>
                                  </p:childTnLst>
                                </p:cTn>
                              </p:par>
                            </p:childTnLst>
                          </p:cTn>
                        </p:par>
                        <p:par>
                          <p:cTn id="26" fill="hold">
                            <p:stCondLst>
                              <p:cond delay="2000"/>
                            </p:stCondLst>
                            <p:childTnLst>
                              <p:par>
                                <p:cTn id="27" presetID="18" presetClass="entr" presetSubtype="6"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strips(downRight)">
                                      <p:cBhvr>
                                        <p:cTn id="29" dur="500"/>
                                        <p:tgtEl>
                                          <p:spTgt spid="33"/>
                                        </p:tgtEl>
                                      </p:cBhvr>
                                    </p:animEffect>
                                  </p:childTnLst>
                                </p:cTn>
                              </p:par>
                            </p:childTnLst>
                          </p:cTn>
                        </p:par>
                        <p:par>
                          <p:cTn id="30" fill="hold">
                            <p:stCondLst>
                              <p:cond delay="2500"/>
                            </p:stCondLst>
                            <p:childTnLst>
                              <p:par>
                                <p:cTn id="31" presetID="9"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dissolve">
                                      <p:cBhvr>
                                        <p:cTn id="33" dur="500"/>
                                        <p:tgtEl>
                                          <p:spTgt spid="1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9">
                                            <p:txEl>
                                              <p:pRg st="0" end="0"/>
                                            </p:txEl>
                                          </p:spTgt>
                                        </p:tgtEl>
                                        <p:attrNameLst>
                                          <p:attrName>style.visibility</p:attrName>
                                        </p:attrNameLst>
                                      </p:cBhvr>
                                      <p:to>
                                        <p:strVal val="visible"/>
                                      </p:to>
                                    </p:set>
                                    <p:animEffect transition="in" filter="fade">
                                      <p:cBhvr>
                                        <p:cTn id="36" dur="500"/>
                                        <p:tgtEl>
                                          <p:spTgt spid="29">
                                            <p:txEl>
                                              <p:pRg st="0" end="0"/>
                                            </p:txEl>
                                          </p:spTgt>
                                        </p:tgtEl>
                                      </p:cBhvr>
                                    </p:animEffect>
                                  </p:childTnLst>
                                </p:cTn>
                              </p:par>
                            </p:childTnLst>
                          </p:cTn>
                        </p:par>
                        <p:par>
                          <p:cTn id="37" fill="hold">
                            <p:stCondLst>
                              <p:cond delay="3000"/>
                            </p:stCondLst>
                            <p:childTnLst>
                              <p:par>
                                <p:cTn id="38" presetID="18" presetClass="entr" presetSubtype="6"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strips(downRight)">
                                      <p:cBhvr>
                                        <p:cTn id="40" dur="500"/>
                                        <p:tgtEl>
                                          <p:spTgt spid="34"/>
                                        </p:tgtEl>
                                      </p:cBhvr>
                                    </p:animEffect>
                                  </p:childTnLst>
                                </p:cTn>
                              </p:par>
                            </p:childTnLst>
                          </p:cTn>
                        </p:par>
                        <p:par>
                          <p:cTn id="41" fill="hold">
                            <p:stCondLst>
                              <p:cond delay="3500"/>
                            </p:stCondLst>
                            <p:childTnLst>
                              <p:par>
                                <p:cTn id="42" presetID="9" presetClass="entr" presetSubtype="0" fill="hold"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ssolv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xEl>
                                              <p:pRg st="0" end="0"/>
                                            </p:txEl>
                                          </p:spTgt>
                                        </p:tgtEl>
                                        <p:attrNameLst>
                                          <p:attrName>style.visibility</p:attrName>
                                        </p:attrNameLst>
                                      </p:cBhvr>
                                      <p:to>
                                        <p:strVal val="visible"/>
                                      </p:to>
                                    </p:set>
                                    <p:animEffect transition="in" filter="fade">
                                      <p:cBhvr>
                                        <p:cTn id="47" dur="500"/>
                                        <p:tgtEl>
                                          <p:spTgt spid="30">
                                            <p:txEl>
                                              <p:pRg st="0" end="0"/>
                                            </p:txEl>
                                          </p:spTgt>
                                        </p:tgtEl>
                                      </p:cBhvr>
                                    </p:animEffec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strips(downRight)">
                                      <p:cBhvr>
                                        <p:cTn id="51" dur="500"/>
                                        <p:tgtEl>
                                          <p:spTgt spid="35"/>
                                        </p:tgtEl>
                                      </p:cBhvr>
                                    </p:animEffect>
                                  </p:childTnLst>
                                </p:cTn>
                              </p:par>
                            </p:childTnLst>
                          </p:cTn>
                        </p:par>
                        <p:par>
                          <p:cTn id="52" fill="hold">
                            <p:stCondLst>
                              <p:cond delay="4500"/>
                            </p:stCondLst>
                            <p:childTnLst>
                              <p:par>
                                <p:cTn id="53" presetID="9" presetClass="entr" presetSubtype="0"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dissolv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1">
                                            <p:txEl>
                                              <p:pRg st="0" end="0"/>
                                            </p:txEl>
                                          </p:spTgt>
                                        </p:tgtEl>
                                        <p:attrNameLst>
                                          <p:attrName>style.visibility</p:attrName>
                                        </p:attrNameLst>
                                      </p:cBhvr>
                                      <p:to>
                                        <p:strVal val="visible"/>
                                      </p:to>
                                    </p:set>
                                    <p:animEffect transition="in" filter="fade">
                                      <p:cBhvr>
                                        <p:cTn id="58" dur="500"/>
                                        <p:tgtEl>
                                          <p:spTgt spid="31">
                                            <p:txEl>
                                              <p:pRg st="0" end="0"/>
                                            </p:txEl>
                                          </p:spTgt>
                                        </p:tgtEl>
                                      </p:cBhvr>
                                    </p:animEffect>
                                  </p:childTnLst>
                                </p:cTn>
                              </p:par>
                            </p:childTnLst>
                          </p:cTn>
                        </p:par>
                        <p:par>
                          <p:cTn id="59" fill="hold">
                            <p:stCondLst>
                              <p:cond delay="5000"/>
                            </p:stCondLst>
                            <p:childTnLst>
                              <p:par>
                                <p:cTn id="60" presetID="18" presetClass="entr" presetSubtype="6" fill="hold" grpId="0" nodeType="after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strips(downRight)">
                                      <p:cBhvr>
                                        <p:cTn id="62" dur="500"/>
                                        <p:tgtEl>
                                          <p:spTgt spid="36"/>
                                        </p:tgtEl>
                                      </p:cBhvr>
                                    </p:animEffect>
                                  </p:childTnLst>
                                </p:cTn>
                              </p:par>
                            </p:childTnLst>
                          </p:cTn>
                        </p:par>
                        <p:par>
                          <p:cTn id="63" fill="hold">
                            <p:stCondLst>
                              <p:cond delay="5500"/>
                            </p:stCondLst>
                            <p:childTnLst>
                              <p:par>
                                <p:cTn id="64" presetID="9" presetClass="entr" presetSubtype="0"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dissolve">
                                      <p:cBhvr>
                                        <p:cTn id="66" dur="500"/>
                                        <p:tgtEl>
                                          <p:spTgt spid="2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2">
                                            <p:txEl>
                                              <p:pRg st="0" end="0"/>
                                            </p:txEl>
                                          </p:spTgt>
                                        </p:tgtEl>
                                        <p:attrNameLst>
                                          <p:attrName>style.visibility</p:attrName>
                                        </p:attrNameLst>
                                      </p:cBhvr>
                                      <p:to>
                                        <p:strVal val="visible"/>
                                      </p:to>
                                    </p:set>
                                    <p:animEffect transition="in" filter="fade">
                                      <p:cBhvr>
                                        <p:cTn id="69" dur="500"/>
                                        <p:tgtEl>
                                          <p:spTgt spid="32">
                                            <p:txEl>
                                              <p:pRg st="0" end="0"/>
                                            </p:txEl>
                                          </p:spTgt>
                                        </p:tgtEl>
                                      </p:cBhvr>
                                    </p:animEffect>
                                  </p:childTnLst>
                                </p:cTn>
                              </p:par>
                            </p:childTnLst>
                          </p:cTn>
                        </p:par>
                        <p:par>
                          <p:cTn id="70" fill="hold">
                            <p:stCondLst>
                              <p:cond delay="6000"/>
                            </p:stCondLst>
                            <p:childTnLst>
                              <p:par>
                                <p:cTn id="71" presetID="18" presetClass="entr" presetSubtype="6" fill="hold" grpId="0"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strips(downRight)">
                                      <p:cBhvr>
                                        <p:cTn id="7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 grpId="0" build="p"/>
      <p:bldP spid="29" grpId="0" build="p"/>
      <p:bldP spid="30" grpId="0" build="p"/>
      <p:bldP spid="31" grpId="0" build="p"/>
      <p:bldP spid="32" grpId="0" build="p"/>
      <p:bldP spid="33" grpId="0"/>
      <p:bldP spid="34" grpId="0"/>
      <p:bldP spid="35"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教学设计</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9" name="Straight Connector 247"/>
          <p:cNvCxnSpPr/>
          <p:nvPr/>
        </p:nvCxnSpPr>
        <p:spPr>
          <a:xfrm>
            <a:off x="792148" y="4235964"/>
            <a:ext cx="7579538"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 name="Group 74"/>
          <p:cNvGrpSpPr/>
          <p:nvPr/>
        </p:nvGrpSpPr>
        <p:grpSpPr>
          <a:xfrm>
            <a:off x="1643960" y="1432154"/>
            <a:ext cx="921712" cy="2592315"/>
            <a:chOff x="1634044" y="1304396"/>
            <a:chExt cx="921712" cy="2592315"/>
          </a:xfrm>
        </p:grpSpPr>
        <p:sp>
          <p:nvSpPr>
            <p:cNvPr id="11" name="Rounded Rectangle 38"/>
            <p:cNvSpPr/>
            <p:nvPr/>
          </p:nvSpPr>
          <p:spPr>
            <a:xfrm>
              <a:off x="1634044" y="1304396"/>
              <a:ext cx="921712" cy="2592315"/>
            </a:xfrm>
            <a:prstGeom prst="roundRect">
              <a:avLst>
                <a:gd name="adj" fmla="val 50000"/>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12" name="Group 46"/>
            <p:cNvGrpSpPr/>
            <p:nvPr/>
          </p:nvGrpSpPr>
          <p:grpSpPr>
            <a:xfrm>
              <a:off x="1703480" y="3032606"/>
              <a:ext cx="782840" cy="782838"/>
              <a:chOff x="1703480" y="3032606"/>
              <a:chExt cx="782840" cy="782838"/>
            </a:xfrm>
          </p:grpSpPr>
          <p:sp>
            <p:nvSpPr>
              <p:cNvPr id="16"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7"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grpSp>
        <p:grpSp>
          <p:nvGrpSpPr>
            <p:cNvPr id="13" name="Group 61"/>
            <p:cNvGrpSpPr/>
            <p:nvPr/>
          </p:nvGrpSpPr>
          <p:grpSpPr>
            <a:xfrm>
              <a:off x="1669944" y="1477217"/>
              <a:ext cx="849913" cy="2108391"/>
              <a:chOff x="1669944" y="1477217"/>
              <a:chExt cx="849913" cy="2108391"/>
            </a:xfrm>
          </p:grpSpPr>
          <p:sp>
            <p:nvSpPr>
              <p:cNvPr id="14" name="Text Placeholder 3"/>
              <p:cNvSpPr txBox="1"/>
              <p:nvPr/>
            </p:nvSpPr>
            <p:spPr>
              <a:xfrm>
                <a:off x="1907297" y="3262443"/>
                <a:ext cx="375205"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Rectangle 60"/>
              <p:cNvSpPr/>
              <p:nvPr/>
            </p:nvSpPr>
            <p:spPr>
              <a:xfrm>
                <a:off x="1669944" y="147721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90%</a:t>
                </a:r>
              </a:p>
            </p:txBody>
          </p:sp>
        </p:grpSp>
      </p:grpSp>
      <p:grpSp>
        <p:nvGrpSpPr>
          <p:cNvPr id="18" name="Group 75"/>
          <p:cNvGrpSpPr/>
          <p:nvPr/>
        </p:nvGrpSpPr>
        <p:grpSpPr>
          <a:xfrm>
            <a:off x="2882510" y="1835404"/>
            <a:ext cx="921712" cy="2189066"/>
            <a:chOff x="2872594" y="1707645"/>
            <a:chExt cx="921712" cy="2189066"/>
          </a:xfrm>
        </p:grpSpPr>
        <p:sp>
          <p:nvSpPr>
            <p:cNvPr id="19" name="Rounded Rectangle 40"/>
            <p:cNvSpPr/>
            <p:nvPr/>
          </p:nvSpPr>
          <p:spPr>
            <a:xfrm>
              <a:off x="2872594" y="1707645"/>
              <a:ext cx="921712" cy="2189066"/>
            </a:xfrm>
            <a:prstGeom prst="roundRect">
              <a:avLst>
                <a:gd name="adj" fmla="val 50000"/>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24" name="Group 47"/>
            <p:cNvGrpSpPr/>
            <p:nvPr/>
          </p:nvGrpSpPr>
          <p:grpSpPr>
            <a:xfrm>
              <a:off x="2942030" y="3032606"/>
              <a:ext cx="782840" cy="782838"/>
              <a:chOff x="1703480" y="3032606"/>
              <a:chExt cx="782840" cy="782838"/>
            </a:xfrm>
          </p:grpSpPr>
          <p:sp>
            <p:nvSpPr>
              <p:cNvPr id="28"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sp>
            <p:nvSpPr>
              <p:cNvPr id="29"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endParaRPr>
              </a:p>
            </p:txBody>
          </p:sp>
        </p:grpSp>
        <p:grpSp>
          <p:nvGrpSpPr>
            <p:cNvPr id="25" name="Group 62"/>
            <p:cNvGrpSpPr/>
            <p:nvPr/>
          </p:nvGrpSpPr>
          <p:grpSpPr>
            <a:xfrm>
              <a:off x="2903209" y="1825998"/>
              <a:ext cx="849913" cy="1759609"/>
              <a:chOff x="1669944" y="1750267"/>
              <a:chExt cx="849913" cy="1759609"/>
            </a:xfrm>
          </p:grpSpPr>
          <p:sp>
            <p:nvSpPr>
              <p:cNvPr id="26" name="Text Placeholder 3"/>
              <p:cNvSpPr txBox="1"/>
              <p:nvPr/>
            </p:nvSpPr>
            <p:spPr>
              <a:xfrm>
                <a:off x="1911900" y="3186711"/>
                <a:ext cx="381193"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Rectangle 64"/>
              <p:cNvSpPr/>
              <p:nvPr/>
            </p:nvSpPr>
            <p:spPr>
              <a:xfrm>
                <a:off x="1669944" y="175026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80%</a:t>
                </a:r>
              </a:p>
            </p:txBody>
          </p:sp>
        </p:grpSp>
      </p:grpSp>
      <p:grpSp>
        <p:nvGrpSpPr>
          <p:cNvPr id="30" name="Group 76"/>
          <p:cNvGrpSpPr/>
          <p:nvPr/>
        </p:nvGrpSpPr>
        <p:grpSpPr>
          <a:xfrm>
            <a:off x="4063676" y="856085"/>
            <a:ext cx="1039067" cy="3168385"/>
            <a:chOff x="4049140" y="728326"/>
            <a:chExt cx="1039068" cy="3168385"/>
          </a:xfrm>
        </p:grpSpPr>
        <p:sp>
          <p:nvSpPr>
            <p:cNvPr id="31" name="Rounded Rectangle 41"/>
            <p:cNvSpPr/>
            <p:nvPr/>
          </p:nvSpPr>
          <p:spPr>
            <a:xfrm>
              <a:off x="4106521" y="728326"/>
              <a:ext cx="921712" cy="3168385"/>
            </a:xfrm>
            <a:prstGeom prst="roundRect">
              <a:avLst>
                <a:gd name="adj" fmla="val 50000"/>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32" name="Group 50"/>
            <p:cNvGrpSpPr/>
            <p:nvPr/>
          </p:nvGrpSpPr>
          <p:grpSpPr>
            <a:xfrm>
              <a:off x="4175957" y="3032606"/>
              <a:ext cx="782840" cy="782838"/>
              <a:chOff x="1703480" y="3032606"/>
              <a:chExt cx="782840" cy="782838"/>
            </a:xfrm>
          </p:grpSpPr>
          <p:sp>
            <p:nvSpPr>
              <p:cNvPr id="36"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endParaRPr>
              </a:p>
            </p:txBody>
          </p:sp>
          <p:sp>
            <p:nvSpPr>
              <p:cNvPr id="37"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3F3F"/>
                  </a:solidFill>
                  <a:latin typeface="微软雅黑" panose="020B0503020204020204" pitchFamily="34" charset="-122"/>
                  <a:ea typeface="微软雅黑" panose="020B0503020204020204" pitchFamily="34" charset="-122"/>
                </a:endParaRPr>
              </a:p>
            </p:txBody>
          </p:sp>
        </p:grpSp>
        <p:grpSp>
          <p:nvGrpSpPr>
            <p:cNvPr id="33" name="Group 65"/>
            <p:cNvGrpSpPr/>
            <p:nvPr/>
          </p:nvGrpSpPr>
          <p:grpSpPr>
            <a:xfrm>
              <a:off x="4049140" y="958754"/>
              <a:ext cx="1039068" cy="2626852"/>
              <a:chOff x="1580903" y="1174197"/>
              <a:chExt cx="1039068" cy="2626852"/>
            </a:xfrm>
          </p:grpSpPr>
          <p:sp>
            <p:nvSpPr>
              <p:cNvPr id="34" name="Text Placeholder 3"/>
              <p:cNvSpPr txBox="1"/>
              <p:nvPr/>
            </p:nvSpPr>
            <p:spPr>
              <a:xfrm>
                <a:off x="1924450" y="3477884"/>
                <a:ext cx="349379"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Rectangle 67"/>
              <p:cNvSpPr/>
              <p:nvPr/>
            </p:nvSpPr>
            <p:spPr>
              <a:xfrm>
                <a:off x="1580903" y="1174197"/>
                <a:ext cx="1039068"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100%</a:t>
                </a:r>
              </a:p>
            </p:txBody>
          </p:sp>
        </p:grpSp>
      </p:grpSp>
      <p:grpSp>
        <p:nvGrpSpPr>
          <p:cNvPr id="38" name="Group 79"/>
          <p:cNvGrpSpPr/>
          <p:nvPr/>
        </p:nvGrpSpPr>
        <p:grpSpPr>
          <a:xfrm>
            <a:off x="6598160" y="1432154"/>
            <a:ext cx="921712" cy="2592315"/>
            <a:chOff x="6588245" y="1304396"/>
            <a:chExt cx="921712" cy="2592315"/>
          </a:xfrm>
        </p:grpSpPr>
        <p:sp>
          <p:nvSpPr>
            <p:cNvPr id="39" name="Rounded Rectangle 43"/>
            <p:cNvSpPr/>
            <p:nvPr/>
          </p:nvSpPr>
          <p:spPr>
            <a:xfrm>
              <a:off x="6588245" y="1304396"/>
              <a:ext cx="921712" cy="2592315"/>
            </a:xfrm>
            <a:prstGeom prst="roundRect">
              <a:avLst>
                <a:gd name="adj" fmla="val 50000"/>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40" name="Group 56"/>
            <p:cNvGrpSpPr/>
            <p:nvPr/>
          </p:nvGrpSpPr>
          <p:grpSpPr>
            <a:xfrm>
              <a:off x="6657681" y="3032606"/>
              <a:ext cx="782840" cy="782838"/>
              <a:chOff x="1703480" y="3032606"/>
              <a:chExt cx="782840" cy="782838"/>
            </a:xfrm>
          </p:grpSpPr>
          <p:sp>
            <p:nvSpPr>
              <p:cNvPr id="44"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微软雅黑" panose="020B0503020204020204" pitchFamily="34" charset="-122"/>
                  <a:ea typeface="微软雅黑" panose="020B0503020204020204" pitchFamily="34" charset="-122"/>
                </a:endParaRPr>
              </a:p>
            </p:txBody>
          </p:sp>
          <p:sp>
            <p:nvSpPr>
              <p:cNvPr id="45"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F0"/>
                  </a:solidFill>
                  <a:latin typeface="微软雅黑" panose="020B0503020204020204" pitchFamily="34" charset="-122"/>
                  <a:ea typeface="微软雅黑" panose="020B0503020204020204" pitchFamily="34" charset="-122"/>
                </a:endParaRPr>
              </a:p>
            </p:txBody>
          </p:sp>
        </p:grpSp>
        <p:grpSp>
          <p:nvGrpSpPr>
            <p:cNvPr id="41" name="Group 68"/>
            <p:cNvGrpSpPr/>
            <p:nvPr/>
          </p:nvGrpSpPr>
          <p:grpSpPr>
            <a:xfrm>
              <a:off x="6618860" y="1477217"/>
              <a:ext cx="849913" cy="2108389"/>
              <a:chOff x="1669944" y="1477217"/>
              <a:chExt cx="849913" cy="2108389"/>
            </a:xfrm>
          </p:grpSpPr>
          <p:sp>
            <p:nvSpPr>
              <p:cNvPr id="42" name="Text Placeholder 3"/>
              <p:cNvSpPr txBox="1"/>
              <p:nvPr/>
            </p:nvSpPr>
            <p:spPr>
              <a:xfrm>
                <a:off x="1950645" y="3262441"/>
                <a:ext cx="299080"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Rectangle 70"/>
              <p:cNvSpPr/>
              <p:nvPr/>
            </p:nvSpPr>
            <p:spPr>
              <a:xfrm>
                <a:off x="1669944" y="1477217"/>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90%</a:t>
                </a:r>
              </a:p>
            </p:txBody>
          </p:sp>
        </p:grpSp>
      </p:grpSp>
      <p:grpSp>
        <p:nvGrpSpPr>
          <p:cNvPr id="46" name="Group 78"/>
          <p:cNvGrpSpPr/>
          <p:nvPr/>
        </p:nvGrpSpPr>
        <p:grpSpPr>
          <a:xfrm>
            <a:off x="5359610" y="2008225"/>
            <a:ext cx="921712" cy="1997312"/>
            <a:chOff x="5349694" y="1880466"/>
            <a:chExt cx="921712" cy="1997312"/>
          </a:xfrm>
        </p:grpSpPr>
        <p:sp>
          <p:nvSpPr>
            <p:cNvPr id="47" name="Rounded Rectangle 42"/>
            <p:cNvSpPr/>
            <p:nvPr/>
          </p:nvSpPr>
          <p:spPr>
            <a:xfrm>
              <a:off x="5349694" y="1880466"/>
              <a:ext cx="921712" cy="1997312"/>
            </a:xfrm>
            <a:prstGeom prst="roundRect">
              <a:avLst>
                <a:gd name="adj"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65" dirty="0">
                <a:latin typeface="微软雅黑" panose="020B0503020204020204" pitchFamily="34" charset="-122"/>
                <a:ea typeface="微软雅黑" panose="020B0503020204020204" pitchFamily="34" charset="-122"/>
              </a:endParaRPr>
            </a:p>
          </p:txBody>
        </p:sp>
        <p:grpSp>
          <p:nvGrpSpPr>
            <p:cNvPr id="48" name="Group 77"/>
            <p:cNvGrpSpPr/>
            <p:nvPr/>
          </p:nvGrpSpPr>
          <p:grpSpPr>
            <a:xfrm>
              <a:off x="5383429" y="1960262"/>
              <a:ext cx="849913" cy="1840285"/>
              <a:chOff x="5383429" y="1960262"/>
              <a:chExt cx="849913" cy="1840285"/>
            </a:xfrm>
          </p:grpSpPr>
          <p:grpSp>
            <p:nvGrpSpPr>
              <p:cNvPr id="49" name="Group 53"/>
              <p:cNvGrpSpPr/>
              <p:nvPr/>
            </p:nvGrpSpPr>
            <p:grpSpPr>
              <a:xfrm>
                <a:off x="5419130" y="3017709"/>
                <a:ext cx="782840" cy="782838"/>
                <a:chOff x="1703480" y="3032606"/>
                <a:chExt cx="782840" cy="782838"/>
              </a:xfrm>
            </p:grpSpPr>
            <p:sp>
              <p:nvSpPr>
                <p:cNvPr id="53"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微软雅黑" panose="020B0503020204020204" pitchFamily="34" charset="-122"/>
                    <a:ea typeface="微软雅黑" panose="020B0503020204020204" pitchFamily="34" charset="-122"/>
                  </a:endParaRPr>
                </a:p>
              </p:txBody>
            </p:sp>
            <p:sp>
              <p:nvSpPr>
                <p:cNvPr id="54"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latin typeface="微软雅黑" panose="020B0503020204020204" pitchFamily="34" charset="-122"/>
                    <a:ea typeface="微软雅黑" panose="020B0503020204020204" pitchFamily="34" charset="-122"/>
                  </a:endParaRPr>
                </a:p>
              </p:txBody>
            </p:sp>
          </p:grpSp>
          <p:grpSp>
            <p:nvGrpSpPr>
              <p:cNvPr id="50" name="Group 71"/>
              <p:cNvGrpSpPr/>
              <p:nvPr/>
            </p:nvGrpSpPr>
            <p:grpSpPr>
              <a:xfrm>
                <a:off x="5383429" y="1960262"/>
                <a:ext cx="849913" cy="1610450"/>
                <a:chOff x="1669943" y="1865481"/>
                <a:chExt cx="849913" cy="1610450"/>
              </a:xfrm>
            </p:grpSpPr>
            <p:sp>
              <p:nvSpPr>
                <p:cNvPr id="51" name="Text Placeholder 3"/>
                <p:cNvSpPr txBox="1"/>
                <p:nvPr/>
              </p:nvSpPr>
              <p:spPr>
                <a:xfrm>
                  <a:off x="1953286" y="3152766"/>
                  <a:ext cx="283226" cy="323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输入标签</a:t>
                  </a:r>
                  <a:endParaRPr lang="en-US" altLang="zh-CN" sz="10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Rectangle 73"/>
                <p:cNvSpPr/>
                <p:nvPr/>
              </p:nvSpPr>
              <p:spPr>
                <a:xfrm>
                  <a:off x="1669943" y="1865481"/>
                  <a:ext cx="849913" cy="461665"/>
                </a:xfrm>
                <a:prstGeom prst="rect">
                  <a:avLst/>
                </a:prstGeom>
              </p:spPr>
              <p:txBody>
                <a:bodyPr wrap="none">
                  <a:spAutoFit/>
                </a:bodyPr>
                <a:lstStyle/>
                <a:p>
                  <a:pPr algn="ctr" defTabSz="913765">
                    <a:spcBef>
                      <a:spcPct val="20000"/>
                    </a:spcBef>
                    <a:defRPr/>
                  </a:pPr>
                  <a:r>
                    <a:rPr lang="en-US" sz="2400" b="1" dirty="0">
                      <a:solidFill>
                        <a:schemeClr val="bg1"/>
                      </a:solidFill>
                      <a:latin typeface="微软雅黑" panose="020B0503020204020204" pitchFamily="34" charset="-122"/>
                      <a:ea typeface="微软雅黑" panose="020B0503020204020204" pitchFamily="34" charset="-122"/>
                    </a:rPr>
                    <a:t>70%</a:t>
                  </a:r>
                </a:p>
              </p:txBody>
            </p:sp>
          </p:grpSp>
        </p:grpSp>
      </p:grpSp>
      <p:sp>
        <p:nvSpPr>
          <p:cNvPr id="55" name="TextBox 107"/>
          <p:cNvSpPr txBox="1"/>
          <p:nvPr/>
        </p:nvSpPr>
        <p:spPr>
          <a:xfrm>
            <a:off x="786002" y="4336995"/>
            <a:ext cx="7591831"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sz="1050"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56" name="文本框 13"/>
          <p:cNvSpPr txBox="1"/>
          <p:nvPr/>
        </p:nvSpPr>
        <p:spPr>
          <a:xfrm>
            <a:off x="1713396" y="2223770"/>
            <a:ext cx="804502"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57" name="文本框 13"/>
          <p:cNvSpPr txBox="1"/>
          <p:nvPr/>
        </p:nvSpPr>
        <p:spPr>
          <a:xfrm>
            <a:off x="2941115" y="2522404"/>
            <a:ext cx="793671"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58" name="文本框 13"/>
          <p:cNvSpPr txBox="1"/>
          <p:nvPr/>
        </p:nvSpPr>
        <p:spPr>
          <a:xfrm>
            <a:off x="6662862" y="2223770"/>
            <a:ext cx="804502"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59" name="文本框 13"/>
          <p:cNvSpPr txBox="1"/>
          <p:nvPr/>
        </p:nvSpPr>
        <p:spPr>
          <a:xfrm>
            <a:off x="5432600" y="2522404"/>
            <a:ext cx="793671" cy="609392"/>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60" name="文本框 13"/>
          <p:cNvSpPr txBox="1"/>
          <p:nvPr/>
        </p:nvSpPr>
        <p:spPr>
          <a:xfrm>
            <a:off x="4181604" y="1669269"/>
            <a:ext cx="793671" cy="1329589"/>
          </a:xfrm>
          <a:prstGeom prst="rect">
            <a:avLst/>
          </a:prstGeom>
          <a:noFill/>
        </p:spPr>
        <p:txBody>
          <a:bodyPr wrap="square" lIns="68576" tIns="34287" rIns="68576" bIns="34287" rtlCol="0">
            <a:spAutoFit/>
          </a:bodyPr>
          <a:lstStyle/>
          <a:p>
            <a:pPr>
              <a:lnSpc>
                <a:spcPct val="120000"/>
              </a:lnSpc>
              <a:spcBef>
                <a:spcPct val="0"/>
              </a:spcBef>
              <a:buNone/>
            </a:pPr>
            <a:r>
              <a:rPr lang="zh-CN" altLang="en-US" sz="975"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ppt_x"/>
                                          </p:val>
                                        </p:tav>
                                        <p:tav tm="100000">
                                          <p:val>
                                            <p:strVal val="#ppt_x"/>
                                          </p:val>
                                        </p:tav>
                                      </p:tavLst>
                                    </p:anim>
                                    <p:anim calcmode="lin" valueType="num">
                                      <p:cBhvr additive="base">
                                        <p:cTn id="38" dur="500" fill="hold"/>
                                        <p:tgtEl>
                                          <p:spTgt spid="4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ppt_x"/>
                                          </p:val>
                                        </p:tav>
                                        <p:tav tm="100000">
                                          <p:val>
                                            <p:strVal val="#ppt_x"/>
                                          </p:val>
                                        </p:tav>
                                      </p:tavLst>
                                    </p:anim>
                                    <p:anim calcmode="lin" valueType="num">
                                      <p:cBhvr additive="base">
                                        <p:cTn id="43" dur="500" fill="hold"/>
                                        <p:tgtEl>
                                          <p:spTgt spid="38"/>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9" presetClass="entr" presetSubtype="0"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dissolve">
                                      <p:cBhvr>
                                        <p:cTn id="47" dur="500"/>
                                        <p:tgtEl>
                                          <p:spTgt spid="56"/>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dissolve">
                                      <p:cBhvr>
                                        <p:cTn id="50" dur="500"/>
                                        <p:tgtEl>
                                          <p:spTgt spid="57"/>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dissolve">
                                      <p:cBhvr>
                                        <p:cTn id="53" dur="500"/>
                                        <p:tgtEl>
                                          <p:spTgt spid="58"/>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dissolve">
                                      <p:cBhvr>
                                        <p:cTn id="56" dur="500"/>
                                        <p:tgtEl>
                                          <p:spTgt spid="59"/>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dissolve">
                                      <p:cBhvr>
                                        <p:cTn id="59" dur="500"/>
                                        <p:tgtEl>
                                          <p:spTgt spid="60"/>
                                        </p:tgtEl>
                                      </p:cBhvr>
                                    </p:animEffect>
                                  </p:childTnLst>
                                </p:cTn>
                              </p:par>
                            </p:childTnLst>
                          </p:cTn>
                        </p:par>
                        <p:par>
                          <p:cTn id="60" fill="hold">
                            <p:stCondLst>
                              <p:cond delay="4500"/>
                            </p:stCondLst>
                            <p:childTnLst>
                              <p:par>
                                <p:cTn id="61" presetID="18" presetClass="entr" presetSubtype="3" fill="hold" nodeType="afterEffect">
                                  <p:stCondLst>
                                    <p:cond delay="250"/>
                                  </p:stCondLst>
                                  <p:childTnLst>
                                    <p:set>
                                      <p:cBhvr>
                                        <p:cTn id="62" dur="1" fill="hold">
                                          <p:stCondLst>
                                            <p:cond delay="0"/>
                                          </p:stCondLst>
                                        </p:cTn>
                                        <p:tgtEl>
                                          <p:spTgt spid="9"/>
                                        </p:tgtEl>
                                        <p:attrNameLst>
                                          <p:attrName>style.visibility</p:attrName>
                                        </p:attrNameLst>
                                      </p:cBhvr>
                                      <p:to>
                                        <p:strVal val="visible"/>
                                      </p:to>
                                    </p:set>
                                    <p:animEffect transition="in" filter="strips(upRight)">
                                      <p:cBhvr>
                                        <p:cTn id="63" dur="500"/>
                                        <p:tgtEl>
                                          <p:spTgt spid="9"/>
                                        </p:tgtEl>
                                      </p:cBhvr>
                                    </p:animEffect>
                                  </p:childTnLst>
                                </p:cTn>
                              </p:par>
                            </p:childTnLst>
                          </p:cTn>
                        </p:par>
                        <p:par>
                          <p:cTn id="64" fill="hold">
                            <p:stCondLst>
                              <p:cond delay="525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5" grpId="0"/>
      <p:bldP spid="56" grpId="0"/>
      <p:bldP spid="57" grpId="0"/>
      <p:bldP spid="58" grpId="0"/>
      <p:bldP spid="59" grpId="0"/>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教学设计</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Rectangle 13" descr="FD1DDF730CE4456e89755B07FE1653D0# #Rectangle 13"/>
          <p:cNvSpPr>
            <a:spLocks noChangeArrowheads="1"/>
          </p:cNvSpPr>
          <p:nvPr/>
        </p:nvSpPr>
        <p:spPr bwMode="auto">
          <a:xfrm>
            <a:off x="1401224" y="1717066"/>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Rectangle 13" descr="FD1DDF730CE4456e89755B07FE1653D0# #Rectangle 13"/>
          <p:cNvSpPr>
            <a:spLocks noChangeArrowheads="1"/>
          </p:cNvSpPr>
          <p:nvPr/>
        </p:nvSpPr>
        <p:spPr bwMode="auto">
          <a:xfrm>
            <a:off x="1401224" y="3340692"/>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TextBox 37"/>
          <p:cNvSpPr txBox="1"/>
          <p:nvPr/>
        </p:nvSpPr>
        <p:spPr>
          <a:xfrm>
            <a:off x="1403677" y="136146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38"/>
          <p:cNvSpPr txBox="1"/>
          <p:nvPr/>
        </p:nvSpPr>
        <p:spPr>
          <a:xfrm>
            <a:off x="1403677" y="299568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Rectangle 13" descr="FD1DDF730CE4456e89755B07FE1653D0# #Rectangle 13"/>
          <p:cNvSpPr>
            <a:spLocks noChangeArrowheads="1"/>
          </p:cNvSpPr>
          <p:nvPr/>
        </p:nvSpPr>
        <p:spPr bwMode="auto">
          <a:xfrm>
            <a:off x="5577688" y="2526987"/>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此项的</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40"/>
          <p:cNvSpPr txBox="1"/>
          <p:nvPr/>
        </p:nvSpPr>
        <p:spPr>
          <a:xfrm>
            <a:off x="6156176" y="216227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3464073" y="984848"/>
            <a:ext cx="1354818" cy="1354818"/>
            <a:chOff x="1369994" y="2067694"/>
            <a:chExt cx="1584176" cy="1584176"/>
          </a:xfrm>
          <a:scene3d>
            <a:camera prst="orthographicFront">
              <a:rot lat="0" lon="0" rev="0"/>
            </a:camera>
            <a:lightRig rig="soft" dir="t">
              <a:rot lat="0" lon="0" rev="0"/>
            </a:lightRig>
          </a:scene3d>
        </p:grpSpPr>
        <p:sp>
          <p:nvSpPr>
            <p:cNvPr id="16" name="菱形 15"/>
            <p:cNvSpPr/>
            <p:nvPr/>
          </p:nvSpPr>
          <p:spPr>
            <a:xfrm>
              <a:off x="1369994" y="2067694"/>
              <a:ext cx="1584176" cy="1584176"/>
            </a:xfrm>
            <a:prstGeom prst="diamond">
              <a:avLst/>
            </a:prstGeom>
            <a:solidFill>
              <a:srgbClr val="FFC000"/>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17" name="TextBox 43"/>
            <p:cNvSpPr txBox="1"/>
            <p:nvPr/>
          </p:nvSpPr>
          <p:spPr>
            <a:xfrm flipH="1">
              <a:off x="1634258" y="2679842"/>
              <a:ext cx="1055648" cy="359881"/>
            </a:xfrm>
            <a:prstGeom prst="rect">
              <a:avLst/>
            </a:prstGeom>
            <a:noFill/>
            <a:ln>
              <a:noFill/>
            </a:ln>
            <a:effectLst>
              <a:outerShdw blurRad="107950" dist="12700" dir="5400000" algn="ctr">
                <a:srgbClr val="000000"/>
              </a:outerShdw>
            </a:effectLst>
            <a:sp3d contourW="44450" prstMaterial="matte">
              <a:bevelT w="63500" h="63500" prst="artDeco"/>
              <a:contourClr>
                <a:srgbClr val="FFFFFF"/>
              </a:contourClr>
            </a:sp3d>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18" name="组合 17"/>
          <p:cNvGrpSpPr/>
          <p:nvPr/>
        </p:nvGrpSpPr>
        <p:grpSpPr>
          <a:xfrm>
            <a:off x="4269495" y="1801490"/>
            <a:ext cx="1354818" cy="1354818"/>
            <a:chOff x="3029144" y="1491630"/>
            <a:chExt cx="1584176" cy="1584176"/>
          </a:xfrm>
          <a:solidFill>
            <a:schemeClr val="accent1">
              <a:lumMod val="75000"/>
            </a:schemeClr>
          </a:solidFill>
          <a:scene3d>
            <a:camera prst="orthographicFront">
              <a:rot lat="0" lon="0" rev="0"/>
            </a:camera>
            <a:lightRig rig="soft" dir="t">
              <a:rot lat="0" lon="0" rev="0"/>
            </a:lightRig>
          </a:scene3d>
        </p:grpSpPr>
        <p:sp>
          <p:nvSpPr>
            <p:cNvPr id="19" name="菱形 18"/>
            <p:cNvSpPr/>
            <p:nvPr/>
          </p:nvSpPr>
          <p:spPr>
            <a:xfrm>
              <a:off x="3029144" y="1491630"/>
              <a:ext cx="1584176" cy="1584176"/>
            </a:xfrm>
            <a:prstGeom prst="diamond">
              <a:avLst/>
            </a:prstGeom>
            <a:solidFill>
              <a:srgbClr val="62AB71"/>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4" name="TextBox 46"/>
            <p:cNvSpPr txBox="1"/>
            <p:nvPr/>
          </p:nvSpPr>
          <p:spPr>
            <a:xfrm flipH="1">
              <a:off x="3319581" y="2103778"/>
              <a:ext cx="1055648" cy="359881"/>
            </a:xfrm>
            <a:prstGeom prst="rect">
              <a:avLst/>
            </a:prstGeom>
            <a:noFill/>
            <a:ln>
              <a:noFill/>
            </a:ln>
            <a:effectLst>
              <a:outerShdw blurRad="107950" dist="12700" dir="5400000" algn="ctr">
                <a:srgbClr val="000000"/>
              </a:outerShdw>
            </a:effectLst>
            <a:sp3d contourW="44450" prstMaterial="matte">
              <a:bevelT w="63500" h="63500" prst="artDeco"/>
              <a:contourClr>
                <a:srgbClr val="FFFFFF"/>
              </a:contourClr>
            </a:sp3d>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25" name="组合 24"/>
          <p:cNvGrpSpPr/>
          <p:nvPr/>
        </p:nvGrpSpPr>
        <p:grpSpPr>
          <a:xfrm>
            <a:off x="3464073" y="2618132"/>
            <a:ext cx="1354818" cy="1354818"/>
            <a:chOff x="4577170" y="2067694"/>
            <a:chExt cx="1584176" cy="1584176"/>
          </a:xfrm>
          <a:scene3d>
            <a:camera prst="orthographicFront">
              <a:rot lat="0" lon="0" rev="0"/>
            </a:camera>
            <a:lightRig rig="soft" dir="t">
              <a:rot lat="0" lon="0" rev="0"/>
            </a:lightRig>
          </a:scene3d>
        </p:grpSpPr>
        <p:sp>
          <p:nvSpPr>
            <p:cNvPr id="26" name="菱形 25"/>
            <p:cNvSpPr/>
            <p:nvPr/>
          </p:nvSpPr>
          <p:spPr>
            <a:xfrm>
              <a:off x="4577170" y="2067694"/>
              <a:ext cx="1584176" cy="1584176"/>
            </a:xfrm>
            <a:prstGeom prst="diamond">
              <a:avLst/>
            </a:prstGeom>
            <a:solidFill>
              <a:srgbClr val="E71F19"/>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7" name="TextBox 49"/>
            <p:cNvSpPr txBox="1"/>
            <p:nvPr/>
          </p:nvSpPr>
          <p:spPr>
            <a:xfrm flipH="1">
              <a:off x="4841434" y="2679842"/>
              <a:ext cx="1055648" cy="359881"/>
            </a:xfrm>
            <a:prstGeom prst="rect">
              <a:avLst/>
            </a:prstGeom>
            <a:noFill/>
            <a:ln>
              <a:noFill/>
            </a:ln>
            <a:effectLst>
              <a:outerShdw blurRad="107950" dist="12700" dir="5400000" algn="ctr">
                <a:srgbClr val="000000"/>
              </a:outerShdw>
            </a:effectLst>
            <a:sp3d contourW="44450" prstMaterial="matte">
              <a:bevelT w="63500" h="63500" prst="artDeco"/>
              <a:contourClr>
                <a:srgbClr val="FFFFFF"/>
              </a:contourClr>
            </a:sp3d>
          </p:spPr>
          <p:txBody>
            <a:bodyPr wrap="none"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28" name="组合 27"/>
          <p:cNvGrpSpPr/>
          <p:nvPr/>
        </p:nvGrpSpPr>
        <p:grpSpPr>
          <a:xfrm>
            <a:off x="4269495" y="3434775"/>
            <a:ext cx="1354818" cy="1354818"/>
            <a:chOff x="6145277" y="1491630"/>
            <a:chExt cx="1584176" cy="1584176"/>
          </a:xfrm>
          <a:solidFill>
            <a:srgbClr val="71C3E3"/>
          </a:solidFill>
          <a:scene3d>
            <a:camera prst="orthographicFront">
              <a:rot lat="0" lon="0" rev="0"/>
            </a:camera>
            <a:lightRig rig="soft" dir="t">
              <a:rot lat="0" lon="0" rev="0"/>
            </a:lightRig>
          </a:scene3d>
        </p:grpSpPr>
        <p:sp>
          <p:nvSpPr>
            <p:cNvPr id="29" name="菱形 28"/>
            <p:cNvSpPr/>
            <p:nvPr/>
          </p:nvSpPr>
          <p:spPr>
            <a:xfrm>
              <a:off x="6145277" y="1491630"/>
              <a:ext cx="1584176" cy="1584176"/>
            </a:xfrm>
            <a:prstGeom prst="diamond">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anose="020B0503020204020204" pitchFamily="34" charset="-122"/>
                <a:ea typeface="微软雅黑" panose="020B0503020204020204" pitchFamily="34" charset="-122"/>
              </a:endParaRPr>
            </a:p>
          </p:txBody>
        </p:sp>
        <p:sp>
          <p:nvSpPr>
            <p:cNvPr id="30" name="TextBox 52"/>
            <p:cNvSpPr txBox="1"/>
            <p:nvPr/>
          </p:nvSpPr>
          <p:spPr>
            <a:xfrm flipH="1">
              <a:off x="6383367" y="2103778"/>
              <a:ext cx="1107998" cy="359881"/>
            </a:xfrm>
            <a:prstGeom prst="rect">
              <a:avLst/>
            </a:prstGeom>
            <a:grpFill/>
            <a:ln>
              <a:noFill/>
            </a:ln>
            <a:effectLst>
              <a:outerShdw blurRad="107950" dist="12700" dir="5400000" algn="ctr">
                <a:srgbClr val="000000"/>
              </a:outerShdw>
            </a:effectLst>
            <a:sp3d contourW="44450" prstMaterial="matte">
              <a:bevelT w="63500" h="63500" prst="artDeco"/>
              <a:contourClr>
                <a:srgbClr val="FFFFFF"/>
              </a:contourClr>
            </a:sp3d>
          </p:spPr>
          <p:txBody>
            <a:bodyPr wrap="squar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输入</a:t>
              </a:r>
              <a:r>
                <a:rPr lang="zh-CN" altLang="en-US" sz="1400" b="1" dirty="0">
                  <a:solidFill>
                    <a:schemeClr val="bg1"/>
                  </a:solidFill>
                  <a:latin typeface="微软雅黑" panose="020B0503020204020204" pitchFamily="34" charset="-122"/>
                  <a:ea typeface="微软雅黑" panose="020B0503020204020204" pitchFamily="34" charset="-122"/>
                </a:rPr>
                <a:t>文本</a:t>
              </a:r>
            </a:p>
          </p:txBody>
        </p:sp>
      </p:grpSp>
      <p:cxnSp>
        <p:nvCxnSpPr>
          <p:cNvPr id="31" name="直接连接符 30"/>
          <p:cNvCxnSpPr>
            <a:stCxn id="16" idx="1"/>
          </p:cNvCxnSpPr>
          <p:nvPr/>
        </p:nvCxnSpPr>
        <p:spPr>
          <a:xfrm flipH="1">
            <a:off x="1259632" y="1662257"/>
            <a:ext cx="2204441"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259632" y="3295541"/>
            <a:ext cx="2204441"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624313" y="2478899"/>
            <a:ext cx="2240151"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29" idx="3"/>
          </p:cNvCxnSpPr>
          <p:nvPr/>
        </p:nvCxnSpPr>
        <p:spPr>
          <a:xfrm>
            <a:off x="5624313" y="4112184"/>
            <a:ext cx="2260055" cy="0"/>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35" name="Rectangle 13" descr="FD1DDF730CE4456e89755B07FE1653D0# #Rectangle 13"/>
          <p:cNvSpPr>
            <a:spLocks noChangeArrowheads="1"/>
          </p:cNvSpPr>
          <p:nvPr/>
        </p:nvSpPr>
        <p:spPr bwMode="auto">
          <a:xfrm>
            <a:off x="5577688" y="4157667"/>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单击此处添加简短说明，</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添加简短说明文字，</a:t>
            </a:r>
            <a:endPar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r" eaLnBrk="1" hangingPunct="1">
              <a:spcBef>
                <a:spcPct val="0"/>
              </a:spcBef>
              <a:buNone/>
              <a:defRPr/>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此项的具体说明文字添加此处。</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58"/>
          <p:cNvSpPr txBox="1"/>
          <p:nvPr/>
        </p:nvSpPr>
        <p:spPr>
          <a:xfrm>
            <a:off x="6156176" y="379295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点击输入标题文本</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right)">
                                      <p:cBhvr>
                                        <p:cTn id="27" dur="500"/>
                                        <p:tgtEl>
                                          <p:spTgt spid="31"/>
                                        </p:tgtEl>
                                      </p:cBhvr>
                                    </p:animEffect>
                                  </p:childTnLst>
                                </p:cTn>
                              </p:par>
                            </p:childTnLst>
                          </p:cTn>
                        </p:par>
                        <p:par>
                          <p:cTn id="28" fill="hold">
                            <p:stCondLst>
                              <p:cond delay="2500"/>
                            </p:stCondLst>
                            <p:childTnLst>
                              <p:par>
                                <p:cTn id="29" presetID="47"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1+#ppt_w/2"/>
                                          </p:val>
                                        </p:tav>
                                        <p:tav tm="100000">
                                          <p:val>
                                            <p:strVal val="#ppt_x"/>
                                          </p:val>
                                        </p:tav>
                                      </p:tavLst>
                                    </p:anim>
                                    <p:anim calcmode="lin" valueType="num">
                                      <p:cBhvr additive="base">
                                        <p:cTn id="43" dur="500" fill="hold"/>
                                        <p:tgtEl>
                                          <p:spTgt spid="18"/>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4500"/>
                            </p:stCondLst>
                            <p:childTnLst>
                              <p:par>
                                <p:cTn id="49" presetID="47" presetClass="entr" presetSubtype="0"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par>
                          <p:cTn id="59" fill="hold">
                            <p:stCondLst>
                              <p:cond delay="5500"/>
                            </p:stCondLst>
                            <p:childTnLst>
                              <p:par>
                                <p:cTn id="60" presetID="2" presetClass="entr" presetSubtype="8"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500" fill="hold"/>
                                        <p:tgtEl>
                                          <p:spTgt spid="25"/>
                                        </p:tgtEl>
                                        <p:attrNameLst>
                                          <p:attrName>ppt_x</p:attrName>
                                        </p:attrNameLst>
                                      </p:cBhvr>
                                      <p:tavLst>
                                        <p:tav tm="0">
                                          <p:val>
                                            <p:strVal val="0-#ppt_w/2"/>
                                          </p:val>
                                        </p:tav>
                                        <p:tav tm="100000">
                                          <p:val>
                                            <p:strVal val="#ppt_x"/>
                                          </p:val>
                                        </p:tav>
                                      </p:tavLst>
                                    </p:anim>
                                    <p:anim calcmode="lin" valueType="num">
                                      <p:cBhvr additive="base">
                                        <p:cTn id="63" dur="500" fill="hold"/>
                                        <p:tgtEl>
                                          <p:spTgt spid="25"/>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2" presetClass="entr" presetSubtype="2"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right)">
                                      <p:cBhvr>
                                        <p:cTn id="67" dur="500"/>
                                        <p:tgtEl>
                                          <p:spTgt spid="32"/>
                                        </p:tgtEl>
                                      </p:cBhvr>
                                    </p:animEffect>
                                  </p:childTnLst>
                                </p:cTn>
                              </p:par>
                            </p:childTnLst>
                          </p:cTn>
                        </p:par>
                        <p:par>
                          <p:cTn id="68" fill="hold">
                            <p:stCondLst>
                              <p:cond delay="6500"/>
                            </p:stCondLst>
                            <p:childTnLst>
                              <p:par>
                                <p:cTn id="69" presetID="47"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0"/>
                                        <p:tgtEl>
                                          <p:spTgt spid="12"/>
                                        </p:tgtEl>
                                      </p:cBhvr>
                                    </p:animEffect>
                                    <p:anim calcmode="lin" valueType="num">
                                      <p:cBhvr>
                                        <p:cTn id="72" dur="1000" fill="hold"/>
                                        <p:tgtEl>
                                          <p:spTgt spid="12"/>
                                        </p:tgtEl>
                                        <p:attrNameLst>
                                          <p:attrName>ppt_x</p:attrName>
                                        </p:attrNameLst>
                                      </p:cBhvr>
                                      <p:tavLst>
                                        <p:tav tm="0">
                                          <p:val>
                                            <p:strVal val="#ppt_x"/>
                                          </p:val>
                                        </p:tav>
                                        <p:tav tm="100000">
                                          <p:val>
                                            <p:strVal val="#ppt_x"/>
                                          </p:val>
                                        </p:tav>
                                      </p:tavLst>
                                    </p:anim>
                                    <p:anim calcmode="lin" valueType="num">
                                      <p:cBhvr>
                                        <p:cTn id="73" dur="1000" fill="hold"/>
                                        <p:tgtEl>
                                          <p:spTgt spid="1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1000"/>
                                        <p:tgtEl>
                                          <p:spTgt spid="10"/>
                                        </p:tgtEl>
                                      </p:cBhvr>
                                    </p:animEffect>
                                    <p:anim calcmode="lin" valueType="num">
                                      <p:cBhvr>
                                        <p:cTn id="77" dur="1000" fill="hold"/>
                                        <p:tgtEl>
                                          <p:spTgt spid="10"/>
                                        </p:tgtEl>
                                        <p:attrNameLst>
                                          <p:attrName>ppt_x</p:attrName>
                                        </p:attrNameLst>
                                      </p:cBhvr>
                                      <p:tavLst>
                                        <p:tav tm="0">
                                          <p:val>
                                            <p:strVal val="#ppt_x"/>
                                          </p:val>
                                        </p:tav>
                                        <p:tav tm="100000">
                                          <p:val>
                                            <p:strVal val="#ppt_x"/>
                                          </p:val>
                                        </p:tav>
                                      </p:tavLst>
                                    </p:anim>
                                    <p:anim calcmode="lin" valueType="num">
                                      <p:cBhvr>
                                        <p:cTn id="78" dur="1000" fill="hold"/>
                                        <p:tgtEl>
                                          <p:spTgt spid="10"/>
                                        </p:tgtEl>
                                        <p:attrNameLst>
                                          <p:attrName>ppt_y</p:attrName>
                                        </p:attrNameLst>
                                      </p:cBhvr>
                                      <p:tavLst>
                                        <p:tav tm="0">
                                          <p:val>
                                            <p:strVal val="#ppt_y+.1"/>
                                          </p:val>
                                        </p:tav>
                                        <p:tav tm="100000">
                                          <p:val>
                                            <p:strVal val="#ppt_y"/>
                                          </p:val>
                                        </p:tav>
                                      </p:tavLst>
                                    </p:anim>
                                  </p:childTnLst>
                                </p:cTn>
                              </p:par>
                            </p:childTnLst>
                          </p:cTn>
                        </p:par>
                        <p:par>
                          <p:cTn id="79" fill="hold">
                            <p:stCondLst>
                              <p:cond delay="7500"/>
                            </p:stCondLst>
                            <p:childTnLst>
                              <p:par>
                                <p:cTn id="80" presetID="2" presetClass="entr" presetSubtype="2" fill="hold" nodeType="afterEffect">
                                  <p:stCondLst>
                                    <p:cond delay="0"/>
                                  </p:stCondLst>
                                  <p:childTnLst>
                                    <p:set>
                                      <p:cBhvr>
                                        <p:cTn id="81" dur="1" fill="hold">
                                          <p:stCondLst>
                                            <p:cond delay="0"/>
                                          </p:stCondLst>
                                        </p:cTn>
                                        <p:tgtEl>
                                          <p:spTgt spid="28"/>
                                        </p:tgtEl>
                                        <p:attrNameLst>
                                          <p:attrName>style.visibility</p:attrName>
                                        </p:attrNameLst>
                                      </p:cBhvr>
                                      <p:to>
                                        <p:strVal val="visible"/>
                                      </p:to>
                                    </p:set>
                                    <p:anim calcmode="lin" valueType="num">
                                      <p:cBhvr additive="base">
                                        <p:cTn id="82" dur="500" fill="hold"/>
                                        <p:tgtEl>
                                          <p:spTgt spid="28"/>
                                        </p:tgtEl>
                                        <p:attrNameLst>
                                          <p:attrName>ppt_x</p:attrName>
                                        </p:attrNameLst>
                                      </p:cBhvr>
                                      <p:tavLst>
                                        <p:tav tm="0">
                                          <p:val>
                                            <p:strVal val="1+#ppt_w/2"/>
                                          </p:val>
                                        </p:tav>
                                        <p:tav tm="100000">
                                          <p:val>
                                            <p:strVal val="#ppt_x"/>
                                          </p:val>
                                        </p:tav>
                                      </p:tavLst>
                                    </p:anim>
                                    <p:anim calcmode="lin" valueType="num">
                                      <p:cBhvr additive="base">
                                        <p:cTn id="83" dur="500" fill="hold"/>
                                        <p:tgtEl>
                                          <p:spTgt spid="28"/>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2" presetClass="entr" presetSubtype="8" fill="hold"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500"/>
                                        <p:tgtEl>
                                          <p:spTgt spid="34"/>
                                        </p:tgtEl>
                                      </p:cBhvr>
                                    </p:animEffect>
                                  </p:childTnLst>
                                </p:cTn>
                              </p:par>
                            </p:childTnLst>
                          </p:cTn>
                        </p:par>
                        <p:par>
                          <p:cTn id="88" fill="hold">
                            <p:stCondLst>
                              <p:cond delay="8500"/>
                            </p:stCondLst>
                            <p:childTnLst>
                              <p:par>
                                <p:cTn id="89" presetID="47" presetClass="entr" presetSubtype="0" fill="hold" grpId="0"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1000"/>
                                        <p:tgtEl>
                                          <p:spTgt spid="36"/>
                                        </p:tgtEl>
                                      </p:cBhvr>
                                    </p:animEffect>
                                    <p:anim calcmode="lin" valueType="num">
                                      <p:cBhvr>
                                        <p:cTn id="92" dur="1000" fill="hold"/>
                                        <p:tgtEl>
                                          <p:spTgt spid="36"/>
                                        </p:tgtEl>
                                        <p:attrNameLst>
                                          <p:attrName>ppt_x</p:attrName>
                                        </p:attrNameLst>
                                      </p:cBhvr>
                                      <p:tavLst>
                                        <p:tav tm="0">
                                          <p:val>
                                            <p:strVal val="#ppt_x"/>
                                          </p:val>
                                        </p:tav>
                                        <p:tav tm="100000">
                                          <p:val>
                                            <p:strVal val="#ppt_x"/>
                                          </p:val>
                                        </p:tav>
                                      </p:tavLst>
                                    </p:anim>
                                    <p:anim calcmode="lin" valueType="num">
                                      <p:cBhvr>
                                        <p:cTn id="93" dur="1000" fill="hold"/>
                                        <p:tgtEl>
                                          <p:spTgt spid="3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1000"/>
                                        <p:tgtEl>
                                          <p:spTgt spid="35"/>
                                        </p:tgtEl>
                                      </p:cBhvr>
                                    </p:animEffect>
                                    <p:anim calcmode="lin" valueType="num">
                                      <p:cBhvr>
                                        <p:cTn id="97" dur="1000" fill="hold"/>
                                        <p:tgtEl>
                                          <p:spTgt spid="35"/>
                                        </p:tgtEl>
                                        <p:attrNameLst>
                                          <p:attrName>ppt_x</p:attrName>
                                        </p:attrNameLst>
                                      </p:cBhvr>
                                      <p:tavLst>
                                        <p:tav tm="0">
                                          <p:val>
                                            <p:strVal val="#ppt_x"/>
                                          </p:val>
                                        </p:tav>
                                        <p:tav tm="100000">
                                          <p:val>
                                            <p:strVal val="#ppt_x"/>
                                          </p:val>
                                        </p:tav>
                                      </p:tavLst>
                                    </p:anim>
                                    <p:anim calcmode="lin" valueType="num">
                                      <p:cBhvr>
                                        <p:cTn id="9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12" grpId="0"/>
      <p:bldP spid="13" grpId="0"/>
      <p:bldP spid="14" grpId="0"/>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教学设计</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任意多边形 8"/>
          <p:cNvSpPr/>
          <p:nvPr/>
        </p:nvSpPr>
        <p:spPr>
          <a:xfrm flipH="1">
            <a:off x="2727384" y="3269374"/>
            <a:ext cx="3763199" cy="1669799"/>
          </a:xfrm>
          <a:custGeom>
            <a:avLst/>
            <a:gdLst>
              <a:gd name="connsiteX0" fmla="*/ 3025157 w 6067310"/>
              <a:gd name="connsiteY0" fmla="*/ 1055951 h 2705986"/>
              <a:gd name="connsiteX1" fmla="*/ 3064024 w 6067310"/>
              <a:gd name="connsiteY1" fmla="*/ 1059484 h 2705986"/>
              <a:gd name="connsiteX2" fmla="*/ 3063946 w 6067310"/>
              <a:gd name="connsiteY2" fmla="*/ 1056391 h 2705986"/>
              <a:gd name="connsiteX3" fmla="*/ 3120244 w 6067310"/>
              <a:gd name="connsiteY3" fmla="*/ 1153633 h 2705986"/>
              <a:gd name="connsiteX4" fmla="*/ 3067081 w 6067310"/>
              <a:gd name="connsiteY4" fmla="*/ 1254642 h 2705986"/>
              <a:gd name="connsiteX5" fmla="*/ 3157458 w 6067310"/>
              <a:gd name="connsiteY5" fmla="*/ 2232837 h 2705986"/>
              <a:gd name="connsiteX6" fmla="*/ 3032614 w 6067310"/>
              <a:gd name="connsiteY6" fmla="*/ 2325464 h 2705986"/>
              <a:gd name="connsiteX7" fmla="*/ 2909852 w 6067310"/>
              <a:gd name="connsiteY7" fmla="*/ 2234382 h 2705986"/>
              <a:gd name="connsiteX8" fmla="*/ 3000229 w 6067310"/>
              <a:gd name="connsiteY8" fmla="*/ 1256187 h 2705986"/>
              <a:gd name="connsiteX9" fmla="*/ 2947066 w 6067310"/>
              <a:gd name="connsiteY9" fmla="*/ 1155178 h 2705986"/>
              <a:gd name="connsiteX10" fmla="*/ 3003366 w 6067310"/>
              <a:gd name="connsiteY10" fmla="*/ 1057932 h 2705986"/>
              <a:gd name="connsiteX11" fmla="*/ 3029867 w 6067310"/>
              <a:gd name="connsiteY11" fmla="*/ 0 h 2705986"/>
              <a:gd name="connsiteX12" fmla="*/ 3029807 w 6067310"/>
              <a:gd name="connsiteY12" fmla="*/ 2381 h 2705986"/>
              <a:gd name="connsiteX13" fmla="*/ 2964451 w 6067310"/>
              <a:gd name="connsiteY13" fmla="*/ 9531 h 2705986"/>
              <a:gd name="connsiteX14" fmla="*/ 2862005 w 6067310"/>
              <a:gd name="connsiteY14" fmla="*/ 894680 h 2705986"/>
              <a:gd name="connsiteX15" fmla="*/ 2808843 w 6067310"/>
              <a:gd name="connsiteY15" fmla="*/ 894680 h 2705986"/>
              <a:gd name="connsiteX16" fmla="*/ 2372908 w 6067310"/>
              <a:gd name="connsiteY16" fmla="*/ 1059484 h 2705986"/>
              <a:gd name="connsiteX17" fmla="*/ 1570150 w 6067310"/>
              <a:gd name="connsiteY17" fmla="*/ 1442257 h 2705986"/>
              <a:gd name="connsiteX18" fmla="*/ 634485 w 6067310"/>
              <a:gd name="connsiteY18" fmla="*/ 1197708 h 2705986"/>
              <a:gd name="connsiteX19" fmla="*/ 623852 w 6067310"/>
              <a:gd name="connsiteY19" fmla="*/ 1229605 h 2705986"/>
              <a:gd name="connsiteX20" fmla="*/ 437782 w 6067310"/>
              <a:gd name="connsiteY20" fmla="*/ 942526 h 2705986"/>
              <a:gd name="connsiteX21" fmla="*/ 437782 w 6067310"/>
              <a:gd name="connsiteY21" fmla="*/ 1176443 h 2705986"/>
              <a:gd name="connsiteX22" fmla="*/ 267661 w 6067310"/>
              <a:gd name="connsiteY22" fmla="*/ 1144545 h 2705986"/>
              <a:gd name="connsiteX23" fmla="*/ 272978 w 6067310"/>
              <a:gd name="connsiteY23" fmla="*/ 1086066 h 2705986"/>
              <a:gd name="connsiteX24" fmla="*/ 246396 w 6067310"/>
              <a:gd name="connsiteY24" fmla="*/ 1080750 h 2705986"/>
              <a:gd name="connsiteX25" fmla="*/ 235764 w 6067310"/>
              <a:gd name="connsiteY25" fmla="*/ 1128596 h 2705986"/>
              <a:gd name="connsiteX26" fmla="*/ 44378 w 6067310"/>
              <a:gd name="connsiteY26" fmla="*/ 1022271 h 2705986"/>
              <a:gd name="connsiteX27" fmla="*/ 76275 w 6067310"/>
              <a:gd name="connsiteY27" fmla="*/ 1160494 h 2705986"/>
              <a:gd name="connsiteX28" fmla="*/ 549424 w 6067310"/>
              <a:gd name="connsiteY28" fmla="*/ 1420991 h 2705986"/>
              <a:gd name="connsiteX29" fmla="*/ 544108 w 6067310"/>
              <a:gd name="connsiteY29" fmla="*/ 1442257 h 2705986"/>
              <a:gd name="connsiteX30" fmla="*/ 1203326 w 6067310"/>
              <a:gd name="connsiteY30" fmla="*/ 1692122 h 2705986"/>
              <a:gd name="connsiteX31" fmla="*/ 1804066 w 6067310"/>
              <a:gd name="connsiteY31" fmla="*/ 1835661 h 2705986"/>
              <a:gd name="connsiteX32" fmla="*/ 2356959 w 6067310"/>
              <a:gd name="connsiteY32" fmla="*/ 1670857 h 2705986"/>
              <a:gd name="connsiteX33" fmla="*/ 2457968 w 6067310"/>
              <a:gd name="connsiteY33" fmla="*/ 2011098 h 2705986"/>
              <a:gd name="connsiteX34" fmla="*/ 2468601 w 6067310"/>
              <a:gd name="connsiteY34" fmla="*/ 2622471 h 2705986"/>
              <a:gd name="connsiteX35" fmla="*/ 2532396 w 6067310"/>
              <a:gd name="connsiteY35" fmla="*/ 2702215 h 2705986"/>
              <a:gd name="connsiteX36" fmla="*/ 3079973 w 6067310"/>
              <a:gd name="connsiteY36" fmla="*/ 2702215 h 2705986"/>
              <a:gd name="connsiteX37" fmla="*/ 3079949 w 6067310"/>
              <a:gd name="connsiteY37" fmla="*/ 2700670 h 2705986"/>
              <a:gd name="connsiteX38" fmla="*/ 3534914 w 6067310"/>
              <a:gd name="connsiteY38" fmla="*/ 2700670 h 2705986"/>
              <a:gd name="connsiteX39" fmla="*/ 3598709 w 6067310"/>
              <a:gd name="connsiteY39" fmla="*/ 2620926 h 2705986"/>
              <a:gd name="connsiteX40" fmla="*/ 3609342 w 6067310"/>
              <a:gd name="connsiteY40" fmla="*/ 2009553 h 2705986"/>
              <a:gd name="connsiteX41" fmla="*/ 3710351 w 6067310"/>
              <a:gd name="connsiteY41" fmla="*/ 1669312 h 2705986"/>
              <a:gd name="connsiteX42" fmla="*/ 4263244 w 6067310"/>
              <a:gd name="connsiteY42" fmla="*/ 1834116 h 2705986"/>
              <a:gd name="connsiteX43" fmla="*/ 4863984 w 6067310"/>
              <a:gd name="connsiteY43" fmla="*/ 1690577 h 2705986"/>
              <a:gd name="connsiteX44" fmla="*/ 5523202 w 6067310"/>
              <a:gd name="connsiteY44" fmla="*/ 1440712 h 2705986"/>
              <a:gd name="connsiteX45" fmla="*/ 5517886 w 6067310"/>
              <a:gd name="connsiteY45" fmla="*/ 1419446 h 2705986"/>
              <a:gd name="connsiteX46" fmla="*/ 5991035 w 6067310"/>
              <a:gd name="connsiteY46" fmla="*/ 1158949 h 2705986"/>
              <a:gd name="connsiteX47" fmla="*/ 6022932 w 6067310"/>
              <a:gd name="connsiteY47" fmla="*/ 1020726 h 2705986"/>
              <a:gd name="connsiteX48" fmla="*/ 5831546 w 6067310"/>
              <a:gd name="connsiteY48" fmla="*/ 1127051 h 2705986"/>
              <a:gd name="connsiteX49" fmla="*/ 5820914 w 6067310"/>
              <a:gd name="connsiteY49" fmla="*/ 1079205 h 2705986"/>
              <a:gd name="connsiteX50" fmla="*/ 5794332 w 6067310"/>
              <a:gd name="connsiteY50" fmla="*/ 1084521 h 2705986"/>
              <a:gd name="connsiteX51" fmla="*/ 5799649 w 6067310"/>
              <a:gd name="connsiteY51" fmla="*/ 1143000 h 2705986"/>
              <a:gd name="connsiteX52" fmla="*/ 5629528 w 6067310"/>
              <a:gd name="connsiteY52" fmla="*/ 1174898 h 2705986"/>
              <a:gd name="connsiteX53" fmla="*/ 5629528 w 6067310"/>
              <a:gd name="connsiteY53" fmla="*/ 940981 h 2705986"/>
              <a:gd name="connsiteX54" fmla="*/ 5443458 w 6067310"/>
              <a:gd name="connsiteY54" fmla="*/ 1228060 h 2705986"/>
              <a:gd name="connsiteX55" fmla="*/ 5432825 w 6067310"/>
              <a:gd name="connsiteY55" fmla="*/ 1196163 h 2705986"/>
              <a:gd name="connsiteX56" fmla="*/ 4497160 w 6067310"/>
              <a:gd name="connsiteY56" fmla="*/ 1440712 h 2705986"/>
              <a:gd name="connsiteX57" fmla="*/ 3694402 w 6067310"/>
              <a:gd name="connsiteY57" fmla="*/ 1057939 h 2705986"/>
              <a:gd name="connsiteX58" fmla="*/ 3258467 w 6067310"/>
              <a:gd name="connsiteY58" fmla="*/ 893135 h 2705986"/>
              <a:gd name="connsiteX59" fmla="*/ 3205305 w 6067310"/>
              <a:gd name="connsiteY59" fmla="*/ 893135 h 2705986"/>
              <a:gd name="connsiteX60" fmla="*/ 3029867 w 6067310"/>
              <a:gd name="connsiteY60" fmla="*/ 0 h 270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7310" h="2705986">
                <a:moveTo>
                  <a:pt x="3025157" y="1055951"/>
                </a:moveTo>
                <a:lnTo>
                  <a:pt x="3064024" y="1059484"/>
                </a:lnTo>
                <a:lnTo>
                  <a:pt x="3063946" y="1056391"/>
                </a:lnTo>
                <a:lnTo>
                  <a:pt x="3120244" y="1153633"/>
                </a:lnTo>
                <a:lnTo>
                  <a:pt x="3067081" y="1254642"/>
                </a:lnTo>
                <a:lnTo>
                  <a:pt x="3157458" y="2232837"/>
                </a:lnTo>
                <a:lnTo>
                  <a:pt x="3032614" y="2325464"/>
                </a:lnTo>
                <a:lnTo>
                  <a:pt x="2909852" y="2234382"/>
                </a:lnTo>
                <a:lnTo>
                  <a:pt x="3000229" y="1256187"/>
                </a:lnTo>
                <a:lnTo>
                  <a:pt x="2947066" y="1155178"/>
                </a:lnTo>
                <a:lnTo>
                  <a:pt x="3003366" y="1057932"/>
                </a:lnTo>
                <a:close/>
                <a:moveTo>
                  <a:pt x="3029867" y="0"/>
                </a:moveTo>
                <a:lnTo>
                  <a:pt x="3029807" y="2381"/>
                </a:lnTo>
                <a:lnTo>
                  <a:pt x="2964451" y="9531"/>
                </a:lnTo>
                <a:cubicBezTo>
                  <a:pt x="2632430" y="73877"/>
                  <a:pt x="2782261" y="495959"/>
                  <a:pt x="2862005" y="894680"/>
                </a:cubicBezTo>
                <a:lnTo>
                  <a:pt x="2808843" y="894680"/>
                </a:lnTo>
                <a:cubicBezTo>
                  <a:pt x="2727326" y="1013411"/>
                  <a:pt x="2550117" y="1068345"/>
                  <a:pt x="2372908" y="1059484"/>
                </a:cubicBezTo>
                <a:cubicBezTo>
                  <a:pt x="2105322" y="1187075"/>
                  <a:pt x="1837736" y="1341247"/>
                  <a:pt x="1570150" y="1442257"/>
                </a:cubicBezTo>
                <a:cubicBezTo>
                  <a:pt x="1252946" y="1387323"/>
                  <a:pt x="887894" y="1289856"/>
                  <a:pt x="634485" y="1197708"/>
                </a:cubicBezTo>
                <a:lnTo>
                  <a:pt x="623852" y="1229605"/>
                </a:lnTo>
                <a:lnTo>
                  <a:pt x="437782" y="942526"/>
                </a:lnTo>
                <a:cubicBezTo>
                  <a:pt x="299559" y="956702"/>
                  <a:pt x="437782" y="1098471"/>
                  <a:pt x="437782" y="1176443"/>
                </a:cubicBezTo>
                <a:lnTo>
                  <a:pt x="267661" y="1144545"/>
                </a:lnTo>
                <a:lnTo>
                  <a:pt x="272978" y="1086066"/>
                </a:lnTo>
                <a:lnTo>
                  <a:pt x="246396" y="1080750"/>
                </a:lnTo>
                <a:lnTo>
                  <a:pt x="235764" y="1128596"/>
                </a:lnTo>
                <a:cubicBezTo>
                  <a:pt x="171969" y="1093154"/>
                  <a:pt x="108173" y="988602"/>
                  <a:pt x="44378" y="1022271"/>
                </a:cubicBezTo>
                <a:cubicBezTo>
                  <a:pt x="-67265" y="1031131"/>
                  <a:pt x="65643" y="1114420"/>
                  <a:pt x="76275" y="1160494"/>
                </a:cubicBezTo>
                <a:cubicBezTo>
                  <a:pt x="196777" y="1358968"/>
                  <a:pt x="397024" y="1382006"/>
                  <a:pt x="549424" y="1420991"/>
                </a:cubicBezTo>
                <a:lnTo>
                  <a:pt x="544108" y="1442257"/>
                </a:lnTo>
                <a:lnTo>
                  <a:pt x="1203326" y="1692122"/>
                </a:lnTo>
                <a:cubicBezTo>
                  <a:pt x="1398256" y="1793130"/>
                  <a:pt x="1699512" y="1878192"/>
                  <a:pt x="1804066" y="1835661"/>
                </a:cubicBezTo>
                <a:cubicBezTo>
                  <a:pt x="2014945" y="1732880"/>
                  <a:pt x="2172661" y="1725792"/>
                  <a:pt x="2356959" y="1670857"/>
                </a:cubicBezTo>
                <a:cubicBezTo>
                  <a:pt x="2417211" y="1757689"/>
                  <a:pt x="2450879" y="1881735"/>
                  <a:pt x="2457968" y="2011098"/>
                </a:cubicBezTo>
                <a:lnTo>
                  <a:pt x="2468601" y="2622471"/>
                </a:lnTo>
                <a:cubicBezTo>
                  <a:pt x="2489866" y="2649052"/>
                  <a:pt x="2479233" y="2723481"/>
                  <a:pt x="2532396" y="2702215"/>
                </a:cubicBezTo>
                <a:lnTo>
                  <a:pt x="3079973" y="2702215"/>
                </a:lnTo>
                <a:lnTo>
                  <a:pt x="3079949" y="2700670"/>
                </a:lnTo>
                <a:lnTo>
                  <a:pt x="3534914" y="2700670"/>
                </a:lnTo>
                <a:cubicBezTo>
                  <a:pt x="3588077" y="2721936"/>
                  <a:pt x="3577444" y="2647507"/>
                  <a:pt x="3598709" y="2620926"/>
                </a:cubicBezTo>
                <a:lnTo>
                  <a:pt x="3609342" y="2009553"/>
                </a:lnTo>
                <a:cubicBezTo>
                  <a:pt x="3616431" y="1880190"/>
                  <a:pt x="3650099" y="1756144"/>
                  <a:pt x="3710351" y="1669312"/>
                </a:cubicBezTo>
                <a:cubicBezTo>
                  <a:pt x="3894649" y="1724247"/>
                  <a:pt x="4052365" y="1731335"/>
                  <a:pt x="4263244" y="1834116"/>
                </a:cubicBezTo>
                <a:cubicBezTo>
                  <a:pt x="4367798" y="1876647"/>
                  <a:pt x="4669054" y="1791585"/>
                  <a:pt x="4863984" y="1690577"/>
                </a:cubicBezTo>
                <a:lnTo>
                  <a:pt x="5523202" y="1440712"/>
                </a:lnTo>
                <a:lnTo>
                  <a:pt x="5517886" y="1419446"/>
                </a:lnTo>
                <a:cubicBezTo>
                  <a:pt x="5670286" y="1380461"/>
                  <a:pt x="5870533" y="1357423"/>
                  <a:pt x="5991035" y="1158949"/>
                </a:cubicBezTo>
                <a:cubicBezTo>
                  <a:pt x="6001667" y="1112875"/>
                  <a:pt x="6134575" y="1029586"/>
                  <a:pt x="6022932" y="1020726"/>
                </a:cubicBezTo>
                <a:cubicBezTo>
                  <a:pt x="5959137" y="987057"/>
                  <a:pt x="5895341" y="1091609"/>
                  <a:pt x="5831546" y="1127051"/>
                </a:cubicBezTo>
                <a:lnTo>
                  <a:pt x="5820914" y="1079205"/>
                </a:lnTo>
                <a:lnTo>
                  <a:pt x="5794332" y="1084521"/>
                </a:lnTo>
                <a:lnTo>
                  <a:pt x="5799649" y="1143000"/>
                </a:lnTo>
                <a:lnTo>
                  <a:pt x="5629528" y="1174898"/>
                </a:lnTo>
                <a:cubicBezTo>
                  <a:pt x="5629528" y="1096926"/>
                  <a:pt x="5767751" y="955157"/>
                  <a:pt x="5629528" y="940981"/>
                </a:cubicBezTo>
                <a:lnTo>
                  <a:pt x="5443458" y="1228060"/>
                </a:lnTo>
                <a:lnTo>
                  <a:pt x="5432825" y="1196163"/>
                </a:lnTo>
                <a:cubicBezTo>
                  <a:pt x="5179416" y="1288311"/>
                  <a:pt x="4814364" y="1385778"/>
                  <a:pt x="4497160" y="1440712"/>
                </a:cubicBezTo>
                <a:cubicBezTo>
                  <a:pt x="4229574" y="1339702"/>
                  <a:pt x="3961988" y="1185530"/>
                  <a:pt x="3694402" y="1057939"/>
                </a:cubicBezTo>
                <a:cubicBezTo>
                  <a:pt x="3517193" y="1066800"/>
                  <a:pt x="3339984" y="1011866"/>
                  <a:pt x="3258467" y="893135"/>
                </a:cubicBezTo>
                <a:lnTo>
                  <a:pt x="3205305" y="893135"/>
                </a:lnTo>
                <a:cubicBezTo>
                  <a:pt x="3290366" y="467832"/>
                  <a:pt x="3455169" y="15950"/>
                  <a:pt x="3029867" y="0"/>
                </a:cubicBezTo>
                <a:close/>
              </a:path>
            </a:pathLst>
          </a:custGeom>
          <a:solidFill>
            <a:srgbClr val="81BC8B"/>
          </a:solidFill>
          <a:ln>
            <a:noFill/>
          </a:ln>
        </p:spPr>
        <p:txBody>
          <a:bodyPr vert="horz" wrap="square" lIns="68580" tIns="34290" rIns="68580" bIns="34290" numCol="1" anchor="t" anchorCtr="0" compatLnSpc="1">
            <a:noAutofit/>
          </a:bodyPr>
          <a:lstStyle/>
          <a:p>
            <a:endParaRPr lang="zh-CN" altLang="en-US" sz="1015">
              <a:solidFill>
                <a:prstClr val="black"/>
              </a:solidFill>
            </a:endParaRPr>
          </a:p>
        </p:txBody>
      </p:sp>
      <p:grpSp>
        <p:nvGrpSpPr>
          <p:cNvPr id="10" name="组合 9"/>
          <p:cNvGrpSpPr/>
          <p:nvPr/>
        </p:nvGrpSpPr>
        <p:grpSpPr>
          <a:xfrm>
            <a:off x="3269875" y="1883309"/>
            <a:ext cx="958966" cy="958966"/>
            <a:chOff x="4359833" y="2713220"/>
            <a:chExt cx="1278621" cy="1278621"/>
          </a:xfrm>
          <a:solidFill>
            <a:srgbClr val="E71F19"/>
          </a:solidFill>
        </p:grpSpPr>
        <p:sp>
          <p:nvSpPr>
            <p:cNvPr id="11" name="椭圆 10"/>
            <p:cNvSpPr/>
            <p:nvPr/>
          </p:nvSpPr>
          <p:spPr>
            <a:xfrm>
              <a:off x="4359833" y="2713220"/>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2" name="矩形 11"/>
            <p:cNvSpPr/>
            <p:nvPr/>
          </p:nvSpPr>
          <p:spPr>
            <a:xfrm>
              <a:off x="4569664" y="2883379"/>
              <a:ext cx="858958" cy="800218"/>
            </a:xfrm>
            <a:prstGeom prst="rect">
              <a:avLst/>
            </a:prstGeom>
            <a:noFill/>
          </p:spPr>
          <p:txBody>
            <a:bodyPr wrap="square">
              <a:spAutoFit/>
            </a:bodyPr>
            <a:lstStyle/>
            <a:p>
              <a:pPr algn="ctr"/>
              <a:r>
                <a:rPr lang="en-US" altLang="zh-CN" sz="3300" dirty="0">
                  <a:solidFill>
                    <a:prstClr val="white"/>
                  </a:solidFill>
                  <a:latin typeface="Haettenschweiler" panose="020B0706040902060204" pitchFamily="34" charset="0"/>
                  <a:ea typeface="微软雅黑" panose="020B0503020204020204" pitchFamily="34" charset="-122"/>
                </a:rPr>
                <a:t>02</a:t>
              </a:r>
              <a:endParaRPr lang="zh-CN" altLang="en-US" sz="3300" dirty="0">
                <a:solidFill>
                  <a:prstClr val="white"/>
                </a:solidFill>
                <a:latin typeface="Haettenschweiler" panose="020B0706040902060204" pitchFamily="34" charset="0"/>
                <a:ea typeface="微软雅黑" panose="020B0503020204020204" pitchFamily="34" charset="-122"/>
              </a:endParaRPr>
            </a:p>
          </p:txBody>
        </p:sp>
      </p:grpSp>
      <p:grpSp>
        <p:nvGrpSpPr>
          <p:cNvPr id="13" name="组合 12"/>
          <p:cNvGrpSpPr/>
          <p:nvPr/>
        </p:nvGrpSpPr>
        <p:grpSpPr>
          <a:xfrm>
            <a:off x="2483078" y="2910822"/>
            <a:ext cx="958966" cy="958966"/>
            <a:chOff x="3310770" y="4083237"/>
            <a:chExt cx="1278621" cy="1278621"/>
          </a:xfrm>
          <a:solidFill>
            <a:srgbClr val="71C3E3"/>
          </a:solidFill>
        </p:grpSpPr>
        <p:sp>
          <p:nvSpPr>
            <p:cNvPr id="14" name="椭圆 13"/>
            <p:cNvSpPr/>
            <p:nvPr/>
          </p:nvSpPr>
          <p:spPr>
            <a:xfrm>
              <a:off x="3310770" y="4083237"/>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5" name="矩形 14"/>
            <p:cNvSpPr/>
            <p:nvPr/>
          </p:nvSpPr>
          <p:spPr>
            <a:xfrm>
              <a:off x="3490799" y="4281516"/>
              <a:ext cx="858958" cy="800218"/>
            </a:xfrm>
            <a:prstGeom prst="rect">
              <a:avLst/>
            </a:prstGeom>
            <a:noFill/>
          </p:spPr>
          <p:txBody>
            <a:bodyPr wrap="square">
              <a:spAutoFit/>
            </a:bodyPr>
            <a:lstStyle/>
            <a:p>
              <a:pPr algn="ctr"/>
              <a:r>
                <a:rPr lang="en-US" altLang="zh-CN" sz="3300" dirty="0">
                  <a:solidFill>
                    <a:prstClr val="white"/>
                  </a:solidFill>
                  <a:latin typeface="Haettenschweiler" panose="020B0706040902060204" pitchFamily="34" charset="0"/>
                  <a:ea typeface="微软雅黑" panose="020B0503020204020204" pitchFamily="34" charset="-122"/>
                </a:rPr>
                <a:t>01</a:t>
              </a:r>
              <a:endParaRPr lang="zh-CN" altLang="en-US" sz="3300" dirty="0">
                <a:solidFill>
                  <a:prstClr val="white"/>
                </a:solidFill>
                <a:latin typeface="Haettenschweiler" panose="020B0706040902060204" pitchFamily="34" charset="0"/>
                <a:ea typeface="微软雅黑" panose="020B0503020204020204" pitchFamily="34" charset="-122"/>
              </a:endParaRPr>
            </a:p>
          </p:txBody>
        </p:sp>
      </p:grpSp>
      <p:grpSp>
        <p:nvGrpSpPr>
          <p:cNvPr id="16" name="组合 15"/>
          <p:cNvGrpSpPr/>
          <p:nvPr/>
        </p:nvGrpSpPr>
        <p:grpSpPr>
          <a:xfrm>
            <a:off x="4906877" y="1883309"/>
            <a:ext cx="958966" cy="958966"/>
            <a:chOff x="6542502" y="2713220"/>
            <a:chExt cx="1278621" cy="1278621"/>
          </a:xfrm>
          <a:solidFill>
            <a:srgbClr val="FFC000"/>
          </a:solidFill>
        </p:grpSpPr>
        <p:sp>
          <p:nvSpPr>
            <p:cNvPr id="17" name="椭圆 16"/>
            <p:cNvSpPr/>
            <p:nvPr/>
          </p:nvSpPr>
          <p:spPr>
            <a:xfrm>
              <a:off x="6542502" y="2713220"/>
              <a:ext cx="1278621" cy="127862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8" name="矩形 17"/>
            <p:cNvSpPr/>
            <p:nvPr/>
          </p:nvSpPr>
          <p:spPr>
            <a:xfrm>
              <a:off x="6734069" y="2883379"/>
              <a:ext cx="858958" cy="800218"/>
            </a:xfrm>
            <a:prstGeom prst="rect">
              <a:avLst/>
            </a:prstGeom>
            <a:noFill/>
          </p:spPr>
          <p:txBody>
            <a:bodyPr wrap="square">
              <a:spAutoFit/>
            </a:bodyPr>
            <a:lstStyle/>
            <a:p>
              <a:pPr algn="ctr"/>
              <a:r>
                <a:rPr lang="en-US" altLang="zh-CN" sz="3300" dirty="0">
                  <a:solidFill>
                    <a:prstClr val="white"/>
                  </a:solidFill>
                  <a:latin typeface="Haettenschweiler" panose="020B0706040902060204" pitchFamily="34" charset="0"/>
                  <a:ea typeface="微软雅黑" panose="020B0503020204020204" pitchFamily="34" charset="-122"/>
                </a:rPr>
                <a:t>03</a:t>
              </a:r>
              <a:endParaRPr lang="zh-CN" altLang="en-US" sz="3300" dirty="0">
                <a:solidFill>
                  <a:prstClr val="white"/>
                </a:solidFill>
                <a:latin typeface="Haettenschweiler" panose="020B0706040902060204" pitchFamily="34" charset="0"/>
                <a:ea typeface="微软雅黑" panose="020B0503020204020204" pitchFamily="34" charset="-122"/>
              </a:endParaRPr>
            </a:p>
          </p:txBody>
        </p:sp>
      </p:grpSp>
      <p:grpSp>
        <p:nvGrpSpPr>
          <p:cNvPr id="19" name="组合 18"/>
          <p:cNvGrpSpPr/>
          <p:nvPr/>
        </p:nvGrpSpPr>
        <p:grpSpPr>
          <a:xfrm>
            <a:off x="5753169" y="2910822"/>
            <a:ext cx="958966" cy="958966"/>
            <a:chOff x="7670891" y="4083237"/>
            <a:chExt cx="1278621" cy="1278621"/>
          </a:xfrm>
          <a:solidFill>
            <a:srgbClr val="81BC8B"/>
          </a:solidFill>
        </p:grpSpPr>
        <p:sp>
          <p:nvSpPr>
            <p:cNvPr id="24" name="椭圆 23"/>
            <p:cNvSpPr/>
            <p:nvPr/>
          </p:nvSpPr>
          <p:spPr>
            <a:xfrm>
              <a:off x="7670891" y="4083237"/>
              <a:ext cx="1278621" cy="1278621"/>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5" name="矩形 24"/>
            <p:cNvSpPr/>
            <p:nvPr/>
          </p:nvSpPr>
          <p:spPr>
            <a:xfrm>
              <a:off x="7880722" y="4281516"/>
              <a:ext cx="858958" cy="800218"/>
            </a:xfrm>
            <a:prstGeom prst="rect">
              <a:avLst/>
            </a:prstGeom>
            <a:noFill/>
          </p:spPr>
          <p:txBody>
            <a:bodyPr wrap="square">
              <a:spAutoFit/>
            </a:bodyPr>
            <a:lstStyle/>
            <a:p>
              <a:pPr algn="ctr"/>
              <a:r>
                <a:rPr lang="en-US" altLang="zh-CN" sz="3300" dirty="0">
                  <a:solidFill>
                    <a:prstClr val="white"/>
                  </a:solidFill>
                  <a:latin typeface="Haettenschweiler" panose="020B0706040902060204" pitchFamily="34" charset="0"/>
                  <a:ea typeface="微软雅黑" panose="020B0503020204020204" pitchFamily="34" charset="-122"/>
                </a:rPr>
                <a:t>04</a:t>
              </a:r>
              <a:endParaRPr lang="zh-CN" altLang="en-US" sz="3300" dirty="0">
                <a:solidFill>
                  <a:prstClr val="white"/>
                </a:solidFill>
                <a:latin typeface="Haettenschweiler" panose="020B0706040902060204" pitchFamily="34" charset="0"/>
                <a:ea typeface="微软雅黑" panose="020B0503020204020204" pitchFamily="34" charset="-122"/>
              </a:endParaRPr>
            </a:p>
          </p:txBody>
        </p:sp>
      </p:grpSp>
      <p:sp>
        <p:nvSpPr>
          <p:cNvPr id="26" name="矩形 47"/>
          <p:cNvSpPr>
            <a:spLocks noChangeArrowheads="1"/>
          </p:cNvSpPr>
          <p:nvPr/>
        </p:nvSpPr>
        <p:spPr bwMode="auto">
          <a:xfrm>
            <a:off x="470046" y="3074067"/>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
        <p:nvSpPr>
          <p:cNvPr id="27" name="矩形 26"/>
          <p:cNvSpPr>
            <a:spLocks noChangeArrowheads="1"/>
          </p:cNvSpPr>
          <p:nvPr/>
        </p:nvSpPr>
        <p:spPr bwMode="auto">
          <a:xfrm>
            <a:off x="1297965" y="1770421"/>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
        <p:nvSpPr>
          <p:cNvPr id="28" name="矩形 47"/>
          <p:cNvSpPr>
            <a:spLocks noChangeArrowheads="1"/>
          </p:cNvSpPr>
          <p:nvPr/>
        </p:nvSpPr>
        <p:spPr bwMode="auto">
          <a:xfrm>
            <a:off x="6104473" y="1770421"/>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
        <p:nvSpPr>
          <p:cNvPr id="29" name="矩形 47"/>
          <p:cNvSpPr>
            <a:spLocks noChangeArrowheads="1"/>
          </p:cNvSpPr>
          <p:nvPr/>
        </p:nvSpPr>
        <p:spPr bwMode="auto">
          <a:xfrm>
            <a:off x="6940131" y="3075016"/>
            <a:ext cx="2013032" cy="6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500" dirty="0">
                <a:solidFill>
                  <a:schemeClr val="tx1">
                    <a:lumMod val="75000"/>
                    <a:lumOff val="25000"/>
                  </a:schemeClr>
                </a:solidFill>
              </a:rPr>
              <a:t>单击此处输入标题</a:t>
            </a:r>
            <a:endParaRPr lang="en-US" altLang="zh-CN" sz="15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a:p>
            <a:pPr>
              <a:buNone/>
            </a:pPr>
            <a:r>
              <a:rPr lang="zh-CN" altLang="en-US" sz="900" dirty="0">
                <a:solidFill>
                  <a:schemeClr val="tx1">
                    <a:lumMod val="75000"/>
                    <a:lumOff val="25000"/>
                  </a:schemeClr>
                </a:solidFill>
              </a:rPr>
              <a:t>请在这里输入您的主要叙述内容</a:t>
            </a:r>
            <a:endParaRPr lang="en-US" altLang="zh-CN" sz="900"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3" presetClass="entr" presetSubtype="3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750" fill="hold"/>
                                        <p:tgtEl>
                                          <p:spTgt spid="13"/>
                                        </p:tgtEl>
                                        <p:attrNameLst>
                                          <p:attrName>ppt_w</p:attrName>
                                        </p:attrNameLst>
                                      </p:cBhvr>
                                      <p:tavLst>
                                        <p:tav tm="0">
                                          <p:val>
                                            <p:strVal val="4*#ppt_w"/>
                                          </p:val>
                                        </p:tav>
                                        <p:tav tm="100000">
                                          <p:val>
                                            <p:strVal val="#ppt_w"/>
                                          </p:val>
                                        </p:tav>
                                      </p:tavLst>
                                    </p:anim>
                                    <p:anim calcmode="lin" valueType="num">
                                      <p:cBhvr>
                                        <p:cTn id="28" dur="750" fill="hold"/>
                                        <p:tgtEl>
                                          <p:spTgt spid="13"/>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250"/>
                                  </p:stCondLst>
                                  <p:childTnLst>
                                    <p:set>
                                      <p:cBhvr>
                                        <p:cTn id="30" dur="1" fill="hold">
                                          <p:stCondLst>
                                            <p:cond delay="0"/>
                                          </p:stCondLst>
                                        </p:cTn>
                                        <p:tgtEl>
                                          <p:spTgt spid="10"/>
                                        </p:tgtEl>
                                        <p:attrNameLst>
                                          <p:attrName>style.visibility</p:attrName>
                                        </p:attrNameLst>
                                      </p:cBhvr>
                                      <p:to>
                                        <p:strVal val="visible"/>
                                      </p:to>
                                    </p:set>
                                    <p:anim calcmode="lin" valueType="num">
                                      <p:cBhvr>
                                        <p:cTn id="31" dur="750" fill="hold"/>
                                        <p:tgtEl>
                                          <p:spTgt spid="10"/>
                                        </p:tgtEl>
                                        <p:attrNameLst>
                                          <p:attrName>ppt_w</p:attrName>
                                        </p:attrNameLst>
                                      </p:cBhvr>
                                      <p:tavLst>
                                        <p:tav tm="0">
                                          <p:val>
                                            <p:strVal val="4*#ppt_w"/>
                                          </p:val>
                                        </p:tav>
                                        <p:tav tm="100000">
                                          <p:val>
                                            <p:strVal val="#ppt_w"/>
                                          </p:val>
                                        </p:tav>
                                      </p:tavLst>
                                    </p:anim>
                                    <p:anim calcmode="lin" valueType="num">
                                      <p:cBhvr>
                                        <p:cTn id="32" dur="750" fill="hold"/>
                                        <p:tgtEl>
                                          <p:spTgt spid="10"/>
                                        </p:tgtEl>
                                        <p:attrNameLst>
                                          <p:attrName>ppt_h</p:attrName>
                                        </p:attrNameLst>
                                      </p:cBhvr>
                                      <p:tavLst>
                                        <p:tav tm="0">
                                          <p:val>
                                            <p:strVal val="4*#ppt_h"/>
                                          </p:val>
                                        </p:tav>
                                        <p:tav tm="100000">
                                          <p:val>
                                            <p:strVal val="#ppt_h"/>
                                          </p:val>
                                        </p:tav>
                                      </p:tavLst>
                                    </p:anim>
                                  </p:childTnLst>
                                </p:cTn>
                              </p:par>
                              <p:par>
                                <p:cTn id="33" presetID="23" presetClass="entr" presetSubtype="32" fill="hold" nodeType="withEffect">
                                  <p:stCondLst>
                                    <p:cond delay="500"/>
                                  </p:stCondLst>
                                  <p:childTnLst>
                                    <p:set>
                                      <p:cBhvr>
                                        <p:cTn id="34" dur="1" fill="hold">
                                          <p:stCondLst>
                                            <p:cond delay="0"/>
                                          </p:stCondLst>
                                        </p:cTn>
                                        <p:tgtEl>
                                          <p:spTgt spid="16"/>
                                        </p:tgtEl>
                                        <p:attrNameLst>
                                          <p:attrName>style.visibility</p:attrName>
                                        </p:attrNameLst>
                                      </p:cBhvr>
                                      <p:to>
                                        <p:strVal val="visible"/>
                                      </p:to>
                                    </p:set>
                                    <p:anim calcmode="lin" valueType="num">
                                      <p:cBhvr>
                                        <p:cTn id="35" dur="750" fill="hold"/>
                                        <p:tgtEl>
                                          <p:spTgt spid="16"/>
                                        </p:tgtEl>
                                        <p:attrNameLst>
                                          <p:attrName>ppt_w</p:attrName>
                                        </p:attrNameLst>
                                      </p:cBhvr>
                                      <p:tavLst>
                                        <p:tav tm="0">
                                          <p:val>
                                            <p:strVal val="4*#ppt_w"/>
                                          </p:val>
                                        </p:tav>
                                        <p:tav tm="100000">
                                          <p:val>
                                            <p:strVal val="#ppt_w"/>
                                          </p:val>
                                        </p:tav>
                                      </p:tavLst>
                                    </p:anim>
                                    <p:anim calcmode="lin" valueType="num">
                                      <p:cBhvr>
                                        <p:cTn id="36" dur="750" fill="hold"/>
                                        <p:tgtEl>
                                          <p:spTgt spid="16"/>
                                        </p:tgtEl>
                                        <p:attrNameLst>
                                          <p:attrName>ppt_h</p:attrName>
                                        </p:attrNameLst>
                                      </p:cBhvr>
                                      <p:tavLst>
                                        <p:tav tm="0">
                                          <p:val>
                                            <p:strVal val="4*#ppt_h"/>
                                          </p:val>
                                        </p:tav>
                                        <p:tav tm="100000">
                                          <p:val>
                                            <p:strVal val="#ppt_h"/>
                                          </p:val>
                                        </p:tav>
                                      </p:tavLst>
                                    </p:anim>
                                  </p:childTnLst>
                                </p:cTn>
                              </p:par>
                              <p:par>
                                <p:cTn id="37" presetID="23" presetClass="entr" presetSubtype="32" fill="hold" nodeType="withEffect">
                                  <p:stCondLst>
                                    <p:cond delay="750"/>
                                  </p:stCondLst>
                                  <p:childTnLst>
                                    <p:set>
                                      <p:cBhvr>
                                        <p:cTn id="38" dur="1" fill="hold">
                                          <p:stCondLst>
                                            <p:cond delay="0"/>
                                          </p:stCondLst>
                                        </p:cTn>
                                        <p:tgtEl>
                                          <p:spTgt spid="19"/>
                                        </p:tgtEl>
                                        <p:attrNameLst>
                                          <p:attrName>style.visibility</p:attrName>
                                        </p:attrNameLst>
                                      </p:cBhvr>
                                      <p:to>
                                        <p:strVal val="visible"/>
                                      </p:to>
                                    </p:set>
                                    <p:anim calcmode="lin" valueType="num">
                                      <p:cBhvr>
                                        <p:cTn id="39" dur="750" fill="hold"/>
                                        <p:tgtEl>
                                          <p:spTgt spid="19"/>
                                        </p:tgtEl>
                                        <p:attrNameLst>
                                          <p:attrName>ppt_w</p:attrName>
                                        </p:attrNameLst>
                                      </p:cBhvr>
                                      <p:tavLst>
                                        <p:tav tm="0">
                                          <p:val>
                                            <p:strVal val="4*#ppt_w"/>
                                          </p:val>
                                        </p:tav>
                                        <p:tav tm="100000">
                                          <p:val>
                                            <p:strVal val="#ppt_w"/>
                                          </p:val>
                                        </p:tav>
                                      </p:tavLst>
                                    </p:anim>
                                    <p:anim calcmode="lin" valueType="num">
                                      <p:cBhvr>
                                        <p:cTn id="40" dur="750" fill="hold"/>
                                        <p:tgtEl>
                                          <p:spTgt spid="19"/>
                                        </p:tgtEl>
                                        <p:attrNameLst>
                                          <p:attrName>ppt_h</p:attrName>
                                        </p:attrNameLst>
                                      </p:cBhvr>
                                      <p:tavLst>
                                        <p:tav tm="0">
                                          <p:val>
                                            <p:strVal val="4*#ppt_h"/>
                                          </p:val>
                                        </p:tav>
                                        <p:tav tm="100000">
                                          <p:val>
                                            <p:strVal val="#ppt_h"/>
                                          </p:val>
                                        </p:tav>
                                      </p:tavLst>
                                    </p:anim>
                                  </p:childTnLst>
                                </p:cTn>
                              </p:par>
                            </p:childTnLst>
                          </p:cTn>
                        </p:par>
                        <p:par>
                          <p:cTn id="41" fill="hold">
                            <p:stCondLst>
                              <p:cond delay="2500"/>
                            </p:stCondLst>
                            <p:childTnLst>
                              <p:par>
                                <p:cTn id="42" presetID="26" presetClass="emph" presetSubtype="0" fill="hold" nodeType="afterEffect">
                                  <p:stCondLst>
                                    <p:cond delay="0"/>
                                  </p:stCondLst>
                                  <p:childTnLst>
                                    <p:animEffect transition="out" filter="fade">
                                      <p:cBhvr>
                                        <p:cTn id="43" dur="500" tmFilter="0, 0; .2, .5; .8, .5; 1, 0"/>
                                        <p:tgtEl>
                                          <p:spTgt spid="13"/>
                                        </p:tgtEl>
                                      </p:cBhvr>
                                    </p:animEffect>
                                    <p:animScale>
                                      <p:cBhvr>
                                        <p:cTn id="44" dur="250" autoRev="1" fill="hold"/>
                                        <p:tgtEl>
                                          <p:spTgt spid="13"/>
                                        </p:tgtEl>
                                      </p:cBhvr>
                                      <p:by x="105000" y="105000"/>
                                    </p:animScale>
                                  </p:childTnLst>
                                </p:cTn>
                              </p:par>
                              <p:par>
                                <p:cTn id="45" presetID="26" presetClass="emph" presetSubtype="0" fill="hold" nodeType="withEffect">
                                  <p:stCondLst>
                                    <p:cond delay="250"/>
                                  </p:stCondLst>
                                  <p:childTnLst>
                                    <p:animEffect transition="out" filter="fade">
                                      <p:cBhvr>
                                        <p:cTn id="46" dur="500" tmFilter="0, 0; .2, .5; .8, .5; 1, 0"/>
                                        <p:tgtEl>
                                          <p:spTgt spid="10"/>
                                        </p:tgtEl>
                                      </p:cBhvr>
                                    </p:animEffect>
                                    <p:animScale>
                                      <p:cBhvr>
                                        <p:cTn id="47" dur="250" autoRev="1" fill="hold"/>
                                        <p:tgtEl>
                                          <p:spTgt spid="10"/>
                                        </p:tgtEl>
                                      </p:cBhvr>
                                      <p:by x="105000" y="105000"/>
                                    </p:animScale>
                                  </p:childTnLst>
                                </p:cTn>
                              </p:par>
                              <p:par>
                                <p:cTn id="48" presetID="26" presetClass="emph" presetSubtype="0" fill="hold" nodeType="withEffect">
                                  <p:stCondLst>
                                    <p:cond delay="500"/>
                                  </p:stCondLst>
                                  <p:childTnLst>
                                    <p:animEffect transition="out" filter="fade">
                                      <p:cBhvr>
                                        <p:cTn id="49" dur="500" tmFilter="0, 0; .2, .5; .8, .5; 1, 0"/>
                                        <p:tgtEl>
                                          <p:spTgt spid="16"/>
                                        </p:tgtEl>
                                      </p:cBhvr>
                                    </p:animEffect>
                                    <p:animScale>
                                      <p:cBhvr>
                                        <p:cTn id="50" dur="250" autoRev="1" fill="hold"/>
                                        <p:tgtEl>
                                          <p:spTgt spid="16"/>
                                        </p:tgtEl>
                                      </p:cBhvr>
                                      <p:by x="105000" y="105000"/>
                                    </p:animScale>
                                  </p:childTnLst>
                                </p:cTn>
                              </p:par>
                              <p:par>
                                <p:cTn id="51" presetID="26" presetClass="emph" presetSubtype="0" fill="hold" nodeType="withEffect">
                                  <p:stCondLst>
                                    <p:cond delay="750"/>
                                  </p:stCondLst>
                                  <p:childTnLst>
                                    <p:animEffect transition="out" filter="fade">
                                      <p:cBhvr>
                                        <p:cTn id="52" dur="500" tmFilter="0, 0; .2, .5; .8, .5; 1, 0"/>
                                        <p:tgtEl>
                                          <p:spTgt spid="19"/>
                                        </p:tgtEl>
                                      </p:cBhvr>
                                    </p:animEffect>
                                    <p:animScale>
                                      <p:cBhvr>
                                        <p:cTn id="53" dur="250" autoRev="1" fill="hold"/>
                                        <p:tgtEl>
                                          <p:spTgt spid="19"/>
                                        </p:tgtEl>
                                      </p:cBhvr>
                                      <p:by x="105000" y="105000"/>
                                    </p:animScale>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25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par>
                                <p:cTn id="61" presetID="22" presetClass="entr" presetSubtype="8" fill="hold" grpId="0" nodeType="withEffect">
                                  <p:stCondLst>
                                    <p:cond delay="50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75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教学设计</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组合 8"/>
          <p:cNvGrpSpPr/>
          <p:nvPr/>
        </p:nvGrpSpPr>
        <p:grpSpPr>
          <a:xfrm>
            <a:off x="1058167" y="3784688"/>
            <a:ext cx="448121" cy="448121"/>
            <a:chOff x="1622288" y="2631136"/>
            <a:chExt cx="597494" cy="597494"/>
          </a:xfrm>
        </p:grpSpPr>
        <p:sp>
          <p:nvSpPr>
            <p:cNvPr id="10" name="泪滴形 9"/>
            <p:cNvSpPr/>
            <p:nvPr/>
          </p:nvSpPr>
          <p:spPr>
            <a:xfrm rot="5400000">
              <a:off x="1622288" y="2631136"/>
              <a:ext cx="597494" cy="597494"/>
            </a:xfrm>
            <a:prstGeom prst="teardrop">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1" name="Freeform 23"/>
            <p:cNvSpPr/>
            <p:nvPr/>
          </p:nvSpPr>
          <p:spPr bwMode="auto">
            <a:xfrm>
              <a:off x="1710720" y="2753807"/>
              <a:ext cx="301477" cy="228279"/>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2" name="Freeform 27"/>
            <p:cNvSpPr/>
            <p:nvPr/>
          </p:nvSpPr>
          <p:spPr bwMode="auto">
            <a:xfrm>
              <a:off x="1858552" y="2906471"/>
              <a:ext cx="301478" cy="229520"/>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3" name="组合 12"/>
          <p:cNvGrpSpPr/>
          <p:nvPr/>
        </p:nvGrpSpPr>
        <p:grpSpPr>
          <a:xfrm>
            <a:off x="3522227" y="3784688"/>
            <a:ext cx="448121" cy="448121"/>
            <a:chOff x="1622288" y="1296650"/>
            <a:chExt cx="597494" cy="597494"/>
          </a:xfrm>
        </p:grpSpPr>
        <p:sp>
          <p:nvSpPr>
            <p:cNvPr id="14" name="泪滴形 13"/>
            <p:cNvSpPr/>
            <p:nvPr/>
          </p:nvSpPr>
          <p:spPr>
            <a:xfrm rot="5400000">
              <a:off x="1622288" y="1296650"/>
              <a:ext cx="597494" cy="597494"/>
            </a:xfrm>
            <a:prstGeom prst="teardrop">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5" name="Freeform 13"/>
            <p:cNvSpPr>
              <a:spLocks noEditPoints="1"/>
            </p:cNvSpPr>
            <p:nvPr/>
          </p:nvSpPr>
          <p:spPr bwMode="auto">
            <a:xfrm>
              <a:off x="1894044" y="1513319"/>
              <a:ext cx="263670" cy="264390"/>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16" name="Freeform 14"/>
            <p:cNvSpPr>
              <a:spLocks noEditPoints="1"/>
            </p:cNvSpPr>
            <p:nvPr/>
          </p:nvSpPr>
          <p:spPr bwMode="auto">
            <a:xfrm>
              <a:off x="1722435" y="1466772"/>
              <a:ext cx="184065" cy="180971"/>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17" name="组合 16"/>
          <p:cNvGrpSpPr/>
          <p:nvPr/>
        </p:nvGrpSpPr>
        <p:grpSpPr>
          <a:xfrm>
            <a:off x="5978982" y="3784688"/>
            <a:ext cx="448121" cy="448121"/>
            <a:chOff x="1622288" y="3942436"/>
            <a:chExt cx="597494" cy="597494"/>
          </a:xfrm>
        </p:grpSpPr>
        <p:sp>
          <p:nvSpPr>
            <p:cNvPr id="18" name="泪滴形 17"/>
            <p:cNvSpPr/>
            <p:nvPr/>
          </p:nvSpPr>
          <p:spPr>
            <a:xfrm rot="5400000">
              <a:off x="1622288" y="3942436"/>
              <a:ext cx="597494" cy="597494"/>
            </a:xfrm>
            <a:prstGeom prst="teardrop">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9" name="Freeform 31"/>
            <p:cNvSpPr/>
            <p:nvPr/>
          </p:nvSpPr>
          <p:spPr bwMode="auto">
            <a:xfrm>
              <a:off x="1755558" y="4126343"/>
              <a:ext cx="339017" cy="258298"/>
            </a:xfrm>
            <a:custGeom>
              <a:avLst/>
              <a:gdLst>
                <a:gd name="T0" fmla="*/ 95 w 95"/>
                <a:gd name="T1" fmla="*/ 17 h 71"/>
                <a:gd name="T2" fmla="*/ 78 w 95"/>
                <a:gd name="T3" fmla="*/ 0 h 71"/>
                <a:gd name="T4" fmla="*/ 59 w 95"/>
                <a:gd name="T5" fmla="*/ 0 h 71"/>
                <a:gd name="T6" fmla="*/ 59 w 95"/>
                <a:gd name="T7" fmla="*/ 12 h 71"/>
                <a:gd name="T8" fmla="*/ 78 w 95"/>
                <a:gd name="T9" fmla="*/ 12 h 71"/>
                <a:gd name="T10" fmla="*/ 83 w 95"/>
                <a:gd name="T11" fmla="*/ 17 h 71"/>
                <a:gd name="T12" fmla="*/ 83 w 95"/>
                <a:gd name="T13" fmla="*/ 54 h 71"/>
                <a:gd name="T14" fmla="*/ 78 w 95"/>
                <a:gd name="T15" fmla="*/ 59 h 71"/>
                <a:gd name="T16" fmla="*/ 17 w 95"/>
                <a:gd name="T17" fmla="*/ 59 h 71"/>
                <a:gd name="T18" fmla="*/ 12 w 95"/>
                <a:gd name="T19" fmla="*/ 54 h 71"/>
                <a:gd name="T20" fmla="*/ 12 w 95"/>
                <a:gd name="T21" fmla="*/ 17 h 71"/>
                <a:gd name="T22" fmla="*/ 17 w 95"/>
                <a:gd name="T23" fmla="*/ 12 h 71"/>
                <a:gd name="T24" fmla="*/ 37 w 95"/>
                <a:gd name="T25" fmla="*/ 12 h 71"/>
                <a:gd name="T26" fmla="*/ 37 w 95"/>
                <a:gd name="T27" fmla="*/ 0 h 71"/>
                <a:gd name="T28" fmla="*/ 17 w 95"/>
                <a:gd name="T29" fmla="*/ 0 h 71"/>
                <a:gd name="T30" fmla="*/ 0 w 95"/>
                <a:gd name="T31" fmla="*/ 17 h 71"/>
                <a:gd name="T32" fmla="*/ 0 w 95"/>
                <a:gd name="T33" fmla="*/ 54 h 71"/>
                <a:gd name="T34" fmla="*/ 17 w 95"/>
                <a:gd name="T35" fmla="*/ 71 h 71"/>
                <a:gd name="T36" fmla="*/ 78 w 95"/>
                <a:gd name="T37" fmla="*/ 71 h 71"/>
                <a:gd name="T38" fmla="*/ 95 w 95"/>
                <a:gd name="T39" fmla="*/ 54 h 71"/>
                <a:gd name="T40" fmla="*/ 95 w 95"/>
                <a:gd name="T41" fmla="*/ 1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5" h="71">
                  <a:moveTo>
                    <a:pt x="95" y="17"/>
                  </a:moveTo>
                  <a:cubicBezTo>
                    <a:pt x="95" y="8"/>
                    <a:pt x="87" y="0"/>
                    <a:pt x="78" y="0"/>
                  </a:cubicBezTo>
                  <a:cubicBezTo>
                    <a:pt x="59" y="0"/>
                    <a:pt x="59" y="0"/>
                    <a:pt x="59" y="0"/>
                  </a:cubicBezTo>
                  <a:cubicBezTo>
                    <a:pt x="59" y="12"/>
                    <a:pt x="59" y="12"/>
                    <a:pt x="59" y="12"/>
                  </a:cubicBezTo>
                  <a:cubicBezTo>
                    <a:pt x="78" y="12"/>
                    <a:pt x="78" y="12"/>
                    <a:pt x="78" y="12"/>
                  </a:cubicBezTo>
                  <a:cubicBezTo>
                    <a:pt x="81" y="12"/>
                    <a:pt x="83" y="15"/>
                    <a:pt x="83" y="17"/>
                  </a:cubicBezTo>
                  <a:cubicBezTo>
                    <a:pt x="83" y="54"/>
                    <a:pt x="83" y="54"/>
                    <a:pt x="83" y="54"/>
                  </a:cubicBezTo>
                  <a:cubicBezTo>
                    <a:pt x="83" y="57"/>
                    <a:pt x="81" y="59"/>
                    <a:pt x="78" y="59"/>
                  </a:cubicBezTo>
                  <a:cubicBezTo>
                    <a:pt x="17" y="59"/>
                    <a:pt x="17" y="59"/>
                    <a:pt x="17" y="59"/>
                  </a:cubicBezTo>
                  <a:cubicBezTo>
                    <a:pt x="15" y="59"/>
                    <a:pt x="12" y="57"/>
                    <a:pt x="12" y="54"/>
                  </a:cubicBezTo>
                  <a:cubicBezTo>
                    <a:pt x="12" y="17"/>
                    <a:pt x="12" y="17"/>
                    <a:pt x="12" y="17"/>
                  </a:cubicBezTo>
                  <a:cubicBezTo>
                    <a:pt x="12" y="15"/>
                    <a:pt x="15" y="12"/>
                    <a:pt x="17" y="12"/>
                  </a:cubicBezTo>
                  <a:cubicBezTo>
                    <a:pt x="37" y="12"/>
                    <a:pt x="37" y="12"/>
                    <a:pt x="37" y="12"/>
                  </a:cubicBezTo>
                  <a:cubicBezTo>
                    <a:pt x="37" y="0"/>
                    <a:pt x="37" y="0"/>
                    <a:pt x="37" y="0"/>
                  </a:cubicBezTo>
                  <a:cubicBezTo>
                    <a:pt x="17" y="0"/>
                    <a:pt x="17" y="0"/>
                    <a:pt x="17" y="0"/>
                  </a:cubicBezTo>
                  <a:cubicBezTo>
                    <a:pt x="8" y="0"/>
                    <a:pt x="0" y="8"/>
                    <a:pt x="0" y="17"/>
                  </a:cubicBezTo>
                  <a:cubicBezTo>
                    <a:pt x="0" y="54"/>
                    <a:pt x="0" y="54"/>
                    <a:pt x="0" y="54"/>
                  </a:cubicBezTo>
                  <a:cubicBezTo>
                    <a:pt x="0" y="64"/>
                    <a:pt x="8" y="71"/>
                    <a:pt x="17" y="71"/>
                  </a:cubicBezTo>
                  <a:cubicBezTo>
                    <a:pt x="78" y="71"/>
                    <a:pt x="78" y="71"/>
                    <a:pt x="78" y="71"/>
                  </a:cubicBezTo>
                  <a:cubicBezTo>
                    <a:pt x="87" y="71"/>
                    <a:pt x="95" y="64"/>
                    <a:pt x="95" y="54"/>
                  </a:cubicBezTo>
                  <a:lnTo>
                    <a:pt x="95" y="17"/>
                  </a:lnTo>
                  <a:close/>
                </a:path>
              </a:pathLst>
            </a:custGeom>
            <a:solidFill>
              <a:schemeClr val="bg1"/>
            </a:solid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sp>
          <p:nvSpPr>
            <p:cNvPr id="24" name="Freeform 35"/>
            <p:cNvSpPr/>
            <p:nvPr/>
          </p:nvSpPr>
          <p:spPr bwMode="auto">
            <a:xfrm>
              <a:off x="1843152" y="4112558"/>
              <a:ext cx="163942" cy="275766"/>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solidFill>
              <a:schemeClr val="bg1"/>
            </a:solidFill>
            <a:ln>
              <a:noFill/>
            </a:ln>
          </p:spPr>
          <p:txBody>
            <a:bodyPr vert="horz" wrap="square" lIns="68580" tIns="34290" rIns="68580" bIns="34290" numCol="1" anchor="t" anchorCtr="0" compatLnSpc="1"/>
            <a:lstStyle/>
            <a:p>
              <a:endParaRPr lang="zh-CN" altLang="en-US" sz="1050" dirty="0">
                <a:ea typeface="微软雅黑" panose="020B0503020204020204" pitchFamily="34" charset="-122"/>
              </a:endParaRPr>
            </a:p>
          </p:txBody>
        </p:sp>
      </p:grpSp>
      <p:grpSp>
        <p:nvGrpSpPr>
          <p:cNvPr id="25" name="组合 24"/>
          <p:cNvGrpSpPr/>
          <p:nvPr/>
        </p:nvGrpSpPr>
        <p:grpSpPr>
          <a:xfrm>
            <a:off x="1129823" y="1167899"/>
            <a:ext cx="1952904" cy="2410620"/>
            <a:chOff x="1790707" y="1556140"/>
            <a:chExt cx="2603872" cy="3214160"/>
          </a:xfrm>
        </p:grpSpPr>
        <p:sp>
          <p:nvSpPr>
            <p:cNvPr id="26" name="任意多边形 25"/>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27" name="矩形 26"/>
            <p:cNvSpPr/>
            <p:nvPr/>
          </p:nvSpPr>
          <p:spPr>
            <a:xfrm>
              <a:off x="1944403" y="1967771"/>
              <a:ext cx="2296480" cy="2678687"/>
            </a:xfrm>
            <a:prstGeom prst="rect">
              <a:avLst/>
            </a:prstGeom>
            <a:blipFill>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28" name="组合 27"/>
          <p:cNvGrpSpPr/>
          <p:nvPr/>
        </p:nvGrpSpPr>
        <p:grpSpPr>
          <a:xfrm>
            <a:off x="3595548" y="1167899"/>
            <a:ext cx="1952904" cy="2410620"/>
            <a:chOff x="1790707" y="1556140"/>
            <a:chExt cx="2603872" cy="3214160"/>
          </a:xfrm>
        </p:grpSpPr>
        <p:sp>
          <p:nvSpPr>
            <p:cNvPr id="29" name="任意多边形 28"/>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30" name="矩形 29"/>
            <p:cNvSpPr/>
            <p:nvPr/>
          </p:nvSpPr>
          <p:spPr>
            <a:xfrm>
              <a:off x="1944403" y="1967771"/>
              <a:ext cx="2296480" cy="2678687"/>
            </a:xfrm>
            <a:prstGeom prst="rect">
              <a:avLst/>
            </a:prstGeom>
            <a:blipFill>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grpSp>
        <p:nvGrpSpPr>
          <p:cNvPr id="31" name="组合 30"/>
          <p:cNvGrpSpPr/>
          <p:nvPr/>
        </p:nvGrpSpPr>
        <p:grpSpPr>
          <a:xfrm>
            <a:off x="6061273" y="1167899"/>
            <a:ext cx="1952904" cy="2410620"/>
            <a:chOff x="1790707" y="1556140"/>
            <a:chExt cx="2603872" cy="3214160"/>
          </a:xfrm>
        </p:grpSpPr>
        <p:sp>
          <p:nvSpPr>
            <p:cNvPr id="32" name="任意多边形 31"/>
            <p:cNvSpPr/>
            <p:nvPr/>
          </p:nvSpPr>
          <p:spPr>
            <a:xfrm>
              <a:off x="1790707" y="1556140"/>
              <a:ext cx="2603872" cy="3214160"/>
            </a:xfrm>
            <a:custGeom>
              <a:avLst/>
              <a:gdLst>
                <a:gd name="connsiteX0" fmla="*/ 1008594 w 2603872"/>
                <a:gd name="connsiteY0" fmla="*/ 145742 h 3214160"/>
                <a:gd name="connsiteX1" fmla="*/ 946457 w 2603872"/>
                <a:gd name="connsiteY1" fmla="*/ 207879 h 3214160"/>
                <a:gd name="connsiteX2" fmla="*/ 1008594 w 2603872"/>
                <a:gd name="connsiteY2" fmla="*/ 270016 h 3214160"/>
                <a:gd name="connsiteX3" fmla="*/ 1595278 w 2603872"/>
                <a:gd name="connsiteY3" fmla="*/ 270016 h 3214160"/>
                <a:gd name="connsiteX4" fmla="*/ 1657415 w 2603872"/>
                <a:gd name="connsiteY4" fmla="*/ 207879 h 3214160"/>
                <a:gd name="connsiteX5" fmla="*/ 1595278 w 2603872"/>
                <a:gd name="connsiteY5" fmla="*/ 145742 h 3214160"/>
                <a:gd name="connsiteX6" fmla="*/ 0 w 2603872"/>
                <a:gd name="connsiteY6" fmla="*/ 0 h 3214160"/>
                <a:gd name="connsiteX7" fmla="*/ 2603872 w 2603872"/>
                <a:gd name="connsiteY7" fmla="*/ 0 h 3214160"/>
                <a:gd name="connsiteX8" fmla="*/ 2603872 w 2603872"/>
                <a:gd name="connsiteY8" fmla="*/ 3214160 h 3214160"/>
                <a:gd name="connsiteX9" fmla="*/ 0 w 2603872"/>
                <a:gd name="connsiteY9" fmla="*/ 3214160 h 321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3872" h="3214160">
                  <a:moveTo>
                    <a:pt x="1008594" y="145742"/>
                  </a:moveTo>
                  <a:cubicBezTo>
                    <a:pt x="974277" y="145742"/>
                    <a:pt x="946457" y="173562"/>
                    <a:pt x="946457" y="207879"/>
                  </a:cubicBezTo>
                  <a:cubicBezTo>
                    <a:pt x="946457" y="242196"/>
                    <a:pt x="974277" y="270016"/>
                    <a:pt x="1008594" y="270016"/>
                  </a:cubicBezTo>
                  <a:lnTo>
                    <a:pt x="1595278" y="270016"/>
                  </a:lnTo>
                  <a:cubicBezTo>
                    <a:pt x="1629595" y="270016"/>
                    <a:pt x="1657415" y="242196"/>
                    <a:pt x="1657415" y="207879"/>
                  </a:cubicBezTo>
                  <a:cubicBezTo>
                    <a:pt x="1657415" y="173562"/>
                    <a:pt x="1629595" y="145742"/>
                    <a:pt x="1595278" y="145742"/>
                  </a:cubicBezTo>
                  <a:close/>
                  <a:moveTo>
                    <a:pt x="0" y="0"/>
                  </a:moveTo>
                  <a:lnTo>
                    <a:pt x="2603872" y="0"/>
                  </a:lnTo>
                  <a:lnTo>
                    <a:pt x="2603872" y="3214160"/>
                  </a:lnTo>
                  <a:lnTo>
                    <a:pt x="0" y="3214160"/>
                  </a:lnTo>
                  <a:close/>
                </a:path>
              </a:pathLst>
            </a:cu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33" name="矩形 32"/>
            <p:cNvSpPr/>
            <p:nvPr/>
          </p:nvSpPr>
          <p:spPr>
            <a:xfrm>
              <a:off x="1944403" y="1967771"/>
              <a:ext cx="2296480" cy="2678687"/>
            </a:xfrm>
            <a:prstGeom prst="rect">
              <a:avLst/>
            </a:prstGeom>
            <a:blipFill>
              <a:blip r:embed="rId7"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grpSp>
      <p:sp>
        <p:nvSpPr>
          <p:cNvPr id="34" name="矩形 33"/>
          <p:cNvSpPr/>
          <p:nvPr/>
        </p:nvSpPr>
        <p:spPr>
          <a:xfrm>
            <a:off x="1565006"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1565005" y="4044310"/>
            <a:ext cx="1611371"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
        <p:nvSpPr>
          <p:cNvPr id="36" name="矩形 35"/>
          <p:cNvSpPr/>
          <p:nvPr/>
        </p:nvSpPr>
        <p:spPr>
          <a:xfrm>
            <a:off x="4034073"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4034073" y="4044310"/>
            <a:ext cx="1613387"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
        <p:nvSpPr>
          <p:cNvPr id="38" name="矩形 37"/>
          <p:cNvSpPr/>
          <p:nvPr/>
        </p:nvSpPr>
        <p:spPr>
          <a:xfrm>
            <a:off x="6507048" y="3732615"/>
            <a:ext cx="984871" cy="323159"/>
          </a:xfrm>
          <a:prstGeom prst="rect">
            <a:avLst/>
          </a:prstGeom>
        </p:spPr>
        <p:txBody>
          <a:bodyPr wrap="none" lIns="68573" tIns="34287" rIns="68573" bIns="34287">
            <a:spAutoFit/>
          </a:bodyPr>
          <a:lstStyle/>
          <a:p>
            <a:r>
              <a:rPr lang="zh-CN" altLang="en-US" sz="165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65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6507047" y="4044310"/>
            <a:ext cx="1732788" cy="69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050" dirty="0">
                <a:solidFill>
                  <a:schemeClr val="tx1">
                    <a:lumMod val="75000"/>
                    <a:lumOff val="25000"/>
                  </a:schemeClr>
                </a:solidFill>
                <a:sym typeface="微软雅黑" panose="020B0503020204020204" pitchFamily="34" charset="-122"/>
              </a:rPr>
              <a:t>在此录入上述图表的描述说明，在此录入上述图表的描述说明。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childTnLst>
                                </p:cTn>
                              </p:par>
                              <p:par>
                                <p:cTn id="24" presetID="23" presetClass="entr" presetSubtype="16" fill="hold" nodeType="withEffect">
                                  <p:stCondLst>
                                    <p:cond delay="10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childTnLst>
                                </p:cTn>
                              </p:par>
                              <p:par>
                                <p:cTn id="28" presetID="23" presetClass="entr" presetSubtype="16" fill="hold" nodeType="withEffect">
                                  <p:stCondLst>
                                    <p:cond delay="20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childTnLst>
                                </p:cTn>
                              </p:par>
                              <p:par>
                                <p:cTn id="32" presetID="49" presetClass="entr" presetSubtype="0" decel="100000" fill="hold" nodeType="withEffect">
                                  <p:stCondLst>
                                    <p:cond delay="75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 calcmode="lin" valueType="num">
                                      <p:cBhvr>
                                        <p:cTn id="36" dur="500" fill="hold"/>
                                        <p:tgtEl>
                                          <p:spTgt spid="9"/>
                                        </p:tgtEl>
                                        <p:attrNameLst>
                                          <p:attrName>style.rotation</p:attrName>
                                        </p:attrNameLst>
                                      </p:cBhvr>
                                      <p:tavLst>
                                        <p:tav tm="0">
                                          <p:val>
                                            <p:fltVal val="360"/>
                                          </p:val>
                                        </p:tav>
                                        <p:tav tm="100000">
                                          <p:val>
                                            <p:fltVal val="0"/>
                                          </p:val>
                                        </p:tav>
                                      </p:tavLst>
                                    </p:anim>
                                    <p:animEffect transition="in" filter="fade">
                                      <p:cBhvr>
                                        <p:cTn id="37" dur="500"/>
                                        <p:tgtEl>
                                          <p:spTgt spid="9"/>
                                        </p:tgtEl>
                                      </p:cBhvr>
                                    </p:animEffect>
                                  </p:childTnLst>
                                </p:cTn>
                              </p:par>
                              <p:par>
                                <p:cTn id="38" presetID="14" presetClass="entr" presetSubtype="10" fill="hold" grpId="0" nodeType="withEffect">
                                  <p:stCondLst>
                                    <p:cond delay="1000"/>
                                  </p:stCondLst>
                                  <p:childTnLst>
                                    <p:set>
                                      <p:cBhvr>
                                        <p:cTn id="39" dur="1" fill="hold">
                                          <p:stCondLst>
                                            <p:cond delay="0"/>
                                          </p:stCondLst>
                                        </p:cTn>
                                        <p:tgtEl>
                                          <p:spTgt spid="34"/>
                                        </p:tgtEl>
                                        <p:attrNameLst>
                                          <p:attrName>style.visibility</p:attrName>
                                        </p:attrNameLst>
                                      </p:cBhvr>
                                      <p:to>
                                        <p:strVal val="visible"/>
                                      </p:to>
                                    </p:set>
                                    <p:animEffect transition="in" filter="randombar(horizontal)">
                                      <p:cBhvr>
                                        <p:cTn id="40" dur="400"/>
                                        <p:tgtEl>
                                          <p:spTgt spid="34"/>
                                        </p:tgtEl>
                                      </p:cBhvr>
                                    </p:animEffect>
                                  </p:childTnLst>
                                </p:cTn>
                              </p:par>
                              <p:par>
                                <p:cTn id="41" presetID="14" presetClass="entr" presetSubtype="10" fill="hold" grpId="0" nodeType="withEffect">
                                  <p:stCondLst>
                                    <p:cond delay="1000"/>
                                  </p:stCondLst>
                                  <p:childTnLst>
                                    <p:set>
                                      <p:cBhvr>
                                        <p:cTn id="42" dur="1" fill="hold">
                                          <p:stCondLst>
                                            <p:cond delay="0"/>
                                          </p:stCondLst>
                                        </p:cTn>
                                        <p:tgtEl>
                                          <p:spTgt spid="35"/>
                                        </p:tgtEl>
                                        <p:attrNameLst>
                                          <p:attrName>style.visibility</p:attrName>
                                        </p:attrNameLst>
                                      </p:cBhvr>
                                      <p:to>
                                        <p:strVal val="visible"/>
                                      </p:to>
                                    </p:set>
                                    <p:animEffect transition="in" filter="randombar(horizontal)">
                                      <p:cBhvr>
                                        <p:cTn id="43" dur="400"/>
                                        <p:tgtEl>
                                          <p:spTgt spid="35"/>
                                        </p:tgtEl>
                                      </p:cBhvr>
                                    </p:animEffect>
                                  </p:childTnLst>
                                </p:cTn>
                              </p:par>
                              <p:par>
                                <p:cTn id="44" presetID="49" presetClass="entr" presetSubtype="0" decel="100000" fill="hold" nodeType="withEffect">
                                  <p:stCondLst>
                                    <p:cond delay="100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 calcmode="lin" valueType="num">
                                      <p:cBhvr>
                                        <p:cTn id="48" dur="500" fill="hold"/>
                                        <p:tgtEl>
                                          <p:spTgt spid="13"/>
                                        </p:tgtEl>
                                        <p:attrNameLst>
                                          <p:attrName>style.rotation</p:attrName>
                                        </p:attrNameLst>
                                      </p:cBhvr>
                                      <p:tavLst>
                                        <p:tav tm="0">
                                          <p:val>
                                            <p:fltVal val="360"/>
                                          </p:val>
                                        </p:tav>
                                        <p:tav tm="100000">
                                          <p:val>
                                            <p:fltVal val="0"/>
                                          </p:val>
                                        </p:tav>
                                      </p:tavLst>
                                    </p:anim>
                                    <p:animEffect transition="in" filter="fade">
                                      <p:cBhvr>
                                        <p:cTn id="49" dur="500"/>
                                        <p:tgtEl>
                                          <p:spTgt spid="13"/>
                                        </p:tgtEl>
                                      </p:cBhvr>
                                    </p:animEffect>
                                  </p:childTnLst>
                                </p:cTn>
                              </p:par>
                              <p:par>
                                <p:cTn id="50" presetID="14" presetClass="entr" presetSubtype="10" fill="hold" grpId="0" nodeType="withEffect">
                                  <p:stCondLst>
                                    <p:cond delay="1250"/>
                                  </p:stCondLst>
                                  <p:childTnLst>
                                    <p:set>
                                      <p:cBhvr>
                                        <p:cTn id="51" dur="1" fill="hold">
                                          <p:stCondLst>
                                            <p:cond delay="0"/>
                                          </p:stCondLst>
                                        </p:cTn>
                                        <p:tgtEl>
                                          <p:spTgt spid="36"/>
                                        </p:tgtEl>
                                        <p:attrNameLst>
                                          <p:attrName>style.visibility</p:attrName>
                                        </p:attrNameLst>
                                      </p:cBhvr>
                                      <p:to>
                                        <p:strVal val="visible"/>
                                      </p:to>
                                    </p:set>
                                    <p:animEffect transition="in" filter="randombar(horizontal)">
                                      <p:cBhvr>
                                        <p:cTn id="52" dur="400"/>
                                        <p:tgtEl>
                                          <p:spTgt spid="36"/>
                                        </p:tgtEl>
                                      </p:cBhvr>
                                    </p:animEffect>
                                  </p:childTnLst>
                                </p:cTn>
                              </p:par>
                              <p:par>
                                <p:cTn id="53" presetID="14" presetClass="entr" presetSubtype="10" fill="hold" grpId="0" nodeType="withEffect">
                                  <p:stCondLst>
                                    <p:cond delay="1250"/>
                                  </p:stCondLst>
                                  <p:childTnLst>
                                    <p:set>
                                      <p:cBhvr>
                                        <p:cTn id="54" dur="1" fill="hold">
                                          <p:stCondLst>
                                            <p:cond delay="0"/>
                                          </p:stCondLst>
                                        </p:cTn>
                                        <p:tgtEl>
                                          <p:spTgt spid="37"/>
                                        </p:tgtEl>
                                        <p:attrNameLst>
                                          <p:attrName>style.visibility</p:attrName>
                                        </p:attrNameLst>
                                      </p:cBhvr>
                                      <p:to>
                                        <p:strVal val="visible"/>
                                      </p:to>
                                    </p:set>
                                    <p:animEffect transition="in" filter="randombar(horizontal)">
                                      <p:cBhvr>
                                        <p:cTn id="55" dur="400"/>
                                        <p:tgtEl>
                                          <p:spTgt spid="37"/>
                                        </p:tgtEl>
                                      </p:cBhvr>
                                    </p:animEffect>
                                  </p:childTnLst>
                                </p:cTn>
                              </p:par>
                              <p:par>
                                <p:cTn id="56" presetID="49" presetClass="entr" presetSubtype="0" decel="100000" fill="hold" nodeType="withEffect">
                                  <p:stCondLst>
                                    <p:cond delay="125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 calcmode="lin" valueType="num">
                                      <p:cBhvr>
                                        <p:cTn id="60" dur="500" fill="hold"/>
                                        <p:tgtEl>
                                          <p:spTgt spid="17"/>
                                        </p:tgtEl>
                                        <p:attrNameLst>
                                          <p:attrName>style.rotation</p:attrName>
                                        </p:attrNameLst>
                                      </p:cBhvr>
                                      <p:tavLst>
                                        <p:tav tm="0">
                                          <p:val>
                                            <p:fltVal val="360"/>
                                          </p:val>
                                        </p:tav>
                                        <p:tav tm="100000">
                                          <p:val>
                                            <p:fltVal val="0"/>
                                          </p:val>
                                        </p:tav>
                                      </p:tavLst>
                                    </p:anim>
                                    <p:animEffect transition="in" filter="fade">
                                      <p:cBhvr>
                                        <p:cTn id="61" dur="500"/>
                                        <p:tgtEl>
                                          <p:spTgt spid="17"/>
                                        </p:tgtEl>
                                      </p:cBhvr>
                                    </p:animEffect>
                                  </p:childTnLst>
                                </p:cTn>
                              </p:par>
                              <p:par>
                                <p:cTn id="62" presetID="14" presetClass="entr" presetSubtype="10" fill="hold" grpId="0" nodeType="withEffect">
                                  <p:stCondLst>
                                    <p:cond delay="1500"/>
                                  </p:stCondLst>
                                  <p:childTnLst>
                                    <p:set>
                                      <p:cBhvr>
                                        <p:cTn id="63" dur="1" fill="hold">
                                          <p:stCondLst>
                                            <p:cond delay="0"/>
                                          </p:stCondLst>
                                        </p:cTn>
                                        <p:tgtEl>
                                          <p:spTgt spid="38"/>
                                        </p:tgtEl>
                                        <p:attrNameLst>
                                          <p:attrName>style.visibility</p:attrName>
                                        </p:attrNameLst>
                                      </p:cBhvr>
                                      <p:to>
                                        <p:strVal val="visible"/>
                                      </p:to>
                                    </p:set>
                                    <p:animEffect transition="in" filter="randombar(horizontal)">
                                      <p:cBhvr>
                                        <p:cTn id="64" dur="400"/>
                                        <p:tgtEl>
                                          <p:spTgt spid="38"/>
                                        </p:tgtEl>
                                      </p:cBhvr>
                                    </p:animEffect>
                                  </p:childTnLst>
                                </p:cTn>
                              </p:par>
                              <p:par>
                                <p:cTn id="65" presetID="14" presetClass="entr" presetSubtype="10" fill="hold" grpId="0" nodeType="withEffect">
                                  <p:stCondLst>
                                    <p:cond delay="1500"/>
                                  </p:stCondLst>
                                  <p:childTnLst>
                                    <p:set>
                                      <p:cBhvr>
                                        <p:cTn id="66" dur="1" fill="hold">
                                          <p:stCondLst>
                                            <p:cond delay="0"/>
                                          </p:stCondLst>
                                        </p:cTn>
                                        <p:tgtEl>
                                          <p:spTgt spid="39"/>
                                        </p:tgtEl>
                                        <p:attrNameLst>
                                          <p:attrName>style.visibility</p:attrName>
                                        </p:attrNameLst>
                                      </p:cBhvr>
                                      <p:to>
                                        <p:strVal val="visible"/>
                                      </p:to>
                                    </p:set>
                                    <p:animEffect transition="in" filter="randombar(horizontal)">
                                      <p:cBhvr>
                                        <p:cTn id="67" dur="4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4" grpId="0"/>
      <p:bldP spid="35" grpId="0"/>
      <p:bldP spid="36" grpId="0"/>
      <p:bldP spid="37"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教学设计</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组合 8"/>
          <p:cNvGrpSpPr/>
          <p:nvPr/>
        </p:nvGrpSpPr>
        <p:grpSpPr>
          <a:xfrm>
            <a:off x="6829740" y="3433425"/>
            <a:ext cx="1484699" cy="859140"/>
            <a:chOff x="9095110" y="1916329"/>
            <a:chExt cx="1183066" cy="1145520"/>
          </a:xfrm>
        </p:grpSpPr>
        <p:sp>
          <p:nvSpPr>
            <p:cNvPr id="10" name="文本框 9"/>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11" name="文本框 10"/>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2" name="组合 11"/>
          <p:cNvGrpSpPr/>
          <p:nvPr/>
        </p:nvGrpSpPr>
        <p:grpSpPr>
          <a:xfrm>
            <a:off x="3861687" y="3433425"/>
            <a:ext cx="1484699" cy="859140"/>
            <a:chOff x="9095110" y="1916329"/>
            <a:chExt cx="1183066" cy="1145520"/>
          </a:xfrm>
        </p:grpSpPr>
        <p:sp>
          <p:nvSpPr>
            <p:cNvPr id="13" name="文本框 12"/>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14" name="文本框 13"/>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5" name="组合 14"/>
          <p:cNvGrpSpPr/>
          <p:nvPr/>
        </p:nvGrpSpPr>
        <p:grpSpPr>
          <a:xfrm>
            <a:off x="877993" y="3433425"/>
            <a:ext cx="1484699" cy="859140"/>
            <a:chOff x="9095110" y="1916329"/>
            <a:chExt cx="1183066" cy="1145520"/>
          </a:xfrm>
        </p:grpSpPr>
        <p:sp>
          <p:nvSpPr>
            <p:cNvPr id="16" name="文本框 15"/>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17" name="文本框 16"/>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18" name="组合 17"/>
          <p:cNvGrpSpPr/>
          <p:nvPr/>
        </p:nvGrpSpPr>
        <p:grpSpPr>
          <a:xfrm>
            <a:off x="2380240" y="1331329"/>
            <a:ext cx="1484699" cy="844154"/>
            <a:chOff x="9095110" y="1916329"/>
            <a:chExt cx="1183066" cy="1125539"/>
          </a:xfrm>
        </p:grpSpPr>
        <p:sp>
          <p:nvSpPr>
            <p:cNvPr id="19" name="文本框 18"/>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24" name="文本框 23"/>
            <p:cNvSpPr txBox="1"/>
            <p:nvPr/>
          </p:nvSpPr>
          <p:spPr>
            <a:xfrm>
              <a:off x="9095110" y="2273941"/>
              <a:ext cx="1183066" cy="767927"/>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r>
                <a:rPr lang="zh-CN" altLang="en-US" sz="1350" baseline="-3000" dirty="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350" baseline="-3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350" baseline="-3000" dirty="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  </a:t>
              </a:r>
              <a:endParaRPr lang="en-US" altLang="zh-CN" sz="1350" baseline="-3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384731" y="1331329"/>
            <a:ext cx="1484699" cy="859140"/>
            <a:chOff x="9095110" y="1916329"/>
            <a:chExt cx="1183066" cy="1145520"/>
          </a:xfrm>
        </p:grpSpPr>
        <p:sp>
          <p:nvSpPr>
            <p:cNvPr id="26" name="文本框 25"/>
            <p:cNvSpPr txBox="1"/>
            <p:nvPr/>
          </p:nvSpPr>
          <p:spPr>
            <a:xfrm>
              <a:off x="9254384" y="1916329"/>
              <a:ext cx="864514" cy="615553"/>
            </a:xfrm>
            <a:prstGeom prst="rect">
              <a:avLst/>
            </a:prstGeom>
            <a:noFill/>
          </p:spPr>
          <p:txBody>
            <a:bodyPr wrap="square" rtlCol="0">
              <a:spAutoFit/>
            </a:bodyPr>
            <a:lstStyle/>
            <a:p>
              <a:pPr algn="ct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27" name="文本框 26"/>
            <p:cNvSpPr txBox="1"/>
            <p:nvPr/>
          </p:nvSpPr>
          <p:spPr>
            <a:xfrm>
              <a:off x="9095110" y="2273941"/>
              <a:ext cx="1183066" cy="787908"/>
            </a:xfrm>
            <a:prstGeom prst="rect">
              <a:avLst/>
            </a:prstGeom>
            <a:noFill/>
          </p:spPr>
          <p:txBody>
            <a:bodyPr wrap="square" rtlCol="0">
              <a:spAutoFit/>
            </a:bodyPr>
            <a:lstStyle>
              <a:defPPr>
                <a:defRPr lang="zh-CN"/>
              </a:defPPr>
              <a:lvl1pPr lvl="0">
                <a:lnSpc>
                  <a:spcPct val="120000"/>
                </a:lnSpc>
                <a:defRPr baseline="-3000">
                  <a:solidFill>
                    <a:srgbClr val="9DA8B1"/>
                  </a:solidFill>
                  <a:latin typeface="微软雅黑" panose="020B0503020204020204" pitchFamily="34" charset="-122"/>
                  <a:ea typeface="微软雅黑" panose="020B0503020204020204" pitchFamily="34" charset="-122"/>
                </a:defRPr>
              </a:lvl1pPr>
            </a:lstStyle>
            <a:p>
              <a:r>
                <a:rPr lang="zh-CN" altLang="en-US" sz="1350">
                  <a:solidFill>
                    <a:schemeClr val="tx1">
                      <a:lumMod val="65000"/>
                      <a:lumOff val="35000"/>
                    </a:schemeClr>
                  </a:solidFill>
                </a:rPr>
                <a:t>请在此输入您的文档信息内容</a:t>
              </a:r>
              <a:r>
                <a:rPr lang="en-US" altLang="zh-CN" sz="1350">
                  <a:solidFill>
                    <a:schemeClr val="tx1">
                      <a:lumMod val="65000"/>
                      <a:lumOff val="35000"/>
                    </a:schemeClr>
                  </a:solidFill>
                </a:rPr>
                <a:t>,</a:t>
              </a:r>
              <a:r>
                <a:rPr lang="zh-CN" altLang="en-US" sz="1350">
                  <a:solidFill>
                    <a:schemeClr val="tx1">
                      <a:lumMod val="65000"/>
                      <a:lumOff val="35000"/>
                    </a:schemeClr>
                  </a:solidFill>
                </a:rPr>
                <a:t>请在此输入您的文档信息内容</a:t>
              </a:r>
              <a:endParaRPr lang="en-US" altLang="zh-CN" sz="1350">
                <a:solidFill>
                  <a:schemeClr val="tx1">
                    <a:lumMod val="65000"/>
                    <a:lumOff val="35000"/>
                  </a:schemeClr>
                </a:solidFill>
              </a:endParaRPr>
            </a:p>
          </p:txBody>
        </p:sp>
      </p:grpSp>
      <p:grpSp>
        <p:nvGrpSpPr>
          <p:cNvPr id="28" name="组合 27"/>
          <p:cNvGrpSpPr/>
          <p:nvPr/>
        </p:nvGrpSpPr>
        <p:grpSpPr>
          <a:xfrm>
            <a:off x="930381" y="1275387"/>
            <a:ext cx="1431000" cy="1679448"/>
            <a:chOff x="1240508" y="1830083"/>
            <a:chExt cx="1908000" cy="2239264"/>
          </a:xfrm>
        </p:grpSpPr>
        <p:cxnSp>
          <p:nvCxnSpPr>
            <p:cNvPr id="29" name="直接连接符 28"/>
            <p:cNvCxnSpPr/>
            <p:nvPr/>
          </p:nvCxnSpPr>
          <p:spPr>
            <a:xfrm rot="5400000">
              <a:off x="1835472" y="33146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30" name="泪滴形 29"/>
            <p:cNvSpPr>
              <a:spLocks noChangeAspect="1"/>
            </p:cNvSpPr>
            <p:nvPr/>
          </p:nvSpPr>
          <p:spPr>
            <a:xfrm rot="8100000">
              <a:off x="1673472" y="1830083"/>
              <a:ext cx="972000" cy="972000"/>
            </a:xfrm>
            <a:prstGeom prst="teardrop">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1" name="Freeform 112"/>
            <p:cNvSpPr>
              <a:spLocks noChangeAspect="1" noEditPoints="1"/>
            </p:cNvSpPr>
            <p:nvPr/>
          </p:nvSpPr>
          <p:spPr bwMode="auto">
            <a:xfrm>
              <a:off x="1992692" y="2118083"/>
              <a:ext cx="333561" cy="396000"/>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32" name="任意多边形 31"/>
            <p:cNvSpPr/>
            <p:nvPr/>
          </p:nvSpPr>
          <p:spPr>
            <a:xfrm>
              <a:off x="1240508"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33" name="文本框 32"/>
            <p:cNvSpPr txBox="1"/>
            <p:nvPr/>
          </p:nvSpPr>
          <p:spPr>
            <a:xfrm>
              <a:off x="1514085" y="3684742"/>
              <a:ext cx="1439791"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p>
          </p:txBody>
        </p:sp>
      </p:grpSp>
      <p:grpSp>
        <p:nvGrpSpPr>
          <p:cNvPr id="34" name="组合 33"/>
          <p:cNvGrpSpPr/>
          <p:nvPr/>
        </p:nvGrpSpPr>
        <p:grpSpPr>
          <a:xfrm>
            <a:off x="2419208" y="2630835"/>
            <a:ext cx="1431000" cy="1670843"/>
            <a:chOff x="3225611" y="3637347"/>
            <a:chExt cx="1908000" cy="2227791"/>
          </a:xfrm>
        </p:grpSpPr>
        <p:cxnSp>
          <p:nvCxnSpPr>
            <p:cNvPr id="35" name="直接连接符 34"/>
            <p:cNvCxnSpPr/>
            <p:nvPr/>
          </p:nvCxnSpPr>
          <p:spPr>
            <a:xfrm rot="5400000">
              <a:off x="3797504" y="4367830"/>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36" name="泪滴形 35"/>
            <p:cNvSpPr>
              <a:spLocks noChangeAspect="1"/>
            </p:cNvSpPr>
            <p:nvPr/>
          </p:nvSpPr>
          <p:spPr>
            <a:xfrm rot="13500000" flipV="1">
              <a:off x="3635504" y="4893138"/>
              <a:ext cx="972000" cy="972000"/>
            </a:xfrm>
            <a:prstGeom prst="teardrop">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7" name="Freeform 189"/>
            <p:cNvSpPr>
              <a:spLocks noChangeAspect="1" noEditPoints="1"/>
            </p:cNvSpPr>
            <p:nvPr/>
          </p:nvSpPr>
          <p:spPr bwMode="auto">
            <a:xfrm>
              <a:off x="3884713" y="5199138"/>
              <a:ext cx="473582" cy="360000"/>
            </a:xfrm>
            <a:custGeom>
              <a:avLst/>
              <a:gdLst>
                <a:gd name="T0" fmla="*/ 48 w 104"/>
                <a:gd name="T1" fmla="*/ 57 h 79"/>
                <a:gd name="T2" fmla="*/ 54 w 104"/>
                <a:gd name="T3" fmla="*/ 65 h 79"/>
                <a:gd name="T4" fmla="*/ 0 w 104"/>
                <a:gd name="T5" fmla="*/ 79 h 79"/>
                <a:gd name="T6" fmla="*/ 6 w 104"/>
                <a:gd name="T7" fmla="*/ 65 h 79"/>
                <a:gd name="T8" fmla="*/ 104 w 104"/>
                <a:gd name="T9" fmla="*/ 39 h 79"/>
                <a:gd name="T10" fmla="*/ 87 w 104"/>
                <a:gd name="T11" fmla="*/ 29 h 79"/>
                <a:gd name="T12" fmla="*/ 65 w 104"/>
                <a:gd name="T13" fmla="*/ 34 h 79"/>
                <a:gd name="T14" fmla="*/ 68 w 104"/>
                <a:gd name="T15" fmla="*/ 37 h 79"/>
                <a:gd name="T16" fmla="*/ 61 w 104"/>
                <a:gd name="T17" fmla="*/ 32 h 79"/>
                <a:gd name="T18" fmla="*/ 54 w 104"/>
                <a:gd name="T19" fmla="*/ 31 h 79"/>
                <a:gd name="T20" fmla="*/ 52 w 104"/>
                <a:gd name="T21" fmla="*/ 26 h 79"/>
                <a:gd name="T22" fmla="*/ 51 w 104"/>
                <a:gd name="T23" fmla="*/ 15 h 79"/>
                <a:gd name="T24" fmla="*/ 55 w 104"/>
                <a:gd name="T25" fmla="*/ 12 h 79"/>
                <a:gd name="T26" fmla="*/ 27 w 104"/>
                <a:gd name="T27" fmla="*/ 4 h 79"/>
                <a:gd name="T28" fmla="*/ 25 w 104"/>
                <a:gd name="T29" fmla="*/ 16 h 79"/>
                <a:gd name="T30" fmla="*/ 18 w 104"/>
                <a:gd name="T31" fmla="*/ 24 h 79"/>
                <a:gd name="T32" fmla="*/ 14 w 104"/>
                <a:gd name="T33" fmla="*/ 38 h 79"/>
                <a:gd name="T34" fmla="*/ 10 w 104"/>
                <a:gd name="T35" fmla="*/ 42 h 79"/>
                <a:gd name="T36" fmla="*/ 38 w 104"/>
                <a:gd name="T37" fmla="*/ 49 h 79"/>
                <a:gd name="T38" fmla="*/ 40 w 104"/>
                <a:gd name="T39" fmla="*/ 39 h 79"/>
                <a:gd name="T40" fmla="*/ 47 w 104"/>
                <a:gd name="T41" fmla="*/ 38 h 79"/>
                <a:gd name="T42" fmla="*/ 49 w 104"/>
                <a:gd name="T43" fmla="*/ 41 h 79"/>
                <a:gd name="T44" fmla="*/ 56 w 104"/>
                <a:gd name="T45" fmla="*/ 42 h 79"/>
                <a:gd name="T46" fmla="*/ 62 w 104"/>
                <a:gd name="T47" fmla="*/ 49 h 79"/>
                <a:gd name="T48" fmla="*/ 65 w 104"/>
                <a:gd name="T49" fmla="*/ 55 h 79"/>
                <a:gd name="T50" fmla="*/ 67 w 104"/>
                <a:gd name="T51" fmla="*/ 57 h 79"/>
                <a:gd name="T52" fmla="*/ 74 w 104"/>
                <a:gd name="T53" fmla="*/ 56 h 79"/>
                <a:gd name="T54" fmla="*/ 79 w 104"/>
                <a:gd name="T55" fmla="*/ 61 h 79"/>
                <a:gd name="T56" fmla="*/ 82 w 104"/>
                <a:gd name="T57" fmla="*/ 58 h 79"/>
                <a:gd name="T58" fmla="*/ 87 w 104"/>
                <a:gd name="T59" fmla="*/ 63 h 79"/>
                <a:gd name="T60" fmla="*/ 91 w 104"/>
                <a:gd name="T61" fmla="*/ 60 h 79"/>
                <a:gd name="T62" fmla="*/ 102 w 104"/>
                <a:gd name="T63" fmla="*/ 52 h 79"/>
                <a:gd name="T64" fmla="*/ 99 w 104"/>
                <a:gd name="T65" fmla="*/ 51 h 79"/>
                <a:gd name="T66" fmla="*/ 104 w 104"/>
                <a:gd name="T67" fmla="*/ 39 h 79"/>
                <a:gd name="T68" fmla="*/ 24 w 104"/>
                <a:gd name="T69" fmla="*/ 32 h 79"/>
                <a:gd name="T70" fmla="*/ 17 w 104"/>
                <a:gd name="T71" fmla="*/ 39 h 79"/>
                <a:gd name="T72" fmla="*/ 22 w 104"/>
                <a:gd name="T73" fmla="*/ 27 h 79"/>
                <a:gd name="T74" fmla="*/ 35 w 104"/>
                <a:gd name="T75"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79">
                  <a:moveTo>
                    <a:pt x="6" y="57"/>
                  </a:moveTo>
                  <a:cubicBezTo>
                    <a:pt x="48" y="57"/>
                    <a:pt x="48" y="57"/>
                    <a:pt x="48" y="57"/>
                  </a:cubicBezTo>
                  <a:cubicBezTo>
                    <a:pt x="48" y="65"/>
                    <a:pt x="48" y="65"/>
                    <a:pt x="48" y="65"/>
                  </a:cubicBezTo>
                  <a:cubicBezTo>
                    <a:pt x="54" y="65"/>
                    <a:pt x="54" y="65"/>
                    <a:pt x="54" y="65"/>
                  </a:cubicBezTo>
                  <a:cubicBezTo>
                    <a:pt x="54" y="79"/>
                    <a:pt x="54" y="79"/>
                    <a:pt x="54" y="79"/>
                  </a:cubicBezTo>
                  <a:cubicBezTo>
                    <a:pt x="0" y="79"/>
                    <a:pt x="0" y="79"/>
                    <a:pt x="0" y="79"/>
                  </a:cubicBezTo>
                  <a:cubicBezTo>
                    <a:pt x="0" y="65"/>
                    <a:pt x="0" y="65"/>
                    <a:pt x="0" y="65"/>
                  </a:cubicBezTo>
                  <a:cubicBezTo>
                    <a:pt x="6" y="65"/>
                    <a:pt x="6" y="65"/>
                    <a:pt x="6" y="65"/>
                  </a:cubicBezTo>
                  <a:cubicBezTo>
                    <a:pt x="6" y="57"/>
                    <a:pt x="6" y="57"/>
                    <a:pt x="6" y="57"/>
                  </a:cubicBezTo>
                  <a:close/>
                  <a:moveTo>
                    <a:pt x="104" y="39"/>
                  </a:moveTo>
                  <a:cubicBezTo>
                    <a:pt x="102" y="14"/>
                    <a:pt x="102" y="14"/>
                    <a:pt x="102" y="14"/>
                  </a:cubicBezTo>
                  <a:cubicBezTo>
                    <a:pt x="87" y="29"/>
                    <a:pt x="87" y="29"/>
                    <a:pt x="87" y="29"/>
                  </a:cubicBezTo>
                  <a:cubicBezTo>
                    <a:pt x="70" y="31"/>
                    <a:pt x="70" y="31"/>
                    <a:pt x="70" y="31"/>
                  </a:cubicBezTo>
                  <a:cubicBezTo>
                    <a:pt x="65" y="34"/>
                    <a:pt x="65" y="34"/>
                    <a:pt x="65" y="34"/>
                  </a:cubicBezTo>
                  <a:cubicBezTo>
                    <a:pt x="69" y="36"/>
                    <a:pt x="69" y="36"/>
                    <a:pt x="69" y="36"/>
                  </a:cubicBezTo>
                  <a:cubicBezTo>
                    <a:pt x="68" y="37"/>
                    <a:pt x="68" y="37"/>
                    <a:pt x="68" y="37"/>
                  </a:cubicBezTo>
                  <a:cubicBezTo>
                    <a:pt x="60" y="34"/>
                    <a:pt x="60" y="34"/>
                    <a:pt x="60" y="34"/>
                  </a:cubicBezTo>
                  <a:cubicBezTo>
                    <a:pt x="61" y="32"/>
                    <a:pt x="61" y="32"/>
                    <a:pt x="61" y="32"/>
                  </a:cubicBezTo>
                  <a:cubicBezTo>
                    <a:pt x="55" y="29"/>
                    <a:pt x="55" y="29"/>
                    <a:pt x="55" y="29"/>
                  </a:cubicBezTo>
                  <a:cubicBezTo>
                    <a:pt x="54" y="31"/>
                    <a:pt x="54" y="31"/>
                    <a:pt x="54" y="31"/>
                  </a:cubicBezTo>
                  <a:cubicBezTo>
                    <a:pt x="51" y="30"/>
                    <a:pt x="51" y="30"/>
                    <a:pt x="51" y="30"/>
                  </a:cubicBezTo>
                  <a:cubicBezTo>
                    <a:pt x="52" y="26"/>
                    <a:pt x="52" y="26"/>
                    <a:pt x="52" y="26"/>
                  </a:cubicBezTo>
                  <a:cubicBezTo>
                    <a:pt x="47" y="23"/>
                    <a:pt x="47" y="23"/>
                    <a:pt x="47" y="23"/>
                  </a:cubicBezTo>
                  <a:cubicBezTo>
                    <a:pt x="51" y="15"/>
                    <a:pt x="51" y="15"/>
                    <a:pt x="51" y="15"/>
                  </a:cubicBezTo>
                  <a:cubicBezTo>
                    <a:pt x="53" y="17"/>
                    <a:pt x="53" y="17"/>
                    <a:pt x="53" y="17"/>
                  </a:cubicBezTo>
                  <a:cubicBezTo>
                    <a:pt x="55" y="12"/>
                    <a:pt x="55" y="12"/>
                    <a:pt x="55" y="12"/>
                  </a:cubicBezTo>
                  <a:cubicBezTo>
                    <a:pt x="29" y="0"/>
                    <a:pt x="29" y="0"/>
                    <a:pt x="29" y="0"/>
                  </a:cubicBezTo>
                  <a:cubicBezTo>
                    <a:pt x="27" y="4"/>
                    <a:pt x="27" y="4"/>
                    <a:pt x="27" y="4"/>
                  </a:cubicBezTo>
                  <a:cubicBezTo>
                    <a:pt x="30" y="6"/>
                    <a:pt x="30" y="6"/>
                    <a:pt x="30" y="6"/>
                  </a:cubicBezTo>
                  <a:cubicBezTo>
                    <a:pt x="25" y="16"/>
                    <a:pt x="25" y="16"/>
                    <a:pt x="25" y="16"/>
                  </a:cubicBezTo>
                  <a:cubicBezTo>
                    <a:pt x="23" y="15"/>
                    <a:pt x="23" y="15"/>
                    <a:pt x="23" y="15"/>
                  </a:cubicBezTo>
                  <a:cubicBezTo>
                    <a:pt x="18" y="24"/>
                    <a:pt x="18" y="24"/>
                    <a:pt x="18" y="24"/>
                  </a:cubicBezTo>
                  <a:cubicBezTo>
                    <a:pt x="20" y="25"/>
                    <a:pt x="20" y="25"/>
                    <a:pt x="20" y="25"/>
                  </a:cubicBezTo>
                  <a:cubicBezTo>
                    <a:pt x="14" y="38"/>
                    <a:pt x="14" y="38"/>
                    <a:pt x="14" y="38"/>
                  </a:cubicBezTo>
                  <a:cubicBezTo>
                    <a:pt x="12" y="37"/>
                    <a:pt x="12" y="37"/>
                    <a:pt x="12" y="37"/>
                  </a:cubicBezTo>
                  <a:cubicBezTo>
                    <a:pt x="10" y="42"/>
                    <a:pt x="10" y="42"/>
                    <a:pt x="10" y="42"/>
                  </a:cubicBezTo>
                  <a:cubicBezTo>
                    <a:pt x="36" y="54"/>
                    <a:pt x="36" y="54"/>
                    <a:pt x="36" y="54"/>
                  </a:cubicBezTo>
                  <a:cubicBezTo>
                    <a:pt x="38" y="49"/>
                    <a:pt x="38" y="49"/>
                    <a:pt x="38" y="49"/>
                  </a:cubicBezTo>
                  <a:cubicBezTo>
                    <a:pt x="35" y="48"/>
                    <a:pt x="35" y="48"/>
                    <a:pt x="35" y="48"/>
                  </a:cubicBezTo>
                  <a:cubicBezTo>
                    <a:pt x="40" y="39"/>
                    <a:pt x="40" y="39"/>
                    <a:pt x="40" y="39"/>
                  </a:cubicBezTo>
                  <a:cubicBezTo>
                    <a:pt x="45" y="42"/>
                    <a:pt x="45" y="42"/>
                    <a:pt x="45" y="42"/>
                  </a:cubicBezTo>
                  <a:cubicBezTo>
                    <a:pt x="47" y="38"/>
                    <a:pt x="47" y="38"/>
                    <a:pt x="47" y="38"/>
                  </a:cubicBezTo>
                  <a:cubicBezTo>
                    <a:pt x="50" y="39"/>
                    <a:pt x="50" y="39"/>
                    <a:pt x="50" y="39"/>
                  </a:cubicBezTo>
                  <a:cubicBezTo>
                    <a:pt x="49" y="41"/>
                    <a:pt x="49" y="41"/>
                    <a:pt x="49" y="41"/>
                  </a:cubicBezTo>
                  <a:cubicBezTo>
                    <a:pt x="55" y="44"/>
                    <a:pt x="55" y="44"/>
                    <a:pt x="55" y="44"/>
                  </a:cubicBezTo>
                  <a:cubicBezTo>
                    <a:pt x="56" y="42"/>
                    <a:pt x="56" y="42"/>
                    <a:pt x="56" y="42"/>
                  </a:cubicBezTo>
                  <a:cubicBezTo>
                    <a:pt x="64" y="46"/>
                    <a:pt x="64" y="46"/>
                    <a:pt x="64" y="46"/>
                  </a:cubicBezTo>
                  <a:cubicBezTo>
                    <a:pt x="62" y="49"/>
                    <a:pt x="62" y="49"/>
                    <a:pt x="62" y="49"/>
                  </a:cubicBezTo>
                  <a:cubicBezTo>
                    <a:pt x="60" y="52"/>
                    <a:pt x="60" y="52"/>
                    <a:pt x="60" y="52"/>
                  </a:cubicBezTo>
                  <a:cubicBezTo>
                    <a:pt x="65" y="55"/>
                    <a:pt x="65" y="55"/>
                    <a:pt x="65" y="55"/>
                  </a:cubicBezTo>
                  <a:cubicBezTo>
                    <a:pt x="67" y="54"/>
                    <a:pt x="67" y="54"/>
                    <a:pt x="67" y="54"/>
                  </a:cubicBezTo>
                  <a:cubicBezTo>
                    <a:pt x="67" y="57"/>
                    <a:pt x="67" y="57"/>
                    <a:pt x="67" y="57"/>
                  </a:cubicBezTo>
                  <a:cubicBezTo>
                    <a:pt x="72" y="59"/>
                    <a:pt x="72" y="59"/>
                    <a:pt x="72" y="59"/>
                  </a:cubicBezTo>
                  <a:cubicBezTo>
                    <a:pt x="74" y="56"/>
                    <a:pt x="74" y="56"/>
                    <a:pt x="74" y="56"/>
                  </a:cubicBezTo>
                  <a:cubicBezTo>
                    <a:pt x="74" y="59"/>
                    <a:pt x="74" y="59"/>
                    <a:pt x="74" y="59"/>
                  </a:cubicBezTo>
                  <a:cubicBezTo>
                    <a:pt x="79" y="61"/>
                    <a:pt x="79" y="61"/>
                    <a:pt x="79" y="61"/>
                  </a:cubicBezTo>
                  <a:cubicBezTo>
                    <a:pt x="81" y="58"/>
                    <a:pt x="81" y="58"/>
                    <a:pt x="81" y="58"/>
                  </a:cubicBezTo>
                  <a:cubicBezTo>
                    <a:pt x="82" y="58"/>
                    <a:pt x="82" y="58"/>
                    <a:pt x="82" y="58"/>
                  </a:cubicBezTo>
                  <a:cubicBezTo>
                    <a:pt x="82" y="61"/>
                    <a:pt x="82" y="61"/>
                    <a:pt x="82" y="61"/>
                  </a:cubicBezTo>
                  <a:cubicBezTo>
                    <a:pt x="87" y="63"/>
                    <a:pt x="87" y="63"/>
                    <a:pt x="87" y="63"/>
                  </a:cubicBezTo>
                  <a:cubicBezTo>
                    <a:pt x="88" y="62"/>
                    <a:pt x="88" y="62"/>
                    <a:pt x="88" y="62"/>
                  </a:cubicBezTo>
                  <a:cubicBezTo>
                    <a:pt x="91" y="60"/>
                    <a:pt x="91" y="60"/>
                    <a:pt x="91" y="60"/>
                  </a:cubicBezTo>
                  <a:cubicBezTo>
                    <a:pt x="97" y="63"/>
                    <a:pt x="97" y="63"/>
                    <a:pt x="97" y="63"/>
                  </a:cubicBezTo>
                  <a:cubicBezTo>
                    <a:pt x="100" y="60"/>
                    <a:pt x="102" y="57"/>
                    <a:pt x="102" y="52"/>
                  </a:cubicBezTo>
                  <a:cubicBezTo>
                    <a:pt x="99" y="51"/>
                    <a:pt x="99" y="51"/>
                    <a:pt x="99" y="51"/>
                  </a:cubicBezTo>
                  <a:cubicBezTo>
                    <a:pt x="99" y="51"/>
                    <a:pt x="99" y="51"/>
                    <a:pt x="99" y="51"/>
                  </a:cubicBezTo>
                  <a:cubicBezTo>
                    <a:pt x="102" y="41"/>
                    <a:pt x="102" y="41"/>
                    <a:pt x="102" y="41"/>
                  </a:cubicBezTo>
                  <a:cubicBezTo>
                    <a:pt x="104" y="39"/>
                    <a:pt x="104" y="39"/>
                    <a:pt x="104" y="39"/>
                  </a:cubicBezTo>
                  <a:close/>
                  <a:moveTo>
                    <a:pt x="26" y="29"/>
                  </a:moveTo>
                  <a:cubicBezTo>
                    <a:pt x="24" y="32"/>
                    <a:pt x="24" y="32"/>
                    <a:pt x="24" y="32"/>
                  </a:cubicBezTo>
                  <a:cubicBezTo>
                    <a:pt x="21" y="40"/>
                    <a:pt x="21" y="40"/>
                    <a:pt x="21" y="40"/>
                  </a:cubicBezTo>
                  <a:cubicBezTo>
                    <a:pt x="17" y="39"/>
                    <a:pt x="17" y="39"/>
                    <a:pt x="17" y="39"/>
                  </a:cubicBezTo>
                  <a:cubicBezTo>
                    <a:pt x="21" y="30"/>
                    <a:pt x="21" y="30"/>
                    <a:pt x="21" y="30"/>
                  </a:cubicBezTo>
                  <a:cubicBezTo>
                    <a:pt x="22" y="27"/>
                    <a:pt x="22" y="27"/>
                    <a:pt x="22" y="27"/>
                  </a:cubicBezTo>
                  <a:cubicBezTo>
                    <a:pt x="32" y="7"/>
                    <a:pt x="32" y="7"/>
                    <a:pt x="32" y="7"/>
                  </a:cubicBezTo>
                  <a:cubicBezTo>
                    <a:pt x="35" y="9"/>
                    <a:pt x="35" y="9"/>
                    <a:pt x="35" y="9"/>
                  </a:cubicBezTo>
                  <a:lnTo>
                    <a:pt x="26" y="29"/>
                  </a:lnTo>
                  <a:close/>
                </a:path>
              </a:pathLst>
            </a:custGeom>
            <a:solidFill>
              <a:srgbClr val="E7E7E7"/>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38" name="任意多边形 37"/>
            <p:cNvSpPr/>
            <p:nvPr/>
          </p:nvSpPr>
          <p:spPr>
            <a:xfrm>
              <a:off x="3225611"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9" name="文本框 38"/>
            <p:cNvSpPr txBox="1"/>
            <p:nvPr/>
          </p:nvSpPr>
          <p:spPr>
            <a:xfrm>
              <a:off x="3517843" y="3700988"/>
              <a:ext cx="1497197" cy="338555"/>
            </a:xfrm>
            <a:prstGeom prst="rect">
              <a:avLst/>
            </a:prstGeom>
            <a:noFill/>
          </p:spPr>
          <p:txBody>
            <a:bodyPr wrap="square" rtlCol="0">
              <a:spAutoFit/>
            </a:bodyPr>
            <a:lstStyle/>
            <a:p>
              <a:pPr algn="ctr"/>
              <a:r>
                <a:rPr lang="zh-CN" altLang="en-US" sz="1050">
                  <a:solidFill>
                    <a:prstClr val="white"/>
                  </a:solidFill>
                  <a:latin typeface="微软雅黑" panose="020B0503020204020204" pitchFamily="34" charset="-122"/>
                  <a:ea typeface="微软雅黑" panose="020B0503020204020204" pitchFamily="34" charset="-122"/>
                </a:rPr>
                <a:t>标题文档内容</a:t>
              </a:r>
            </a:p>
          </p:txBody>
        </p:sp>
      </p:grpSp>
      <p:grpSp>
        <p:nvGrpSpPr>
          <p:cNvPr id="40" name="组合 39"/>
          <p:cNvGrpSpPr/>
          <p:nvPr/>
        </p:nvGrpSpPr>
        <p:grpSpPr>
          <a:xfrm>
            <a:off x="3908037" y="1275387"/>
            <a:ext cx="1488827" cy="1679448"/>
            <a:chOff x="5210714" y="1830083"/>
            <a:chExt cx="1985102" cy="2239264"/>
          </a:xfrm>
        </p:grpSpPr>
        <p:cxnSp>
          <p:nvCxnSpPr>
            <p:cNvPr id="41" name="直接连接符 40"/>
            <p:cNvCxnSpPr/>
            <p:nvPr/>
          </p:nvCxnSpPr>
          <p:spPr>
            <a:xfrm rot="5400000">
              <a:off x="5844570" y="33146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42" name="泪滴形 41"/>
            <p:cNvSpPr>
              <a:spLocks noChangeAspect="1"/>
            </p:cNvSpPr>
            <p:nvPr/>
          </p:nvSpPr>
          <p:spPr>
            <a:xfrm rot="8100000">
              <a:off x="5682570" y="1830083"/>
              <a:ext cx="972000" cy="972000"/>
            </a:xfrm>
            <a:prstGeom prst="teardrop">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3" name="Freeform 206"/>
            <p:cNvSpPr>
              <a:spLocks noChangeAspect="1" noEditPoints="1"/>
            </p:cNvSpPr>
            <p:nvPr/>
          </p:nvSpPr>
          <p:spPr bwMode="auto">
            <a:xfrm>
              <a:off x="5989879" y="2100083"/>
              <a:ext cx="357382" cy="43200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44" name="任意多边形 43"/>
            <p:cNvSpPr/>
            <p:nvPr/>
          </p:nvSpPr>
          <p:spPr>
            <a:xfrm>
              <a:off x="5210714"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5" name="文本框 44"/>
            <p:cNvSpPr txBox="1"/>
            <p:nvPr/>
          </p:nvSpPr>
          <p:spPr>
            <a:xfrm>
              <a:off x="5566069" y="3677915"/>
              <a:ext cx="1629747"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p>
          </p:txBody>
        </p:sp>
      </p:grpSp>
      <p:grpSp>
        <p:nvGrpSpPr>
          <p:cNvPr id="46" name="组合 45"/>
          <p:cNvGrpSpPr/>
          <p:nvPr/>
        </p:nvGrpSpPr>
        <p:grpSpPr>
          <a:xfrm>
            <a:off x="5396864" y="2630835"/>
            <a:ext cx="1472566" cy="1670843"/>
            <a:chOff x="7195817" y="3637347"/>
            <a:chExt cx="1963421" cy="2227791"/>
          </a:xfrm>
        </p:grpSpPr>
        <p:cxnSp>
          <p:nvCxnSpPr>
            <p:cNvPr id="47" name="直接连接符 46"/>
            <p:cNvCxnSpPr/>
            <p:nvPr/>
          </p:nvCxnSpPr>
          <p:spPr>
            <a:xfrm rot="5400000">
              <a:off x="7788381" y="4367830"/>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48" name="泪滴形 47"/>
            <p:cNvSpPr>
              <a:spLocks noChangeAspect="1"/>
            </p:cNvSpPr>
            <p:nvPr/>
          </p:nvSpPr>
          <p:spPr>
            <a:xfrm rot="13500000" flipV="1">
              <a:off x="7626381" y="4893138"/>
              <a:ext cx="972000" cy="972000"/>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9" name="Freeform 109"/>
            <p:cNvSpPr>
              <a:spLocks noChangeAspect="1" noEditPoints="1"/>
            </p:cNvSpPr>
            <p:nvPr/>
          </p:nvSpPr>
          <p:spPr bwMode="auto">
            <a:xfrm>
              <a:off x="7915754" y="5163138"/>
              <a:ext cx="393255" cy="432000"/>
            </a:xfrm>
            <a:custGeom>
              <a:avLst/>
              <a:gdLst>
                <a:gd name="T0" fmla="*/ 74 w 86"/>
                <a:gd name="T1" fmla="*/ 63 h 94"/>
                <a:gd name="T2" fmla="*/ 70 w 86"/>
                <a:gd name="T3" fmla="*/ 62 h 94"/>
                <a:gd name="T4" fmla="*/ 72 w 86"/>
                <a:gd name="T5" fmla="*/ 57 h 94"/>
                <a:gd name="T6" fmla="*/ 76 w 86"/>
                <a:gd name="T7" fmla="*/ 53 h 94"/>
                <a:gd name="T8" fmla="*/ 80 w 86"/>
                <a:gd name="T9" fmla="*/ 50 h 94"/>
                <a:gd name="T10" fmla="*/ 83 w 86"/>
                <a:gd name="T11" fmla="*/ 48 h 94"/>
                <a:gd name="T12" fmla="*/ 85 w 86"/>
                <a:gd name="T13" fmla="*/ 49 h 94"/>
                <a:gd name="T14" fmla="*/ 85 w 86"/>
                <a:gd name="T15" fmla="*/ 58 h 94"/>
                <a:gd name="T16" fmla="*/ 85 w 86"/>
                <a:gd name="T17" fmla="*/ 64 h 94"/>
                <a:gd name="T18" fmla="*/ 83 w 86"/>
                <a:gd name="T19" fmla="*/ 68 h 94"/>
                <a:gd name="T20" fmla="*/ 80 w 86"/>
                <a:gd name="T21" fmla="*/ 67 h 94"/>
                <a:gd name="T22" fmla="*/ 65 w 86"/>
                <a:gd name="T23" fmla="*/ 84 h 94"/>
                <a:gd name="T24" fmla="*/ 44 w 86"/>
                <a:gd name="T25" fmla="*/ 93 h 94"/>
                <a:gd name="T26" fmla="*/ 43 w 86"/>
                <a:gd name="T27" fmla="*/ 94 h 94"/>
                <a:gd name="T28" fmla="*/ 41 w 86"/>
                <a:gd name="T29" fmla="*/ 93 h 94"/>
                <a:gd name="T30" fmla="*/ 20 w 86"/>
                <a:gd name="T31" fmla="*/ 84 h 94"/>
                <a:gd name="T32" fmla="*/ 6 w 86"/>
                <a:gd name="T33" fmla="*/ 67 h 94"/>
                <a:gd name="T34" fmla="*/ 3 w 86"/>
                <a:gd name="T35" fmla="*/ 68 h 94"/>
                <a:gd name="T36" fmla="*/ 1 w 86"/>
                <a:gd name="T37" fmla="*/ 64 h 94"/>
                <a:gd name="T38" fmla="*/ 0 w 86"/>
                <a:gd name="T39" fmla="*/ 58 h 94"/>
                <a:gd name="T40" fmla="*/ 0 w 86"/>
                <a:gd name="T41" fmla="*/ 49 h 94"/>
                <a:gd name="T42" fmla="*/ 3 w 86"/>
                <a:gd name="T43" fmla="*/ 48 h 94"/>
                <a:gd name="T44" fmla="*/ 6 w 86"/>
                <a:gd name="T45" fmla="*/ 50 h 94"/>
                <a:gd name="T46" fmla="*/ 9 w 86"/>
                <a:gd name="T47" fmla="*/ 53 h 94"/>
                <a:gd name="T48" fmla="*/ 14 w 86"/>
                <a:gd name="T49" fmla="*/ 57 h 94"/>
                <a:gd name="T50" fmla="*/ 16 w 86"/>
                <a:gd name="T51" fmla="*/ 62 h 94"/>
                <a:gd name="T52" fmla="*/ 12 w 86"/>
                <a:gd name="T53" fmla="*/ 63 h 94"/>
                <a:gd name="T54" fmla="*/ 37 w 86"/>
                <a:gd name="T55" fmla="*/ 78 h 94"/>
                <a:gd name="T56" fmla="*/ 37 w 86"/>
                <a:gd name="T57" fmla="*/ 36 h 94"/>
                <a:gd name="T58" fmla="*/ 27 w 86"/>
                <a:gd name="T59" fmla="*/ 36 h 94"/>
                <a:gd name="T60" fmla="*/ 23 w 86"/>
                <a:gd name="T61" fmla="*/ 38 h 94"/>
                <a:gd name="T62" fmla="*/ 17 w 86"/>
                <a:gd name="T63" fmla="*/ 32 h 94"/>
                <a:gd name="T64" fmla="*/ 23 w 86"/>
                <a:gd name="T65" fmla="*/ 26 h 94"/>
                <a:gd name="T66" fmla="*/ 28 w 86"/>
                <a:gd name="T67" fmla="*/ 28 h 94"/>
                <a:gd name="T68" fmla="*/ 37 w 86"/>
                <a:gd name="T69" fmla="*/ 28 h 94"/>
                <a:gd name="T70" fmla="*/ 37 w 86"/>
                <a:gd name="T71" fmla="*/ 23 h 94"/>
                <a:gd name="T72" fmla="*/ 30 w 86"/>
                <a:gd name="T73" fmla="*/ 12 h 94"/>
                <a:gd name="T74" fmla="*/ 42 w 86"/>
                <a:gd name="T75" fmla="*/ 0 h 94"/>
                <a:gd name="T76" fmla="*/ 55 w 86"/>
                <a:gd name="T77" fmla="*/ 12 h 94"/>
                <a:gd name="T78" fmla="*/ 48 w 86"/>
                <a:gd name="T79" fmla="*/ 23 h 94"/>
                <a:gd name="T80" fmla="*/ 48 w 86"/>
                <a:gd name="T81" fmla="*/ 28 h 94"/>
                <a:gd name="T82" fmla="*/ 57 w 86"/>
                <a:gd name="T83" fmla="*/ 28 h 94"/>
                <a:gd name="T84" fmla="*/ 62 w 86"/>
                <a:gd name="T85" fmla="*/ 26 h 94"/>
                <a:gd name="T86" fmla="*/ 68 w 86"/>
                <a:gd name="T87" fmla="*/ 32 h 94"/>
                <a:gd name="T88" fmla="*/ 62 w 86"/>
                <a:gd name="T89" fmla="*/ 38 h 94"/>
                <a:gd name="T90" fmla="*/ 58 w 86"/>
                <a:gd name="T91" fmla="*/ 36 h 94"/>
                <a:gd name="T92" fmla="*/ 48 w 86"/>
                <a:gd name="T93" fmla="*/ 36 h 94"/>
                <a:gd name="T94" fmla="*/ 48 w 86"/>
                <a:gd name="T95" fmla="*/ 78 h 94"/>
                <a:gd name="T96" fmla="*/ 74 w 86"/>
                <a:gd name="T97" fmla="*/ 63 h 94"/>
                <a:gd name="T98" fmla="*/ 42 w 86"/>
                <a:gd name="T99" fmla="*/ 7 h 94"/>
                <a:gd name="T100" fmla="*/ 38 w 86"/>
                <a:gd name="T101" fmla="*/ 12 h 94"/>
                <a:gd name="T102" fmla="*/ 42 w 86"/>
                <a:gd name="T103" fmla="*/ 17 h 94"/>
                <a:gd name="T104" fmla="*/ 47 w 86"/>
                <a:gd name="T105" fmla="*/ 12 h 94"/>
                <a:gd name="T106" fmla="*/ 42 w 86"/>
                <a:gd name="T107"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rgbClr val="E7E7E7"/>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50" name="任意多边形 49"/>
            <p:cNvSpPr/>
            <p:nvPr/>
          </p:nvSpPr>
          <p:spPr>
            <a:xfrm>
              <a:off x="7195817"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1" name="文本框 50"/>
            <p:cNvSpPr txBox="1"/>
            <p:nvPr/>
          </p:nvSpPr>
          <p:spPr>
            <a:xfrm>
              <a:off x="7608090" y="3699459"/>
              <a:ext cx="1551148" cy="338555"/>
            </a:xfrm>
            <a:prstGeom prst="rect">
              <a:avLst/>
            </a:prstGeom>
            <a:noFill/>
          </p:spPr>
          <p:txBody>
            <a:bodyPr wrap="square" rtlCol="0">
              <a:spAutoFit/>
            </a:bodyPr>
            <a:lstStyle/>
            <a:p>
              <a:pPr algn="ctr"/>
              <a:r>
                <a:rPr lang="zh-CN" altLang="en-US" sz="1050">
                  <a:solidFill>
                    <a:prstClr val="white"/>
                  </a:solidFill>
                  <a:latin typeface="微软雅黑" panose="020B0503020204020204" pitchFamily="34" charset="-122"/>
                  <a:ea typeface="微软雅黑" panose="020B0503020204020204" pitchFamily="34" charset="-122"/>
                </a:rPr>
                <a:t>标题文档内容</a:t>
              </a:r>
            </a:p>
          </p:txBody>
        </p:sp>
      </p:grpSp>
      <p:grpSp>
        <p:nvGrpSpPr>
          <p:cNvPr id="52" name="组合 51"/>
          <p:cNvGrpSpPr/>
          <p:nvPr/>
        </p:nvGrpSpPr>
        <p:grpSpPr>
          <a:xfrm>
            <a:off x="6885690" y="1275387"/>
            <a:ext cx="1488825" cy="1679448"/>
            <a:chOff x="9180920" y="1830083"/>
            <a:chExt cx="1985100" cy="2239264"/>
          </a:xfrm>
        </p:grpSpPr>
        <p:cxnSp>
          <p:nvCxnSpPr>
            <p:cNvPr id="53" name="直接连接符 52"/>
            <p:cNvCxnSpPr/>
            <p:nvPr/>
          </p:nvCxnSpPr>
          <p:spPr>
            <a:xfrm rot="5400000">
              <a:off x="9795612" y="3327391"/>
              <a:ext cx="648000" cy="0"/>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sp>
          <p:nvSpPr>
            <p:cNvPr id="54" name="泪滴形 53"/>
            <p:cNvSpPr>
              <a:spLocks noChangeAspect="1"/>
            </p:cNvSpPr>
            <p:nvPr/>
          </p:nvSpPr>
          <p:spPr>
            <a:xfrm rot="8100000">
              <a:off x="9633612" y="1830083"/>
              <a:ext cx="972000" cy="972000"/>
            </a:xfrm>
            <a:prstGeom prst="teardrop">
              <a:avLst/>
            </a:prstGeom>
            <a:solidFill>
              <a:srgbClr val="81BC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5" name="Freeform 196"/>
            <p:cNvSpPr>
              <a:spLocks noChangeAspect="1" noEditPoints="1"/>
            </p:cNvSpPr>
            <p:nvPr/>
          </p:nvSpPr>
          <p:spPr bwMode="auto">
            <a:xfrm>
              <a:off x="9933228" y="2064083"/>
              <a:ext cx="372769" cy="504000"/>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p:spPr>
          <p:txBody>
            <a:bodyPr vert="horz" wrap="square" lIns="68580" tIns="34290" rIns="68580" bIns="34290" numCol="1" anchor="t" anchorCtr="0" compatLnSpc="1"/>
            <a:lstStyle/>
            <a:p>
              <a:endParaRPr lang="zh-CN" altLang="en-US" sz="1350">
                <a:solidFill>
                  <a:prstClr val="black"/>
                </a:solidFill>
              </a:endParaRPr>
            </a:p>
          </p:txBody>
        </p:sp>
        <p:sp>
          <p:nvSpPr>
            <p:cNvPr id="56" name="任意多边形 55"/>
            <p:cNvSpPr/>
            <p:nvPr/>
          </p:nvSpPr>
          <p:spPr>
            <a:xfrm>
              <a:off x="9180920"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rgbClr val="81BC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57" name="文本框 56"/>
            <p:cNvSpPr txBox="1"/>
            <p:nvPr/>
          </p:nvSpPr>
          <p:spPr>
            <a:xfrm>
              <a:off x="9550253" y="3677915"/>
              <a:ext cx="1615767" cy="338555"/>
            </a:xfrm>
            <a:prstGeom prst="rect">
              <a:avLst/>
            </a:prstGeom>
            <a:noFill/>
          </p:spPr>
          <p:txBody>
            <a:bodyPr wrap="square" rtlCol="0">
              <a:spAutoFit/>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标题文档内容</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2" presetClass="entr" presetSubtype="1" fill="hold" nodeType="withEffect" p14:presetBounceEnd="20000">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14:bounceEnd="20000">
                                          <p:cBhvr additive="base">
                                            <p:cTn id="21" dur="4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22" dur="400" fill="hold"/>
                                            <p:tgtEl>
                                              <p:spTgt spid="28"/>
                                            </p:tgtEl>
                                            <p:attrNameLst>
                                              <p:attrName>ppt_y</p:attrName>
                                            </p:attrNameLst>
                                          </p:cBhvr>
                                          <p:tavLst>
                                            <p:tav tm="0">
                                              <p:val>
                                                <p:strVal val="0-#ppt_h/2"/>
                                              </p:val>
                                            </p:tav>
                                            <p:tav tm="100000">
                                              <p:val>
                                                <p:strVal val="#ppt_y"/>
                                              </p:val>
                                            </p:tav>
                                          </p:tavLst>
                                        </p:anim>
                                      </p:childTnLst>
                                    </p:cTn>
                                  </p:par>
                                  <p:par>
                                    <p:cTn id="23" presetID="14" presetClass="entr" presetSubtype="10" fill="hold" nodeType="withEffect">
                                      <p:stCondLst>
                                        <p:cond delay="95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400"/>
                                            <p:tgtEl>
                                              <p:spTgt spid="15"/>
                                            </p:tgtEl>
                                          </p:cBhvr>
                                        </p:animEffect>
                                      </p:childTnLst>
                                    </p:cTn>
                                  </p:par>
                                  <p:par>
                                    <p:cTn id="26" presetID="2" presetClass="entr" presetSubtype="1" fill="hold" nodeType="withEffect" p14:presetBounceEnd="20000">
                                      <p:stCondLst>
                                        <p:cond delay="2100"/>
                                      </p:stCondLst>
                                      <p:childTnLst>
                                        <p:set>
                                          <p:cBhvr>
                                            <p:cTn id="27" dur="1" fill="hold">
                                              <p:stCondLst>
                                                <p:cond delay="0"/>
                                              </p:stCondLst>
                                            </p:cTn>
                                            <p:tgtEl>
                                              <p:spTgt spid="34"/>
                                            </p:tgtEl>
                                            <p:attrNameLst>
                                              <p:attrName>style.visibility</p:attrName>
                                            </p:attrNameLst>
                                          </p:cBhvr>
                                          <p:to>
                                            <p:strVal val="visible"/>
                                          </p:to>
                                        </p:set>
                                        <p:anim calcmode="lin" valueType="num" p14:bounceEnd="20000">
                                          <p:cBhvr additive="base">
                                            <p:cTn id="28" dur="400" fill="hold"/>
                                            <p:tgtEl>
                                              <p:spTgt spid="34"/>
                                            </p:tgtEl>
                                            <p:attrNameLst>
                                              <p:attrName>ppt_x</p:attrName>
                                            </p:attrNameLst>
                                          </p:cBhvr>
                                          <p:tavLst>
                                            <p:tav tm="0">
                                              <p:val>
                                                <p:strVal val="#ppt_x"/>
                                              </p:val>
                                            </p:tav>
                                            <p:tav tm="100000">
                                              <p:val>
                                                <p:strVal val="#ppt_x"/>
                                              </p:val>
                                            </p:tav>
                                          </p:tavLst>
                                        </p:anim>
                                        <p:anim calcmode="lin" valueType="num" p14:bounceEnd="20000">
                                          <p:cBhvr additive="base">
                                            <p:cTn id="29" dur="400" fill="hold"/>
                                            <p:tgtEl>
                                              <p:spTgt spid="34"/>
                                            </p:tgtEl>
                                            <p:attrNameLst>
                                              <p:attrName>ppt_y</p:attrName>
                                            </p:attrNameLst>
                                          </p:cBhvr>
                                          <p:tavLst>
                                            <p:tav tm="0">
                                              <p:val>
                                                <p:strVal val="0-#ppt_h/2"/>
                                              </p:val>
                                            </p:tav>
                                            <p:tav tm="100000">
                                              <p:val>
                                                <p:strVal val="#ppt_y"/>
                                              </p:val>
                                            </p:tav>
                                          </p:tavLst>
                                        </p:anim>
                                      </p:childTnLst>
                                    </p:cTn>
                                  </p:par>
                                  <p:par>
                                    <p:cTn id="30" presetID="14" presetClass="entr" presetSubtype="10" fill="hold" nodeType="withEffect">
                                      <p:stCondLst>
                                        <p:cond delay="290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400"/>
                                            <p:tgtEl>
                                              <p:spTgt spid="18"/>
                                            </p:tgtEl>
                                          </p:cBhvr>
                                        </p:animEffect>
                                      </p:childTnLst>
                                    </p:cTn>
                                  </p:par>
                                  <p:par>
                                    <p:cTn id="33" presetID="2" presetClass="entr" presetSubtype="1" fill="hold" nodeType="withEffect" p14:presetBounceEnd="20000">
                                      <p:stCondLst>
                                        <p:cond delay="4000"/>
                                      </p:stCondLst>
                                      <p:childTnLst>
                                        <p:set>
                                          <p:cBhvr>
                                            <p:cTn id="34" dur="1" fill="hold">
                                              <p:stCondLst>
                                                <p:cond delay="0"/>
                                              </p:stCondLst>
                                            </p:cTn>
                                            <p:tgtEl>
                                              <p:spTgt spid="40"/>
                                            </p:tgtEl>
                                            <p:attrNameLst>
                                              <p:attrName>style.visibility</p:attrName>
                                            </p:attrNameLst>
                                          </p:cBhvr>
                                          <p:to>
                                            <p:strVal val="visible"/>
                                          </p:to>
                                        </p:set>
                                        <p:anim calcmode="lin" valueType="num" p14:bounceEnd="20000">
                                          <p:cBhvr additive="base">
                                            <p:cTn id="35" dur="4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36" dur="400" fill="hold"/>
                                            <p:tgtEl>
                                              <p:spTgt spid="40"/>
                                            </p:tgtEl>
                                            <p:attrNameLst>
                                              <p:attrName>ppt_y</p:attrName>
                                            </p:attrNameLst>
                                          </p:cBhvr>
                                          <p:tavLst>
                                            <p:tav tm="0">
                                              <p:val>
                                                <p:strVal val="0-#ppt_h/2"/>
                                              </p:val>
                                            </p:tav>
                                            <p:tav tm="100000">
                                              <p:val>
                                                <p:strVal val="#ppt_y"/>
                                              </p:val>
                                            </p:tav>
                                          </p:tavLst>
                                        </p:anim>
                                      </p:childTnLst>
                                    </p:cTn>
                                  </p:par>
                                  <p:par>
                                    <p:cTn id="37" presetID="14" presetClass="entr" presetSubtype="10" fill="hold" nodeType="withEffect">
                                      <p:stCondLst>
                                        <p:cond delay="480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400"/>
                                            <p:tgtEl>
                                              <p:spTgt spid="12"/>
                                            </p:tgtEl>
                                          </p:cBhvr>
                                        </p:animEffect>
                                      </p:childTnLst>
                                    </p:cTn>
                                  </p:par>
                                  <p:par>
                                    <p:cTn id="40" presetID="2" presetClass="entr" presetSubtype="1" fill="hold" nodeType="withEffect" p14:presetBounceEnd="20000">
                                      <p:stCondLst>
                                        <p:cond delay="5900"/>
                                      </p:stCondLst>
                                      <p:childTnLst>
                                        <p:set>
                                          <p:cBhvr>
                                            <p:cTn id="41" dur="1" fill="hold">
                                              <p:stCondLst>
                                                <p:cond delay="0"/>
                                              </p:stCondLst>
                                            </p:cTn>
                                            <p:tgtEl>
                                              <p:spTgt spid="46"/>
                                            </p:tgtEl>
                                            <p:attrNameLst>
                                              <p:attrName>style.visibility</p:attrName>
                                            </p:attrNameLst>
                                          </p:cBhvr>
                                          <p:to>
                                            <p:strVal val="visible"/>
                                          </p:to>
                                        </p:set>
                                        <p:anim calcmode="lin" valueType="num" p14:bounceEnd="20000">
                                          <p:cBhvr additive="base">
                                            <p:cTn id="42" dur="4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43" dur="400" fill="hold"/>
                                            <p:tgtEl>
                                              <p:spTgt spid="46"/>
                                            </p:tgtEl>
                                            <p:attrNameLst>
                                              <p:attrName>ppt_y</p:attrName>
                                            </p:attrNameLst>
                                          </p:cBhvr>
                                          <p:tavLst>
                                            <p:tav tm="0">
                                              <p:val>
                                                <p:strVal val="0-#ppt_h/2"/>
                                              </p:val>
                                            </p:tav>
                                            <p:tav tm="100000">
                                              <p:val>
                                                <p:strVal val="#ppt_y"/>
                                              </p:val>
                                            </p:tav>
                                          </p:tavLst>
                                        </p:anim>
                                      </p:childTnLst>
                                    </p:cTn>
                                  </p:par>
                                  <p:par>
                                    <p:cTn id="44" presetID="14" presetClass="entr" presetSubtype="10" fill="hold" nodeType="withEffect">
                                      <p:stCondLst>
                                        <p:cond delay="6700"/>
                                      </p:stCondLst>
                                      <p:childTnLst>
                                        <p:set>
                                          <p:cBhvr>
                                            <p:cTn id="45" dur="1" fill="hold">
                                              <p:stCondLst>
                                                <p:cond delay="0"/>
                                              </p:stCondLst>
                                            </p:cTn>
                                            <p:tgtEl>
                                              <p:spTgt spid="25"/>
                                            </p:tgtEl>
                                            <p:attrNameLst>
                                              <p:attrName>style.visibility</p:attrName>
                                            </p:attrNameLst>
                                          </p:cBhvr>
                                          <p:to>
                                            <p:strVal val="visible"/>
                                          </p:to>
                                        </p:set>
                                        <p:animEffect transition="in" filter="randombar(horizontal)">
                                          <p:cBhvr>
                                            <p:cTn id="46" dur="400"/>
                                            <p:tgtEl>
                                              <p:spTgt spid="25"/>
                                            </p:tgtEl>
                                          </p:cBhvr>
                                        </p:animEffect>
                                      </p:childTnLst>
                                    </p:cTn>
                                  </p:par>
                                  <p:par>
                                    <p:cTn id="47" presetID="2" presetClass="entr" presetSubtype="1" fill="hold" nodeType="withEffect" p14:presetBounceEnd="20000">
                                      <p:stCondLst>
                                        <p:cond delay="7800"/>
                                      </p:stCondLst>
                                      <p:childTnLst>
                                        <p:set>
                                          <p:cBhvr>
                                            <p:cTn id="48" dur="1" fill="hold">
                                              <p:stCondLst>
                                                <p:cond delay="0"/>
                                              </p:stCondLst>
                                            </p:cTn>
                                            <p:tgtEl>
                                              <p:spTgt spid="52"/>
                                            </p:tgtEl>
                                            <p:attrNameLst>
                                              <p:attrName>style.visibility</p:attrName>
                                            </p:attrNameLst>
                                          </p:cBhvr>
                                          <p:to>
                                            <p:strVal val="visible"/>
                                          </p:to>
                                        </p:set>
                                        <p:anim calcmode="lin" valueType="num" p14:bounceEnd="20000">
                                          <p:cBhvr additive="base">
                                            <p:cTn id="49" dur="4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50" dur="400" fill="hold"/>
                                            <p:tgtEl>
                                              <p:spTgt spid="52"/>
                                            </p:tgtEl>
                                            <p:attrNameLst>
                                              <p:attrName>ppt_y</p:attrName>
                                            </p:attrNameLst>
                                          </p:cBhvr>
                                          <p:tavLst>
                                            <p:tav tm="0">
                                              <p:val>
                                                <p:strVal val="0-#ppt_h/2"/>
                                              </p:val>
                                            </p:tav>
                                            <p:tav tm="100000">
                                              <p:val>
                                                <p:strVal val="#ppt_y"/>
                                              </p:val>
                                            </p:tav>
                                          </p:tavLst>
                                        </p:anim>
                                      </p:childTnLst>
                                    </p:cTn>
                                  </p:par>
                                  <p:par>
                                    <p:cTn id="51" presetID="14" presetClass="entr" presetSubtype="10" fill="hold" nodeType="withEffect">
                                      <p:stCondLst>
                                        <p:cond delay="8600"/>
                                      </p:stCondLst>
                                      <p:childTnLst>
                                        <p:set>
                                          <p:cBhvr>
                                            <p:cTn id="52" dur="1" fill="hold">
                                              <p:stCondLst>
                                                <p:cond delay="0"/>
                                              </p:stCondLst>
                                            </p:cTn>
                                            <p:tgtEl>
                                              <p:spTgt spid="9"/>
                                            </p:tgtEl>
                                            <p:attrNameLst>
                                              <p:attrName>style.visibility</p:attrName>
                                            </p:attrNameLst>
                                          </p:cBhvr>
                                          <p:to>
                                            <p:strVal val="visible"/>
                                          </p:to>
                                        </p:set>
                                        <p:animEffect transition="in" filter="randombar(horizontal)">
                                          <p:cBhvr>
                                            <p:cTn id="53"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2" presetClass="entr" presetSubtype="1" fill="hold"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400" fill="hold"/>
                                            <p:tgtEl>
                                              <p:spTgt spid="28"/>
                                            </p:tgtEl>
                                            <p:attrNameLst>
                                              <p:attrName>ppt_x</p:attrName>
                                            </p:attrNameLst>
                                          </p:cBhvr>
                                          <p:tavLst>
                                            <p:tav tm="0">
                                              <p:val>
                                                <p:strVal val="#ppt_x"/>
                                              </p:val>
                                            </p:tav>
                                            <p:tav tm="100000">
                                              <p:val>
                                                <p:strVal val="#ppt_x"/>
                                              </p:val>
                                            </p:tav>
                                          </p:tavLst>
                                        </p:anim>
                                        <p:anim calcmode="lin" valueType="num">
                                          <p:cBhvr additive="base">
                                            <p:cTn id="22" dur="400" fill="hold"/>
                                            <p:tgtEl>
                                              <p:spTgt spid="28"/>
                                            </p:tgtEl>
                                            <p:attrNameLst>
                                              <p:attrName>ppt_y</p:attrName>
                                            </p:attrNameLst>
                                          </p:cBhvr>
                                          <p:tavLst>
                                            <p:tav tm="0">
                                              <p:val>
                                                <p:strVal val="0-#ppt_h/2"/>
                                              </p:val>
                                            </p:tav>
                                            <p:tav tm="100000">
                                              <p:val>
                                                <p:strVal val="#ppt_y"/>
                                              </p:val>
                                            </p:tav>
                                          </p:tavLst>
                                        </p:anim>
                                      </p:childTnLst>
                                    </p:cTn>
                                  </p:par>
                                  <p:par>
                                    <p:cTn id="23" presetID="14" presetClass="entr" presetSubtype="10" fill="hold" nodeType="withEffect">
                                      <p:stCondLst>
                                        <p:cond delay="95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400"/>
                                            <p:tgtEl>
                                              <p:spTgt spid="15"/>
                                            </p:tgtEl>
                                          </p:cBhvr>
                                        </p:animEffect>
                                      </p:childTnLst>
                                    </p:cTn>
                                  </p:par>
                                  <p:par>
                                    <p:cTn id="26" presetID="2" presetClass="entr" presetSubtype="1" fill="hold" nodeType="withEffect">
                                      <p:stCondLst>
                                        <p:cond delay="210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400" fill="hold"/>
                                            <p:tgtEl>
                                              <p:spTgt spid="34"/>
                                            </p:tgtEl>
                                            <p:attrNameLst>
                                              <p:attrName>ppt_x</p:attrName>
                                            </p:attrNameLst>
                                          </p:cBhvr>
                                          <p:tavLst>
                                            <p:tav tm="0">
                                              <p:val>
                                                <p:strVal val="#ppt_x"/>
                                              </p:val>
                                            </p:tav>
                                            <p:tav tm="100000">
                                              <p:val>
                                                <p:strVal val="#ppt_x"/>
                                              </p:val>
                                            </p:tav>
                                          </p:tavLst>
                                        </p:anim>
                                        <p:anim calcmode="lin" valueType="num">
                                          <p:cBhvr additive="base">
                                            <p:cTn id="29" dur="400" fill="hold"/>
                                            <p:tgtEl>
                                              <p:spTgt spid="34"/>
                                            </p:tgtEl>
                                            <p:attrNameLst>
                                              <p:attrName>ppt_y</p:attrName>
                                            </p:attrNameLst>
                                          </p:cBhvr>
                                          <p:tavLst>
                                            <p:tav tm="0">
                                              <p:val>
                                                <p:strVal val="0-#ppt_h/2"/>
                                              </p:val>
                                            </p:tav>
                                            <p:tav tm="100000">
                                              <p:val>
                                                <p:strVal val="#ppt_y"/>
                                              </p:val>
                                            </p:tav>
                                          </p:tavLst>
                                        </p:anim>
                                      </p:childTnLst>
                                    </p:cTn>
                                  </p:par>
                                  <p:par>
                                    <p:cTn id="30" presetID="14" presetClass="entr" presetSubtype="10" fill="hold" nodeType="withEffect">
                                      <p:stCondLst>
                                        <p:cond delay="290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400"/>
                                            <p:tgtEl>
                                              <p:spTgt spid="18"/>
                                            </p:tgtEl>
                                          </p:cBhvr>
                                        </p:animEffect>
                                      </p:childTnLst>
                                    </p:cTn>
                                  </p:par>
                                  <p:par>
                                    <p:cTn id="33" presetID="2" presetClass="entr" presetSubtype="1" fill="hold" nodeType="withEffect">
                                      <p:stCondLst>
                                        <p:cond delay="400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400" fill="hold"/>
                                            <p:tgtEl>
                                              <p:spTgt spid="40"/>
                                            </p:tgtEl>
                                            <p:attrNameLst>
                                              <p:attrName>ppt_x</p:attrName>
                                            </p:attrNameLst>
                                          </p:cBhvr>
                                          <p:tavLst>
                                            <p:tav tm="0">
                                              <p:val>
                                                <p:strVal val="#ppt_x"/>
                                              </p:val>
                                            </p:tav>
                                            <p:tav tm="100000">
                                              <p:val>
                                                <p:strVal val="#ppt_x"/>
                                              </p:val>
                                            </p:tav>
                                          </p:tavLst>
                                        </p:anim>
                                        <p:anim calcmode="lin" valueType="num">
                                          <p:cBhvr additive="base">
                                            <p:cTn id="36" dur="400" fill="hold"/>
                                            <p:tgtEl>
                                              <p:spTgt spid="40"/>
                                            </p:tgtEl>
                                            <p:attrNameLst>
                                              <p:attrName>ppt_y</p:attrName>
                                            </p:attrNameLst>
                                          </p:cBhvr>
                                          <p:tavLst>
                                            <p:tav tm="0">
                                              <p:val>
                                                <p:strVal val="0-#ppt_h/2"/>
                                              </p:val>
                                            </p:tav>
                                            <p:tav tm="100000">
                                              <p:val>
                                                <p:strVal val="#ppt_y"/>
                                              </p:val>
                                            </p:tav>
                                          </p:tavLst>
                                        </p:anim>
                                      </p:childTnLst>
                                    </p:cTn>
                                  </p:par>
                                  <p:par>
                                    <p:cTn id="37" presetID="14" presetClass="entr" presetSubtype="10" fill="hold" nodeType="withEffect">
                                      <p:stCondLst>
                                        <p:cond delay="4800"/>
                                      </p:stCondLst>
                                      <p:childTnLst>
                                        <p:set>
                                          <p:cBhvr>
                                            <p:cTn id="38" dur="1" fill="hold">
                                              <p:stCondLst>
                                                <p:cond delay="0"/>
                                              </p:stCondLst>
                                            </p:cTn>
                                            <p:tgtEl>
                                              <p:spTgt spid="12"/>
                                            </p:tgtEl>
                                            <p:attrNameLst>
                                              <p:attrName>style.visibility</p:attrName>
                                            </p:attrNameLst>
                                          </p:cBhvr>
                                          <p:to>
                                            <p:strVal val="visible"/>
                                          </p:to>
                                        </p:set>
                                        <p:animEffect transition="in" filter="randombar(horizontal)">
                                          <p:cBhvr>
                                            <p:cTn id="39" dur="400"/>
                                            <p:tgtEl>
                                              <p:spTgt spid="12"/>
                                            </p:tgtEl>
                                          </p:cBhvr>
                                        </p:animEffect>
                                      </p:childTnLst>
                                    </p:cTn>
                                  </p:par>
                                  <p:par>
                                    <p:cTn id="40" presetID="2" presetClass="entr" presetSubtype="1" fill="hold" nodeType="withEffect">
                                      <p:stCondLst>
                                        <p:cond delay="590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400" fill="hold"/>
                                            <p:tgtEl>
                                              <p:spTgt spid="46"/>
                                            </p:tgtEl>
                                            <p:attrNameLst>
                                              <p:attrName>ppt_x</p:attrName>
                                            </p:attrNameLst>
                                          </p:cBhvr>
                                          <p:tavLst>
                                            <p:tav tm="0">
                                              <p:val>
                                                <p:strVal val="#ppt_x"/>
                                              </p:val>
                                            </p:tav>
                                            <p:tav tm="100000">
                                              <p:val>
                                                <p:strVal val="#ppt_x"/>
                                              </p:val>
                                            </p:tav>
                                          </p:tavLst>
                                        </p:anim>
                                        <p:anim calcmode="lin" valueType="num">
                                          <p:cBhvr additive="base">
                                            <p:cTn id="43" dur="400" fill="hold"/>
                                            <p:tgtEl>
                                              <p:spTgt spid="46"/>
                                            </p:tgtEl>
                                            <p:attrNameLst>
                                              <p:attrName>ppt_y</p:attrName>
                                            </p:attrNameLst>
                                          </p:cBhvr>
                                          <p:tavLst>
                                            <p:tav tm="0">
                                              <p:val>
                                                <p:strVal val="0-#ppt_h/2"/>
                                              </p:val>
                                            </p:tav>
                                            <p:tav tm="100000">
                                              <p:val>
                                                <p:strVal val="#ppt_y"/>
                                              </p:val>
                                            </p:tav>
                                          </p:tavLst>
                                        </p:anim>
                                      </p:childTnLst>
                                    </p:cTn>
                                  </p:par>
                                  <p:par>
                                    <p:cTn id="44" presetID="14" presetClass="entr" presetSubtype="10" fill="hold" nodeType="withEffect">
                                      <p:stCondLst>
                                        <p:cond delay="6700"/>
                                      </p:stCondLst>
                                      <p:childTnLst>
                                        <p:set>
                                          <p:cBhvr>
                                            <p:cTn id="45" dur="1" fill="hold">
                                              <p:stCondLst>
                                                <p:cond delay="0"/>
                                              </p:stCondLst>
                                            </p:cTn>
                                            <p:tgtEl>
                                              <p:spTgt spid="25"/>
                                            </p:tgtEl>
                                            <p:attrNameLst>
                                              <p:attrName>style.visibility</p:attrName>
                                            </p:attrNameLst>
                                          </p:cBhvr>
                                          <p:to>
                                            <p:strVal val="visible"/>
                                          </p:to>
                                        </p:set>
                                        <p:animEffect transition="in" filter="randombar(horizontal)">
                                          <p:cBhvr>
                                            <p:cTn id="46" dur="400"/>
                                            <p:tgtEl>
                                              <p:spTgt spid="25"/>
                                            </p:tgtEl>
                                          </p:cBhvr>
                                        </p:animEffect>
                                      </p:childTnLst>
                                    </p:cTn>
                                  </p:par>
                                  <p:par>
                                    <p:cTn id="47" presetID="2" presetClass="entr" presetSubtype="1" fill="hold" nodeType="withEffect">
                                      <p:stCondLst>
                                        <p:cond delay="780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400" fill="hold"/>
                                            <p:tgtEl>
                                              <p:spTgt spid="52"/>
                                            </p:tgtEl>
                                            <p:attrNameLst>
                                              <p:attrName>ppt_x</p:attrName>
                                            </p:attrNameLst>
                                          </p:cBhvr>
                                          <p:tavLst>
                                            <p:tav tm="0">
                                              <p:val>
                                                <p:strVal val="#ppt_x"/>
                                              </p:val>
                                            </p:tav>
                                            <p:tav tm="100000">
                                              <p:val>
                                                <p:strVal val="#ppt_x"/>
                                              </p:val>
                                            </p:tav>
                                          </p:tavLst>
                                        </p:anim>
                                        <p:anim calcmode="lin" valueType="num">
                                          <p:cBhvr additive="base">
                                            <p:cTn id="50" dur="400" fill="hold"/>
                                            <p:tgtEl>
                                              <p:spTgt spid="52"/>
                                            </p:tgtEl>
                                            <p:attrNameLst>
                                              <p:attrName>ppt_y</p:attrName>
                                            </p:attrNameLst>
                                          </p:cBhvr>
                                          <p:tavLst>
                                            <p:tav tm="0">
                                              <p:val>
                                                <p:strVal val="0-#ppt_h/2"/>
                                              </p:val>
                                            </p:tav>
                                            <p:tav tm="100000">
                                              <p:val>
                                                <p:strVal val="#ppt_y"/>
                                              </p:val>
                                            </p:tav>
                                          </p:tavLst>
                                        </p:anim>
                                      </p:childTnLst>
                                    </p:cTn>
                                  </p:par>
                                  <p:par>
                                    <p:cTn id="51" presetID="14" presetClass="entr" presetSubtype="10" fill="hold" nodeType="withEffect">
                                      <p:stCondLst>
                                        <p:cond delay="8600"/>
                                      </p:stCondLst>
                                      <p:childTnLst>
                                        <p:set>
                                          <p:cBhvr>
                                            <p:cTn id="52" dur="1" fill="hold">
                                              <p:stCondLst>
                                                <p:cond delay="0"/>
                                              </p:stCondLst>
                                            </p:cTn>
                                            <p:tgtEl>
                                              <p:spTgt spid="9"/>
                                            </p:tgtEl>
                                            <p:attrNameLst>
                                              <p:attrName>style.visibility</p:attrName>
                                            </p:attrNameLst>
                                          </p:cBhvr>
                                          <p:to>
                                            <p:strVal val="visible"/>
                                          </p:to>
                                        </p:set>
                                        <p:animEffect transition="in" filter="randombar(horizontal)">
                                          <p:cBhvr>
                                            <p:cTn id="53"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教学设计</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 name="Picture 2"/>
          <p:cNvPicPr>
            <a:picLocks noChangeAspect="1" noChangeArrowheads="1"/>
          </p:cNvPicPr>
          <p:nvPr/>
        </p:nvPicPr>
        <p:blipFill>
          <a:blip r:embed="rId5" cstate="email">
            <a:extLst>
              <a:ext uri="{28A0092B-C50C-407E-A947-70E740481C1C}">
                <a14:useLocalDpi xmlns:a14="http://schemas.microsoft.com/office/drawing/2010/main"/>
              </a:ext>
            </a:extLst>
          </a:blip>
          <a:stretch>
            <a:fillRect/>
          </a:stretch>
        </p:blipFill>
        <p:spPr bwMode="auto">
          <a:xfrm>
            <a:off x="495273" y="1183133"/>
            <a:ext cx="2064066" cy="342625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2644509" y="1183133"/>
            <a:ext cx="2064066" cy="342625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Oval 5"/>
          <p:cNvSpPr>
            <a:spLocks noChangeArrowheads="1"/>
          </p:cNvSpPr>
          <p:nvPr/>
        </p:nvSpPr>
        <p:spPr bwMode="auto">
          <a:xfrm>
            <a:off x="4975858" y="999162"/>
            <a:ext cx="1045527" cy="1032740"/>
          </a:xfrm>
          <a:prstGeom prst="ellipse">
            <a:avLst/>
          </a:prstGeom>
          <a:solidFill>
            <a:srgbClr val="71C3E3"/>
          </a:solidFill>
          <a:ln>
            <a:noFill/>
          </a:ln>
        </p:spPr>
        <p:txBody>
          <a:bodyPr vert="horz" wrap="square" lIns="68549" tIns="34274" rIns="68549" bIns="34274" numCol="1" anchor="t" anchorCtr="0" compatLnSpc="1"/>
          <a:lstStyle/>
          <a:p>
            <a:endParaRPr lang="zh-CN" altLang="en-US" sz="1350" b="1">
              <a:solidFill>
                <a:schemeClr val="bg1"/>
              </a:solidFill>
            </a:endParaRPr>
          </a:p>
        </p:txBody>
      </p:sp>
      <p:sp>
        <p:nvSpPr>
          <p:cNvPr id="12" name="Oval 6"/>
          <p:cNvSpPr>
            <a:spLocks noChangeArrowheads="1"/>
          </p:cNvSpPr>
          <p:nvPr/>
        </p:nvSpPr>
        <p:spPr bwMode="auto">
          <a:xfrm>
            <a:off x="4975858" y="3705434"/>
            <a:ext cx="1045527" cy="1032740"/>
          </a:xfrm>
          <a:prstGeom prst="ellipse">
            <a:avLst/>
          </a:prstGeom>
          <a:solidFill>
            <a:srgbClr val="62AB71"/>
          </a:solidFill>
          <a:ln>
            <a:noFill/>
          </a:ln>
        </p:spPr>
        <p:txBody>
          <a:bodyPr vert="horz" wrap="square" lIns="68549" tIns="34274" rIns="68549" bIns="34274" numCol="1" anchor="t" anchorCtr="0" compatLnSpc="1"/>
          <a:lstStyle/>
          <a:p>
            <a:endParaRPr lang="zh-CN" altLang="en-US" sz="1350" b="1">
              <a:solidFill>
                <a:schemeClr val="bg1"/>
              </a:solidFill>
            </a:endParaRPr>
          </a:p>
        </p:txBody>
      </p:sp>
      <p:sp>
        <p:nvSpPr>
          <p:cNvPr id="13" name="TextBox 9"/>
          <p:cNvSpPr txBox="1"/>
          <p:nvPr/>
        </p:nvSpPr>
        <p:spPr>
          <a:xfrm>
            <a:off x="5062574" y="1296321"/>
            <a:ext cx="872094" cy="438421"/>
          </a:xfrm>
          <a:prstGeom prst="rect">
            <a:avLst/>
          </a:prstGeom>
          <a:noFill/>
        </p:spPr>
        <p:txBody>
          <a:bodyPr wrap="square" lIns="68549" tIns="34274" rIns="68549" bIns="34274">
            <a:spAutoFit/>
          </a:bodyPr>
          <a:lstStyle/>
          <a:p>
            <a:pPr algn="ctr">
              <a:buFont typeface="Arial" panose="020B0604020202020204" pitchFamily="34" charset="0"/>
              <a:buNone/>
              <a:defRPr/>
            </a:pPr>
            <a:r>
              <a:rPr lang="zh-CN" altLang="en-US" sz="2400" b="1" dirty="0">
                <a:solidFill>
                  <a:schemeClr val="bg1"/>
                </a:solidFill>
                <a:latin typeface="微软雅黑" panose="020B0503020204020204" pitchFamily="34" charset="-122"/>
                <a:ea typeface="微软雅黑" panose="020B0503020204020204" pitchFamily="34" charset="-122"/>
              </a:rPr>
              <a:t>标题</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4" name="TextBox 10"/>
          <p:cNvSpPr txBox="1"/>
          <p:nvPr/>
        </p:nvSpPr>
        <p:spPr>
          <a:xfrm>
            <a:off x="6042265" y="1183133"/>
            <a:ext cx="2465441" cy="525433"/>
          </a:xfrm>
          <a:prstGeom prst="rect">
            <a:avLst/>
          </a:prstGeom>
          <a:noFill/>
        </p:spPr>
        <p:txBody>
          <a:bodyPr wrap="square" lIns="68549" tIns="34274" rIns="68549" bIns="34274">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nSpc>
                <a:spcPct val="150000"/>
              </a:lnSpc>
            </a:pPr>
            <a:r>
              <a:rPr lang="zh-CN" altLang="en-US" sz="1050" dirty="0">
                <a:solidFill>
                  <a:schemeClr val="tx1">
                    <a:lumMod val="85000"/>
                    <a:lumOff val="15000"/>
                  </a:schemeClr>
                </a:solidFill>
              </a:rPr>
              <a:t>在此录入上述图表的综合描述说明，在此录入上述图表的综合描述说明。</a:t>
            </a:r>
          </a:p>
        </p:txBody>
      </p:sp>
      <p:sp>
        <p:nvSpPr>
          <p:cNvPr id="15" name="TextBox 11"/>
          <p:cNvSpPr txBox="1"/>
          <p:nvPr/>
        </p:nvSpPr>
        <p:spPr>
          <a:xfrm>
            <a:off x="6042265" y="3956449"/>
            <a:ext cx="2632589" cy="525433"/>
          </a:xfrm>
          <a:prstGeom prst="rect">
            <a:avLst/>
          </a:prstGeom>
          <a:noFill/>
        </p:spPr>
        <p:txBody>
          <a:bodyPr wrap="square" lIns="68549" tIns="34274" rIns="68549" bIns="34274">
            <a:spAutoFit/>
          </a:bodyPr>
          <a:lstStyle>
            <a:defPPr>
              <a:defRPr lang="zh-CN"/>
            </a:defPPr>
            <a:lvl1pPr>
              <a:buNone/>
              <a:defRPr sz="2400">
                <a:solidFill>
                  <a:schemeClr val="accent1">
                    <a:lumMod val="50000"/>
                  </a:schemeClr>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050" dirty="0">
                <a:solidFill>
                  <a:schemeClr val="tx1">
                    <a:lumMod val="85000"/>
                    <a:lumOff val="15000"/>
                  </a:schemeClr>
                </a:solidFill>
              </a:rPr>
              <a:t>在此录入上述图表的综合描述说明，在此录入上述图表的综合描述说明。</a:t>
            </a:r>
          </a:p>
        </p:txBody>
      </p:sp>
      <p:sp>
        <p:nvSpPr>
          <p:cNvPr id="16" name="TextBox 12"/>
          <p:cNvSpPr txBox="1"/>
          <p:nvPr/>
        </p:nvSpPr>
        <p:spPr>
          <a:xfrm>
            <a:off x="5062574" y="4002529"/>
            <a:ext cx="872094" cy="438549"/>
          </a:xfrm>
          <a:prstGeom prst="rect">
            <a:avLst/>
          </a:prstGeom>
          <a:noFill/>
        </p:spPr>
        <p:txBody>
          <a:bodyPr wrap="square" lIns="68549" tIns="34274" rIns="68549" bIns="34274">
            <a:spAutoFit/>
          </a:bodyPr>
          <a:lstStyle/>
          <a:p>
            <a:pPr algn="ctr">
              <a:buFont typeface="Arial" panose="020B0604020202020204" pitchFamily="34" charset="0"/>
              <a:buNone/>
              <a:defRPr/>
            </a:pPr>
            <a:r>
              <a:rPr lang="zh-CN" altLang="en-US" sz="2400" b="1" dirty="0">
                <a:solidFill>
                  <a:schemeClr val="bg1"/>
                </a:solidFill>
                <a:latin typeface="微软雅黑" panose="020B0503020204020204" pitchFamily="34" charset="-122"/>
                <a:ea typeface="微软雅黑" panose="020B0503020204020204" pitchFamily="34" charset="-122"/>
              </a:rPr>
              <a:t>标题</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7" name="Oval 5"/>
          <p:cNvSpPr>
            <a:spLocks noChangeArrowheads="1"/>
          </p:cNvSpPr>
          <p:nvPr/>
        </p:nvSpPr>
        <p:spPr bwMode="auto">
          <a:xfrm>
            <a:off x="4975858" y="2330397"/>
            <a:ext cx="1045527" cy="1032740"/>
          </a:xfrm>
          <a:prstGeom prst="ellipse">
            <a:avLst/>
          </a:prstGeom>
          <a:solidFill>
            <a:srgbClr val="E71F19"/>
          </a:solidFill>
          <a:ln>
            <a:noFill/>
          </a:ln>
        </p:spPr>
        <p:txBody>
          <a:bodyPr vert="horz" wrap="square" lIns="68549" tIns="34274" rIns="68549" bIns="34274" numCol="1" anchor="t" anchorCtr="0" compatLnSpc="1"/>
          <a:lstStyle/>
          <a:p>
            <a:endParaRPr lang="zh-CN" altLang="en-US" sz="1350" b="1">
              <a:solidFill>
                <a:schemeClr val="bg1"/>
              </a:solidFill>
            </a:endParaRPr>
          </a:p>
        </p:txBody>
      </p:sp>
      <p:sp>
        <p:nvSpPr>
          <p:cNvPr id="18" name="TextBox 14"/>
          <p:cNvSpPr txBox="1"/>
          <p:nvPr/>
        </p:nvSpPr>
        <p:spPr>
          <a:xfrm>
            <a:off x="5042808" y="2593066"/>
            <a:ext cx="892975" cy="438549"/>
          </a:xfrm>
          <a:prstGeom prst="rect">
            <a:avLst/>
          </a:prstGeom>
          <a:noFill/>
        </p:spPr>
        <p:txBody>
          <a:bodyPr wrap="square" lIns="68549" tIns="34274" rIns="68549" bIns="34274">
            <a:spAutoFit/>
          </a:bodyPr>
          <a:lstStyle/>
          <a:p>
            <a:pPr algn="ctr">
              <a:buFont typeface="Arial" panose="020B0604020202020204" pitchFamily="34" charset="0"/>
              <a:buNone/>
              <a:defRPr/>
            </a:pPr>
            <a:r>
              <a:rPr lang="zh-CN" altLang="en-US" sz="2400" b="1" dirty="0">
                <a:solidFill>
                  <a:schemeClr val="bg1"/>
                </a:solidFill>
                <a:latin typeface="微软雅黑" panose="020B0503020204020204" pitchFamily="34" charset="-122"/>
                <a:ea typeface="微软雅黑" panose="020B0503020204020204" pitchFamily="34" charset="-122"/>
              </a:rPr>
              <a:t>标题</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19" name="TextBox 15"/>
          <p:cNvSpPr txBox="1"/>
          <p:nvPr/>
        </p:nvSpPr>
        <p:spPr>
          <a:xfrm>
            <a:off x="6048521" y="2569791"/>
            <a:ext cx="2452928" cy="525433"/>
          </a:xfrm>
          <a:prstGeom prst="rect">
            <a:avLst/>
          </a:prstGeom>
          <a:noFill/>
        </p:spPr>
        <p:txBody>
          <a:bodyPr wrap="square" lIns="68549" tIns="34274" rIns="68549" bIns="34274">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just">
              <a:lnSpc>
                <a:spcPct val="150000"/>
              </a:lnSpc>
            </a:pPr>
            <a:r>
              <a:rPr lang="zh-CN" altLang="en-US" sz="1050" dirty="0">
                <a:solidFill>
                  <a:schemeClr val="tx1">
                    <a:lumMod val="85000"/>
                    <a:lumOff val="15000"/>
                  </a:schemeClr>
                </a:solidFill>
              </a:rPr>
              <a:t>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 calcmode="lin" valueType="num">
                                      <p:cBhvr>
                                        <p:cTn id="24" dur="500" fill="hold"/>
                                        <p:tgtEl>
                                          <p:spTgt spid="9"/>
                                        </p:tgtEl>
                                        <p:attrNameLst>
                                          <p:attrName>style.rotation</p:attrName>
                                        </p:attrNameLst>
                                      </p:cBhvr>
                                      <p:tavLst>
                                        <p:tav tm="0">
                                          <p:val>
                                            <p:fltVal val="90"/>
                                          </p:val>
                                        </p:tav>
                                        <p:tav tm="100000">
                                          <p:val>
                                            <p:fltVal val="0"/>
                                          </p:val>
                                        </p:tav>
                                      </p:tavLst>
                                    </p:anim>
                                    <p:animEffect transition="in" filter="fade">
                                      <p:cBhvr>
                                        <p:cTn id="25" dur="500"/>
                                        <p:tgtEl>
                                          <p:spTgt spid="9"/>
                                        </p:tgtEl>
                                      </p:cBhvr>
                                    </p:animEffect>
                                  </p:childTnLst>
                                </p:cTn>
                              </p:par>
                              <p:par>
                                <p:cTn id="26" presetID="8" presetClass="emph" presetSubtype="0" fill="hold" nodeType="withEffect">
                                  <p:stCondLst>
                                    <p:cond delay="0"/>
                                  </p:stCondLst>
                                  <p:childTnLst>
                                    <p:animRot by="21600000">
                                      <p:cBhvr>
                                        <p:cTn id="27" dur="500" fill="hold"/>
                                        <p:tgtEl>
                                          <p:spTgt spid="9"/>
                                        </p:tgtEl>
                                        <p:attrNameLst>
                                          <p:attrName>r</p:attrName>
                                        </p:attrNameLst>
                                      </p:cBhvr>
                                    </p:animRot>
                                  </p:childTnLst>
                                </p:cTn>
                              </p:par>
                              <p:par>
                                <p:cTn id="28" presetID="31" presetClass="entr" presetSubtype="0" fill="hold" nodeType="withEffect">
                                  <p:stCondLst>
                                    <p:cond delay="1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par>
                                <p:cTn id="34" presetID="8" presetClass="emph" presetSubtype="0" fill="hold" nodeType="withEffect">
                                  <p:stCondLst>
                                    <p:cond delay="0"/>
                                  </p:stCondLst>
                                  <p:childTnLst>
                                    <p:animRot by="21600000">
                                      <p:cBhvr>
                                        <p:cTn id="35" dur="500" fill="hold"/>
                                        <p:tgtEl>
                                          <p:spTgt spid="10"/>
                                        </p:tgtEl>
                                        <p:attrNameLst>
                                          <p:attrName>r</p:attrName>
                                        </p:attrNameLst>
                                      </p:cBhvr>
                                    </p:animRot>
                                  </p:childTnLst>
                                </p:cTn>
                              </p:par>
                            </p:childTnLst>
                          </p:cTn>
                        </p:par>
                        <p:par>
                          <p:cTn id="36" fill="hold">
                            <p:stCondLst>
                              <p:cond delay="2000"/>
                            </p:stCondLst>
                            <p:childTnLst>
                              <p:par>
                                <p:cTn id="37" presetID="52"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Scale>
                                      <p:cBhvr>
                                        <p:cTn id="3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1"/>
                                        </p:tgtEl>
                                        <p:attrNameLst>
                                          <p:attrName>ppt_x</p:attrName>
                                          <p:attrName>ppt_y</p:attrName>
                                        </p:attrNameLst>
                                      </p:cBhvr>
                                    </p:animMotion>
                                    <p:animEffect transition="in" filter="fade">
                                      <p:cBhvr>
                                        <p:cTn id="41" dur="1000"/>
                                        <p:tgtEl>
                                          <p:spTgt spid="11"/>
                                        </p:tgtEl>
                                      </p:cBhvr>
                                    </p:animEffect>
                                  </p:childTnLst>
                                </p:cTn>
                              </p:par>
                              <p:par>
                                <p:cTn id="42" presetID="52" presetClass="entr" presetSubtype="0" fill="hold" grpId="0" nodeType="withEffect">
                                  <p:stCondLst>
                                    <p:cond delay="100"/>
                                  </p:stCondLst>
                                  <p:childTnLst>
                                    <p:set>
                                      <p:cBhvr>
                                        <p:cTn id="43" dur="1" fill="hold">
                                          <p:stCondLst>
                                            <p:cond delay="0"/>
                                          </p:stCondLst>
                                        </p:cTn>
                                        <p:tgtEl>
                                          <p:spTgt spid="17"/>
                                        </p:tgtEl>
                                        <p:attrNameLst>
                                          <p:attrName>style.visibility</p:attrName>
                                        </p:attrNameLst>
                                      </p:cBhvr>
                                      <p:to>
                                        <p:strVal val="visible"/>
                                      </p:to>
                                    </p:set>
                                    <p:animScale>
                                      <p:cBhvr>
                                        <p:cTn id="44"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7"/>
                                        </p:tgtEl>
                                        <p:attrNameLst>
                                          <p:attrName>ppt_x</p:attrName>
                                          <p:attrName>ppt_y</p:attrName>
                                        </p:attrNameLst>
                                      </p:cBhvr>
                                    </p:animMotion>
                                    <p:animEffect transition="in" filter="fade">
                                      <p:cBhvr>
                                        <p:cTn id="46" dur="1000"/>
                                        <p:tgtEl>
                                          <p:spTgt spid="17"/>
                                        </p:tgtEl>
                                      </p:cBhvr>
                                    </p:animEffect>
                                  </p:childTnLst>
                                </p:cTn>
                              </p:par>
                              <p:par>
                                <p:cTn id="47" presetID="52" presetClass="entr" presetSubtype="0" fill="hold" grpId="0" nodeType="withEffect">
                                  <p:stCondLst>
                                    <p:cond delay="200"/>
                                  </p:stCondLst>
                                  <p:childTnLst>
                                    <p:set>
                                      <p:cBhvr>
                                        <p:cTn id="48" dur="1" fill="hold">
                                          <p:stCondLst>
                                            <p:cond delay="0"/>
                                          </p:stCondLst>
                                        </p:cTn>
                                        <p:tgtEl>
                                          <p:spTgt spid="12"/>
                                        </p:tgtEl>
                                        <p:attrNameLst>
                                          <p:attrName>style.visibility</p:attrName>
                                        </p:attrNameLst>
                                      </p:cBhvr>
                                      <p:to>
                                        <p:strVal val="visible"/>
                                      </p:to>
                                    </p:set>
                                    <p:animScale>
                                      <p:cBhvr>
                                        <p:cTn id="4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2"/>
                                        </p:tgtEl>
                                        <p:attrNameLst>
                                          <p:attrName>ppt_x</p:attrName>
                                          <p:attrName>ppt_y</p:attrName>
                                        </p:attrNameLst>
                                      </p:cBhvr>
                                    </p:animMotion>
                                    <p:animEffect transition="in" filter="fade">
                                      <p:cBhvr>
                                        <p:cTn id="51" dur="1000"/>
                                        <p:tgtEl>
                                          <p:spTgt spid="12"/>
                                        </p:tgtEl>
                                      </p:cBhvr>
                                    </p:animEffect>
                                  </p:childTnLst>
                                </p:cTn>
                              </p:par>
                            </p:childTnLst>
                          </p:cTn>
                        </p:par>
                        <p:par>
                          <p:cTn id="52" fill="hold">
                            <p:stCondLst>
                              <p:cond delay="3000"/>
                            </p:stCondLst>
                            <p:childTnLst>
                              <p:par>
                                <p:cTn id="53" presetID="31"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400" fill="hold"/>
                                        <p:tgtEl>
                                          <p:spTgt spid="13"/>
                                        </p:tgtEl>
                                        <p:attrNameLst>
                                          <p:attrName>ppt_w</p:attrName>
                                        </p:attrNameLst>
                                      </p:cBhvr>
                                      <p:tavLst>
                                        <p:tav tm="0">
                                          <p:val>
                                            <p:fltVal val="0"/>
                                          </p:val>
                                        </p:tav>
                                        <p:tav tm="100000">
                                          <p:val>
                                            <p:strVal val="#ppt_w"/>
                                          </p:val>
                                        </p:tav>
                                      </p:tavLst>
                                    </p:anim>
                                    <p:anim calcmode="lin" valueType="num">
                                      <p:cBhvr>
                                        <p:cTn id="56" dur="400" fill="hold"/>
                                        <p:tgtEl>
                                          <p:spTgt spid="13"/>
                                        </p:tgtEl>
                                        <p:attrNameLst>
                                          <p:attrName>ppt_h</p:attrName>
                                        </p:attrNameLst>
                                      </p:cBhvr>
                                      <p:tavLst>
                                        <p:tav tm="0">
                                          <p:val>
                                            <p:fltVal val="0"/>
                                          </p:val>
                                        </p:tav>
                                        <p:tav tm="100000">
                                          <p:val>
                                            <p:strVal val="#ppt_h"/>
                                          </p:val>
                                        </p:tav>
                                      </p:tavLst>
                                    </p:anim>
                                    <p:anim calcmode="lin" valueType="num">
                                      <p:cBhvr>
                                        <p:cTn id="57" dur="400" fill="hold"/>
                                        <p:tgtEl>
                                          <p:spTgt spid="13"/>
                                        </p:tgtEl>
                                        <p:attrNameLst>
                                          <p:attrName>style.rotation</p:attrName>
                                        </p:attrNameLst>
                                      </p:cBhvr>
                                      <p:tavLst>
                                        <p:tav tm="0">
                                          <p:val>
                                            <p:fltVal val="90"/>
                                          </p:val>
                                        </p:tav>
                                        <p:tav tm="100000">
                                          <p:val>
                                            <p:fltVal val="0"/>
                                          </p:val>
                                        </p:tav>
                                      </p:tavLst>
                                    </p:anim>
                                    <p:animEffect transition="in" filter="fade">
                                      <p:cBhvr>
                                        <p:cTn id="58" dur="400"/>
                                        <p:tgtEl>
                                          <p:spTgt spid="13"/>
                                        </p:tgtEl>
                                      </p:cBhvr>
                                    </p:animEffect>
                                  </p:childTnLst>
                                </p:cTn>
                              </p:par>
                            </p:childTnLst>
                          </p:cTn>
                        </p:par>
                        <p:par>
                          <p:cTn id="59" fill="hold">
                            <p:stCondLst>
                              <p:cond delay="3500"/>
                            </p:stCondLst>
                            <p:childTnLst>
                              <p:par>
                                <p:cTn id="60" presetID="2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childTnLst>
                          </p:cTn>
                        </p:par>
                        <p:par>
                          <p:cTn id="63" fill="hold">
                            <p:stCondLst>
                              <p:cond delay="4000"/>
                            </p:stCondLst>
                            <p:childTnLst>
                              <p:par>
                                <p:cTn id="64" presetID="31" presetClass="entr" presetSubtype="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400" fill="hold"/>
                                        <p:tgtEl>
                                          <p:spTgt spid="18"/>
                                        </p:tgtEl>
                                        <p:attrNameLst>
                                          <p:attrName>ppt_w</p:attrName>
                                        </p:attrNameLst>
                                      </p:cBhvr>
                                      <p:tavLst>
                                        <p:tav tm="0">
                                          <p:val>
                                            <p:fltVal val="0"/>
                                          </p:val>
                                        </p:tav>
                                        <p:tav tm="100000">
                                          <p:val>
                                            <p:strVal val="#ppt_w"/>
                                          </p:val>
                                        </p:tav>
                                      </p:tavLst>
                                    </p:anim>
                                    <p:anim calcmode="lin" valueType="num">
                                      <p:cBhvr>
                                        <p:cTn id="67" dur="400" fill="hold"/>
                                        <p:tgtEl>
                                          <p:spTgt spid="18"/>
                                        </p:tgtEl>
                                        <p:attrNameLst>
                                          <p:attrName>ppt_h</p:attrName>
                                        </p:attrNameLst>
                                      </p:cBhvr>
                                      <p:tavLst>
                                        <p:tav tm="0">
                                          <p:val>
                                            <p:fltVal val="0"/>
                                          </p:val>
                                        </p:tav>
                                        <p:tav tm="100000">
                                          <p:val>
                                            <p:strVal val="#ppt_h"/>
                                          </p:val>
                                        </p:tav>
                                      </p:tavLst>
                                    </p:anim>
                                    <p:anim calcmode="lin" valueType="num">
                                      <p:cBhvr>
                                        <p:cTn id="68" dur="400" fill="hold"/>
                                        <p:tgtEl>
                                          <p:spTgt spid="18"/>
                                        </p:tgtEl>
                                        <p:attrNameLst>
                                          <p:attrName>style.rotation</p:attrName>
                                        </p:attrNameLst>
                                      </p:cBhvr>
                                      <p:tavLst>
                                        <p:tav tm="0">
                                          <p:val>
                                            <p:fltVal val="90"/>
                                          </p:val>
                                        </p:tav>
                                        <p:tav tm="100000">
                                          <p:val>
                                            <p:fltVal val="0"/>
                                          </p:val>
                                        </p:tav>
                                      </p:tavLst>
                                    </p:anim>
                                    <p:animEffect transition="in" filter="fade">
                                      <p:cBhvr>
                                        <p:cTn id="69" dur="400"/>
                                        <p:tgtEl>
                                          <p:spTgt spid="18"/>
                                        </p:tgtEl>
                                      </p:cBhvr>
                                    </p:animEffect>
                                  </p:childTnLst>
                                </p:cTn>
                              </p:par>
                            </p:childTnLst>
                          </p:cTn>
                        </p:par>
                        <p:par>
                          <p:cTn id="70" fill="hold">
                            <p:stCondLst>
                              <p:cond delay="4500"/>
                            </p:stCondLst>
                            <p:childTnLst>
                              <p:par>
                                <p:cTn id="71" presetID="22" presetClass="entr" presetSubtype="8"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childTnLst>
                          </p:cTn>
                        </p:par>
                        <p:par>
                          <p:cTn id="74" fill="hold">
                            <p:stCondLst>
                              <p:cond delay="5000"/>
                            </p:stCondLst>
                            <p:childTnLst>
                              <p:par>
                                <p:cTn id="75" presetID="31"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400" fill="hold"/>
                                        <p:tgtEl>
                                          <p:spTgt spid="16"/>
                                        </p:tgtEl>
                                        <p:attrNameLst>
                                          <p:attrName>ppt_w</p:attrName>
                                        </p:attrNameLst>
                                      </p:cBhvr>
                                      <p:tavLst>
                                        <p:tav tm="0">
                                          <p:val>
                                            <p:fltVal val="0"/>
                                          </p:val>
                                        </p:tav>
                                        <p:tav tm="100000">
                                          <p:val>
                                            <p:strVal val="#ppt_w"/>
                                          </p:val>
                                        </p:tav>
                                      </p:tavLst>
                                    </p:anim>
                                    <p:anim calcmode="lin" valueType="num">
                                      <p:cBhvr>
                                        <p:cTn id="78" dur="400" fill="hold"/>
                                        <p:tgtEl>
                                          <p:spTgt spid="16"/>
                                        </p:tgtEl>
                                        <p:attrNameLst>
                                          <p:attrName>ppt_h</p:attrName>
                                        </p:attrNameLst>
                                      </p:cBhvr>
                                      <p:tavLst>
                                        <p:tav tm="0">
                                          <p:val>
                                            <p:fltVal val="0"/>
                                          </p:val>
                                        </p:tav>
                                        <p:tav tm="100000">
                                          <p:val>
                                            <p:strVal val="#ppt_h"/>
                                          </p:val>
                                        </p:tav>
                                      </p:tavLst>
                                    </p:anim>
                                    <p:anim calcmode="lin" valueType="num">
                                      <p:cBhvr>
                                        <p:cTn id="79" dur="400" fill="hold"/>
                                        <p:tgtEl>
                                          <p:spTgt spid="16"/>
                                        </p:tgtEl>
                                        <p:attrNameLst>
                                          <p:attrName>style.rotation</p:attrName>
                                        </p:attrNameLst>
                                      </p:cBhvr>
                                      <p:tavLst>
                                        <p:tav tm="0">
                                          <p:val>
                                            <p:fltVal val="90"/>
                                          </p:val>
                                        </p:tav>
                                        <p:tav tm="100000">
                                          <p:val>
                                            <p:fltVal val="0"/>
                                          </p:val>
                                        </p:tav>
                                      </p:tavLst>
                                    </p:anim>
                                    <p:animEffect transition="in" filter="fade">
                                      <p:cBhvr>
                                        <p:cTn id="80" dur="400"/>
                                        <p:tgtEl>
                                          <p:spTgt spid="16"/>
                                        </p:tgtEl>
                                      </p:cBhvr>
                                    </p:animEffect>
                                  </p:childTnLst>
                                </p:cTn>
                              </p:par>
                            </p:childTnLst>
                          </p:cTn>
                        </p:par>
                        <p:par>
                          <p:cTn id="81" fill="hold">
                            <p:stCondLst>
                              <p:cond delay="5500"/>
                            </p:stCondLst>
                            <p:childTnLst>
                              <p:par>
                                <p:cTn id="82" presetID="22" presetClass="entr" presetSubtype="8" fill="hold" grpId="0" nodeType="after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wipe(left)">
                                      <p:cBhvr>
                                        <p:cTn id="8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2" grpId="0" animBg="1"/>
      <p:bldP spid="13" grpId="0"/>
      <p:bldP spid="14" grpId="0"/>
      <p:bldP spid="15" grpId="0"/>
      <p:bldP spid="16" grpId="0"/>
      <p:bldP spid="17" grpId="0" animBg="1"/>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00475" y="1674270"/>
            <a:ext cx="5343525" cy="3470818"/>
          </a:xfrm>
          <a:prstGeom prst="rect">
            <a:avLst/>
          </a:prstGeom>
        </p:spPr>
      </p:pic>
      <p:pic>
        <p:nvPicPr>
          <p:cNvPr id="17" name="图片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101716"/>
            <a:ext cx="6953601" cy="3043372"/>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75316" y="1102769"/>
            <a:ext cx="2895606" cy="1143002"/>
          </a:xfrm>
          <a:prstGeom prst="rect">
            <a:avLst/>
          </a:prstGeom>
        </p:spPr>
      </p:pic>
      <p:sp>
        <p:nvSpPr>
          <p:cNvPr id="21" name="矩形 20"/>
          <p:cNvSpPr/>
          <p:nvPr/>
        </p:nvSpPr>
        <p:spPr>
          <a:xfrm>
            <a:off x="3396838" y="1521969"/>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smtClean="0">
                <a:solidFill>
                  <a:srgbClr val="E71F19"/>
                </a:solidFill>
                <a:latin typeface="微软雅黑" panose="020B0503020204020204" pitchFamily="34" charset="-122"/>
                <a:ea typeface="微软雅黑" panose="020B0503020204020204" pitchFamily="34" charset="-122"/>
              </a:rPr>
              <a:t>教学过程</a:t>
            </a:r>
            <a:endParaRPr lang="zh-CN" altLang="en-US" sz="4000" b="1" dirty="0">
              <a:solidFill>
                <a:srgbClr val="E71F19"/>
              </a:solidFill>
              <a:latin typeface="微软雅黑" panose="020B0503020204020204" pitchFamily="34" charset="-122"/>
              <a:ea typeface="微软雅黑" panose="020B0503020204020204" pitchFamily="34" charset="-122"/>
            </a:endParaRPr>
          </a:p>
        </p:txBody>
      </p:sp>
      <p:sp>
        <p:nvSpPr>
          <p:cNvPr id="22" name="TextBox 25"/>
          <p:cNvSpPr txBox="1"/>
          <p:nvPr/>
        </p:nvSpPr>
        <p:spPr>
          <a:xfrm>
            <a:off x="2635562" y="2469693"/>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课程分析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3" name="TextBox 26"/>
          <p:cNvSpPr txBox="1"/>
          <p:nvPr/>
        </p:nvSpPr>
        <p:spPr>
          <a:xfrm>
            <a:off x="4238500" y="2469693"/>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内容分析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4" name="Freeform 21"/>
          <p:cNvSpPr>
            <a:spLocks noEditPoints="1"/>
          </p:cNvSpPr>
          <p:nvPr/>
        </p:nvSpPr>
        <p:spPr>
          <a:xfrm>
            <a:off x="2423742"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25" name="Freeform 22"/>
          <p:cNvSpPr>
            <a:spLocks noEditPoints="1"/>
          </p:cNvSpPr>
          <p:nvPr/>
        </p:nvSpPr>
        <p:spPr>
          <a:xfrm>
            <a:off x="4015968"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26" name="TextBox 13"/>
          <p:cNvSpPr txBox="1"/>
          <p:nvPr/>
        </p:nvSpPr>
        <p:spPr>
          <a:xfrm>
            <a:off x="5896177" y="2469693"/>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教学重点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5672456"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28" name="TextBox 13"/>
          <p:cNvSpPr txBox="1"/>
          <p:nvPr/>
        </p:nvSpPr>
        <p:spPr>
          <a:xfrm>
            <a:off x="2633188" y="2858699"/>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学情分析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2428517" y="2907489"/>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30" name="TextBox 13"/>
          <p:cNvSpPr txBox="1"/>
          <p:nvPr/>
        </p:nvSpPr>
        <p:spPr>
          <a:xfrm>
            <a:off x="4238500" y="2858699"/>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教学难点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1" name="Freeform 22"/>
          <p:cNvSpPr>
            <a:spLocks noEditPoints="1"/>
          </p:cNvSpPr>
          <p:nvPr/>
        </p:nvSpPr>
        <p:spPr>
          <a:xfrm>
            <a:off x="4024304" y="2907489"/>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300" autoRev="1" fill="hold">
                                          <p:stCondLst>
                                            <p:cond delay="0"/>
                                          </p:stCondLst>
                                        </p:cTn>
                                        <p:tgtEl>
                                          <p:spTgt spid="21"/>
                                        </p:tgtEl>
                                        <p:attrNameLst>
                                          <p:attrName>ppt_w</p:attrName>
                                        </p:attrNameLst>
                                      </p:cBhvr>
                                    </p:anim>
                                    <p:anim by="(#ppt_w*0.50)" calcmode="lin" valueType="num">
                                      <p:cBhvr>
                                        <p:cTn id="14" dur="300" decel="50000" autoRev="1" fill="hold">
                                          <p:stCondLst>
                                            <p:cond delay="0"/>
                                          </p:stCondLst>
                                        </p:cTn>
                                        <p:tgtEl>
                                          <p:spTgt spid="21"/>
                                        </p:tgtEl>
                                        <p:attrNameLst>
                                          <p:attrName>ppt_x</p:attrName>
                                        </p:attrNameLst>
                                      </p:cBhvr>
                                    </p:anim>
                                    <p:anim from="(-#ppt_h/2)" to="(#ppt_y)" calcmode="lin" valueType="num">
                                      <p:cBhvr>
                                        <p:cTn id="15" dur="600" fill="hold">
                                          <p:stCondLst>
                                            <p:cond delay="0"/>
                                          </p:stCondLst>
                                        </p:cTn>
                                        <p:tgtEl>
                                          <p:spTgt spid="21"/>
                                        </p:tgtEl>
                                        <p:attrNameLst>
                                          <p:attrName>ppt_y</p:attrName>
                                        </p:attrNameLst>
                                      </p:cBhvr>
                                    </p:anim>
                                    <p:animRot by="21600000">
                                      <p:cBhvr>
                                        <p:cTn id="16" dur="600" fill="hold">
                                          <p:stCondLst>
                                            <p:cond delay="0"/>
                                          </p:stCondLst>
                                        </p:cTn>
                                        <p:tgtEl>
                                          <p:spTgt spid="21"/>
                                        </p:tgtEl>
                                        <p:attrNameLst>
                                          <p:attrName>r</p:attrName>
                                        </p:attrNameLst>
                                      </p:cBhvr>
                                    </p:animRot>
                                  </p:childTnLst>
                                </p:cTn>
                              </p:par>
                            </p:childTnLst>
                          </p:cTn>
                        </p:par>
                        <p:par>
                          <p:cTn id="17" fill="hold">
                            <p:stCondLst>
                              <p:cond delay="1279"/>
                            </p:stCondLst>
                            <p:childTnLst>
                              <p:par>
                                <p:cTn id="18" presetID="2" presetClass="entr" presetSubtype="1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0-#ppt_w/2"/>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0-#ppt_w/2"/>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1779"/>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6" grpId="0"/>
      <p:bldP spid="28"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教学过程</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 name="图片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091513" y="1492798"/>
            <a:ext cx="2102280" cy="2773155"/>
          </a:xfrm>
          <a:prstGeom prst="rect">
            <a:avLst/>
          </a:prstGeom>
        </p:spPr>
      </p:pic>
      <p:grpSp>
        <p:nvGrpSpPr>
          <p:cNvPr id="10" name="组合 9"/>
          <p:cNvGrpSpPr/>
          <p:nvPr/>
        </p:nvGrpSpPr>
        <p:grpSpPr>
          <a:xfrm>
            <a:off x="3478325" y="1492798"/>
            <a:ext cx="4827966" cy="500063"/>
            <a:chOff x="857249" y="1714500"/>
            <a:chExt cx="4827966" cy="500063"/>
          </a:xfrm>
        </p:grpSpPr>
        <p:sp>
          <p:nvSpPr>
            <p:cNvPr id="11" name="五边形 10"/>
            <p:cNvSpPr/>
            <p:nvPr/>
          </p:nvSpPr>
          <p:spPr>
            <a:xfrm>
              <a:off x="857249" y="1714500"/>
              <a:ext cx="1903856" cy="500063"/>
            </a:xfrm>
            <a:prstGeom prst="homePlate">
              <a:avLst/>
            </a:prstGeom>
            <a:solidFill>
              <a:srgbClr val="62AB71"/>
            </a:solidFill>
            <a:ln w="25400" cap="flat" cmpd="sng" algn="ctr">
              <a:noFill/>
              <a:prstDash val="solid"/>
            </a:ln>
            <a:effectLst/>
          </p:spPr>
          <p:txBody>
            <a:bodyPr lIns="68580" tIns="34290" rIns="68580" bIns="34290" rtlCol="0" anchor="ctr"/>
            <a:lstStyle/>
            <a:p>
              <a:pPr algn="ctr" defTabSz="913765" fontAlgn="auto">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sp>
          <p:nvSpPr>
            <p:cNvPr id="12" name="矩形 11"/>
            <p:cNvSpPr/>
            <p:nvPr/>
          </p:nvSpPr>
          <p:spPr>
            <a:xfrm>
              <a:off x="2928567" y="1743076"/>
              <a:ext cx="2756648" cy="345440"/>
            </a:xfrm>
            <a:prstGeom prst="rect">
              <a:avLst/>
            </a:prstGeom>
          </p:spPr>
          <p:txBody>
            <a:bodyPr wrap="square" lIns="68580" tIns="34290" rIns="68580" bIns="34290">
              <a:spAutoFit/>
            </a:bodyPr>
            <a:lstStyle/>
            <a:p>
              <a:pPr defTabSz="913765" fontAlgn="auto">
                <a:spcBef>
                  <a:spcPts val="840"/>
                </a:spcBef>
                <a:spcAft>
                  <a:spcPts val="840"/>
                </a:spcAft>
                <a:defRPr/>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  </a:t>
              </a:r>
              <a:endParaRPr lang="en-US" altLang="zh-CN" sz="9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矩形 12"/>
            <p:cNvSpPr/>
            <p:nvPr/>
          </p:nvSpPr>
          <p:spPr>
            <a:xfrm>
              <a:off x="1182083" y="1831108"/>
              <a:ext cx="1215718" cy="284693"/>
            </a:xfrm>
            <a:prstGeom prst="rect">
              <a:avLst/>
            </a:prstGeom>
          </p:spPr>
          <p:txBody>
            <a:bodyPr wrap="none" lIns="68580" tIns="34290" rIns="68580" bIns="34290">
              <a:spAutoFit/>
            </a:bodyPr>
            <a:lstStyle/>
            <a:p>
              <a:pPr algn="ctr" defTabSz="913765" fontAlgn="auto">
                <a:spcBef>
                  <a:spcPts val="0"/>
                </a:spcBef>
                <a:spcAft>
                  <a:spcPts val="0"/>
                </a:spcAft>
                <a:defRPr/>
              </a:pPr>
              <a:r>
                <a:rPr lang="zh-CN" altLang="en-US" sz="1400" b="1" kern="0" dirty="0">
                  <a:solidFill>
                    <a:prstClr val="white"/>
                  </a:solidFill>
                  <a:latin typeface="微软雅黑" panose="020B0503020204020204" pitchFamily="34" charset="-122"/>
                  <a:ea typeface="微软雅黑" panose="020B0503020204020204" pitchFamily="34" charset="-122"/>
                </a:rPr>
                <a:t>输入文本内容</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478325" y="2260022"/>
            <a:ext cx="4827966" cy="653431"/>
            <a:chOff x="857249" y="2481722"/>
            <a:chExt cx="4675566" cy="653431"/>
          </a:xfrm>
        </p:grpSpPr>
        <p:sp>
          <p:nvSpPr>
            <p:cNvPr id="15" name="五边形 14"/>
            <p:cNvSpPr/>
            <p:nvPr/>
          </p:nvSpPr>
          <p:spPr>
            <a:xfrm>
              <a:off x="857249" y="2481722"/>
              <a:ext cx="1903856" cy="500063"/>
            </a:xfrm>
            <a:prstGeom prst="homePlate">
              <a:avLst/>
            </a:prstGeom>
            <a:solidFill>
              <a:srgbClr val="E71F19"/>
            </a:solidFill>
            <a:ln w="25400" cap="flat" cmpd="sng" algn="ctr">
              <a:noFill/>
              <a:prstDash val="solid"/>
            </a:ln>
            <a:effectLst/>
          </p:spPr>
          <p:txBody>
            <a:bodyPr lIns="68580" tIns="34290" rIns="68580" bIns="34290" rtlCol="0" anchor="ctr"/>
            <a:lstStyle/>
            <a:p>
              <a:pPr algn="ctr" defTabSz="913765" fontAlgn="auto">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sp>
          <p:nvSpPr>
            <p:cNvPr id="16" name="矩形 15"/>
            <p:cNvSpPr/>
            <p:nvPr/>
          </p:nvSpPr>
          <p:spPr>
            <a:xfrm>
              <a:off x="2928567" y="2511905"/>
              <a:ext cx="2604248" cy="623248"/>
            </a:xfrm>
            <a:prstGeom prst="rect">
              <a:avLst/>
            </a:prstGeom>
          </p:spPr>
          <p:txBody>
            <a:bodyPr wrap="square" lIns="68580" tIns="34290" rIns="68580" bIns="34290">
              <a:spAutoFit/>
            </a:bodyPr>
            <a:lstStyle/>
            <a:p>
              <a:pPr defTabSz="913765" fontAlgn="auto">
                <a:spcBef>
                  <a:spcPts val="840"/>
                </a:spcBef>
                <a:spcAft>
                  <a:spcPts val="840"/>
                </a:spcAft>
                <a:defRPr/>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9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7" name="矩形 16"/>
            <p:cNvSpPr/>
            <p:nvPr/>
          </p:nvSpPr>
          <p:spPr>
            <a:xfrm>
              <a:off x="1201319" y="2593254"/>
              <a:ext cx="1215718" cy="284693"/>
            </a:xfrm>
            <a:prstGeom prst="rect">
              <a:avLst/>
            </a:prstGeom>
          </p:spPr>
          <p:txBody>
            <a:bodyPr wrap="none" lIns="68580" tIns="34290" rIns="68580" bIns="34290">
              <a:spAutoFit/>
            </a:bodyPr>
            <a:lstStyle/>
            <a:p>
              <a:pPr algn="ctr" defTabSz="913765" fontAlgn="auto">
                <a:spcBef>
                  <a:spcPts val="0"/>
                </a:spcBef>
                <a:spcAft>
                  <a:spcPts val="0"/>
                </a:spcAft>
                <a:defRPr/>
              </a:pPr>
              <a:r>
                <a:rPr lang="zh-CN" altLang="en-US" sz="1400" b="1" kern="0" dirty="0">
                  <a:solidFill>
                    <a:prstClr val="white"/>
                  </a:solidFill>
                  <a:latin typeface="微软雅黑" panose="020B0503020204020204" pitchFamily="34" charset="-122"/>
                  <a:ea typeface="微软雅黑" panose="020B0503020204020204" pitchFamily="34" charset="-122"/>
                </a:rPr>
                <a:t>输入文本内容</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478325" y="3027244"/>
            <a:ext cx="4911786" cy="655039"/>
            <a:chOff x="857249" y="3248944"/>
            <a:chExt cx="5003226" cy="655039"/>
          </a:xfrm>
        </p:grpSpPr>
        <p:sp>
          <p:nvSpPr>
            <p:cNvPr id="19" name="五边形 18"/>
            <p:cNvSpPr/>
            <p:nvPr/>
          </p:nvSpPr>
          <p:spPr>
            <a:xfrm>
              <a:off x="857249" y="3248944"/>
              <a:ext cx="1903856" cy="500063"/>
            </a:xfrm>
            <a:prstGeom prst="homePlate">
              <a:avLst/>
            </a:prstGeom>
            <a:solidFill>
              <a:srgbClr val="71C3E3"/>
            </a:solidFill>
            <a:ln w="25400" cap="flat" cmpd="sng" algn="ctr">
              <a:noFill/>
              <a:prstDash val="solid"/>
            </a:ln>
            <a:effectLst/>
          </p:spPr>
          <p:txBody>
            <a:bodyPr lIns="68580" tIns="34290" rIns="68580" bIns="34290" rtlCol="0" anchor="ctr"/>
            <a:lstStyle/>
            <a:p>
              <a:pPr algn="ctr" defTabSz="913765" fontAlgn="auto">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sp>
          <p:nvSpPr>
            <p:cNvPr id="24" name="矩形 23"/>
            <p:cNvSpPr/>
            <p:nvPr/>
          </p:nvSpPr>
          <p:spPr>
            <a:xfrm>
              <a:off x="2928567" y="3280735"/>
              <a:ext cx="2931908" cy="623248"/>
            </a:xfrm>
            <a:prstGeom prst="rect">
              <a:avLst/>
            </a:prstGeom>
          </p:spPr>
          <p:txBody>
            <a:bodyPr wrap="square" lIns="68580" tIns="34290" rIns="68580" bIns="34290">
              <a:spAutoFit/>
            </a:bodyPr>
            <a:lstStyle/>
            <a:p>
              <a:pPr defTabSz="913765" fontAlgn="auto">
                <a:spcBef>
                  <a:spcPts val="840"/>
                </a:spcBef>
                <a:spcAft>
                  <a:spcPts val="840"/>
                </a:spcAft>
                <a:defRPr/>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9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5" name="矩形 24"/>
            <p:cNvSpPr/>
            <p:nvPr/>
          </p:nvSpPr>
          <p:spPr>
            <a:xfrm>
              <a:off x="1201319" y="3360476"/>
              <a:ext cx="1215718" cy="284693"/>
            </a:xfrm>
            <a:prstGeom prst="rect">
              <a:avLst/>
            </a:prstGeom>
          </p:spPr>
          <p:txBody>
            <a:bodyPr wrap="none" lIns="68580" tIns="34290" rIns="68580" bIns="34290">
              <a:spAutoFit/>
            </a:bodyPr>
            <a:lstStyle/>
            <a:p>
              <a:pPr algn="ctr" defTabSz="913765" fontAlgn="auto">
                <a:spcBef>
                  <a:spcPts val="0"/>
                </a:spcBef>
                <a:spcAft>
                  <a:spcPts val="0"/>
                </a:spcAft>
                <a:defRPr/>
              </a:pPr>
              <a:r>
                <a:rPr lang="zh-CN" altLang="en-US" sz="1400" b="1" kern="0" dirty="0">
                  <a:solidFill>
                    <a:prstClr val="white"/>
                  </a:solidFill>
                  <a:latin typeface="微软雅黑" panose="020B0503020204020204" pitchFamily="34" charset="-122"/>
                  <a:ea typeface="微软雅黑" panose="020B0503020204020204" pitchFamily="34" charset="-122"/>
                </a:rPr>
                <a:t>输入文本内容</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3478323" y="3794466"/>
            <a:ext cx="4911788" cy="656646"/>
            <a:chOff x="857249" y="4016166"/>
            <a:chExt cx="4911788" cy="656646"/>
          </a:xfrm>
        </p:grpSpPr>
        <p:sp>
          <p:nvSpPr>
            <p:cNvPr id="27" name="五边形 26"/>
            <p:cNvSpPr/>
            <p:nvPr/>
          </p:nvSpPr>
          <p:spPr>
            <a:xfrm>
              <a:off x="857249" y="4016166"/>
              <a:ext cx="1903856" cy="500063"/>
            </a:xfrm>
            <a:prstGeom prst="homePlate">
              <a:avLst/>
            </a:prstGeom>
            <a:solidFill>
              <a:srgbClr val="FFC000"/>
            </a:solidFill>
            <a:ln w="25400" cap="flat" cmpd="sng" algn="ctr">
              <a:noFill/>
              <a:prstDash val="solid"/>
            </a:ln>
            <a:effectLst/>
          </p:spPr>
          <p:txBody>
            <a:bodyPr lIns="68580" tIns="34290" rIns="68580" bIns="34290" rtlCol="0" anchor="ctr"/>
            <a:lstStyle/>
            <a:p>
              <a:pPr algn="ctr" defTabSz="913765" fontAlgn="auto">
                <a:spcBef>
                  <a:spcPts val="0"/>
                </a:spcBef>
                <a:spcAft>
                  <a:spcPts val="0"/>
                </a:spcAft>
                <a:defRPr/>
              </a:pPr>
              <a:endParaRPr lang="zh-CN" altLang="en-US" sz="1400" kern="0">
                <a:solidFill>
                  <a:prstClr val="white"/>
                </a:solidFill>
                <a:latin typeface="Calibri" panose="020F0502020204030204"/>
                <a:ea typeface="宋体" panose="02010600030101010101" pitchFamily="2" charset="-122"/>
              </a:endParaRPr>
            </a:p>
          </p:txBody>
        </p:sp>
        <p:sp>
          <p:nvSpPr>
            <p:cNvPr id="28" name="矩形 27"/>
            <p:cNvSpPr/>
            <p:nvPr/>
          </p:nvSpPr>
          <p:spPr>
            <a:xfrm>
              <a:off x="2928567" y="4049564"/>
              <a:ext cx="2840470" cy="623248"/>
            </a:xfrm>
            <a:prstGeom prst="rect">
              <a:avLst/>
            </a:prstGeom>
          </p:spPr>
          <p:txBody>
            <a:bodyPr wrap="square" lIns="68580" tIns="34290" rIns="68580" bIns="34290">
              <a:spAutoFit/>
            </a:bodyPr>
            <a:lstStyle/>
            <a:p>
              <a:pPr defTabSz="913765" fontAlgn="auto">
                <a:spcBef>
                  <a:spcPts val="840"/>
                </a:spcBef>
                <a:spcAft>
                  <a:spcPts val="840"/>
                </a:spcAft>
                <a:defRPr/>
              </a:pPr>
              <a:r>
                <a:rPr lang="zh-CN" altLang="en-US" sz="900" kern="0" dirty="0">
                  <a:solidFill>
                    <a:prstClr val="black">
                      <a:lumMod val="75000"/>
                      <a:lumOff val="25000"/>
                    </a:prst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a:t>
              </a:r>
              <a:endParaRPr lang="en-US" altLang="zh-CN" sz="9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9" name="矩形 28"/>
            <p:cNvSpPr/>
            <p:nvPr/>
          </p:nvSpPr>
          <p:spPr>
            <a:xfrm>
              <a:off x="1201318" y="4127698"/>
              <a:ext cx="1215718" cy="284693"/>
            </a:xfrm>
            <a:prstGeom prst="rect">
              <a:avLst/>
            </a:prstGeom>
          </p:spPr>
          <p:txBody>
            <a:bodyPr wrap="none" lIns="68580" tIns="34290" rIns="68580" bIns="34290">
              <a:spAutoFit/>
            </a:bodyPr>
            <a:lstStyle/>
            <a:p>
              <a:pPr algn="ctr" defTabSz="913765" fontAlgn="auto">
                <a:spcBef>
                  <a:spcPts val="0"/>
                </a:spcBef>
                <a:spcAft>
                  <a:spcPts val="0"/>
                </a:spcAft>
                <a:defRPr/>
              </a:pPr>
              <a:r>
                <a:rPr lang="zh-CN" altLang="en-US" sz="1400" b="1" kern="0" dirty="0">
                  <a:solidFill>
                    <a:prstClr val="white"/>
                  </a:solidFill>
                  <a:latin typeface="微软雅黑" panose="020B0503020204020204" pitchFamily="34" charset="-122"/>
                  <a:ea typeface="微软雅黑" panose="020B0503020204020204" pitchFamily="34" charset="-122"/>
                </a:rPr>
                <a:t>输入文本内容</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grpSp>
      <p:cxnSp>
        <p:nvCxnSpPr>
          <p:cNvPr id="30" name="直接连接符 29"/>
          <p:cNvCxnSpPr/>
          <p:nvPr/>
        </p:nvCxnSpPr>
        <p:spPr>
          <a:xfrm>
            <a:off x="3478325" y="2121448"/>
            <a:ext cx="4667946" cy="0"/>
          </a:xfrm>
          <a:prstGeom prst="line">
            <a:avLst/>
          </a:prstGeom>
          <a:noFill/>
          <a:ln w="9525" cap="flat" cmpd="sng" algn="ctr">
            <a:solidFill>
              <a:sysClr val="window" lastClr="FFFFFF">
                <a:lumMod val="50000"/>
              </a:sysClr>
            </a:solidFill>
            <a:prstDash val="solid"/>
          </a:ln>
          <a:effectLst/>
        </p:spPr>
      </p:cxnSp>
      <p:cxnSp>
        <p:nvCxnSpPr>
          <p:cNvPr id="31" name="直接连接符 30"/>
          <p:cNvCxnSpPr/>
          <p:nvPr/>
        </p:nvCxnSpPr>
        <p:spPr>
          <a:xfrm>
            <a:off x="3478325" y="2892973"/>
            <a:ext cx="4667946" cy="0"/>
          </a:xfrm>
          <a:prstGeom prst="line">
            <a:avLst/>
          </a:prstGeom>
          <a:noFill/>
          <a:ln w="9525" cap="flat" cmpd="sng" algn="ctr">
            <a:solidFill>
              <a:sysClr val="window" lastClr="FFFFFF">
                <a:lumMod val="50000"/>
              </a:sysClr>
            </a:solidFill>
            <a:prstDash val="solid"/>
          </a:ln>
          <a:effectLst/>
        </p:spPr>
      </p:cxnSp>
      <p:cxnSp>
        <p:nvCxnSpPr>
          <p:cNvPr id="32" name="直接连接符 31"/>
          <p:cNvCxnSpPr/>
          <p:nvPr/>
        </p:nvCxnSpPr>
        <p:spPr>
          <a:xfrm>
            <a:off x="3478325" y="3664498"/>
            <a:ext cx="4767006" cy="0"/>
          </a:xfrm>
          <a:prstGeom prst="line">
            <a:avLst/>
          </a:prstGeom>
          <a:noFill/>
          <a:ln w="9525" cap="flat" cmpd="sng" algn="ctr">
            <a:solidFill>
              <a:sysClr val="window" lastClr="FFFFFF">
                <a:lumMod val="50000"/>
              </a:sysClr>
            </a:solidFill>
            <a:prstDash val="solid"/>
          </a:ln>
          <a:effectLst/>
        </p:spPr>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42"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1+#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 presetClass="entr" presetSubtype="2"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1+#ppt_w/2"/>
                                          </p:val>
                                        </p:tav>
                                        <p:tav tm="100000">
                                          <p:val>
                                            <p:strVal val="#ppt_x"/>
                                          </p:val>
                                        </p:tav>
                                      </p:tavLst>
                                    </p:anim>
                                    <p:anim calcmode="lin" valueType="num">
                                      <p:cBhvr additive="base">
                                        <p:cTn id="43" dur="500" fill="hold"/>
                                        <p:tgtEl>
                                          <p:spTgt spid="26"/>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教学过程</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MH_Other_1"/>
          <p:cNvSpPr/>
          <p:nvPr>
            <p:custDataLst>
              <p:tags r:id="rId1"/>
            </p:custDataLst>
          </p:nvPr>
        </p:nvSpPr>
        <p:spPr>
          <a:xfrm>
            <a:off x="611705" y="1411805"/>
            <a:ext cx="1699990" cy="1472226"/>
          </a:xfrm>
          <a:prstGeom prst="rect">
            <a:avLst/>
          </a:prstGeom>
          <a:blipFill dpi="0" rotWithShape="1">
            <a:blip r:embed="rId17" cstate="email">
              <a:extLst>
                <a:ext uri="{28A0092B-C50C-407E-A947-70E740481C1C}">
                  <a14:useLocalDpi xmlns:a14="http://schemas.microsoft.com/office/drawing/2010/main"/>
                </a:ext>
              </a:extLst>
            </a:blip>
            <a:srcRect/>
            <a:stretch>
              <a:fillRect/>
            </a:stretch>
          </a:blipFill>
          <a:ln w="9525" cap="flat" cmpd="sng" algn="ctr">
            <a:solidFill>
              <a:srgbClr val="E0E0E0"/>
            </a:solidFill>
            <a:prstDash val="solid"/>
            <a:miter lim="800000"/>
          </a:ln>
          <a:effectLst/>
        </p:spPr>
        <p:txBody>
          <a:bodyPr anchor="ctr"/>
          <a:lstStyle/>
          <a:p>
            <a:pPr algn="ctr" defTabSz="685165">
              <a:defRPr/>
            </a:pPr>
            <a:endParaRPr lang="zh-CN" altLang="en-US" sz="1865" kern="0">
              <a:solidFill>
                <a:prstClr val="white"/>
              </a:solidFill>
              <a:latin typeface="Calibri" panose="020F0502020204030204"/>
              <a:ea typeface="宋体" panose="02010600030101010101" pitchFamily="2" charset="-122"/>
              <a:cs typeface="+mn-ea"/>
              <a:sym typeface="+mn-lt"/>
            </a:endParaRPr>
          </a:p>
        </p:txBody>
      </p:sp>
      <p:grpSp>
        <p:nvGrpSpPr>
          <p:cNvPr id="10" name="组合 9"/>
          <p:cNvGrpSpPr/>
          <p:nvPr/>
        </p:nvGrpSpPr>
        <p:grpSpPr>
          <a:xfrm>
            <a:off x="756233" y="3061446"/>
            <a:ext cx="1295831" cy="340933"/>
            <a:chOff x="755736" y="3075806"/>
            <a:chExt cx="1440000" cy="400050"/>
          </a:xfrm>
          <a:solidFill>
            <a:srgbClr val="00011D"/>
          </a:solidFill>
        </p:grpSpPr>
        <p:sp>
          <p:nvSpPr>
            <p:cNvPr id="11" name="圆角矩形 10"/>
            <p:cNvSpPr/>
            <p:nvPr/>
          </p:nvSpPr>
          <p:spPr>
            <a:xfrm>
              <a:off x="755736" y="3095831"/>
              <a:ext cx="1440000" cy="360000"/>
            </a:xfrm>
            <a:prstGeom prst="roundRect">
              <a:avLst/>
            </a:prstGeom>
            <a:solidFill>
              <a:srgbClr val="FFC000"/>
            </a:solidFill>
            <a:ln w="12700" cap="flat" cmpd="sng" algn="ctr">
              <a:noFill/>
              <a:prstDash val="solid"/>
              <a:miter lim="800000"/>
            </a:ln>
            <a:effectLst/>
          </p:spPr>
          <p:txBody>
            <a:bodyPr lIns="0" tIns="0" rIns="0" bIns="0" anchor="ctr"/>
            <a:lstStyle/>
            <a:p>
              <a:pPr algn="ctr" defTabSz="685165">
                <a:defRPr/>
              </a:pP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12" name="MH_SubTitle_1"/>
            <p:cNvSpPr/>
            <p:nvPr>
              <p:custDataLst>
                <p:tags r:id="rId12"/>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algn="ctr" defTabSz="685165">
                <a:defRPr/>
              </a:pPr>
              <a:r>
                <a:rPr lang="zh-CN" altLang="en-US" b="1" kern="0" dirty="0">
                  <a:solidFill>
                    <a:prstClr val="white"/>
                  </a:solidFill>
                  <a:latin typeface="微软雅黑" panose="020B0503020204020204" pitchFamily="34" charset="-122"/>
                  <a:ea typeface="微软雅黑" panose="020B0503020204020204" pitchFamily="34" charset="-122"/>
                  <a:cs typeface="+mn-ea"/>
                  <a:sym typeface="+mn-lt"/>
                </a:rPr>
                <a:t>产品一</a:t>
              </a:r>
            </a:p>
          </p:txBody>
        </p:sp>
      </p:grpSp>
      <p:sp>
        <p:nvSpPr>
          <p:cNvPr id="13" name="MH_Other_2"/>
          <p:cNvSpPr/>
          <p:nvPr>
            <p:custDataLst>
              <p:tags r:id="rId2"/>
            </p:custDataLst>
          </p:nvPr>
        </p:nvSpPr>
        <p:spPr>
          <a:xfrm>
            <a:off x="2686346" y="1411805"/>
            <a:ext cx="1699992" cy="1472226"/>
          </a:xfrm>
          <a:prstGeom prst="rect">
            <a:avLst/>
          </a:prstGeom>
          <a:blipFill dpi="0" rotWithShape="1">
            <a:blip r:embed="rId18" cstate="email">
              <a:extLst>
                <a:ext uri="{28A0092B-C50C-407E-A947-70E740481C1C}">
                  <a14:useLocalDpi xmlns:a14="http://schemas.microsoft.com/office/drawing/2010/main"/>
                </a:ext>
              </a:extLst>
            </a:blip>
            <a:srcRect/>
            <a:stretch>
              <a:fillRect/>
            </a:stretch>
          </a:blipFill>
          <a:ln w="9525" cap="flat" cmpd="sng" algn="ctr">
            <a:solidFill>
              <a:srgbClr val="E0E0E0"/>
            </a:solidFill>
            <a:prstDash val="solid"/>
            <a:miter lim="800000"/>
          </a:ln>
          <a:effectLst/>
        </p:spPr>
        <p:txBody>
          <a:bodyPr anchor="ctr"/>
          <a:lstStyle/>
          <a:p>
            <a:pPr algn="ctr" defTabSz="685165">
              <a:defRPr/>
            </a:pPr>
            <a:endParaRPr lang="zh-CN" altLang="en-US" sz="1865" kern="0">
              <a:solidFill>
                <a:prstClr val="white"/>
              </a:solidFill>
              <a:latin typeface="Calibri" panose="020F0502020204030204"/>
              <a:ea typeface="宋体" panose="02010600030101010101" pitchFamily="2" charset="-122"/>
              <a:cs typeface="+mn-ea"/>
              <a:sym typeface="+mn-lt"/>
            </a:endParaRPr>
          </a:p>
        </p:txBody>
      </p:sp>
      <p:sp>
        <p:nvSpPr>
          <p:cNvPr id="14" name="MH_Other_3"/>
          <p:cNvSpPr/>
          <p:nvPr>
            <p:custDataLst>
              <p:tags r:id="rId3"/>
            </p:custDataLst>
          </p:nvPr>
        </p:nvSpPr>
        <p:spPr>
          <a:xfrm>
            <a:off x="4762486" y="1411805"/>
            <a:ext cx="1699992" cy="1472226"/>
          </a:xfrm>
          <a:prstGeom prst="rect">
            <a:avLst/>
          </a:prstGeom>
          <a:blipFill dpi="0" rotWithShape="1">
            <a:blip r:embed="rId19" cstate="email">
              <a:extLst>
                <a:ext uri="{28A0092B-C50C-407E-A947-70E740481C1C}">
                  <a14:useLocalDpi xmlns:a14="http://schemas.microsoft.com/office/drawing/2010/main"/>
                </a:ext>
              </a:extLst>
            </a:blip>
            <a:srcRect/>
            <a:stretch>
              <a:fillRect/>
            </a:stretch>
          </a:blipFill>
          <a:ln w="9525" cap="flat" cmpd="sng" algn="ctr">
            <a:solidFill>
              <a:srgbClr val="E0E0E0"/>
            </a:solidFill>
            <a:prstDash val="solid"/>
            <a:miter lim="800000"/>
          </a:ln>
          <a:effectLst/>
        </p:spPr>
        <p:txBody>
          <a:bodyPr anchor="ctr"/>
          <a:lstStyle/>
          <a:p>
            <a:pPr algn="ctr" defTabSz="685165">
              <a:defRPr/>
            </a:pPr>
            <a:endParaRPr lang="zh-CN" altLang="en-US" sz="1865" kern="0">
              <a:solidFill>
                <a:prstClr val="white"/>
              </a:solidFill>
              <a:latin typeface="Calibri" panose="020F0502020204030204"/>
              <a:ea typeface="宋体" panose="02010600030101010101" pitchFamily="2" charset="-122"/>
              <a:cs typeface="+mn-ea"/>
              <a:sym typeface="+mn-lt"/>
            </a:endParaRPr>
          </a:p>
        </p:txBody>
      </p:sp>
      <p:sp>
        <p:nvSpPr>
          <p:cNvPr id="15" name="MH_Other_4"/>
          <p:cNvSpPr/>
          <p:nvPr>
            <p:custDataLst>
              <p:tags r:id="rId4"/>
            </p:custDataLst>
          </p:nvPr>
        </p:nvSpPr>
        <p:spPr>
          <a:xfrm>
            <a:off x="6837069" y="1411805"/>
            <a:ext cx="1699990" cy="1472226"/>
          </a:xfrm>
          <a:prstGeom prst="rect">
            <a:avLst/>
          </a:prstGeom>
          <a:blipFill dpi="0" rotWithShape="1">
            <a:blip r:embed="rId20" cstate="email">
              <a:extLst>
                <a:ext uri="{28A0092B-C50C-407E-A947-70E740481C1C}">
                  <a14:useLocalDpi xmlns:a14="http://schemas.microsoft.com/office/drawing/2010/main"/>
                </a:ext>
              </a:extLst>
            </a:blip>
            <a:srcRect/>
            <a:stretch>
              <a:fillRect/>
            </a:stretch>
          </a:blipFill>
          <a:ln w="9525" cap="flat" cmpd="sng" algn="ctr">
            <a:solidFill>
              <a:srgbClr val="E0E0E0"/>
            </a:solidFill>
            <a:prstDash val="solid"/>
            <a:miter lim="800000"/>
          </a:ln>
          <a:effectLst/>
        </p:spPr>
        <p:txBody>
          <a:bodyPr anchor="ctr"/>
          <a:lstStyle/>
          <a:p>
            <a:pPr algn="ctr" defTabSz="685165">
              <a:defRPr/>
            </a:pPr>
            <a:endParaRPr lang="zh-CN" altLang="en-US" sz="1865" kern="0">
              <a:solidFill>
                <a:prstClr val="white"/>
              </a:solidFill>
              <a:latin typeface="Calibri" panose="020F0502020204030204"/>
              <a:ea typeface="宋体" panose="02010600030101010101" pitchFamily="2" charset="-122"/>
              <a:cs typeface="+mn-ea"/>
              <a:sym typeface="+mn-lt"/>
            </a:endParaRPr>
          </a:p>
        </p:txBody>
      </p:sp>
      <p:sp>
        <p:nvSpPr>
          <p:cNvPr id="16" name="MH_Text_1"/>
          <p:cNvSpPr txBox="1">
            <a:spLocks noChangeArrowheads="1"/>
          </p:cNvSpPr>
          <p:nvPr>
            <p:custDataLst>
              <p:tags r:id="rId5"/>
            </p:custDataLst>
          </p:nvPr>
        </p:nvSpPr>
        <p:spPr bwMode="auto">
          <a:xfrm>
            <a:off x="667730" y="3407975"/>
            <a:ext cx="1475808" cy="7918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18" tIns="50957" rIns="101918" bIns="50957">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165">
              <a:lnSpc>
                <a:spcPct val="110000"/>
              </a:lnSpc>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17" name="MH_Text_1"/>
          <p:cNvSpPr txBox="1">
            <a:spLocks noChangeArrowheads="1"/>
          </p:cNvSpPr>
          <p:nvPr>
            <p:custDataLst>
              <p:tags r:id="rId6"/>
            </p:custDataLst>
          </p:nvPr>
        </p:nvSpPr>
        <p:spPr bwMode="auto">
          <a:xfrm>
            <a:off x="2742851" y="3407975"/>
            <a:ext cx="1475808" cy="7918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18" tIns="50957" rIns="101918" bIns="50957">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165" fontAlgn="auto">
              <a:lnSpc>
                <a:spcPct val="110000"/>
              </a:lnSpc>
              <a:spcBef>
                <a:spcPts val="0"/>
              </a:spcBef>
              <a:spcAft>
                <a:spcPts val="0"/>
              </a:spcAft>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18" name="MH_Text_1"/>
          <p:cNvSpPr txBox="1">
            <a:spLocks noChangeArrowheads="1"/>
          </p:cNvSpPr>
          <p:nvPr>
            <p:custDataLst>
              <p:tags r:id="rId7"/>
            </p:custDataLst>
          </p:nvPr>
        </p:nvSpPr>
        <p:spPr bwMode="auto">
          <a:xfrm>
            <a:off x="4817973" y="3407975"/>
            <a:ext cx="1475808" cy="7918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18" tIns="50957" rIns="101918" bIns="50957">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165" fontAlgn="auto">
              <a:lnSpc>
                <a:spcPct val="110000"/>
              </a:lnSpc>
              <a:spcBef>
                <a:spcPts val="0"/>
              </a:spcBef>
              <a:spcAft>
                <a:spcPts val="0"/>
              </a:spcAft>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sp>
        <p:nvSpPr>
          <p:cNvPr id="19" name="MH_Text_1"/>
          <p:cNvSpPr txBox="1">
            <a:spLocks noChangeArrowheads="1"/>
          </p:cNvSpPr>
          <p:nvPr>
            <p:custDataLst>
              <p:tags r:id="rId8"/>
            </p:custDataLst>
          </p:nvPr>
        </p:nvSpPr>
        <p:spPr bwMode="auto">
          <a:xfrm>
            <a:off x="6893094" y="3407975"/>
            <a:ext cx="1475808" cy="791897"/>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101918" tIns="50957" rIns="101918" bIns="50957">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165" fontAlgn="auto">
              <a:lnSpc>
                <a:spcPct val="110000"/>
              </a:lnSpc>
              <a:spcBef>
                <a:spcPts val="0"/>
              </a:spcBef>
              <a:spcAft>
                <a:spcPts val="0"/>
              </a:spcAft>
              <a:defRPr/>
            </a:pPr>
            <a:r>
              <a:rPr lang="zh-CN" altLang="en-US" sz="110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p>
        </p:txBody>
      </p:sp>
      <p:grpSp>
        <p:nvGrpSpPr>
          <p:cNvPr id="24" name="组合 23"/>
          <p:cNvGrpSpPr/>
          <p:nvPr/>
        </p:nvGrpSpPr>
        <p:grpSpPr>
          <a:xfrm>
            <a:off x="2834182" y="3041424"/>
            <a:ext cx="1295831" cy="340933"/>
            <a:chOff x="755736" y="3075806"/>
            <a:chExt cx="1440000" cy="400050"/>
          </a:xfrm>
          <a:solidFill>
            <a:srgbClr val="00011D"/>
          </a:solidFill>
        </p:grpSpPr>
        <p:sp>
          <p:nvSpPr>
            <p:cNvPr id="25" name="圆角矩形 24"/>
            <p:cNvSpPr/>
            <p:nvPr/>
          </p:nvSpPr>
          <p:spPr>
            <a:xfrm>
              <a:off x="755736" y="3095831"/>
              <a:ext cx="1440000" cy="360000"/>
            </a:xfrm>
            <a:prstGeom prst="roundRect">
              <a:avLst/>
            </a:prstGeom>
            <a:solidFill>
              <a:srgbClr val="E71F19"/>
            </a:solidFill>
            <a:ln w="12700" cap="flat" cmpd="sng" algn="ctr">
              <a:noFill/>
              <a:prstDash val="solid"/>
              <a:miter lim="800000"/>
            </a:ln>
            <a:effectLst/>
          </p:spPr>
          <p:txBody>
            <a:bodyPr lIns="0" tIns="0" rIns="0" bIns="0" anchor="ctr"/>
            <a:lstStyle/>
            <a:p>
              <a:pPr algn="ctr" defTabSz="685165">
                <a:defRPr/>
              </a:pP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6" name="MH_SubTitle_1"/>
            <p:cNvSpPr/>
            <p:nvPr>
              <p:custDataLst>
                <p:tags r:id="rId11"/>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algn="ctr" defTabSz="685165">
                <a:defRPr/>
              </a:pPr>
              <a:r>
                <a:rPr lang="zh-CN" altLang="en-US" b="1" kern="0" dirty="0">
                  <a:solidFill>
                    <a:prstClr val="white"/>
                  </a:solidFill>
                  <a:latin typeface="微软雅黑" panose="020B0503020204020204" pitchFamily="34" charset="-122"/>
                  <a:ea typeface="微软雅黑" panose="020B0503020204020204" pitchFamily="34" charset="-122"/>
                  <a:cs typeface="+mn-ea"/>
                  <a:sym typeface="+mn-lt"/>
                </a:rPr>
                <a:t>产品二</a:t>
              </a:r>
            </a:p>
          </p:txBody>
        </p:sp>
      </p:grpSp>
      <p:grpSp>
        <p:nvGrpSpPr>
          <p:cNvPr id="27" name="组合 26"/>
          <p:cNvGrpSpPr/>
          <p:nvPr/>
        </p:nvGrpSpPr>
        <p:grpSpPr>
          <a:xfrm>
            <a:off x="4912128" y="3041424"/>
            <a:ext cx="1295831" cy="340933"/>
            <a:chOff x="755736" y="3075806"/>
            <a:chExt cx="1440000" cy="400050"/>
          </a:xfrm>
          <a:solidFill>
            <a:srgbClr val="00011D"/>
          </a:solidFill>
        </p:grpSpPr>
        <p:sp>
          <p:nvSpPr>
            <p:cNvPr id="28" name="圆角矩形 27"/>
            <p:cNvSpPr/>
            <p:nvPr/>
          </p:nvSpPr>
          <p:spPr>
            <a:xfrm>
              <a:off x="755736" y="3095831"/>
              <a:ext cx="1440000" cy="360000"/>
            </a:xfrm>
            <a:prstGeom prst="roundRect">
              <a:avLst/>
            </a:prstGeom>
            <a:solidFill>
              <a:srgbClr val="62AB71"/>
            </a:solidFill>
            <a:ln w="12700" cap="flat" cmpd="sng" algn="ctr">
              <a:noFill/>
              <a:prstDash val="solid"/>
              <a:miter lim="800000"/>
            </a:ln>
            <a:effectLst/>
          </p:spPr>
          <p:txBody>
            <a:bodyPr lIns="0" tIns="0" rIns="0" bIns="0" anchor="ctr"/>
            <a:lstStyle/>
            <a:p>
              <a:pPr algn="ctr" defTabSz="685165">
                <a:defRPr/>
              </a:pP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9" name="MH_SubTitle_1"/>
            <p:cNvSpPr/>
            <p:nvPr>
              <p:custDataLst>
                <p:tags r:id="rId10"/>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algn="ctr" defTabSz="685165">
                <a:defRPr/>
              </a:pPr>
              <a:r>
                <a:rPr lang="zh-CN" altLang="en-US" b="1" kern="0" dirty="0">
                  <a:solidFill>
                    <a:prstClr val="white"/>
                  </a:solidFill>
                  <a:latin typeface="微软雅黑" panose="020B0503020204020204" pitchFamily="34" charset="-122"/>
                  <a:ea typeface="微软雅黑" panose="020B0503020204020204" pitchFamily="34" charset="-122"/>
                  <a:cs typeface="+mn-ea"/>
                  <a:sym typeface="+mn-lt"/>
                </a:rPr>
                <a:t>产品三</a:t>
              </a:r>
            </a:p>
          </p:txBody>
        </p:sp>
      </p:grpSp>
      <p:grpSp>
        <p:nvGrpSpPr>
          <p:cNvPr id="30" name="组合 29"/>
          <p:cNvGrpSpPr/>
          <p:nvPr/>
        </p:nvGrpSpPr>
        <p:grpSpPr>
          <a:xfrm>
            <a:off x="6990075" y="3035048"/>
            <a:ext cx="1295831" cy="340933"/>
            <a:chOff x="755736" y="3075806"/>
            <a:chExt cx="1440000" cy="400050"/>
          </a:xfrm>
          <a:solidFill>
            <a:srgbClr val="00011D"/>
          </a:solidFill>
        </p:grpSpPr>
        <p:sp>
          <p:nvSpPr>
            <p:cNvPr id="31" name="圆角矩形 30"/>
            <p:cNvSpPr/>
            <p:nvPr/>
          </p:nvSpPr>
          <p:spPr>
            <a:xfrm>
              <a:off x="755736" y="3082183"/>
              <a:ext cx="1440000" cy="360000"/>
            </a:xfrm>
            <a:prstGeom prst="roundRect">
              <a:avLst/>
            </a:prstGeom>
            <a:solidFill>
              <a:srgbClr val="71C3E3"/>
            </a:solidFill>
            <a:ln w="12700" cap="flat" cmpd="sng" algn="ctr">
              <a:noFill/>
              <a:prstDash val="solid"/>
              <a:miter lim="800000"/>
            </a:ln>
            <a:effectLst/>
          </p:spPr>
          <p:txBody>
            <a:bodyPr lIns="0" tIns="0" rIns="0" bIns="0" anchor="ctr"/>
            <a:lstStyle/>
            <a:p>
              <a:pPr algn="ctr" defTabSz="685165">
                <a:defRPr/>
              </a:pPr>
              <a:endParaRPr lang="zh-CN" altLang="en-US" kern="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32" name="MH_SubTitle_1"/>
            <p:cNvSpPr/>
            <p:nvPr>
              <p:custDataLst>
                <p:tags r:id="rId9"/>
              </p:custDataLst>
            </p:nvPr>
          </p:nvSpPr>
          <p:spPr>
            <a:xfrm>
              <a:off x="838231" y="3075806"/>
              <a:ext cx="1275010" cy="400050"/>
            </a:xfrm>
            <a:prstGeom prst="rect">
              <a:avLst/>
            </a:prstGeom>
            <a:noFill/>
            <a:ln w="9525" cap="flat" cmpd="sng" algn="ctr">
              <a:noFill/>
              <a:prstDash val="solid"/>
              <a:miter lim="800000"/>
            </a:ln>
            <a:effectLst/>
          </p:spPr>
          <p:txBody>
            <a:bodyPr anchor="ctr">
              <a:normAutofit/>
            </a:bodyPr>
            <a:lstStyle/>
            <a:p>
              <a:pPr algn="ctr" defTabSz="685165">
                <a:defRPr/>
              </a:pPr>
              <a:r>
                <a:rPr lang="zh-CN" altLang="en-US" b="1" kern="0" dirty="0">
                  <a:solidFill>
                    <a:prstClr val="white"/>
                  </a:solidFill>
                  <a:latin typeface="微软雅黑" panose="020B0503020204020204" pitchFamily="34" charset="-122"/>
                  <a:ea typeface="微软雅黑" panose="020B0503020204020204" pitchFamily="34" charset="-122"/>
                  <a:cs typeface="+mn-ea"/>
                  <a:sym typeface="+mn-lt"/>
                </a:rPr>
                <a:t>产品四</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2" presetClass="entr" presetSubtype="9"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0-#ppt_h/2"/>
                                          </p:val>
                                        </p:tav>
                                        <p:tav tm="100000">
                                          <p:val>
                                            <p:strVal val="#ppt_y"/>
                                          </p:val>
                                        </p:tav>
                                      </p:tavLst>
                                    </p:anim>
                                  </p:childTnLst>
                                </p:cTn>
                              </p:par>
                              <p:par>
                                <p:cTn id="23" presetID="2" presetClass="entr" presetSubtype="9" fill="hold" grpId="0" nodeType="withEffect">
                                  <p:stCondLst>
                                    <p:cond delay="25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0-#ppt_w/2"/>
                                          </p:val>
                                        </p:tav>
                                        <p:tav tm="100000">
                                          <p:val>
                                            <p:strVal val="#ppt_x"/>
                                          </p:val>
                                        </p:tav>
                                      </p:tavLst>
                                    </p:anim>
                                    <p:anim calcmode="lin" valueType="num">
                                      <p:cBhvr additive="base">
                                        <p:cTn id="26" dur="500" fill="hold"/>
                                        <p:tgtEl>
                                          <p:spTgt spid="13"/>
                                        </p:tgtEl>
                                        <p:attrNameLst>
                                          <p:attrName>ppt_y</p:attrName>
                                        </p:attrNameLst>
                                      </p:cBhvr>
                                      <p:tavLst>
                                        <p:tav tm="0">
                                          <p:val>
                                            <p:strVal val="0-#ppt_h/2"/>
                                          </p:val>
                                        </p:tav>
                                        <p:tav tm="100000">
                                          <p:val>
                                            <p:strVal val="#ppt_y"/>
                                          </p:val>
                                        </p:tav>
                                      </p:tavLst>
                                    </p:anim>
                                  </p:childTnLst>
                                </p:cTn>
                              </p:par>
                              <p:par>
                                <p:cTn id="27" presetID="2" presetClass="entr" presetSubtype="9" fill="hold" grpId="0" nodeType="withEffect">
                                  <p:stCondLst>
                                    <p:cond delay="50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0-#ppt_w/2"/>
                                          </p:val>
                                        </p:tav>
                                        <p:tav tm="100000">
                                          <p:val>
                                            <p:strVal val="#ppt_x"/>
                                          </p:val>
                                        </p:tav>
                                      </p:tavLst>
                                    </p:anim>
                                    <p:anim calcmode="lin" valueType="num">
                                      <p:cBhvr additive="base">
                                        <p:cTn id="30" dur="500" fill="hold"/>
                                        <p:tgtEl>
                                          <p:spTgt spid="14"/>
                                        </p:tgtEl>
                                        <p:attrNameLst>
                                          <p:attrName>ppt_y</p:attrName>
                                        </p:attrNameLst>
                                      </p:cBhvr>
                                      <p:tavLst>
                                        <p:tav tm="0">
                                          <p:val>
                                            <p:strVal val="0-#ppt_h/2"/>
                                          </p:val>
                                        </p:tav>
                                        <p:tav tm="100000">
                                          <p:val>
                                            <p:strVal val="#ppt_y"/>
                                          </p:val>
                                        </p:tav>
                                      </p:tavLst>
                                    </p:anim>
                                  </p:childTnLst>
                                </p:cTn>
                              </p:par>
                              <p:par>
                                <p:cTn id="31" presetID="2" presetClass="entr" presetSubtype="9" fill="hold" grpId="0" nodeType="withEffect">
                                  <p:stCondLst>
                                    <p:cond delay="75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0-#ppt_h/2"/>
                                          </p:val>
                                        </p:tav>
                                        <p:tav tm="100000">
                                          <p:val>
                                            <p:strVal val="#ppt_y"/>
                                          </p:val>
                                        </p:tav>
                                      </p:tavLst>
                                    </p:anim>
                                  </p:childTnLst>
                                </p:cTn>
                              </p:par>
                            </p:childTnLst>
                          </p:cTn>
                        </p:par>
                        <p:par>
                          <p:cTn id="35" fill="hold">
                            <p:stCondLst>
                              <p:cond delay="1500"/>
                            </p:stCondLst>
                            <p:childTnLst>
                              <p:par>
                                <p:cTn id="36" presetID="53" presetClass="entr" presetSubtype="16"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16" fill="hold" nodeType="withEffect">
                                  <p:stCondLst>
                                    <p:cond delay="25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nodeType="withEffect">
                                  <p:stCondLst>
                                    <p:cond delay="50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par>
                                <p:cTn id="51" presetID="53" presetClass="entr" presetSubtype="16" fill="hold" nodeType="withEffect">
                                  <p:stCondLst>
                                    <p:cond delay="75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childTnLst>
                          </p:cTn>
                        </p:par>
                        <p:par>
                          <p:cTn id="56" fill="hold">
                            <p:stCondLst>
                              <p:cond delay="20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16"/>
                                        </p:tgtEl>
                                        <p:attrNameLst>
                                          <p:attrName>ppt_y</p:attrName>
                                        </p:attrNameLst>
                                      </p:cBhvr>
                                      <p:tavLst>
                                        <p:tav tm="0">
                                          <p:val>
                                            <p:strVal val="#ppt_y"/>
                                          </p:val>
                                        </p:tav>
                                        <p:tav tm="100000">
                                          <p:val>
                                            <p:strVal val="#ppt_y"/>
                                          </p:val>
                                        </p:tav>
                                      </p:tavLst>
                                    </p:anim>
                                    <p:anim calcmode="lin" valueType="num">
                                      <p:cBhvr>
                                        <p:cTn id="6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16"/>
                                        </p:tgtEl>
                                      </p:cBhvr>
                                    </p:animEffect>
                                  </p:childTnLst>
                                </p:cTn>
                              </p:par>
                              <p:par>
                                <p:cTn id="64" presetID="41" presetClass="entr" presetSubtype="0" fill="hold" grpId="0" nodeType="withEffect">
                                  <p:stCondLst>
                                    <p:cond delay="500"/>
                                  </p:stCondLst>
                                  <p:iterate type="lt">
                                    <p:tmPct val="10000"/>
                                  </p:iterate>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7"/>
                                        </p:tgtEl>
                                        <p:attrNameLst>
                                          <p:attrName>ppt_y</p:attrName>
                                        </p:attrNameLst>
                                      </p:cBhvr>
                                      <p:tavLst>
                                        <p:tav tm="0">
                                          <p:val>
                                            <p:strVal val="#ppt_y"/>
                                          </p:val>
                                        </p:tav>
                                        <p:tav tm="100000">
                                          <p:val>
                                            <p:strVal val="#ppt_y"/>
                                          </p:val>
                                        </p:tav>
                                      </p:tavLst>
                                    </p:anim>
                                    <p:anim calcmode="lin" valueType="num">
                                      <p:cBhvr>
                                        <p:cTn id="6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7"/>
                                        </p:tgtEl>
                                      </p:cBhvr>
                                    </p:animEffect>
                                  </p:childTnLst>
                                </p:cTn>
                              </p:par>
                              <p:par>
                                <p:cTn id="71" presetID="41" presetClass="entr" presetSubtype="0" fill="hold" grpId="0" nodeType="withEffect">
                                  <p:stCondLst>
                                    <p:cond delay="1000"/>
                                  </p:stCondLst>
                                  <p:iterate type="lt">
                                    <p:tmPct val="10000"/>
                                  </p:iterate>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18"/>
                                        </p:tgtEl>
                                        <p:attrNameLst>
                                          <p:attrName>ppt_y</p:attrName>
                                        </p:attrNameLst>
                                      </p:cBhvr>
                                      <p:tavLst>
                                        <p:tav tm="0">
                                          <p:val>
                                            <p:strVal val="#ppt_y"/>
                                          </p:val>
                                        </p:tav>
                                        <p:tav tm="100000">
                                          <p:val>
                                            <p:strVal val="#ppt_y"/>
                                          </p:val>
                                        </p:tav>
                                      </p:tavLst>
                                    </p:anim>
                                    <p:anim calcmode="lin" valueType="num">
                                      <p:cBhvr>
                                        <p:cTn id="75"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18"/>
                                        </p:tgtEl>
                                      </p:cBhvr>
                                    </p:animEffect>
                                  </p:childTnLst>
                                </p:cTn>
                              </p:par>
                              <p:par>
                                <p:cTn id="78" presetID="41" presetClass="entr" presetSubtype="0" fill="hold" grpId="0" nodeType="withEffect">
                                  <p:stCondLst>
                                    <p:cond delay="1500"/>
                                  </p:stCondLst>
                                  <p:iterate type="lt">
                                    <p:tmPct val="10000"/>
                                  </p:iterate>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19"/>
                                        </p:tgtEl>
                                        <p:attrNameLst>
                                          <p:attrName>ppt_y</p:attrName>
                                        </p:attrNameLst>
                                      </p:cBhvr>
                                      <p:tavLst>
                                        <p:tav tm="0">
                                          <p:val>
                                            <p:strVal val="#ppt_y"/>
                                          </p:val>
                                        </p:tav>
                                        <p:tav tm="100000">
                                          <p:val>
                                            <p:strVal val="#ppt_y"/>
                                          </p:val>
                                        </p:tav>
                                      </p:tavLst>
                                    </p:anim>
                                    <p:anim calcmode="lin" valueType="num">
                                      <p:cBhvr>
                                        <p:cTn id="82"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4" dur="500" tmFilter="0,0; .5, 1; 1, 1"/>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3" grpId="0" animBg="1"/>
      <p:bldP spid="14" grpId="0" animBg="1"/>
      <p:bldP spid="15" grpId="0" animBg="1"/>
      <p:bldP spid="16" grpId="0"/>
      <p:bldP spid="17"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教学过程</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Group 10"/>
          <p:cNvGrpSpPr/>
          <p:nvPr/>
        </p:nvGrpSpPr>
        <p:grpSpPr bwMode="auto">
          <a:xfrm rot="6300000">
            <a:off x="859221" y="1534223"/>
            <a:ext cx="703276" cy="1179340"/>
            <a:chOff x="2761515" y="2286000"/>
            <a:chExt cx="1645174" cy="2760228"/>
          </a:xfrm>
          <a:solidFill>
            <a:srgbClr val="FFC000"/>
          </a:solidFill>
        </p:grpSpPr>
        <p:sp>
          <p:nvSpPr>
            <p:cNvPr id="10" name="Oval 26"/>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1" name="Oval 27"/>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2" name="Oval 28"/>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3" name="Oval 29"/>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4" name="Oval 32"/>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5" name="Freeform 33"/>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16" name="Group 11"/>
          <p:cNvGrpSpPr/>
          <p:nvPr/>
        </p:nvGrpSpPr>
        <p:grpSpPr bwMode="auto">
          <a:xfrm rot="15300000" flipV="1">
            <a:off x="1443354" y="2053372"/>
            <a:ext cx="703276" cy="1179340"/>
            <a:chOff x="2761515" y="2286000"/>
            <a:chExt cx="1645174" cy="2760228"/>
          </a:xfrm>
          <a:solidFill>
            <a:srgbClr val="FFC000"/>
          </a:solidFill>
        </p:grpSpPr>
        <p:sp>
          <p:nvSpPr>
            <p:cNvPr id="17" name="Oval 35"/>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8" name="Oval 36"/>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19" name="Oval 37"/>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24" name="Oval 38"/>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25" name="Oval 39"/>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26" name="Freeform 40"/>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27" name="Group 41"/>
          <p:cNvGrpSpPr/>
          <p:nvPr/>
        </p:nvGrpSpPr>
        <p:grpSpPr bwMode="auto">
          <a:xfrm rot="6300000">
            <a:off x="2719393" y="1512366"/>
            <a:ext cx="766965" cy="1286743"/>
            <a:chOff x="2761515" y="2286000"/>
            <a:chExt cx="1645174" cy="2760228"/>
          </a:xfrm>
          <a:solidFill>
            <a:srgbClr val="62AB71"/>
          </a:solidFill>
        </p:grpSpPr>
        <p:sp>
          <p:nvSpPr>
            <p:cNvPr id="28" name="Oval 42"/>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29" name="Oval 43"/>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0" name="Oval 44"/>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1" name="Oval 45"/>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2" name="Oval 46"/>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3" name="Freeform 47"/>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34" name="Group 25"/>
          <p:cNvGrpSpPr/>
          <p:nvPr/>
        </p:nvGrpSpPr>
        <p:grpSpPr bwMode="auto">
          <a:xfrm rot="15300000" flipV="1">
            <a:off x="3301454" y="1995627"/>
            <a:ext cx="766965" cy="1286743"/>
            <a:chOff x="2761515" y="2286000"/>
            <a:chExt cx="1645174" cy="2760228"/>
          </a:xfrm>
          <a:solidFill>
            <a:srgbClr val="62AB71"/>
          </a:solidFill>
        </p:grpSpPr>
        <p:sp>
          <p:nvSpPr>
            <p:cNvPr id="35" name="Oval 49"/>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6" name="Oval 50"/>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7" name="Oval 51"/>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8" name="Oval 52"/>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39" name="Oval 53"/>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0" name="Freeform 54"/>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41" name="Group 32"/>
          <p:cNvGrpSpPr/>
          <p:nvPr/>
        </p:nvGrpSpPr>
        <p:grpSpPr bwMode="auto">
          <a:xfrm rot="6300000">
            <a:off x="4443521" y="1324066"/>
            <a:ext cx="857565" cy="1438983"/>
            <a:chOff x="2761515" y="2286000"/>
            <a:chExt cx="1645174" cy="2760228"/>
          </a:xfrm>
          <a:solidFill>
            <a:srgbClr val="E71F19"/>
          </a:solidFill>
        </p:grpSpPr>
        <p:sp>
          <p:nvSpPr>
            <p:cNvPr id="42" name="Oval 56"/>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3" name="Oval 57"/>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4" name="Oval 58"/>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5" name="Oval 59"/>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6" name="Oval 60"/>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47" name="Freeform 61"/>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48" name="Group 39"/>
          <p:cNvGrpSpPr/>
          <p:nvPr/>
        </p:nvGrpSpPr>
        <p:grpSpPr bwMode="auto">
          <a:xfrm rot="15300000" flipV="1">
            <a:off x="5156256" y="1957110"/>
            <a:ext cx="857565" cy="1438983"/>
            <a:chOff x="2761515" y="2286000"/>
            <a:chExt cx="1645174" cy="2760228"/>
          </a:xfrm>
          <a:solidFill>
            <a:srgbClr val="E71F19"/>
          </a:solidFill>
        </p:grpSpPr>
        <p:sp>
          <p:nvSpPr>
            <p:cNvPr id="49" name="Oval 63"/>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0" name="Oval 64"/>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1" name="Oval 65"/>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2" name="Oval 66"/>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3" name="Oval 67"/>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4" name="Freeform 68"/>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55" name="Group 46"/>
          <p:cNvGrpSpPr/>
          <p:nvPr/>
        </p:nvGrpSpPr>
        <p:grpSpPr bwMode="auto">
          <a:xfrm rot="6300000">
            <a:off x="6471008" y="1214413"/>
            <a:ext cx="971489" cy="1628762"/>
            <a:chOff x="2761515" y="2286000"/>
            <a:chExt cx="1645174" cy="2760228"/>
          </a:xfrm>
          <a:solidFill>
            <a:srgbClr val="71C3E3"/>
          </a:solidFill>
        </p:grpSpPr>
        <p:sp>
          <p:nvSpPr>
            <p:cNvPr id="56" name="Oval 70"/>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7" name="Oval 71"/>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8" name="Oval 72"/>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59" name="Oval 73"/>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0" name="Oval 74"/>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1" name="Freeform 75"/>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grpSp>
        <p:nvGrpSpPr>
          <p:cNvPr id="62" name="Group 53"/>
          <p:cNvGrpSpPr/>
          <p:nvPr/>
        </p:nvGrpSpPr>
        <p:grpSpPr bwMode="auto">
          <a:xfrm rot="15300000" flipV="1">
            <a:off x="7277742" y="1931555"/>
            <a:ext cx="971489" cy="1628762"/>
            <a:chOff x="2761515" y="2286000"/>
            <a:chExt cx="1645174" cy="2760228"/>
          </a:xfrm>
          <a:solidFill>
            <a:srgbClr val="71C3E3"/>
          </a:solidFill>
        </p:grpSpPr>
        <p:sp>
          <p:nvSpPr>
            <p:cNvPr id="63" name="Oval 77"/>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4" name="Oval 78"/>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5" name="Oval 79"/>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6" name="Oval 80"/>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7" name="Oval 81"/>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sp>
          <p:nvSpPr>
            <p:cNvPr id="68" name="Freeform 82"/>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id-ID" altLang="id-ID" sz="1015">
                <a:solidFill>
                  <a:srgbClr val="FFFFFF"/>
                </a:solidFill>
                <a:latin typeface="+mn-lt"/>
              </a:endParaRPr>
            </a:p>
          </p:txBody>
        </p:sp>
      </p:grpSp>
      <p:sp>
        <p:nvSpPr>
          <p:cNvPr id="69" name="Content Placeholder 2"/>
          <p:cNvSpPr txBox="1"/>
          <p:nvPr/>
        </p:nvSpPr>
        <p:spPr>
          <a:xfrm>
            <a:off x="1289185" y="3753573"/>
            <a:ext cx="6565631" cy="687970"/>
          </a:xfrm>
          <a:prstGeom prst="rect">
            <a:avLst/>
          </a:prstGeom>
        </p:spPr>
        <p:txBody>
          <a:bodyPr vert="horz" lIns="91262" tIns="45631" rIns="91262" bIns="4563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defRPr/>
            </a:pPr>
            <a:r>
              <a:rPr lang="zh-CN" altLang="en-US" sz="1200" dirty="0">
                <a:solidFill>
                  <a:sysClr val="windowText" lastClr="000000"/>
                </a:solidFill>
                <a:latin typeface="微软雅黑" panose="020B0503020204020204" pitchFamily="34" charset="-122"/>
                <a:ea typeface="微软雅黑" panose="020B0503020204020204" pitchFamily="34" charset="-122"/>
              </a:rPr>
              <a:t>单击此处添加文本，本模版所有图形线条及其相应素材均可自由编辑、改色、替换，建议您在展示时字体选择微软雅黑。单击此处添加文本，本模版所有图形线条及其相应素材均可自由编辑、改色、替换，建议您在展示时字体选择微软雅黑。  </a:t>
            </a:r>
          </a:p>
          <a:p>
            <a:pPr marL="0" indent="0" algn="ctr">
              <a:buNone/>
              <a:defRPr/>
            </a:pPr>
            <a:endParaRPr lang="zh-CN" altLang="en-US" sz="1200" dirty="0">
              <a:solidFill>
                <a:sysClr val="windowText" lastClr="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教学过程</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六边形 8"/>
          <p:cNvSpPr/>
          <p:nvPr/>
        </p:nvSpPr>
        <p:spPr>
          <a:xfrm>
            <a:off x="3381390" y="811142"/>
            <a:ext cx="1293062" cy="1114709"/>
          </a:xfrm>
          <a:prstGeom prst="hexagon">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latin typeface="微软雅黑" panose="020B0503020204020204" pitchFamily="34" charset="-122"/>
                <a:ea typeface="微软雅黑" panose="020B0503020204020204" pitchFamily="34" charset="-122"/>
              </a:rPr>
              <a:t>添加文字</a:t>
            </a:r>
          </a:p>
        </p:txBody>
      </p:sp>
      <p:sp>
        <p:nvSpPr>
          <p:cNvPr id="10" name="六边形 9"/>
          <p:cNvSpPr/>
          <p:nvPr/>
        </p:nvSpPr>
        <p:spPr>
          <a:xfrm>
            <a:off x="4466270" y="1413306"/>
            <a:ext cx="1293062" cy="1114709"/>
          </a:xfrm>
          <a:prstGeom prst="hexagon">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latin typeface="微软雅黑" panose="020B0503020204020204" pitchFamily="34" charset="-122"/>
                <a:ea typeface="微软雅黑" panose="020B0503020204020204" pitchFamily="34" charset="-122"/>
              </a:rPr>
              <a:t>添加文字</a:t>
            </a:r>
          </a:p>
        </p:txBody>
      </p:sp>
      <p:sp>
        <p:nvSpPr>
          <p:cNvPr id="11" name="六边形 10"/>
          <p:cNvSpPr/>
          <p:nvPr/>
        </p:nvSpPr>
        <p:spPr>
          <a:xfrm>
            <a:off x="3381390" y="1999621"/>
            <a:ext cx="1293062" cy="1114709"/>
          </a:xfrm>
          <a:prstGeom prst="hexagon">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2" name="六边形 11"/>
          <p:cNvSpPr/>
          <p:nvPr/>
        </p:nvSpPr>
        <p:spPr>
          <a:xfrm>
            <a:off x="5547632" y="2015591"/>
            <a:ext cx="1293062" cy="1114709"/>
          </a:xfrm>
          <a:prstGeom prst="hexagon">
            <a:avLst/>
          </a:prstGeom>
          <a:blipFill>
            <a:blip r:embed="rId6" cstate="emai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3" name="六边形 12"/>
          <p:cNvSpPr/>
          <p:nvPr/>
        </p:nvSpPr>
        <p:spPr>
          <a:xfrm>
            <a:off x="4466270" y="2593848"/>
            <a:ext cx="1293062" cy="1114709"/>
          </a:xfrm>
          <a:prstGeom prst="hexagon">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latin typeface="微软雅黑" panose="020B0503020204020204" pitchFamily="34" charset="-122"/>
                <a:ea typeface="微软雅黑" panose="020B0503020204020204" pitchFamily="34" charset="-122"/>
              </a:rPr>
              <a:t>添加文字</a:t>
            </a:r>
          </a:p>
        </p:txBody>
      </p:sp>
      <p:sp>
        <p:nvSpPr>
          <p:cNvPr id="14" name="六边形 13"/>
          <p:cNvSpPr/>
          <p:nvPr/>
        </p:nvSpPr>
        <p:spPr>
          <a:xfrm>
            <a:off x="6630753" y="1415988"/>
            <a:ext cx="1293062" cy="1114709"/>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latin typeface="微软雅黑" panose="020B0503020204020204" pitchFamily="34" charset="-122"/>
                <a:ea typeface="微软雅黑" panose="020B0503020204020204" pitchFamily="34" charset="-122"/>
              </a:rPr>
              <a:t>添加文字</a:t>
            </a:r>
          </a:p>
        </p:txBody>
      </p:sp>
      <p:sp>
        <p:nvSpPr>
          <p:cNvPr id="15" name="六边形 14"/>
          <p:cNvSpPr/>
          <p:nvPr/>
        </p:nvSpPr>
        <p:spPr>
          <a:xfrm>
            <a:off x="2298267" y="1415988"/>
            <a:ext cx="1293062" cy="1114709"/>
          </a:xfrm>
          <a:prstGeom prst="hexagon">
            <a:avLst/>
          </a:prstGeom>
          <a:blipFill>
            <a:blip r:embed="rId7" cstate="email">
              <a:extLst>
                <a:ext uri="{28A0092B-C50C-407E-A947-70E740481C1C}">
                  <a14:useLocalDpi xmlns:a14="http://schemas.microsoft.com/office/drawing/2010/main"/>
                </a:ext>
              </a:extLst>
            </a:blip>
            <a:srcRect/>
            <a:stretch>
              <a:fillRect t="1"/>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
        <p:nvSpPr>
          <p:cNvPr id="16" name="六边形 15"/>
          <p:cNvSpPr/>
          <p:nvPr/>
        </p:nvSpPr>
        <p:spPr>
          <a:xfrm>
            <a:off x="5547632" y="3188100"/>
            <a:ext cx="1293062" cy="1114709"/>
          </a:xfrm>
          <a:prstGeom prst="hexagon">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latin typeface="微软雅黑" panose="020B0503020204020204" pitchFamily="34" charset="-122"/>
                <a:ea typeface="微软雅黑" panose="020B0503020204020204" pitchFamily="34" charset="-122"/>
              </a:rPr>
              <a:t>添加文字</a:t>
            </a:r>
          </a:p>
        </p:txBody>
      </p:sp>
      <p:sp>
        <p:nvSpPr>
          <p:cNvPr id="17" name="六边形 16"/>
          <p:cNvSpPr/>
          <p:nvPr/>
        </p:nvSpPr>
        <p:spPr>
          <a:xfrm>
            <a:off x="6630753" y="2584527"/>
            <a:ext cx="1293062" cy="1114709"/>
          </a:xfrm>
          <a:prstGeom prst="hexagon">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latin typeface="微软雅黑" panose="020B0503020204020204" pitchFamily="34" charset="-122"/>
                <a:ea typeface="微软雅黑" panose="020B0503020204020204" pitchFamily="34" charset="-122"/>
              </a:rPr>
              <a:t>添加文字</a:t>
            </a:r>
          </a:p>
        </p:txBody>
      </p:sp>
      <p:sp>
        <p:nvSpPr>
          <p:cNvPr id="18" name="六边形 17"/>
          <p:cNvSpPr/>
          <p:nvPr/>
        </p:nvSpPr>
        <p:spPr>
          <a:xfrm>
            <a:off x="2298267" y="2584527"/>
            <a:ext cx="1293062" cy="1114709"/>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b="1" dirty="0">
                <a:latin typeface="微软雅黑" panose="020B0503020204020204" pitchFamily="34" charset="-122"/>
                <a:ea typeface="微软雅黑" panose="020B0503020204020204" pitchFamily="34" charset="-122"/>
              </a:rPr>
              <a:t>添加文字</a:t>
            </a:r>
          </a:p>
        </p:txBody>
      </p:sp>
      <p:sp>
        <p:nvSpPr>
          <p:cNvPr id="19" name="六边形 18"/>
          <p:cNvSpPr/>
          <p:nvPr/>
        </p:nvSpPr>
        <p:spPr>
          <a:xfrm>
            <a:off x="1215145" y="2015591"/>
            <a:ext cx="1293062" cy="1114709"/>
          </a:xfrm>
          <a:prstGeom prst="hexagon">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a:latin typeface="微软雅黑" panose="020B0503020204020204" pitchFamily="34" charset="-122"/>
                <a:ea typeface="微软雅黑" panose="020B0503020204020204" pitchFamily="34" charset="-122"/>
              </a:rPr>
              <a:t>添加文字</a:t>
            </a:r>
          </a:p>
        </p:txBody>
      </p:sp>
      <p:sp>
        <p:nvSpPr>
          <p:cNvPr id="24" name="TextBox 40"/>
          <p:cNvSpPr txBox="1"/>
          <p:nvPr/>
        </p:nvSpPr>
        <p:spPr>
          <a:xfrm>
            <a:off x="1086418" y="4388611"/>
            <a:ext cx="6971165"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30000"/>
              </a:lnSpc>
              <a:spcBef>
                <a:spcPct val="0"/>
              </a:spcBef>
              <a:buFont typeface="Arial" panose="020B0604020202020204" pitchFamily="34" charset="0"/>
              <a:buNone/>
              <a:defRPr sz="1400">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sz="1050" dirty="0">
                <a:solidFill>
                  <a:schemeClr val="tx1">
                    <a:lumMod val="75000"/>
                    <a:lumOff val="25000"/>
                  </a:schemeClr>
                </a:solidFill>
              </a:rPr>
              <a:t>您的内容打在这里，或者通过复制您的文本后，在此框中选择粘贴，并选择只保留文字。</a:t>
            </a:r>
            <a:r>
              <a:rPr lang="zh-CN" altLang="en-US" sz="105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p>
          <a:p>
            <a:pPr>
              <a:lnSpc>
                <a:spcPct val="120000"/>
              </a:lnSpc>
            </a:pPr>
            <a:endParaRPr lang="zh-CN" altLang="en-US" sz="1050" dirty="0">
              <a:solidFill>
                <a:schemeClr val="tx1">
                  <a:lumMod val="75000"/>
                  <a:lumOff val="25000"/>
                </a:schemeClr>
              </a:solidFill>
              <a:sym typeface="微软雅黑" panose="020B0503020204020204" pitchFamily="34" charset="-122"/>
            </a:endParaRPr>
          </a:p>
        </p:txBody>
      </p:sp>
      <p:sp>
        <p:nvSpPr>
          <p:cNvPr id="25" name="六边形 24"/>
          <p:cNvSpPr/>
          <p:nvPr/>
        </p:nvSpPr>
        <p:spPr>
          <a:xfrm>
            <a:off x="3381390" y="3188100"/>
            <a:ext cx="1293062" cy="1114709"/>
          </a:xfrm>
          <a:prstGeom prst="hexagon">
            <a:avLst/>
          </a:prstGeom>
          <a:blipFill>
            <a:blip r:embed="rId8" cstate="email">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3" presetClass="entr" presetSubtype="52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300" fill="hold"/>
                                        <p:tgtEl>
                                          <p:spTgt spid="19"/>
                                        </p:tgtEl>
                                        <p:attrNameLst>
                                          <p:attrName>ppt_w</p:attrName>
                                        </p:attrNameLst>
                                      </p:cBhvr>
                                      <p:tavLst>
                                        <p:tav tm="0">
                                          <p:val>
                                            <p:fltVal val="0"/>
                                          </p:val>
                                        </p:tav>
                                        <p:tav tm="100000">
                                          <p:val>
                                            <p:strVal val="#ppt_w"/>
                                          </p:val>
                                        </p:tav>
                                      </p:tavLst>
                                    </p:anim>
                                    <p:anim calcmode="lin" valueType="num">
                                      <p:cBhvr>
                                        <p:cTn id="23" dur="300" fill="hold"/>
                                        <p:tgtEl>
                                          <p:spTgt spid="19"/>
                                        </p:tgtEl>
                                        <p:attrNameLst>
                                          <p:attrName>ppt_h</p:attrName>
                                        </p:attrNameLst>
                                      </p:cBhvr>
                                      <p:tavLst>
                                        <p:tav tm="0">
                                          <p:val>
                                            <p:fltVal val="0"/>
                                          </p:val>
                                        </p:tav>
                                        <p:tav tm="100000">
                                          <p:val>
                                            <p:strVal val="#ppt_h"/>
                                          </p:val>
                                        </p:tav>
                                      </p:tavLst>
                                    </p:anim>
                                    <p:anim calcmode="lin" valueType="num">
                                      <p:cBhvr>
                                        <p:cTn id="24" dur="300" fill="hold"/>
                                        <p:tgtEl>
                                          <p:spTgt spid="19"/>
                                        </p:tgtEl>
                                        <p:attrNameLst>
                                          <p:attrName>ppt_x</p:attrName>
                                        </p:attrNameLst>
                                      </p:cBhvr>
                                      <p:tavLst>
                                        <p:tav tm="0">
                                          <p:val>
                                            <p:fltVal val="0.5"/>
                                          </p:val>
                                        </p:tav>
                                        <p:tav tm="100000">
                                          <p:val>
                                            <p:strVal val="#ppt_x"/>
                                          </p:val>
                                        </p:tav>
                                      </p:tavLst>
                                    </p:anim>
                                    <p:anim calcmode="lin" valueType="num">
                                      <p:cBhvr>
                                        <p:cTn id="25" dur="300" fill="hold"/>
                                        <p:tgtEl>
                                          <p:spTgt spid="19"/>
                                        </p:tgtEl>
                                        <p:attrNameLst>
                                          <p:attrName>ppt_y</p:attrName>
                                        </p:attrNameLst>
                                      </p:cBhvr>
                                      <p:tavLst>
                                        <p:tav tm="0">
                                          <p:val>
                                            <p:fltVal val="0.5"/>
                                          </p:val>
                                        </p:tav>
                                        <p:tav tm="100000">
                                          <p:val>
                                            <p:strVal val="#ppt_y"/>
                                          </p:val>
                                        </p:tav>
                                      </p:tavLst>
                                    </p:anim>
                                  </p:childTnLst>
                                </p:cTn>
                              </p:par>
                              <p:par>
                                <p:cTn id="26" presetID="26" presetClass="emph" presetSubtype="0" fill="hold" grpId="1" nodeType="withEffect">
                                  <p:stCondLst>
                                    <p:cond delay="300"/>
                                  </p:stCondLst>
                                  <p:childTnLst>
                                    <p:animEffect transition="out" filter="fade">
                                      <p:cBhvr>
                                        <p:cTn id="27" dur="300" tmFilter="0, 0; .2, .5; .8, .5; 1, 0"/>
                                        <p:tgtEl>
                                          <p:spTgt spid="19"/>
                                        </p:tgtEl>
                                      </p:cBhvr>
                                    </p:animEffect>
                                    <p:animScale>
                                      <p:cBhvr>
                                        <p:cTn id="28" dur="150" autoRev="1" fill="hold"/>
                                        <p:tgtEl>
                                          <p:spTgt spid="19"/>
                                        </p:tgtEl>
                                      </p:cBhvr>
                                      <p:by x="105000" y="105000"/>
                                    </p:animScale>
                                  </p:childTnLst>
                                </p:cTn>
                              </p:par>
                              <p:par>
                                <p:cTn id="29" presetID="23" presetClass="entr" presetSubtype="528" fill="hold" grpId="0" nodeType="withEffect">
                                  <p:stCondLst>
                                    <p:cond delay="1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300" fill="hold"/>
                                        <p:tgtEl>
                                          <p:spTgt spid="15"/>
                                        </p:tgtEl>
                                        <p:attrNameLst>
                                          <p:attrName>ppt_w</p:attrName>
                                        </p:attrNameLst>
                                      </p:cBhvr>
                                      <p:tavLst>
                                        <p:tav tm="0">
                                          <p:val>
                                            <p:fltVal val="0"/>
                                          </p:val>
                                        </p:tav>
                                        <p:tav tm="100000">
                                          <p:val>
                                            <p:strVal val="#ppt_w"/>
                                          </p:val>
                                        </p:tav>
                                      </p:tavLst>
                                    </p:anim>
                                    <p:anim calcmode="lin" valueType="num">
                                      <p:cBhvr>
                                        <p:cTn id="32" dur="300" fill="hold"/>
                                        <p:tgtEl>
                                          <p:spTgt spid="15"/>
                                        </p:tgtEl>
                                        <p:attrNameLst>
                                          <p:attrName>ppt_h</p:attrName>
                                        </p:attrNameLst>
                                      </p:cBhvr>
                                      <p:tavLst>
                                        <p:tav tm="0">
                                          <p:val>
                                            <p:fltVal val="0"/>
                                          </p:val>
                                        </p:tav>
                                        <p:tav tm="100000">
                                          <p:val>
                                            <p:strVal val="#ppt_h"/>
                                          </p:val>
                                        </p:tav>
                                      </p:tavLst>
                                    </p:anim>
                                    <p:anim calcmode="lin" valueType="num">
                                      <p:cBhvr>
                                        <p:cTn id="33" dur="300" fill="hold"/>
                                        <p:tgtEl>
                                          <p:spTgt spid="15"/>
                                        </p:tgtEl>
                                        <p:attrNameLst>
                                          <p:attrName>ppt_x</p:attrName>
                                        </p:attrNameLst>
                                      </p:cBhvr>
                                      <p:tavLst>
                                        <p:tav tm="0">
                                          <p:val>
                                            <p:fltVal val="0.5"/>
                                          </p:val>
                                        </p:tav>
                                        <p:tav tm="100000">
                                          <p:val>
                                            <p:strVal val="#ppt_x"/>
                                          </p:val>
                                        </p:tav>
                                      </p:tavLst>
                                    </p:anim>
                                    <p:anim calcmode="lin" valueType="num">
                                      <p:cBhvr>
                                        <p:cTn id="34" dur="300" fill="hold"/>
                                        <p:tgtEl>
                                          <p:spTgt spid="15"/>
                                        </p:tgtEl>
                                        <p:attrNameLst>
                                          <p:attrName>ppt_y</p:attrName>
                                        </p:attrNameLst>
                                      </p:cBhvr>
                                      <p:tavLst>
                                        <p:tav tm="0">
                                          <p:val>
                                            <p:fltVal val="0.5"/>
                                          </p:val>
                                        </p:tav>
                                        <p:tav tm="100000">
                                          <p:val>
                                            <p:strVal val="#ppt_y"/>
                                          </p:val>
                                        </p:tav>
                                      </p:tavLst>
                                    </p:anim>
                                  </p:childTnLst>
                                </p:cTn>
                              </p:par>
                              <p:par>
                                <p:cTn id="35" presetID="26" presetClass="emph" presetSubtype="0" fill="hold" grpId="1" nodeType="withEffect">
                                  <p:stCondLst>
                                    <p:cond delay="400"/>
                                  </p:stCondLst>
                                  <p:childTnLst>
                                    <p:animEffect transition="out" filter="fade">
                                      <p:cBhvr>
                                        <p:cTn id="36" dur="300" tmFilter="0, 0; .2, .5; .8, .5; 1, 0"/>
                                        <p:tgtEl>
                                          <p:spTgt spid="15"/>
                                        </p:tgtEl>
                                      </p:cBhvr>
                                    </p:animEffect>
                                    <p:animScale>
                                      <p:cBhvr>
                                        <p:cTn id="37" dur="150" autoRev="1" fill="hold"/>
                                        <p:tgtEl>
                                          <p:spTgt spid="15"/>
                                        </p:tgtEl>
                                      </p:cBhvr>
                                      <p:by x="105000" y="105000"/>
                                    </p:animScale>
                                  </p:childTnLst>
                                </p:cTn>
                              </p:par>
                              <p:par>
                                <p:cTn id="38" presetID="23" presetClass="entr" presetSubtype="528" fill="hold" grpId="0" nodeType="withEffect">
                                  <p:stCondLst>
                                    <p:cond delay="200"/>
                                  </p:stCondLst>
                                  <p:childTnLst>
                                    <p:set>
                                      <p:cBhvr>
                                        <p:cTn id="39" dur="1" fill="hold">
                                          <p:stCondLst>
                                            <p:cond delay="0"/>
                                          </p:stCondLst>
                                        </p:cTn>
                                        <p:tgtEl>
                                          <p:spTgt spid="9"/>
                                        </p:tgtEl>
                                        <p:attrNameLst>
                                          <p:attrName>style.visibility</p:attrName>
                                        </p:attrNameLst>
                                      </p:cBhvr>
                                      <p:to>
                                        <p:strVal val="visible"/>
                                      </p:to>
                                    </p:set>
                                    <p:anim calcmode="lin" valueType="num">
                                      <p:cBhvr>
                                        <p:cTn id="40" dur="300" fill="hold"/>
                                        <p:tgtEl>
                                          <p:spTgt spid="9"/>
                                        </p:tgtEl>
                                        <p:attrNameLst>
                                          <p:attrName>ppt_w</p:attrName>
                                        </p:attrNameLst>
                                      </p:cBhvr>
                                      <p:tavLst>
                                        <p:tav tm="0">
                                          <p:val>
                                            <p:fltVal val="0"/>
                                          </p:val>
                                        </p:tav>
                                        <p:tav tm="100000">
                                          <p:val>
                                            <p:strVal val="#ppt_w"/>
                                          </p:val>
                                        </p:tav>
                                      </p:tavLst>
                                    </p:anim>
                                    <p:anim calcmode="lin" valueType="num">
                                      <p:cBhvr>
                                        <p:cTn id="41" dur="300" fill="hold"/>
                                        <p:tgtEl>
                                          <p:spTgt spid="9"/>
                                        </p:tgtEl>
                                        <p:attrNameLst>
                                          <p:attrName>ppt_h</p:attrName>
                                        </p:attrNameLst>
                                      </p:cBhvr>
                                      <p:tavLst>
                                        <p:tav tm="0">
                                          <p:val>
                                            <p:fltVal val="0"/>
                                          </p:val>
                                        </p:tav>
                                        <p:tav tm="100000">
                                          <p:val>
                                            <p:strVal val="#ppt_h"/>
                                          </p:val>
                                        </p:tav>
                                      </p:tavLst>
                                    </p:anim>
                                    <p:anim calcmode="lin" valueType="num">
                                      <p:cBhvr>
                                        <p:cTn id="42" dur="300" fill="hold"/>
                                        <p:tgtEl>
                                          <p:spTgt spid="9"/>
                                        </p:tgtEl>
                                        <p:attrNameLst>
                                          <p:attrName>ppt_x</p:attrName>
                                        </p:attrNameLst>
                                      </p:cBhvr>
                                      <p:tavLst>
                                        <p:tav tm="0">
                                          <p:val>
                                            <p:fltVal val="0.5"/>
                                          </p:val>
                                        </p:tav>
                                        <p:tav tm="100000">
                                          <p:val>
                                            <p:strVal val="#ppt_x"/>
                                          </p:val>
                                        </p:tav>
                                      </p:tavLst>
                                    </p:anim>
                                    <p:anim calcmode="lin" valueType="num">
                                      <p:cBhvr>
                                        <p:cTn id="43" dur="300" fill="hold"/>
                                        <p:tgtEl>
                                          <p:spTgt spid="9"/>
                                        </p:tgtEl>
                                        <p:attrNameLst>
                                          <p:attrName>ppt_y</p:attrName>
                                        </p:attrNameLst>
                                      </p:cBhvr>
                                      <p:tavLst>
                                        <p:tav tm="0">
                                          <p:val>
                                            <p:fltVal val="0.5"/>
                                          </p:val>
                                        </p:tav>
                                        <p:tav tm="100000">
                                          <p:val>
                                            <p:strVal val="#ppt_y"/>
                                          </p:val>
                                        </p:tav>
                                      </p:tavLst>
                                    </p:anim>
                                  </p:childTnLst>
                                </p:cTn>
                              </p:par>
                              <p:par>
                                <p:cTn id="44" presetID="26" presetClass="emph" presetSubtype="0" fill="hold" grpId="1" nodeType="withEffect">
                                  <p:stCondLst>
                                    <p:cond delay="500"/>
                                  </p:stCondLst>
                                  <p:childTnLst>
                                    <p:animEffect transition="out" filter="fade">
                                      <p:cBhvr>
                                        <p:cTn id="45" dur="300" tmFilter="0, 0; .2, .5; .8, .5; 1, 0"/>
                                        <p:tgtEl>
                                          <p:spTgt spid="9"/>
                                        </p:tgtEl>
                                      </p:cBhvr>
                                    </p:animEffect>
                                    <p:animScale>
                                      <p:cBhvr>
                                        <p:cTn id="46" dur="150" autoRev="1" fill="hold"/>
                                        <p:tgtEl>
                                          <p:spTgt spid="9"/>
                                        </p:tgtEl>
                                      </p:cBhvr>
                                      <p:by x="105000" y="105000"/>
                                    </p:animScale>
                                  </p:childTnLst>
                                </p:cTn>
                              </p:par>
                              <p:par>
                                <p:cTn id="47" presetID="23" presetClass="entr" presetSubtype="528" fill="hold" grpId="0" nodeType="withEffect">
                                  <p:stCondLst>
                                    <p:cond delay="3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300" fill="hold"/>
                                        <p:tgtEl>
                                          <p:spTgt spid="10"/>
                                        </p:tgtEl>
                                        <p:attrNameLst>
                                          <p:attrName>ppt_w</p:attrName>
                                        </p:attrNameLst>
                                      </p:cBhvr>
                                      <p:tavLst>
                                        <p:tav tm="0">
                                          <p:val>
                                            <p:fltVal val="0"/>
                                          </p:val>
                                        </p:tav>
                                        <p:tav tm="100000">
                                          <p:val>
                                            <p:strVal val="#ppt_w"/>
                                          </p:val>
                                        </p:tav>
                                      </p:tavLst>
                                    </p:anim>
                                    <p:anim calcmode="lin" valueType="num">
                                      <p:cBhvr>
                                        <p:cTn id="50" dur="300" fill="hold"/>
                                        <p:tgtEl>
                                          <p:spTgt spid="10"/>
                                        </p:tgtEl>
                                        <p:attrNameLst>
                                          <p:attrName>ppt_h</p:attrName>
                                        </p:attrNameLst>
                                      </p:cBhvr>
                                      <p:tavLst>
                                        <p:tav tm="0">
                                          <p:val>
                                            <p:fltVal val="0"/>
                                          </p:val>
                                        </p:tav>
                                        <p:tav tm="100000">
                                          <p:val>
                                            <p:strVal val="#ppt_h"/>
                                          </p:val>
                                        </p:tav>
                                      </p:tavLst>
                                    </p:anim>
                                    <p:anim calcmode="lin" valueType="num">
                                      <p:cBhvr>
                                        <p:cTn id="51" dur="300" fill="hold"/>
                                        <p:tgtEl>
                                          <p:spTgt spid="10"/>
                                        </p:tgtEl>
                                        <p:attrNameLst>
                                          <p:attrName>ppt_x</p:attrName>
                                        </p:attrNameLst>
                                      </p:cBhvr>
                                      <p:tavLst>
                                        <p:tav tm="0">
                                          <p:val>
                                            <p:fltVal val="0.5"/>
                                          </p:val>
                                        </p:tav>
                                        <p:tav tm="100000">
                                          <p:val>
                                            <p:strVal val="#ppt_x"/>
                                          </p:val>
                                        </p:tav>
                                      </p:tavLst>
                                    </p:anim>
                                    <p:anim calcmode="lin" valueType="num">
                                      <p:cBhvr>
                                        <p:cTn id="52" dur="300" fill="hold"/>
                                        <p:tgtEl>
                                          <p:spTgt spid="10"/>
                                        </p:tgtEl>
                                        <p:attrNameLst>
                                          <p:attrName>ppt_y</p:attrName>
                                        </p:attrNameLst>
                                      </p:cBhvr>
                                      <p:tavLst>
                                        <p:tav tm="0">
                                          <p:val>
                                            <p:fltVal val="0.5"/>
                                          </p:val>
                                        </p:tav>
                                        <p:tav tm="100000">
                                          <p:val>
                                            <p:strVal val="#ppt_y"/>
                                          </p:val>
                                        </p:tav>
                                      </p:tavLst>
                                    </p:anim>
                                  </p:childTnLst>
                                </p:cTn>
                              </p:par>
                              <p:par>
                                <p:cTn id="53" presetID="26" presetClass="emph" presetSubtype="0" fill="hold" grpId="1" nodeType="withEffect">
                                  <p:stCondLst>
                                    <p:cond delay="600"/>
                                  </p:stCondLst>
                                  <p:childTnLst>
                                    <p:animEffect transition="out" filter="fade">
                                      <p:cBhvr>
                                        <p:cTn id="54" dur="300" tmFilter="0, 0; .2, .5; .8, .5; 1, 0"/>
                                        <p:tgtEl>
                                          <p:spTgt spid="10"/>
                                        </p:tgtEl>
                                      </p:cBhvr>
                                    </p:animEffect>
                                    <p:animScale>
                                      <p:cBhvr>
                                        <p:cTn id="55" dur="150" autoRev="1" fill="hold"/>
                                        <p:tgtEl>
                                          <p:spTgt spid="10"/>
                                        </p:tgtEl>
                                      </p:cBhvr>
                                      <p:by x="105000" y="105000"/>
                                    </p:animScale>
                                  </p:childTnLst>
                                </p:cTn>
                              </p:par>
                              <p:par>
                                <p:cTn id="56" presetID="23" presetClass="entr" presetSubtype="528" fill="hold" grpId="0" nodeType="withEffect">
                                  <p:stCondLst>
                                    <p:cond delay="400"/>
                                  </p:stCondLst>
                                  <p:childTnLst>
                                    <p:set>
                                      <p:cBhvr>
                                        <p:cTn id="57" dur="1" fill="hold">
                                          <p:stCondLst>
                                            <p:cond delay="0"/>
                                          </p:stCondLst>
                                        </p:cTn>
                                        <p:tgtEl>
                                          <p:spTgt spid="12"/>
                                        </p:tgtEl>
                                        <p:attrNameLst>
                                          <p:attrName>style.visibility</p:attrName>
                                        </p:attrNameLst>
                                      </p:cBhvr>
                                      <p:to>
                                        <p:strVal val="visible"/>
                                      </p:to>
                                    </p:set>
                                    <p:anim calcmode="lin" valueType="num">
                                      <p:cBhvr>
                                        <p:cTn id="58" dur="300" fill="hold"/>
                                        <p:tgtEl>
                                          <p:spTgt spid="12"/>
                                        </p:tgtEl>
                                        <p:attrNameLst>
                                          <p:attrName>ppt_w</p:attrName>
                                        </p:attrNameLst>
                                      </p:cBhvr>
                                      <p:tavLst>
                                        <p:tav tm="0">
                                          <p:val>
                                            <p:fltVal val="0"/>
                                          </p:val>
                                        </p:tav>
                                        <p:tav tm="100000">
                                          <p:val>
                                            <p:strVal val="#ppt_w"/>
                                          </p:val>
                                        </p:tav>
                                      </p:tavLst>
                                    </p:anim>
                                    <p:anim calcmode="lin" valueType="num">
                                      <p:cBhvr>
                                        <p:cTn id="59" dur="300" fill="hold"/>
                                        <p:tgtEl>
                                          <p:spTgt spid="12"/>
                                        </p:tgtEl>
                                        <p:attrNameLst>
                                          <p:attrName>ppt_h</p:attrName>
                                        </p:attrNameLst>
                                      </p:cBhvr>
                                      <p:tavLst>
                                        <p:tav tm="0">
                                          <p:val>
                                            <p:fltVal val="0"/>
                                          </p:val>
                                        </p:tav>
                                        <p:tav tm="100000">
                                          <p:val>
                                            <p:strVal val="#ppt_h"/>
                                          </p:val>
                                        </p:tav>
                                      </p:tavLst>
                                    </p:anim>
                                    <p:anim calcmode="lin" valueType="num">
                                      <p:cBhvr>
                                        <p:cTn id="60" dur="300" fill="hold"/>
                                        <p:tgtEl>
                                          <p:spTgt spid="12"/>
                                        </p:tgtEl>
                                        <p:attrNameLst>
                                          <p:attrName>ppt_x</p:attrName>
                                        </p:attrNameLst>
                                      </p:cBhvr>
                                      <p:tavLst>
                                        <p:tav tm="0">
                                          <p:val>
                                            <p:fltVal val="0.5"/>
                                          </p:val>
                                        </p:tav>
                                        <p:tav tm="100000">
                                          <p:val>
                                            <p:strVal val="#ppt_x"/>
                                          </p:val>
                                        </p:tav>
                                      </p:tavLst>
                                    </p:anim>
                                    <p:anim calcmode="lin" valueType="num">
                                      <p:cBhvr>
                                        <p:cTn id="61" dur="300" fill="hold"/>
                                        <p:tgtEl>
                                          <p:spTgt spid="12"/>
                                        </p:tgtEl>
                                        <p:attrNameLst>
                                          <p:attrName>ppt_y</p:attrName>
                                        </p:attrNameLst>
                                      </p:cBhvr>
                                      <p:tavLst>
                                        <p:tav tm="0">
                                          <p:val>
                                            <p:fltVal val="0.5"/>
                                          </p:val>
                                        </p:tav>
                                        <p:tav tm="100000">
                                          <p:val>
                                            <p:strVal val="#ppt_y"/>
                                          </p:val>
                                        </p:tav>
                                      </p:tavLst>
                                    </p:anim>
                                  </p:childTnLst>
                                </p:cTn>
                              </p:par>
                              <p:par>
                                <p:cTn id="62" presetID="26" presetClass="emph" presetSubtype="0" fill="hold" grpId="1" nodeType="withEffect">
                                  <p:stCondLst>
                                    <p:cond delay="700"/>
                                  </p:stCondLst>
                                  <p:childTnLst>
                                    <p:animEffect transition="out" filter="fade">
                                      <p:cBhvr>
                                        <p:cTn id="63" dur="300" tmFilter="0, 0; .2, .5; .8, .5; 1, 0"/>
                                        <p:tgtEl>
                                          <p:spTgt spid="12"/>
                                        </p:tgtEl>
                                      </p:cBhvr>
                                    </p:animEffect>
                                    <p:animScale>
                                      <p:cBhvr>
                                        <p:cTn id="64" dur="150" autoRev="1" fill="hold"/>
                                        <p:tgtEl>
                                          <p:spTgt spid="12"/>
                                        </p:tgtEl>
                                      </p:cBhvr>
                                      <p:by x="105000" y="105000"/>
                                    </p:animScale>
                                  </p:childTnLst>
                                </p:cTn>
                              </p:par>
                              <p:par>
                                <p:cTn id="65" presetID="23" presetClass="entr" presetSubtype="528" fill="hold" grpId="0" nodeType="withEffect">
                                  <p:stCondLst>
                                    <p:cond delay="500"/>
                                  </p:stCondLst>
                                  <p:childTnLst>
                                    <p:set>
                                      <p:cBhvr>
                                        <p:cTn id="66" dur="1" fill="hold">
                                          <p:stCondLst>
                                            <p:cond delay="0"/>
                                          </p:stCondLst>
                                        </p:cTn>
                                        <p:tgtEl>
                                          <p:spTgt spid="14"/>
                                        </p:tgtEl>
                                        <p:attrNameLst>
                                          <p:attrName>style.visibility</p:attrName>
                                        </p:attrNameLst>
                                      </p:cBhvr>
                                      <p:to>
                                        <p:strVal val="visible"/>
                                      </p:to>
                                    </p:set>
                                    <p:anim calcmode="lin" valueType="num">
                                      <p:cBhvr>
                                        <p:cTn id="67" dur="300" fill="hold"/>
                                        <p:tgtEl>
                                          <p:spTgt spid="14"/>
                                        </p:tgtEl>
                                        <p:attrNameLst>
                                          <p:attrName>ppt_w</p:attrName>
                                        </p:attrNameLst>
                                      </p:cBhvr>
                                      <p:tavLst>
                                        <p:tav tm="0">
                                          <p:val>
                                            <p:fltVal val="0"/>
                                          </p:val>
                                        </p:tav>
                                        <p:tav tm="100000">
                                          <p:val>
                                            <p:strVal val="#ppt_w"/>
                                          </p:val>
                                        </p:tav>
                                      </p:tavLst>
                                    </p:anim>
                                    <p:anim calcmode="lin" valueType="num">
                                      <p:cBhvr>
                                        <p:cTn id="68" dur="300" fill="hold"/>
                                        <p:tgtEl>
                                          <p:spTgt spid="14"/>
                                        </p:tgtEl>
                                        <p:attrNameLst>
                                          <p:attrName>ppt_h</p:attrName>
                                        </p:attrNameLst>
                                      </p:cBhvr>
                                      <p:tavLst>
                                        <p:tav tm="0">
                                          <p:val>
                                            <p:fltVal val="0"/>
                                          </p:val>
                                        </p:tav>
                                        <p:tav tm="100000">
                                          <p:val>
                                            <p:strVal val="#ppt_h"/>
                                          </p:val>
                                        </p:tav>
                                      </p:tavLst>
                                    </p:anim>
                                    <p:anim calcmode="lin" valueType="num">
                                      <p:cBhvr>
                                        <p:cTn id="69" dur="300" fill="hold"/>
                                        <p:tgtEl>
                                          <p:spTgt spid="14"/>
                                        </p:tgtEl>
                                        <p:attrNameLst>
                                          <p:attrName>ppt_x</p:attrName>
                                        </p:attrNameLst>
                                      </p:cBhvr>
                                      <p:tavLst>
                                        <p:tav tm="0">
                                          <p:val>
                                            <p:fltVal val="0.5"/>
                                          </p:val>
                                        </p:tav>
                                        <p:tav tm="100000">
                                          <p:val>
                                            <p:strVal val="#ppt_x"/>
                                          </p:val>
                                        </p:tav>
                                      </p:tavLst>
                                    </p:anim>
                                    <p:anim calcmode="lin" valueType="num">
                                      <p:cBhvr>
                                        <p:cTn id="70" dur="300" fill="hold"/>
                                        <p:tgtEl>
                                          <p:spTgt spid="14"/>
                                        </p:tgtEl>
                                        <p:attrNameLst>
                                          <p:attrName>ppt_y</p:attrName>
                                        </p:attrNameLst>
                                      </p:cBhvr>
                                      <p:tavLst>
                                        <p:tav tm="0">
                                          <p:val>
                                            <p:fltVal val="0.5"/>
                                          </p:val>
                                        </p:tav>
                                        <p:tav tm="100000">
                                          <p:val>
                                            <p:strVal val="#ppt_y"/>
                                          </p:val>
                                        </p:tav>
                                      </p:tavLst>
                                    </p:anim>
                                  </p:childTnLst>
                                </p:cTn>
                              </p:par>
                              <p:par>
                                <p:cTn id="71" presetID="26" presetClass="emph" presetSubtype="0" fill="hold" grpId="1" nodeType="withEffect">
                                  <p:stCondLst>
                                    <p:cond delay="800"/>
                                  </p:stCondLst>
                                  <p:childTnLst>
                                    <p:animEffect transition="out" filter="fade">
                                      <p:cBhvr>
                                        <p:cTn id="72" dur="300" tmFilter="0, 0; .2, .5; .8, .5; 1, 0"/>
                                        <p:tgtEl>
                                          <p:spTgt spid="14"/>
                                        </p:tgtEl>
                                      </p:cBhvr>
                                    </p:animEffect>
                                    <p:animScale>
                                      <p:cBhvr>
                                        <p:cTn id="73" dur="150" autoRev="1" fill="hold"/>
                                        <p:tgtEl>
                                          <p:spTgt spid="14"/>
                                        </p:tgtEl>
                                      </p:cBhvr>
                                      <p:by x="105000" y="105000"/>
                                    </p:animScale>
                                  </p:childTnLst>
                                </p:cTn>
                              </p:par>
                              <p:par>
                                <p:cTn id="74" presetID="23" presetClass="entr" presetSubtype="528" fill="hold" grpId="0" nodeType="withEffect">
                                  <p:stCondLst>
                                    <p:cond delay="600"/>
                                  </p:stCondLst>
                                  <p:childTnLst>
                                    <p:set>
                                      <p:cBhvr>
                                        <p:cTn id="75" dur="1" fill="hold">
                                          <p:stCondLst>
                                            <p:cond delay="0"/>
                                          </p:stCondLst>
                                        </p:cTn>
                                        <p:tgtEl>
                                          <p:spTgt spid="18"/>
                                        </p:tgtEl>
                                        <p:attrNameLst>
                                          <p:attrName>style.visibility</p:attrName>
                                        </p:attrNameLst>
                                      </p:cBhvr>
                                      <p:to>
                                        <p:strVal val="visible"/>
                                      </p:to>
                                    </p:set>
                                    <p:anim calcmode="lin" valueType="num">
                                      <p:cBhvr>
                                        <p:cTn id="76" dur="300" fill="hold"/>
                                        <p:tgtEl>
                                          <p:spTgt spid="18"/>
                                        </p:tgtEl>
                                        <p:attrNameLst>
                                          <p:attrName>ppt_w</p:attrName>
                                        </p:attrNameLst>
                                      </p:cBhvr>
                                      <p:tavLst>
                                        <p:tav tm="0">
                                          <p:val>
                                            <p:fltVal val="0"/>
                                          </p:val>
                                        </p:tav>
                                        <p:tav tm="100000">
                                          <p:val>
                                            <p:strVal val="#ppt_w"/>
                                          </p:val>
                                        </p:tav>
                                      </p:tavLst>
                                    </p:anim>
                                    <p:anim calcmode="lin" valueType="num">
                                      <p:cBhvr>
                                        <p:cTn id="77" dur="300" fill="hold"/>
                                        <p:tgtEl>
                                          <p:spTgt spid="18"/>
                                        </p:tgtEl>
                                        <p:attrNameLst>
                                          <p:attrName>ppt_h</p:attrName>
                                        </p:attrNameLst>
                                      </p:cBhvr>
                                      <p:tavLst>
                                        <p:tav tm="0">
                                          <p:val>
                                            <p:fltVal val="0"/>
                                          </p:val>
                                        </p:tav>
                                        <p:tav tm="100000">
                                          <p:val>
                                            <p:strVal val="#ppt_h"/>
                                          </p:val>
                                        </p:tav>
                                      </p:tavLst>
                                    </p:anim>
                                    <p:anim calcmode="lin" valueType="num">
                                      <p:cBhvr>
                                        <p:cTn id="78" dur="300" fill="hold"/>
                                        <p:tgtEl>
                                          <p:spTgt spid="18"/>
                                        </p:tgtEl>
                                        <p:attrNameLst>
                                          <p:attrName>ppt_x</p:attrName>
                                        </p:attrNameLst>
                                      </p:cBhvr>
                                      <p:tavLst>
                                        <p:tav tm="0">
                                          <p:val>
                                            <p:fltVal val="0.5"/>
                                          </p:val>
                                        </p:tav>
                                        <p:tav tm="100000">
                                          <p:val>
                                            <p:strVal val="#ppt_x"/>
                                          </p:val>
                                        </p:tav>
                                      </p:tavLst>
                                    </p:anim>
                                    <p:anim calcmode="lin" valueType="num">
                                      <p:cBhvr>
                                        <p:cTn id="79" dur="300" fill="hold"/>
                                        <p:tgtEl>
                                          <p:spTgt spid="18"/>
                                        </p:tgtEl>
                                        <p:attrNameLst>
                                          <p:attrName>ppt_y</p:attrName>
                                        </p:attrNameLst>
                                      </p:cBhvr>
                                      <p:tavLst>
                                        <p:tav tm="0">
                                          <p:val>
                                            <p:fltVal val="0.5"/>
                                          </p:val>
                                        </p:tav>
                                        <p:tav tm="100000">
                                          <p:val>
                                            <p:strVal val="#ppt_y"/>
                                          </p:val>
                                        </p:tav>
                                      </p:tavLst>
                                    </p:anim>
                                  </p:childTnLst>
                                </p:cTn>
                              </p:par>
                              <p:par>
                                <p:cTn id="80" presetID="26" presetClass="emph" presetSubtype="0" fill="hold" grpId="1" nodeType="withEffect">
                                  <p:stCondLst>
                                    <p:cond delay="900"/>
                                  </p:stCondLst>
                                  <p:childTnLst>
                                    <p:animEffect transition="out" filter="fade">
                                      <p:cBhvr>
                                        <p:cTn id="81" dur="300" tmFilter="0, 0; .2, .5; .8, .5; 1, 0"/>
                                        <p:tgtEl>
                                          <p:spTgt spid="18"/>
                                        </p:tgtEl>
                                      </p:cBhvr>
                                    </p:animEffect>
                                    <p:animScale>
                                      <p:cBhvr>
                                        <p:cTn id="82" dur="150" autoRev="1" fill="hold"/>
                                        <p:tgtEl>
                                          <p:spTgt spid="18"/>
                                        </p:tgtEl>
                                      </p:cBhvr>
                                      <p:by x="105000" y="105000"/>
                                    </p:animScale>
                                  </p:childTnLst>
                                </p:cTn>
                              </p:par>
                              <p:par>
                                <p:cTn id="83" presetID="23" presetClass="entr" presetSubtype="528" fill="hold" grpId="0" nodeType="withEffect">
                                  <p:stCondLst>
                                    <p:cond delay="700"/>
                                  </p:stCondLst>
                                  <p:childTnLst>
                                    <p:set>
                                      <p:cBhvr>
                                        <p:cTn id="84" dur="1" fill="hold">
                                          <p:stCondLst>
                                            <p:cond delay="0"/>
                                          </p:stCondLst>
                                        </p:cTn>
                                        <p:tgtEl>
                                          <p:spTgt spid="11"/>
                                        </p:tgtEl>
                                        <p:attrNameLst>
                                          <p:attrName>style.visibility</p:attrName>
                                        </p:attrNameLst>
                                      </p:cBhvr>
                                      <p:to>
                                        <p:strVal val="visible"/>
                                      </p:to>
                                    </p:set>
                                    <p:anim calcmode="lin" valueType="num">
                                      <p:cBhvr>
                                        <p:cTn id="85" dur="300" fill="hold"/>
                                        <p:tgtEl>
                                          <p:spTgt spid="11"/>
                                        </p:tgtEl>
                                        <p:attrNameLst>
                                          <p:attrName>ppt_w</p:attrName>
                                        </p:attrNameLst>
                                      </p:cBhvr>
                                      <p:tavLst>
                                        <p:tav tm="0">
                                          <p:val>
                                            <p:fltVal val="0"/>
                                          </p:val>
                                        </p:tav>
                                        <p:tav tm="100000">
                                          <p:val>
                                            <p:strVal val="#ppt_w"/>
                                          </p:val>
                                        </p:tav>
                                      </p:tavLst>
                                    </p:anim>
                                    <p:anim calcmode="lin" valueType="num">
                                      <p:cBhvr>
                                        <p:cTn id="86" dur="300" fill="hold"/>
                                        <p:tgtEl>
                                          <p:spTgt spid="11"/>
                                        </p:tgtEl>
                                        <p:attrNameLst>
                                          <p:attrName>ppt_h</p:attrName>
                                        </p:attrNameLst>
                                      </p:cBhvr>
                                      <p:tavLst>
                                        <p:tav tm="0">
                                          <p:val>
                                            <p:fltVal val="0"/>
                                          </p:val>
                                        </p:tav>
                                        <p:tav tm="100000">
                                          <p:val>
                                            <p:strVal val="#ppt_h"/>
                                          </p:val>
                                        </p:tav>
                                      </p:tavLst>
                                    </p:anim>
                                    <p:anim calcmode="lin" valueType="num">
                                      <p:cBhvr>
                                        <p:cTn id="87" dur="300" fill="hold"/>
                                        <p:tgtEl>
                                          <p:spTgt spid="11"/>
                                        </p:tgtEl>
                                        <p:attrNameLst>
                                          <p:attrName>ppt_x</p:attrName>
                                        </p:attrNameLst>
                                      </p:cBhvr>
                                      <p:tavLst>
                                        <p:tav tm="0">
                                          <p:val>
                                            <p:fltVal val="0.5"/>
                                          </p:val>
                                        </p:tav>
                                        <p:tav tm="100000">
                                          <p:val>
                                            <p:strVal val="#ppt_x"/>
                                          </p:val>
                                        </p:tav>
                                      </p:tavLst>
                                    </p:anim>
                                    <p:anim calcmode="lin" valueType="num">
                                      <p:cBhvr>
                                        <p:cTn id="88" dur="300" fill="hold"/>
                                        <p:tgtEl>
                                          <p:spTgt spid="11"/>
                                        </p:tgtEl>
                                        <p:attrNameLst>
                                          <p:attrName>ppt_y</p:attrName>
                                        </p:attrNameLst>
                                      </p:cBhvr>
                                      <p:tavLst>
                                        <p:tav tm="0">
                                          <p:val>
                                            <p:fltVal val="0.5"/>
                                          </p:val>
                                        </p:tav>
                                        <p:tav tm="100000">
                                          <p:val>
                                            <p:strVal val="#ppt_y"/>
                                          </p:val>
                                        </p:tav>
                                      </p:tavLst>
                                    </p:anim>
                                  </p:childTnLst>
                                </p:cTn>
                              </p:par>
                              <p:par>
                                <p:cTn id="89" presetID="26" presetClass="emph" presetSubtype="0" fill="hold" grpId="1" nodeType="withEffect">
                                  <p:stCondLst>
                                    <p:cond delay="1000"/>
                                  </p:stCondLst>
                                  <p:childTnLst>
                                    <p:animEffect transition="out" filter="fade">
                                      <p:cBhvr>
                                        <p:cTn id="90" dur="300" tmFilter="0, 0; .2, .5; .8, .5; 1, 0"/>
                                        <p:tgtEl>
                                          <p:spTgt spid="11"/>
                                        </p:tgtEl>
                                      </p:cBhvr>
                                    </p:animEffect>
                                    <p:animScale>
                                      <p:cBhvr>
                                        <p:cTn id="91" dur="150" autoRev="1" fill="hold"/>
                                        <p:tgtEl>
                                          <p:spTgt spid="11"/>
                                        </p:tgtEl>
                                      </p:cBhvr>
                                      <p:by x="105000" y="105000"/>
                                    </p:animScale>
                                  </p:childTnLst>
                                </p:cTn>
                              </p:par>
                              <p:par>
                                <p:cTn id="92" presetID="23" presetClass="entr" presetSubtype="528" fill="hold" grpId="0" nodeType="withEffect">
                                  <p:stCondLst>
                                    <p:cond delay="700"/>
                                  </p:stCondLst>
                                  <p:childTnLst>
                                    <p:set>
                                      <p:cBhvr>
                                        <p:cTn id="93" dur="1" fill="hold">
                                          <p:stCondLst>
                                            <p:cond delay="0"/>
                                          </p:stCondLst>
                                        </p:cTn>
                                        <p:tgtEl>
                                          <p:spTgt spid="13"/>
                                        </p:tgtEl>
                                        <p:attrNameLst>
                                          <p:attrName>style.visibility</p:attrName>
                                        </p:attrNameLst>
                                      </p:cBhvr>
                                      <p:to>
                                        <p:strVal val="visible"/>
                                      </p:to>
                                    </p:set>
                                    <p:anim calcmode="lin" valueType="num">
                                      <p:cBhvr>
                                        <p:cTn id="94" dur="300" fill="hold"/>
                                        <p:tgtEl>
                                          <p:spTgt spid="13"/>
                                        </p:tgtEl>
                                        <p:attrNameLst>
                                          <p:attrName>ppt_w</p:attrName>
                                        </p:attrNameLst>
                                      </p:cBhvr>
                                      <p:tavLst>
                                        <p:tav tm="0">
                                          <p:val>
                                            <p:fltVal val="0"/>
                                          </p:val>
                                        </p:tav>
                                        <p:tav tm="100000">
                                          <p:val>
                                            <p:strVal val="#ppt_w"/>
                                          </p:val>
                                        </p:tav>
                                      </p:tavLst>
                                    </p:anim>
                                    <p:anim calcmode="lin" valueType="num">
                                      <p:cBhvr>
                                        <p:cTn id="95" dur="300" fill="hold"/>
                                        <p:tgtEl>
                                          <p:spTgt spid="13"/>
                                        </p:tgtEl>
                                        <p:attrNameLst>
                                          <p:attrName>ppt_h</p:attrName>
                                        </p:attrNameLst>
                                      </p:cBhvr>
                                      <p:tavLst>
                                        <p:tav tm="0">
                                          <p:val>
                                            <p:fltVal val="0"/>
                                          </p:val>
                                        </p:tav>
                                        <p:tav tm="100000">
                                          <p:val>
                                            <p:strVal val="#ppt_h"/>
                                          </p:val>
                                        </p:tav>
                                      </p:tavLst>
                                    </p:anim>
                                    <p:anim calcmode="lin" valueType="num">
                                      <p:cBhvr>
                                        <p:cTn id="96" dur="300" fill="hold"/>
                                        <p:tgtEl>
                                          <p:spTgt spid="13"/>
                                        </p:tgtEl>
                                        <p:attrNameLst>
                                          <p:attrName>ppt_x</p:attrName>
                                        </p:attrNameLst>
                                      </p:cBhvr>
                                      <p:tavLst>
                                        <p:tav tm="0">
                                          <p:val>
                                            <p:fltVal val="0.5"/>
                                          </p:val>
                                        </p:tav>
                                        <p:tav tm="100000">
                                          <p:val>
                                            <p:strVal val="#ppt_x"/>
                                          </p:val>
                                        </p:tav>
                                      </p:tavLst>
                                    </p:anim>
                                    <p:anim calcmode="lin" valueType="num">
                                      <p:cBhvr>
                                        <p:cTn id="97" dur="300" fill="hold"/>
                                        <p:tgtEl>
                                          <p:spTgt spid="13"/>
                                        </p:tgtEl>
                                        <p:attrNameLst>
                                          <p:attrName>ppt_y</p:attrName>
                                        </p:attrNameLst>
                                      </p:cBhvr>
                                      <p:tavLst>
                                        <p:tav tm="0">
                                          <p:val>
                                            <p:fltVal val="0.5"/>
                                          </p:val>
                                        </p:tav>
                                        <p:tav tm="100000">
                                          <p:val>
                                            <p:strVal val="#ppt_y"/>
                                          </p:val>
                                        </p:tav>
                                      </p:tavLst>
                                    </p:anim>
                                  </p:childTnLst>
                                </p:cTn>
                              </p:par>
                              <p:par>
                                <p:cTn id="98" presetID="26" presetClass="emph" presetSubtype="0" fill="hold" grpId="1" nodeType="withEffect">
                                  <p:stCondLst>
                                    <p:cond delay="1000"/>
                                  </p:stCondLst>
                                  <p:childTnLst>
                                    <p:animEffect transition="out" filter="fade">
                                      <p:cBhvr>
                                        <p:cTn id="99" dur="300" tmFilter="0, 0; .2, .5; .8, .5; 1, 0"/>
                                        <p:tgtEl>
                                          <p:spTgt spid="13"/>
                                        </p:tgtEl>
                                      </p:cBhvr>
                                    </p:animEffect>
                                    <p:animScale>
                                      <p:cBhvr>
                                        <p:cTn id="100" dur="150" autoRev="1" fill="hold"/>
                                        <p:tgtEl>
                                          <p:spTgt spid="13"/>
                                        </p:tgtEl>
                                      </p:cBhvr>
                                      <p:by x="105000" y="105000"/>
                                    </p:animScale>
                                  </p:childTnLst>
                                </p:cTn>
                              </p:par>
                              <p:par>
                                <p:cTn id="101" presetID="23" presetClass="entr" presetSubtype="528" fill="hold" grpId="0" nodeType="withEffect">
                                  <p:stCondLst>
                                    <p:cond delay="80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300" fill="hold"/>
                                        <p:tgtEl>
                                          <p:spTgt spid="16"/>
                                        </p:tgtEl>
                                        <p:attrNameLst>
                                          <p:attrName>ppt_w</p:attrName>
                                        </p:attrNameLst>
                                      </p:cBhvr>
                                      <p:tavLst>
                                        <p:tav tm="0">
                                          <p:val>
                                            <p:fltVal val="0"/>
                                          </p:val>
                                        </p:tav>
                                        <p:tav tm="100000">
                                          <p:val>
                                            <p:strVal val="#ppt_w"/>
                                          </p:val>
                                        </p:tav>
                                      </p:tavLst>
                                    </p:anim>
                                    <p:anim calcmode="lin" valueType="num">
                                      <p:cBhvr>
                                        <p:cTn id="104" dur="300" fill="hold"/>
                                        <p:tgtEl>
                                          <p:spTgt spid="16"/>
                                        </p:tgtEl>
                                        <p:attrNameLst>
                                          <p:attrName>ppt_h</p:attrName>
                                        </p:attrNameLst>
                                      </p:cBhvr>
                                      <p:tavLst>
                                        <p:tav tm="0">
                                          <p:val>
                                            <p:fltVal val="0"/>
                                          </p:val>
                                        </p:tav>
                                        <p:tav tm="100000">
                                          <p:val>
                                            <p:strVal val="#ppt_h"/>
                                          </p:val>
                                        </p:tav>
                                      </p:tavLst>
                                    </p:anim>
                                    <p:anim calcmode="lin" valueType="num">
                                      <p:cBhvr>
                                        <p:cTn id="105" dur="300" fill="hold"/>
                                        <p:tgtEl>
                                          <p:spTgt spid="16"/>
                                        </p:tgtEl>
                                        <p:attrNameLst>
                                          <p:attrName>ppt_x</p:attrName>
                                        </p:attrNameLst>
                                      </p:cBhvr>
                                      <p:tavLst>
                                        <p:tav tm="0">
                                          <p:val>
                                            <p:fltVal val="0.5"/>
                                          </p:val>
                                        </p:tav>
                                        <p:tav tm="100000">
                                          <p:val>
                                            <p:strVal val="#ppt_x"/>
                                          </p:val>
                                        </p:tav>
                                      </p:tavLst>
                                    </p:anim>
                                    <p:anim calcmode="lin" valueType="num">
                                      <p:cBhvr>
                                        <p:cTn id="106" dur="300" fill="hold"/>
                                        <p:tgtEl>
                                          <p:spTgt spid="16"/>
                                        </p:tgtEl>
                                        <p:attrNameLst>
                                          <p:attrName>ppt_y</p:attrName>
                                        </p:attrNameLst>
                                      </p:cBhvr>
                                      <p:tavLst>
                                        <p:tav tm="0">
                                          <p:val>
                                            <p:fltVal val="0.5"/>
                                          </p:val>
                                        </p:tav>
                                        <p:tav tm="100000">
                                          <p:val>
                                            <p:strVal val="#ppt_y"/>
                                          </p:val>
                                        </p:tav>
                                      </p:tavLst>
                                    </p:anim>
                                  </p:childTnLst>
                                </p:cTn>
                              </p:par>
                              <p:par>
                                <p:cTn id="107" presetID="26" presetClass="emph" presetSubtype="0" fill="hold" grpId="1" nodeType="withEffect">
                                  <p:stCondLst>
                                    <p:cond delay="1100"/>
                                  </p:stCondLst>
                                  <p:childTnLst>
                                    <p:animEffect transition="out" filter="fade">
                                      <p:cBhvr>
                                        <p:cTn id="108" dur="300" tmFilter="0, 0; .2, .5; .8, .5; 1, 0"/>
                                        <p:tgtEl>
                                          <p:spTgt spid="16"/>
                                        </p:tgtEl>
                                      </p:cBhvr>
                                    </p:animEffect>
                                    <p:animScale>
                                      <p:cBhvr>
                                        <p:cTn id="109" dur="150" autoRev="1" fill="hold"/>
                                        <p:tgtEl>
                                          <p:spTgt spid="16"/>
                                        </p:tgtEl>
                                      </p:cBhvr>
                                      <p:by x="105000" y="105000"/>
                                    </p:animScale>
                                  </p:childTnLst>
                                </p:cTn>
                              </p:par>
                              <p:par>
                                <p:cTn id="110" presetID="23" presetClass="entr" presetSubtype="528" fill="hold" grpId="0" nodeType="withEffect">
                                  <p:stCondLst>
                                    <p:cond delay="900"/>
                                  </p:stCondLst>
                                  <p:childTnLst>
                                    <p:set>
                                      <p:cBhvr>
                                        <p:cTn id="111" dur="1" fill="hold">
                                          <p:stCondLst>
                                            <p:cond delay="0"/>
                                          </p:stCondLst>
                                        </p:cTn>
                                        <p:tgtEl>
                                          <p:spTgt spid="17"/>
                                        </p:tgtEl>
                                        <p:attrNameLst>
                                          <p:attrName>style.visibility</p:attrName>
                                        </p:attrNameLst>
                                      </p:cBhvr>
                                      <p:to>
                                        <p:strVal val="visible"/>
                                      </p:to>
                                    </p:set>
                                    <p:anim calcmode="lin" valueType="num">
                                      <p:cBhvr>
                                        <p:cTn id="112" dur="300" fill="hold"/>
                                        <p:tgtEl>
                                          <p:spTgt spid="17"/>
                                        </p:tgtEl>
                                        <p:attrNameLst>
                                          <p:attrName>ppt_w</p:attrName>
                                        </p:attrNameLst>
                                      </p:cBhvr>
                                      <p:tavLst>
                                        <p:tav tm="0">
                                          <p:val>
                                            <p:fltVal val="0"/>
                                          </p:val>
                                        </p:tav>
                                        <p:tav tm="100000">
                                          <p:val>
                                            <p:strVal val="#ppt_w"/>
                                          </p:val>
                                        </p:tav>
                                      </p:tavLst>
                                    </p:anim>
                                    <p:anim calcmode="lin" valueType="num">
                                      <p:cBhvr>
                                        <p:cTn id="113" dur="300" fill="hold"/>
                                        <p:tgtEl>
                                          <p:spTgt spid="17"/>
                                        </p:tgtEl>
                                        <p:attrNameLst>
                                          <p:attrName>ppt_h</p:attrName>
                                        </p:attrNameLst>
                                      </p:cBhvr>
                                      <p:tavLst>
                                        <p:tav tm="0">
                                          <p:val>
                                            <p:fltVal val="0"/>
                                          </p:val>
                                        </p:tav>
                                        <p:tav tm="100000">
                                          <p:val>
                                            <p:strVal val="#ppt_h"/>
                                          </p:val>
                                        </p:tav>
                                      </p:tavLst>
                                    </p:anim>
                                    <p:anim calcmode="lin" valueType="num">
                                      <p:cBhvr>
                                        <p:cTn id="114" dur="300" fill="hold"/>
                                        <p:tgtEl>
                                          <p:spTgt spid="17"/>
                                        </p:tgtEl>
                                        <p:attrNameLst>
                                          <p:attrName>ppt_x</p:attrName>
                                        </p:attrNameLst>
                                      </p:cBhvr>
                                      <p:tavLst>
                                        <p:tav tm="0">
                                          <p:val>
                                            <p:fltVal val="0.5"/>
                                          </p:val>
                                        </p:tav>
                                        <p:tav tm="100000">
                                          <p:val>
                                            <p:strVal val="#ppt_x"/>
                                          </p:val>
                                        </p:tav>
                                      </p:tavLst>
                                    </p:anim>
                                    <p:anim calcmode="lin" valueType="num">
                                      <p:cBhvr>
                                        <p:cTn id="115" dur="300" fill="hold"/>
                                        <p:tgtEl>
                                          <p:spTgt spid="17"/>
                                        </p:tgtEl>
                                        <p:attrNameLst>
                                          <p:attrName>ppt_y</p:attrName>
                                        </p:attrNameLst>
                                      </p:cBhvr>
                                      <p:tavLst>
                                        <p:tav tm="0">
                                          <p:val>
                                            <p:fltVal val="0.5"/>
                                          </p:val>
                                        </p:tav>
                                        <p:tav tm="100000">
                                          <p:val>
                                            <p:strVal val="#ppt_y"/>
                                          </p:val>
                                        </p:tav>
                                      </p:tavLst>
                                    </p:anim>
                                  </p:childTnLst>
                                </p:cTn>
                              </p:par>
                              <p:par>
                                <p:cTn id="116" presetID="26" presetClass="emph" presetSubtype="0" fill="hold" grpId="1" nodeType="withEffect">
                                  <p:stCondLst>
                                    <p:cond delay="1200"/>
                                  </p:stCondLst>
                                  <p:childTnLst>
                                    <p:animEffect transition="out" filter="fade">
                                      <p:cBhvr>
                                        <p:cTn id="117" dur="300" tmFilter="0, 0; .2, .5; .8, .5; 1, 0"/>
                                        <p:tgtEl>
                                          <p:spTgt spid="17"/>
                                        </p:tgtEl>
                                      </p:cBhvr>
                                    </p:animEffect>
                                    <p:animScale>
                                      <p:cBhvr>
                                        <p:cTn id="118" dur="150" autoRev="1" fill="hold"/>
                                        <p:tgtEl>
                                          <p:spTgt spid="17"/>
                                        </p:tgtEl>
                                      </p:cBhvr>
                                      <p:by x="105000" y="105000"/>
                                    </p:animScale>
                                  </p:childTnLst>
                                </p:cTn>
                              </p:par>
                              <p:par>
                                <p:cTn id="119" presetID="23" presetClass="entr" presetSubtype="528" fill="hold" grpId="0" nodeType="withEffect">
                                  <p:stCondLst>
                                    <p:cond delay="1000"/>
                                  </p:stCondLst>
                                  <p:childTnLst>
                                    <p:set>
                                      <p:cBhvr>
                                        <p:cTn id="120" dur="1" fill="hold">
                                          <p:stCondLst>
                                            <p:cond delay="0"/>
                                          </p:stCondLst>
                                        </p:cTn>
                                        <p:tgtEl>
                                          <p:spTgt spid="25"/>
                                        </p:tgtEl>
                                        <p:attrNameLst>
                                          <p:attrName>style.visibility</p:attrName>
                                        </p:attrNameLst>
                                      </p:cBhvr>
                                      <p:to>
                                        <p:strVal val="visible"/>
                                      </p:to>
                                    </p:set>
                                    <p:anim calcmode="lin" valueType="num">
                                      <p:cBhvr>
                                        <p:cTn id="121" dur="300" fill="hold"/>
                                        <p:tgtEl>
                                          <p:spTgt spid="25"/>
                                        </p:tgtEl>
                                        <p:attrNameLst>
                                          <p:attrName>ppt_w</p:attrName>
                                        </p:attrNameLst>
                                      </p:cBhvr>
                                      <p:tavLst>
                                        <p:tav tm="0">
                                          <p:val>
                                            <p:fltVal val="0"/>
                                          </p:val>
                                        </p:tav>
                                        <p:tav tm="100000">
                                          <p:val>
                                            <p:strVal val="#ppt_w"/>
                                          </p:val>
                                        </p:tav>
                                      </p:tavLst>
                                    </p:anim>
                                    <p:anim calcmode="lin" valueType="num">
                                      <p:cBhvr>
                                        <p:cTn id="122" dur="300" fill="hold"/>
                                        <p:tgtEl>
                                          <p:spTgt spid="25"/>
                                        </p:tgtEl>
                                        <p:attrNameLst>
                                          <p:attrName>ppt_h</p:attrName>
                                        </p:attrNameLst>
                                      </p:cBhvr>
                                      <p:tavLst>
                                        <p:tav tm="0">
                                          <p:val>
                                            <p:fltVal val="0"/>
                                          </p:val>
                                        </p:tav>
                                        <p:tav tm="100000">
                                          <p:val>
                                            <p:strVal val="#ppt_h"/>
                                          </p:val>
                                        </p:tav>
                                      </p:tavLst>
                                    </p:anim>
                                    <p:anim calcmode="lin" valueType="num">
                                      <p:cBhvr>
                                        <p:cTn id="123" dur="300" fill="hold"/>
                                        <p:tgtEl>
                                          <p:spTgt spid="25"/>
                                        </p:tgtEl>
                                        <p:attrNameLst>
                                          <p:attrName>ppt_x</p:attrName>
                                        </p:attrNameLst>
                                      </p:cBhvr>
                                      <p:tavLst>
                                        <p:tav tm="0">
                                          <p:val>
                                            <p:fltVal val="0.5"/>
                                          </p:val>
                                        </p:tav>
                                        <p:tav tm="100000">
                                          <p:val>
                                            <p:strVal val="#ppt_x"/>
                                          </p:val>
                                        </p:tav>
                                      </p:tavLst>
                                    </p:anim>
                                    <p:anim calcmode="lin" valueType="num">
                                      <p:cBhvr>
                                        <p:cTn id="124" dur="300" fill="hold"/>
                                        <p:tgtEl>
                                          <p:spTgt spid="25"/>
                                        </p:tgtEl>
                                        <p:attrNameLst>
                                          <p:attrName>ppt_y</p:attrName>
                                        </p:attrNameLst>
                                      </p:cBhvr>
                                      <p:tavLst>
                                        <p:tav tm="0">
                                          <p:val>
                                            <p:fltVal val="0.5"/>
                                          </p:val>
                                        </p:tav>
                                        <p:tav tm="100000">
                                          <p:val>
                                            <p:strVal val="#ppt_y"/>
                                          </p:val>
                                        </p:tav>
                                      </p:tavLst>
                                    </p:anim>
                                  </p:childTnLst>
                                </p:cTn>
                              </p:par>
                              <p:par>
                                <p:cTn id="125" presetID="26" presetClass="emph" presetSubtype="0" fill="hold" grpId="1" nodeType="withEffect">
                                  <p:stCondLst>
                                    <p:cond delay="1300"/>
                                  </p:stCondLst>
                                  <p:childTnLst>
                                    <p:animEffect transition="out" filter="fade">
                                      <p:cBhvr>
                                        <p:cTn id="126" dur="300" tmFilter="0, 0; .2, .5; .8, .5; 1, 0"/>
                                        <p:tgtEl>
                                          <p:spTgt spid="25"/>
                                        </p:tgtEl>
                                      </p:cBhvr>
                                    </p:animEffect>
                                    <p:animScale>
                                      <p:cBhvr>
                                        <p:cTn id="127" dur="150" autoRev="1" fill="hold"/>
                                        <p:tgtEl>
                                          <p:spTgt spid="25"/>
                                        </p:tgtEl>
                                      </p:cBhvr>
                                      <p:by x="105000" y="105000"/>
                                    </p:animScale>
                                  </p:childTnLst>
                                </p:cTn>
                              </p:par>
                            </p:childTnLst>
                          </p:cTn>
                        </p:par>
                        <p:par>
                          <p:cTn id="128" fill="hold">
                            <p:stCondLst>
                              <p:cond delay="2000"/>
                            </p:stCondLst>
                            <p:childTnLst>
                              <p:par>
                                <p:cTn id="129" presetID="10" presetClass="entr" presetSubtype="0" fill="hold" grpId="0" nodeType="afterEffect">
                                  <p:stCondLst>
                                    <p:cond delay="0"/>
                                  </p:stCondLst>
                                  <p:iterate type="lt">
                                    <p:tmPct val="10000"/>
                                  </p:iterate>
                                  <p:childTnLst>
                                    <p:set>
                                      <p:cBhvr>
                                        <p:cTn id="130" dur="1" fill="hold">
                                          <p:stCondLst>
                                            <p:cond delay="0"/>
                                          </p:stCondLst>
                                        </p:cTn>
                                        <p:tgtEl>
                                          <p:spTgt spid="24"/>
                                        </p:tgtEl>
                                        <p:attrNameLst>
                                          <p:attrName>style.visibility</p:attrName>
                                        </p:attrNameLst>
                                      </p:cBhvr>
                                      <p:to>
                                        <p:strVal val="visible"/>
                                      </p:to>
                                    </p:set>
                                    <p:animEffect transition="in" filter="fade">
                                      <p:cBhvr>
                                        <p:cTn id="131" dur="1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4" grpId="0"/>
      <p:bldP spid="25" grpId="0" animBg="1"/>
      <p:bldP spid="25"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教学过程</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Freeform 5"/>
          <p:cNvSpPr/>
          <p:nvPr/>
        </p:nvSpPr>
        <p:spPr>
          <a:xfrm>
            <a:off x="4332809" y="1719310"/>
            <a:ext cx="946054" cy="1504167"/>
          </a:xfrm>
          <a:custGeom>
            <a:avLst/>
            <a:gdLst/>
            <a:ahLst/>
            <a:cxnLst>
              <a:cxn ang="0">
                <a:pos x="796113" y="0"/>
              </a:cxn>
              <a:cxn ang="0">
                <a:pos x="327406" y="1983123"/>
              </a:cxn>
              <a:cxn ang="0">
                <a:pos x="641715" y="1005372"/>
              </a:cxn>
              <a:cxn ang="0">
                <a:pos x="517646" y="2006600"/>
              </a:cxn>
              <a:cxn ang="0">
                <a:pos x="1112490" y="651834"/>
              </a:cxn>
              <a:cxn ang="0">
                <a:pos x="796113" y="0"/>
              </a:cxn>
            </a:cxnLst>
            <a:rect l="0" t="0" r="0" b="0"/>
            <a:pathLst>
              <a:path w="1831" h="2906">
                <a:moveTo>
                  <a:pt x="1155" y="0"/>
                </a:moveTo>
                <a:cubicBezTo>
                  <a:pt x="0" y="1102"/>
                  <a:pt x="64" y="2081"/>
                  <a:pt x="475" y="2872"/>
                </a:cubicBezTo>
                <a:cubicBezTo>
                  <a:pt x="537" y="2368"/>
                  <a:pt x="678" y="1885"/>
                  <a:pt x="931" y="1456"/>
                </a:cubicBezTo>
                <a:cubicBezTo>
                  <a:pt x="832" y="1921"/>
                  <a:pt x="751" y="2408"/>
                  <a:pt x="751" y="2906"/>
                </a:cubicBezTo>
                <a:cubicBezTo>
                  <a:pt x="1305" y="2471"/>
                  <a:pt x="1831" y="1969"/>
                  <a:pt x="1614" y="944"/>
                </a:cubicBezTo>
                <a:cubicBezTo>
                  <a:pt x="1540" y="590"/>
                  <a:pt x="1362" y="288"/>
                  <a:pt x="1155" y="0"/>
                </a:cubicBezTo>
                <a:close/>
              </a:path>
            </a:pathLst>
          </a:custGeom>
          <a:solidFill>
            <a:srgbClr val="71C3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0" name="Freeform 6"/>
          <p:cNvSpPr/>
          <p:nvPr/>
        </p:nvSpPr>
        <p:spPr bwMode="auto">
          <a:xfrm>
            <a:off x="3512896" y="1891861"/>
            <a:ext cx="917494" cy="1263786"/>
          </a:xfrm>
          <a:custGeom>
            <a:avLst/>
            <a:gdLst>
              <a:gd name="T0" fmla="*/ 156 w 1776"/>
              <a:gd name="T1" fmla="*/ 0 h 2442"/>
              <a:gd name="T2" fmla="*/ 1233 w 1776"/>
              <a:gd name="T3" fmla="*/ 2442 h 2442"/>
              <a:gd name="T4" fmla="*/ 835 w 1776"/>
              <a:gd name="T5" fmla="*/ 1187 h 2442"/>
              <a:gd name="T6" fmla="*/ 1454 w 1776"/>
              <a:gd name="T7" fmla="*/ 2338 h 2442"/>
              <a:gd name="T8" fmla="*/ 1001 w 1776"/>
              <a:gd name="T9" fmla="*/ 418 h 2442"/>
              <a:gd name="T10" fmla="*/ 156 w 1776"/>
              <a:gd name="T11" fmla="*/ 0 h 2442"/>
            </a:gdLst>
            <a:ahLst/>
            <a:cxnLst>
              <a:cxn ang="0">
                <a:pos x="T0" y="T1"/>
              </a:cxn>
              <a:cxn ang="0">
                <a:pos x="T2" y="T3"/>
              </a:cxn>
              <a:cxn ang="0">
                <a:pos x="T4" y="T5"/>
              </a:cxn>
              <a:cxn ang="0">
                <a:pos x="T6" y="T7"/>
              </a:cxn>
              <a:cxn ang="0">
                <a:pos x="T8" y="T9"/>
              </a:cxn>
              <a:cxn ang="0">
                <a:pos x="T10" y="T11"/>
              </a:cxn>
            </a:cxnLst>
            <a:rect l="0" t="0" r="r" b="b"/>
            <a:pathLst>
              <a:path w="1776" h="2442">
                <a:moveTo>
                  <a:pt x="156" y="0"/>
                </a:moveTo>
                <a:cubicBezTo>
                  <a:pt x="0" y="1492"/>
                  <a:pt x="478" y="2118"/>
                  <a:pt x="1233" y="2442"/>
                </a:cubicBezTo>
                <a:cubicBezTo>
                  <a:pt x="975" y="2041"/>
                  <a:pt x="910" y="1650"/>
                  <a:pt x="835" y="1187"/>
                </a:cubicBezTo>
                <a:cubicBezTo>
                  <a:pt x="1043" y="1584"/>
                  <a:pt x="1154" y="1978"/>
                  <a:pt x="1454" y="2338"/>
                </a:cubicBezTo>
                <a:cubicBezTo>
                  <a:pt x="1604" y="1733"/>
                  <a:pt x="1776" y="1029"/>
                  <a:pt x="1001" y="418"/>
                </a:cubicBezTo>
                <a:cubicBezTo>
                  <a:pt x="734" y="207"/>
                  <a:pt x="479" y="83"/>
                  <a:pt x="156" y="0"/>
                </a:cubicBezTo>
                <a:close/>
              </a:path>
            </a:pathLst>
          </a:custGeom>
          <a:solidFill>
            <a:srgbClr val="62AB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1" name="Freeform 7"/>
          <p:cNvSpPr/>
          <p:nvPr/>
        </p:nvSpPr>
        <p:spPr>
          <a:xfrm>
            <a:off x="2790563" y="2771276"/>
            <a:ext cx="1230465" cy="797303"/>
          </a:xfrm>
          <a:custGeom>
            <a:avLst/>
            <a:gdLst/>
            <a:ahLst/>
            <a:cxnLst>
              <a:cxn ang="0">
                <a:pos x="0" y="455543"/>
              </a:cxn>
              <a:cxn ang="0">
                <a:pos x="1615978" y="776495"/>
              </a:cxn>
              <a:cxn ang="0">
                <a:pos x="840722" y="532848"/>
              </a:cxn>
              <a:cxn ang="0">
                <a:pos x="1641475" y="627408"/>
              </a:cxn>
              <a:cxn ang="0">
                <a:pos x="510635" y="176005"/>
              </a:cxn>
              <a:cxn ang="0">
                <a:pos x="0" y="455543"/>
              </a:cxn>
            </a:cxnLst>
            <a:rect l="0" t="0" r="0" b="0"/>
            <a:pathLst>
              <a:path w="2382" h="1541">
                <a:moveTo>
                  <a:pt x="0" y="660"/>
                </a:moveTo>
                <a:cubicBezTo>
                  <a:pt x="1014" y="1541"/>
                  <a:pt x="1719" y="1512"/>
                  <a:pt x="2345" y="1125"/>
                </a:cubicBezTo>
                <a:cubicBezTo>
                  <a:pt x="1918" y="1108"/>
                  <a:pt x="1597" y="954"/>
                  <a:pt x="1220" y="772"/>
                </a:cubicBezTo>
                <a:cubicBezTo>
                  <a:pt x="1617" y="823"/>
                  <a:pt x="1963" y="944"/>
                  <a:pt x="2382" y="909"/>
                </a:cubicBezTo>
                <a:cubicBezTo>
                  <a:pt x="2015" y="488"/>
                  <a:pt x="1587" y="0"/>
                  <a:pt x="741" y="255"/>
                </a:cubicBezTo>
                <a:cubicBezTo>
                  <a:pt x="449" y="342"/>
                  <a:pt x="227" y="466"/>
                  <a:pt x="0" y="660"/>
                </a:cubicBezTo>
                <a:close/>
              </a:path>
            </a:pathLst>
          </a:cu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2" name="Freeform 8"/>
          <p:cNvSpPr/>
          <p:nvPr/>
        </p:nvSpPr>
        <p:spPr>
          <a:xfrm>
            <a:off x="4884972" y="2685595"/>
            <a:ext cx="1190005" cy="854424"/>
          </a:xfrm>
          <a:custGeom>
            <a:avLst/>
            <a:gdLst/>
            <a:ahLst/>
            <a:cxnLst>
              <a:cxn ang="0">
                <a:pos x="1587500" y="180300"/>
              </a:cxn>
              <a:cxn ang="0">
                <a:pos x="0" y="721198"/>
              </a:cxn>
              <a:cxn ang="0">
                <a:pos x="807530" y="540208"/>
              </a:cxn>
              <a:cxn ang="0">
                <a:pos x="53054" y="865576"/>
              </a:cxn>
              <a:cxn ang="0">
                <a:pos x="1279508" y="687349"/>
              </a:cxn>
              <a:cxn ang="0">
                <a:pos x="1587500" y="180300"/>
              </a:cxn>
            </a:cxnLst>
            <a:rect l="0" t="0" r="0" b="0"/>
            <a:pathLst>
              <a:path w="2304" h="1650">
                <a:moveTo>
                  <a:pt x="2304" y="261"/>
                </a:moveTo>
                <a:cubicBezTo>
                  <a:pt x="962" y="0"/>
                  <a:pt x="355" y="384"/>
                  <a:pt x="0" y="1044"/>
                </a:cubicBezTo>
                <a:cubicBezTo>
                  <a:pt x="385" y="842"/>
                  <a:pt x="746" y="814"/>
                  <a:pt x="1172" y="782"/>
                </a:cubicBezTo>
                <a:cubicBezTo>
                  <a:pt x="795" y="939"/>
                  <a:pt x="428" y="1009"/>
                  <a:pt x="77" y="1253"/>
                </a:cubicBezTo>
                <a:cubicBezTo>
                  <a:pt x="615" y="1438"/>
                  <a:pt x="1240" y="1650"/>
                  <a:pt x="1857" y="995"/>
                </a:cubicBezTo>
                <a:cubicBezTo>
                  <a:pt x="2070" y="769"/>
                  <a:pt x="2203" y="547"/>
                  <a:pt x="2304" y="261"/>
                </a:cubicBezTo>
                <a:close/>
              </a:path>
            </a:pathLst>
          </a:custGeom>
          <a:solidFill>
            <a:srgbClr val="E71F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3" name="Freeform 9"/>
          <p:cNvSpPr/>
          <p:nvPr/>
        </p:nvSpPr>
        <p:spPr>
          <a:xfrm>
            <a:off x="4022218" y="3134226"/>
            <a:ext cx="880604" cy="2037289"/>
          </a:xfrm>
          <a:custGeom>
            <a:avLst/>
            <a:gdLst/>
            <a:ahLst/>
            <a:cxnLst>
              <a:cxn ang="0">
                <a:pos x="1120255" y="386482"/>
              </a:cxn>
              <a:cxn ang="0">
                <a:pos x="867094" y="973108"/>
              </a:cxn>
              <a:cxn ang="0">
                <a:pos x="889168" y="2717800"/>
              </a:cxn>
              <a:cxn ang="0">
                <a:pos x="482179" y="2717800"/>
              </a:cxn>
              <a:cxn ang="0">
                <a:pos x="515979" y="1105616"/>
              </a:cxn>
              <a:cxn ang="0">
                <a:pos x="293170" y="767444"/>
              </a:cxn>
              <a:cxn ang="0">
                <a:pos x="71051" y="621823"/>
              </a:cxn>
              <a:cxn ang="0">
                <a:pos x="104851" y="538315"/>
              </a:cxn>
              <a:cxn ang="0">
                <a:pos x="249712" y="630104"/>
              </a:cxn>
              <a:cxn ang="0">
                <a:pos x="271096" y="596287"/>
              </a:cxn>
              <a:cxn ang="0">
                <a:pos x="60014" y="356116"/>
              </a:cxn>
              <a:cxn ang="0">
                <a:pos x="108300" y="267087"/>
              </a:cxn>
              <a:cxn ang="0">
                <a:pos x="310415" y="480343"/>
              </a:cxn>
              <a:cxn ang="0">
                <a:pos x="349045" y="443765"/>
              </a:cxn>
              <a:cxn ang="0">
                <a:pos x="202115" y="154593"/>
              </a:cxn>
              <a:cxn ang="0">
                <a:pos x="264888" y="113184"/>
              </a:cxn>
              <a:cxn ang="0">
                <a:pos x="418026" y="377511"/>
              </a:cxn>
              <a:cxn ang="0">
                <a:pos x="473211" y="433412"/>
              </a:cxn>
              <a:cxn ang="0">
                <a:pos x="524947" y="407187"/>
              </a:cxn>
              <a:cxn ang="0">
                <a:pos x="507702" y="73156"/>
              </a:cxn>
              <a:cxn ang="0">
                <a:pos x="584961" y="55902"/>
              </a:cxn>
              <a:cxn ang="0">
                <a:pos x="700159" y="428581"/>
              </a:cxn>
              <a:cxn ang="0">
                <a:pos x="858816" y="505878"/>
              </a:cxn>
              <a:cxn ang="0">
                <a:pos x="1034718" y="309186"/>
              </a:cxn>
              <a:cxn ang="0">
                <a:pos x="1120255" y="386482"/>
              </a:cxn>
            </a:cxnLst>
            <a:rect l="0" t="0" r="0" b="0"/>
            <a:pathLst>
              <a:path w="1703" h="3938">
                <a:moveTo>
                  <a:pt x="1624" y="560"/>
                </a:moveTo>
                <a:cubicBezTo>
                  <a:pt x="1402" y="833"/>
                  <a:pt x="1318" y="1120"/>
                  <a:pt x="1257" y="1410"/>
                </a:cubicBezTo>
                <a:cubicBezTo>
                  <a:pt x="1214" y="1942"/>
                  <a:pt x="1249" y="3422"/>
                  <a:pt x="1289" y="3938"/>
                </a:cubicBezTo>
                <a:cubicBezTo>
                  <a:pt x="1092" y="3938"/>
                  <a:pt x="895" y="3938"/>
                  <a:pt x="699" y="3938"/>
                </a:cubicBezTo>
                <a:cubicBezTo>
                  <a:pt x="715" y="3481"/>
                  <a:pt x="732" y="2060"/>
                  <a:pt x="748" y="1602"/>
                </a:cubicBezTo>
                <a:cubicBezTo>
                  <a:pt x="669" y="1422"/>
                  <a:pt x="588" y="1242"/>
                  <a:pt x="425" y="1112"/>
                </a:cubicBezTo>
                <a:cubicBezTo>
                  <a:pt x="318" y="1042"/>
                  <a:pt x="210" y="971"/>
                  <a:pt x="103" y="901"/>
                </a:cubicBezTo>
                <a:cubicBezTo>
                  <a:pt x="0" y="834"/>
                  <a:pt x="24" y="718"/>
                  <a:pt x="152" y="780"/>
                </a:cubicBezTo>
                <a:cubicBezTo>
                  <a:pt x="230" y="829"/>
                  <a:pt x="291" y="864"/>
                  <a:pt x="362" y="913"/>
                </a:cubicBezTo>
                <a:cubicBezTo>
                  <a:pt x="399" y="926"/>
                  <a:pt x="439" y="934"/>
                  <a:pt x="393" y="864"/>
                </a:cubicBezTo>
                <a:cubicBezTo>
                  <a:pt x="291" y="746"/>
                  <a:pt x="188" y="634"/>
                  <a:pt x="87" y="516"/>
                </a:cubicBezTo>
                <a:cubicBezTo>
                  <a:pt x="5" y="390"/>
                  <a:pt x="79" y="326"/>
                  <a:pt x="157" y="387"/>
                </a:cubicBezTo>
                <a:cubicBezTo>
                  <a:pt x="256" y="495"/>
                  <a:pt x="351" y="588"/>
                  <a:pt x="450" y="696"/>
                </a:cubicBezTo>
                <a:cubicBezTo>
                  <a:pt x="503" y="746"/>
                  <a:pt x="561" y="776"/>
                  <a:pt x="506" y="643"/>
                </a:cubicBezTo>
                <a:cubicBezTo>
                  <a:pt x="438" y="496"/>
                  <a:pt x="362" y="371"/>
                  <a:pt x="293" y="224"/>
                </a:cubicBezTo>
                <a:cubicBezTo>
                  <a:pt x="262" y="110"/>
                  <a:pt x="315" y="107"/>
                  <a:pt x="384" y="164"/>
                </a:cubicBezTo>
                <a:cubicBezTo>
                  <a:pt x="471" y="281"/>
                  <a:pt x="512" y="406"/>
                  <a:pt x="606" y="547"/>
                </a:cubicBezTo>
                <a:cubicBezTo>
                  <a:pt x="632" y="582"/>
                  <a:pt x="659" y="609"/>
                  <a:pt x="686" y="628"/>
                </a:cubicBezTo>
                <a:cubicBezTo>
                  <a:pt x="727" y="669"/>
                  <a:pt x="749" y="645"/>
                  <a:pt x="761" y="590"/>
                </a:cubicBezTo>
                <a:cubicBezTo>
                  <a:pt x="766" y="440"/>
                  <a:pt x="752" y="269"/>
                  <a:pt x="736" y="106"/>
                </a:cubicBezTo>
                <a:cubicBezTo>
                  <a:pt x="744" y="7"/>
                  <a:pt x="792" y="0"/>
                  <a:pt x="848" y="81"/>
                </a:cubicBezTo>
                <a:cubicBezTo>
                  <a:pt x="904" y="261"/>
                  <a:pt x="959" y="441"/>
                  <a:pt x="1015" y="621"/>
                </a:cubicBezTo>
                <a:cubicBezTo>
                  <a:pt x="1081" y="779"/>
                  <a:pt x="1159" y="796"/>
                  <a:pt x="1245" y="733"/>
                </a:cubicBezTo>
                <a:cubicBezTo>
                  <a:pt x="1330" y="638"/>
                  <a:pt x="1415" y="543"/>
                  <a:pt x="1500" y="448"/>
                </a:cubicBezTo>
                <a:cubicBezTo>
                  <a:pt x="1624" y="342"/>
                  <a:pt x="1703" y="459"/>
                  <a:pt x="1624" y="560"/>
                </a:cubicBezTo>
                <a:close/>
              </a:path>
            </a:pathLst>
          </a:custGeom>
          <a:solidFill>
            <a:schemeClr val="bg2">
              <a:alpha val="100000"/>
            </a:schemeClr>
          </a:solidFill>
          <a:ln w="9525">
            <a:noFill/>
          </a:ln>
        </p:spPr>
        <p:txBody>
          <a:bodyPr/>
          <a:lstStyle/>
          <a:p>
            <a:endParaRPr lang="zh-CN" altLang="en-US" sz="1010"/>
          </a:p>
        </p:txBody>
      </p:sp>
      <p:sp>
        <p:nvSpPr>
          <p:cNvPr id="14" name="Freeform 10"/>
          <p:cNvSpPr/>
          <p:nvPr/>
        </p:nvSpPr>
        <p:spPr>
          <a:xfrm>
            <a:off x="4969462" y="3417448"/>
            <a:ext cx="596193" cy="396272"/>
          </a:xfrm>
          <a:custGeom>
            <a:avLst/>
            <a:gdLst/>
            <a:ahLst/>
            <a:cxnLst>
              <a:cxn ang="0">
                <a:pos x="795338" y="418620"/>
              </a:cxn>
              <a:cxn ang="0">
                <a:pos x="28233" y="87184"/>
              </a:cxn>
              <a:cxn ang="0">
                <a:pos x="386996" y="290613"/>
              </a:cxn>
              <a:cxn ang="0">
                <a:pos x="0" y="158453"/>
              </a:cxn>
              <a:cxn ang="0">
                <a:pos x="513010" y="503036"/>
              </a:cxn>
              <a:cxn ang="0">
                <a:pos x="795338" y="418620"/>
              </a:cxn>
            </a:cxnLst>
            <a:rect l="0" t="0" r="0" b="0"/>
            <a:pathLst>
              <a:path w="1155" h="764">
                <a:moveTo>
                  <a:pt x="1155" y="605"/>
                </a:moveTo>
                <a:cubicBezTo>
                  <a:pt x="746" y="60"/>
                  <a:pt x="393" y="0"/>
                  <a:pt x="41" y="126"/>
                </a:cubicBezTo>
                <a:cubicBezTo>
                  <a:pt x="252" y="179"/>
                  <a:pt x="394" y="289"/>
                  <a:pt x="562" y="420"/>
                </a:cubicBezTo>
                <a:cubicBezTo>
                  <a:pt x="371" y="352"/>
                  <a:pt x="212" y="256"/>
                  <a:pt x="0" y="229"/>
                </a:cubicBezTo>
                <a:cubicBezTo>
                  <a:pt x="137" y="477"/>
                  <a:pt x="298" y="764"/>
                  <a:pt x="745" y="727"/>
                </a:cubicBezTo>
                <a:cubicBezTo>
                  <a:pt x="899" y="715"/>
                  <a:pt x="1022" y="677"/>
                  <a:pt x="1155" y="605"/>
                </a:cubicBezTo>
                <a:close/>
              </a:path>
            </a:pathLst>
          </a:custGeom>
          <a:solidFill>
            <a:srgbClr val="81BC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5" name="TextBox 9"/>
          <p:cNvSpPr txBox="1"/>
          <p:nvPr/>
        </p:nvSpPr>
        <p:spPr>
          <a:xfrm>
            <a:off x="687823" y="2870045"/>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建章立制</a:t>
            </a:r>
          </a:p>
        </p:txBody>
      </p:sp>
      <p:sp>
        <p:nvSpPr>
          <p:cNvPr id="16" name="TextBox 10"/>
          <p:cNvSpPr txBox="1"/>
          <p:nvPr/>
        </p:nvSpPr>
        <p:spPr>
          <a:xfrm>
            <a:off x="687823" y="3167547"/>
            <a:ext cx="208131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加强制度管理，将特权行为、混水摸鱼行为约束起来。</a:t>
            </a:r>
          </a:p>
        </p:txBody>
      </p:sp>
      <p:sp>
        <p:nvSpPr>
          <p:cNvPr id="17" name="TextBox 11"/>
          <p:cNvSpPr txBox="1"/>
          <p:nvPr/>
        </p:nvSpPr>
        <p:spPr>
          <a:xfrm>
            <a:off x="1436337" y="1419430"/>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人事改革</a:t>
            </a:r>
          </a:p>
        </p:txBody>
      </p:sp>
      <p:sp>
        <p:nvSpPr>
          <p:cNvPr id="18" name="TextBox 12"/>
          <p:cNvSpPr txBox="1"/>
          <p:nvPr/>
        </p:nvSpPr>
        <p:spPr>
          <a:xfrm>
            <a:off x="1436337" y="1716931"/>
            <a:ext cx="208131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对破坏团队团结、破坏制度的老油条、特权思想者予以处分。</a:t>
            </a:r>
          </a:p>
        </p:txBody>
      </p:sp>
      <p:sp>
        <p:nvSpPr>
          <p:cNvPr id="19" name="TextBox 13"/>
          <p:cNvSpPr txBox="1"/>
          <p:nvPr/>
        </p:nvSpPr>
        <p:spPr>
          <a:xfrm>
            <a:off x="4021028" y="903214"/>
            <a:ext cx="1498217" cy="323037"/>
          </a:xfrm>
          <a:prstGeom prst="rect">
            <a:avLst/>
          </a:prstGeom>
          <a:noFill/>
        </p:spPr>
        <p:txBody>
          <a:bodyPr wrap="square" rtlCol="0">
            <a:spAutoFit/>
          </a:bodyPr>
          <a:lstStyle/>
          <a:p>
            <a:pPr defTabSz="685165" rtl="0">
              <a:defRPr/>
            </a:pPr>
            <a:r>
              <a:rPr lang="zh-CN" altLang="en-US" sz="1500" b="1" dirty="0">
                <a:latin typeface="+mj-ea"/>
                <a:ea typeface="+mj-ea"/>
                <a:cs typeface="+mn-cs"/>
              </a:rPr>
              <a:t>责权明晰</a:t>
            </a:r>
          </a:p>
        </p:txBody>
      </p:sp>
      <p:sp>
        <p:nvSpPr>
          <p:cNvPr id="24" name="TextBox 14"/>
          <p:cNvSpPr txBox="1"/>
          <p:nvPr/>
        </p:nvSpPr>
        <p:spPr>
          <a:xfrm>
            <a:off x="4021029" y="1200715"/>
            <a:ext cx="208250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对管理混乱的部分，重新划分权责，明确责任。</a:t>
            </a:r>
          </a:p>
        </p:txBody>
      </p:sp>
      <p:sp>
        <p:nvSpPr>
          <p:cNvPr id="25" name="TextBox 15"/>
          <p:cNvSpPr txBox="1"/>
          <p:nvPr/>
        </p:nvSpPr>
        <p:spPr>
          <a:xfrm>
            <a:off x="6186838" y="2008482"/>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强化学习</a:t>
            </a:r>
          </a:p>
        </p:txBody>
      </p:sp>
      <p:sp>
        <p:nvSpPr>
          <p:cNvPr id="26" name="TextBox 16"/>
          <p:cNvSpPr txBox="1"/>
          <p:nvPr/>
        </p:nvSpPr>
        <p:spPr>
          <a:xfrm>
            <a:off x="6186838" y="2307173"/>
            <a:ext cx="2081319"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在继承现有的学习机制基础上，细化考核，着力建设学习型团队。</a:t>
            </a:r>
          </a:p>
        </p:txBody>
      </p:sp>
      <p:sp>
        <p:nvSpPr>
          <p:cNvPr id="27" name="TextBox 17"/>
          <p:cNvSpPr txBox="1"/>
          <p:nvPr/>
        </p:nvSpPr>
        <p:spPr>
          <a:xfrm>
            <a:off x="5844116" y="3475759"/>
            <a:ext cx="1497027" cy="323037"/>
          </a:xfrm>
          <a:prstGeom prst="rect">
            <a:avLst/>
          </a:prstGeom>
          <a:noFill/>
        </p:spPr>
        <p:txBody>
          <a:bodyPr wrap="square" rtlCol="0">
            <a:spAutoFit/>
          </a:bodyPr>
          <a:lstStyle/>
          <a:p>
            <a:pPr defTabSz="685165" rtl="0">
              <a:defRPr/>
            </a:pPr>
            <a:r>
              <a:rPr lang="zh-CN" altLang="en-US" sz="1500" b="1" dirty="0">
                <a:latin typeface="+mj-ea"/>
                <a:ea typeface="+mj-ea"/>
                <a:cs typeface="+mn-cs"/>
              </a:rPr>
              <a:t>建设团队文化</a:t>
            </a:r>
          </a:p>
        </p:txBody>
      </p:sp>
      <p:sp>
        <p:nvSpPr>
          <p:cNvPr id="28" name="TextBox 18"/>
          <p:cNvSpPr txBox="1"/>
          <p:nvPr/>
        </p:nvSpPr>
        <p:spPr>
          <a:xfrm>
            <a:off x="5844116" y="3773260"/>
            <a:ext cx="2424040" cy="559577"/>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着力建设团队文化、团队精神，增加团队的凝聚力、建立起竞争型团队、打造狼性团队。</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right)">
                                      <p:cBhvr>
                                        <p:cTn id="22" dur="500"/>
                                        <p:tgtEl>
                                          <p:spTgt spid="15"/>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right)">
                                      <p:cBhvr>
                                        <p:cTn id="29" dur="500"/>
                                        <p:tgtEl>
                                          <p:spTgt spid="17"/>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right)">
                                      <p:cBhvr>
                                        <p:cTn id="32" dur="500"/>
                                        <p:tgtEl>
                                          <p:spTgt spid="18"/>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right)">
                                      <p:cBhvr>
                                        <p:cTn id="36" dur="500"/>
                                        <p:tgtEl>
                                          <p:spTgt spid="19"/>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right)">
                                      <p:cBhvr>
                                        <p:cTn id="39" dur="500"/>
                                        <p:tgtEl>
                                          <p:spTgt spid="24"/>
                                        </p:tgtEl>
                                      </p:cBhvr>
                                    </p:animEffect>
                                  </p:childTnLst>
                                </p:cTn>
                              </p:par>
                            </p:childTnLst>
                          </p:cTn>
                        </p:par>
                        <p:par>
                          <p:cTn id="40" fill="hold">
                            <p:stCondLst>
                              <p:cond delay="3000"/>
                            </p:stCondLst>
                            <p:childTnLst>
                              <p:par>
                                <p:cTn id="41" presetID="22" presetClass="entr" presetSubtype="2"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right)">
                                      <p:cBhvr>
                                        <p:cTn id="43" dur="500"/>
                                        <p:tgtEl>
                                          <p:spTgt spid="25"/>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right)">
                                      <p:cBhvr>
                                        <p:cTn id="46" dur="500"/>
                                        <p:tgtEl>
                                          <p:spTgt spid="26"/>
                                        </p:tgtEl>
                                      </p:cBhvr>
                                    </p:animEffect>
                                  </p:childTnLst>
                                </p:cTn>
                              </p:par>
                            </p:childTnLst>
                          </p:cTn>
                        </p:par>
                        <p:par>
                          <p:cTn id="47" fill="hold">
                            <p:stCondLst>
                              <p:cond delay="3500"/>
                            </p:stCondLst>
                            <p:childTnLst>
                              <p:par>
                                <p:cTn id="48" presetID="22" presetClass="entr" presetSubtype="2"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right)">
                                      <p:cBhvr>
                                        <p:cTn id="50" dur="500"/>
                                        <p:tgtEl>
                                          <p:spTgt spid="27"/>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right)">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6" grpId="0"/>
      <p:bldP spid="17" grpId="0"/>
      <p:bldP spid="18" grpId="0"/>
      <p:bldP spid="19" grpId="0"/>
      <p:bldP spid="24" grpId="0"/>
      <p:bldP spid="25" grpId="0"/>
      <p:bldP spid="26"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教学过程</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Shape 4096"/>
          <p:cNvSpPr/>
          <p:nvPr/>
        </p:nvSpPr>
        <p:spPr>
          <a:xfrm>
            <a:off x="310968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62AB71"/>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10" name="Shape 4113"/>
          <p:cNvSpPr/>
          <p:nvPr/>
        </p:nvSpPr>
        <p:spPr>
          <a:xfrm>
            <a:off x="1399252"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E71F19"/>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11" name="Shape 4114"/>
          <p:cNvSpPr/>
          <p:nvPr/>
        </p:nvSpPr>
        <p:spPr>
          <a:xfrm>
            <a:off x="6486778"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FFC000"/>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12" name="Shape 4115"/>
          <p:cNvSpPr/>
          <p:nvPr/>
        </p:nvSpPr>
        <p:spPr>
          <a:xfrm>
            <a:off x="4788051" y="1491630"/>
            <a:ext cx="1268624" cy="1296886"/>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rgbClr val="71C3E3"/>
          </a:solidFill>
          <a:ln w="12700">
            <a:miter lim="400000"/>
          </a:ln>
        </p:spPr>
        <p:txBody>
          <a:bodyPr lIns="28575" tIns="28575" rIns="28575" bIns="28575" anchor="ctr"/>
          <a:lstStyle/>
          <a:p>
            <a:pPr defTabSz="914400">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panose="020B0503020204020204" pitchFamily="34" charset="-122"/>
              <a:ea typeface="微软雅黑" panose="020B0503020204020204" pitchFamily="34" charset="-122"/>
              <a:cs typeface="Helvetica Light"/>
              <a:sym typeface="Helvetica Light"/>
            </a:endParaRPr>
          </a:p>
        </p:txBody>
      </p:sp>
      <p:sp>
        <p:nvSpPr>
          <p:cNvPr id="13" name="TextBox 7"/>
          <p:cNvSpPr txBox="1"/>
          <p:nvPr/>
        </p:nvSpPr>
        <p:spPr>
          <a:xfrm>
            <a:off x="1695450" y="1872362"/>
            <a:ext cx="676275" cy="323165"/>
          </a:xfrm>
          <a:prstGeom prst="rect">
            <a:avLst/>
          </a:prstGeom>
          <a:noFill/>
        </p:spPr>
        <p:txBody>
          <a:bodyPr wrap="square" lIns="0" tIns="0" rIns="0" bIns="0" rtlCol="0">
            <a:spAutoFit/>
          </a:bodyPr>
          <a:lstStyle/>
          <a:p>
            <a:pPr algn="ctr" defTabSz="914400">
              <a:defRPr/>
            </a:pPr>
            <a:r>
              <a:rPr lang="en-GB" sz="2100" kern="0" dirty="0" smtClean="0">
                <a:solidFill>
                  <a:sysClr val="window" lastClr="FFFFFF"/>
                </a:solidFill>
                <a:latin typeface="微软雅黑" panose="020B0503020204020204" pitchFamily="34" charset="-122"/>
                <a:ea typeface="微软雅黑" panose="020B0503020204020204" pitchFamily="34" charset="-122"/>
              </a:rPr>
              <a:t>1</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4" name="TextBox 8"/>
          <p:cNvSpPr txBox="1"/>
          <p:nvPr/>
        </p:nvSpPr>
        <p:spPr>
          <a:xfrm>
            <a:off x="3405856" y="1872362"/>
            <a:ext cx="676275" cy="323165"/>
          </a:xfrm>
          <a:prstGeom prst="rect">
            <a:avLst/>
          </a:prstGeom>
          <a:noFill/>
        </p:spPr>
        <p:txBody>
          <a:bodyPr wrap="square" lIns="0" tIns="0" rIns="0" bIns="0" rtlCol="0">
            <a:spAutoFit/>
          </a:bodyPr>
          <a:lstStyle/>
          <a:p>
            <a:pPr algn="ctr" defTabSz="914400">
              <a:defRPr/>
            </a:pPr>
            <a:r>
              <a:rPr lang="en-US" sz="2100" kern="0" dirty="0" smtClean="0">
                <a:solidFill>
                  <a:sysClr val="window" lastClr="FFFFFF"/>
                </a:solidFill>
                <a:latin typeface="微软雅黑" panose="020B0503020204020204" pitchFamily="34" charset="-122"/>
                <a:ea typeface="微软雅黑" panose="020B0503020204020204" pitchFamily="34" charset="-122"/>
              </a:rPr>
              <a:t>2</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5" name="TextBox 9"/>
          <p:cNvSpPr txBox="1"/>
          <p:nvPr/>
        </p:nvSpPr>
        <p:spPr>
          <a:xfrm>
            <a:off x="5078386" y="1872362"/>
            <a:ext cx="676275" cy="323165"/>
          </a:xfrm>
          <a:prstGeom prst="rect">
            <a:avLst/>
          </a:prstGeom>
          <a:noFill/>
        </p:spPr>
        <p:txBody>
          <a:bodyPr wrap="square" lIns="0" tIns="0" rIns="0" bIns="0" rtlCol="0">
            <a:spAutoFit/>
          </a:bodyPr>
          <a:lstStyle/>
          <a:p>
            <a:pPr algn="ctr" defTabSz="914400">
              <a:defRPr/>
            </a:pPr>
            <a:r>
              <a:rPr lang="en-US" sz="2100" kern="0" dirty="0" smtClean="0">
                <a:solidFill>
                  <a:sysClr val="window" lastClr="FFFFFF"/>
                </a:solidFill>
                <a:latin typeface="微软雅黑" panose="020B0503020204020204" pitchFamily="34" charset="-122"/>
                <a:ea typeface="微软雅黑" panose="020B0503020204020204" pitchFamily="34" charset="-122"/>
              </a:rPr>
              <a:t>3</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6" name="TextBox 10"/>
          <p:cNvSpPr txBox="1"/>
          <p:nvPr/>
        </p:nvSpPr>
        <p:spPr>
          <a:xfrm>
            <a:off x="6788792" y="1872362"/>
            <a:ext cx="676275" cy="323165"/>
          </a:xfrm>
          <a:prstGeom prst="rect">
            <a:avLst/>
          </a:prstGeom>
          <a:noFill/>
        </p:spPr>
        <p:txBody>
          <a:bodyPr wrap="square" lIns="0" tIns="0" rIns="0" bIns="0" rtlCol="0">
            <a:spAutoFit/>
          </a:bodyPr>
          <a:lstStyle/>
          <a:p>
            <a:pPr algn="ctr" defTabSz="914400">
              <a:defRPr/>
            </a:pPr>
            <a:r>
              <a:rPr lang="en-GB" sz="2100" kern="0" dirty="0" smtClean="0">
                <a:solidFill>
                  <a:sysClr val="window" lastClr="FFFFFF"/>
                </a:solidFill>
                <a:latin typeface="微软雅黑" panose="020B0503020204020204" pitchFamily="34" charset="-122"/>
                <a:ea typeface="微软雅黑" panose="020B0503020204020204" pitchFamily="34" charset="-122"/>
              </a:rPr>
              <a:t>4</a:t>
            </a:r>
            <a:endParaRPr lang="en-GB" sz="2100" kern="0" dirty="0">
              <a:solidFill>
                <a:sysClr val="window" lastClr="FFFFFF"/>
              </a:solidFill>
              <a:latin typeface="微软雅黑" panose="020B0503020204020204" pitchFamily="34" charset="-122"/>
              <a:ea typeface="微软雅黑" panose="020B0503020204020204" pitchFamily="34" charset="-122"/>
            </a:endParaRPr>
          </a:p>
        </p:txBody>
      </p:sp>
      <p:sp>
        <p:nvSpPr>
          <p:cNvPr id="17" name="Text Placeholder 2"/>
          <p:cNvSpPr txBox="1"/>
          <p:nvPr/>
        </p:nvSpPr>
        <p:spPr>
          <a:xfrm>
            <a:off x="1261781"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D4409"/>
                </a:solidFill>
                <a:latin typeface="微软雅黑" panose="020B0503020204020204" pitchFamily="34" charset="-122"/>
                <a:ea typeface="微软雅黑" panose="020B0503020204020204" pitchFamily="34" charset="-122"/>
              </a:rPr>
              <a:t>2015</a:t>
            </a:r>
            <a:endParaRPr lang="en-GB" sz="1100" dirty="0">
              <a:solidFill>
                <a:srgbClr val="6D4409"/>
              </a:solidFill>
              <a:latin typeface="微软雅黑" panose="020B0503020204020204" pitchFamily="34" charset="-122"/>
              <a:ea typeface="微软雅黑" panose="020B0503020204020204" pitchFamily="34" charset="-122"/>
            </a:endParaRPr>
          </a:p>
        </p:txBody>
      </p:sp>
      <p:sp>
        <p:nvSpPr>
          <p:cNvPr id="18" name="TextBox 12"/>
          <p:cNvSpPr txBox="1"/>
          <p:nvPr/>
        </p:nvSpPr>
        <p:spPr>
          <a:xfrm>
            <a:off x="1261781" y="3643748"/>
            <a:ext cx="1510095" cy="738664"/>
          </a:xfrm>
          <a:prstGeom prst="rect">
            <a:avLst/>
          </a:prstGeom>
          <a:noFill/>
        </p:spPr>
        <p:txBody>
          <a:bodyPr wrap="square" lIns="0" tIns="0" rIns="0" bIns="0" rtlCol="0">
            <a:spAutoFit/>
          </a:bodyPr>
          <a:lstStyle/>
          <a:p>
            <a:pPr algn="ctr" defTabSz="914400"/>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smtClean="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单击</a:t>
            </a: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a:t>
            </a:r>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19" name="Text Placeholder 2"/>
          <p:cNvSpPr txBox="1"/>
          <p:nvPr/>
        </p:nvSpPr>
        <p:spPr>
          <a:xfrm>
            <a:off x="2991808"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6845E"/>
                </a:solidFill>
                <a:latin typeface="微软雅黑" panose="020B0503020204020204" pitchFamily="34" charset="-122"/>
                <a:ea typeface="微软雅黑" panose="020B0503020204020204" pitchFamily="34" charset="-122"/>
              </a:rPr>
              <a:t>2016</a:t>
            </a:r>
            <a:endParaRPr lang="en-GB" sz="1100" dirty="0">
              <a:solidFill>
                <a:srgbClr val="66845E"/>
              </a:solidFill>
              <a:latin typeface="微软雅黑" panose="020B0503020204020204" pitchFamily="34" charset="-122"/>
              <a:ea typeface="微软雅黑" panose="020B0503020204020204" pitchFamily="34" charset="-122"/>
            </a:endParaRPr>
          </a:p>
        </p:txBody>
      </p:sp>
      <p:sp>
        <p:nvSpPr>
          <p:cNvPr id="24" name="TextBox 14"/>
          <p:cNvSpPr txBox="1"/>
          <p:nvPr/>
        </p:nvSpPr>
        <p:spPr>
          <a:xfrm>
            <a:off x="2991808"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a:t>
            </a:r>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内容</a:t>
            </a:r>
            <a:endParaRPr lang="en-US" altLang="zh-CN" sz="1200" kern="0" dirty="0" smtClean="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a:t>
            </a:r>
            <a:r>
              <a:rPr lang="zh-CN" altLang="en-US" sz="1200" kern="0" dirty="0" smtClean="0">
                <a:solidFill>
                  <a:sysClr val="window" lastClr="FFFFFF">
                    <a:lumMod val="50000"/>
                  </a:sysClr>
                </a:solidFill>
                <a:latin typeface="微软雅黑" panose="020B0503020204020204" pitchFamily="34" charset="-122"/>
                <a:ea typeface="微软雅黑" panose="020B0503020204020204" pitchFamily="34" charset="-122"/>
              </a:rPr>
              <a:t>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5" name="Text Placeholder 2"/>
          <p:cNvSpPr txBox="1"/>
          <p:nvPr/>
        </p:nvSpPr>
        <p:spPr>
          <a:xfrm>
            <a:off x="4659459"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D4409"/>
                </a:solidFill>
                <a:latin typeface="微软雅黑" panose="020B0503020204020204" pitchFamily="34" charset="-122"/>
                <a:ea typeface="微软雅黑" panose="020B0503020204020204" pitchFamily="34" charset="-122"/>
              </a:rPr>
              <a:t>2017</a:t>
            </a:r>
            <a:endParaRPr lang="en-GB" sz="1100" dirty="0">
              <a:solidFill>
                <a:srgbClr val="6D4409"/>
              </a:solidFill>
              <a:latin typeface="微软雅黑" panose="020B0503020204020204" pitchFamily="34" charset="-122"/>
              <a:ea typeface="微软雅黑" panose="020B0503020204020204" pitchFamily="34" charset="-122"/>
            </a:endParaRPr>
          </a:p>
        </p:txBody>
      </p:sp>
      <p:sp>
        <p:nvSpPr>
          <p:cNvPr id="26" name="TextBox 16"/>
          <p:cNvSpPr txBox="1"/>
          <p:nvPr/>
        </p:nvSpPr>
        <p:spPr>
          <a:xfrm>
            <a:off x="4659459"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7" name="Text Placeholder 2"/>
          <p:cNvSpPr txBox="1"/>
          <p:nvPr/>
        </p:nvSpPr>
        <p:spPr>
          <a:xfrm>
            <a:off x="6389486" y="2975514"/>
            <a:ext cx="1510095" cy="196335"/>
          </a:xfrm>
          <a:prstGeom prst="rect">
            <a:avLst/>
          </a:prstGeom>
          <a:noFill/>
        </p:spPr>
        <p:txBody>
          <a:bodyPr vert="horz" lIns="0" tIns="34290" rIns="0" bIns="34290"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F02423"/>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algn="ctr">
              <a:defRPr/>
            </a:pPr>
            <a:r>
              <a:rPr lang="en-GB" sz="1100" smtClean="0">
                <a:solidFill>
                  <a:srgbClr val="66845E"/>
                </a:solidFill>
                <a:latin typeface="微软雅黑" panose="020B0503020204020204" pitchFamily="34" charset="-122"/>
                <a:ea typeface="微软雅黑" panose="020B0503020204020204" pitchFamily="34" charset="-122"/>
              </a:rPr>
              <a:t>2018</a:t>
            </a:r>
            <a:endParaRPr lang="en-GB" sz="1100" dirty="0">
              <a:solidFill>
                <a:srgbClr val="66845E"/>
              </a:solidFill>
              <a:latin typeface="微软雅黑" panose="020B0503020204020204" pitchFamily="34" charset="-122"/>
              <a:ea typeface="微软雅黑" panose="020B0503020204020204" pitchFamily="34" charset="-122"/>
            </a:endParaRPr>
          </a:p>
        </p:txBody>
      </p:sp>
      <p:sp>
        <p:nvSpPr>
          <p:cNvPr id="28" name="TextBox 18"/>
          <p:cNvSpPr txBox="1"/>
          <p:nvPr/>
        </p:nvSpPr>
        <p:spPr>
          <a:xfrm>
            <a:off x="6389486" y="3625164"/>
            <a:ext cx="1510095" cy="738664"/>
          </a:xfrm>
          <a:prstGeom prst="rect">
            <a:avLst/>
          </a:prstGeom>
          <a:noFill/>
        </p:spPr>
        <p:txBody>
          <a:bodyPr wrap="square" lIns="0" tIns="0" rIns="0" bIns="0" rtlCol="0">
            <a:spAutoFit/>
          </a:bodyPr>
          <a:lstStyle/>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en-US"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a:p>
            <a:pPr algn="ctr" defTabSz="914400">
              <a:defRPr/>
            </a:pPr>
            <a:r>
              <a:rPr lang="zh-CN" altLang="en-US" sz="1200" kern="0" dirty="0">
                <a:solidFill>
                  <a:sysClr val="window" lastClr="FFFFFF">
                    <a:lumMod val="50000"/>
                  </a:sysClr>
                </a:solidFill>
                <a:latin typeface="微软雅黑" panose="020B0503020204020204" pitchFamily="34" charset="-122"/>
                <a:ea typeface="微软雅黑" panose="020B0503020204020204" pitchFamily="34" charset="-122"/>
              </a:rPr>
              <a:t>单击添加文本内容</a:t>
            </a:r>
            <a:endParaRPr lang="nl-NL" altLang="zh-CN" sz="1200" kern="0" dirty="0">
              <a:solidFill>
                <a:sysClr val="window" lastClr="FFFFFF">
                  <a:lumMod val="50000"/>
                </a:sysClr>
              </a:solidFill>
              <a:latin typeface="微软雅黑" panose="020B0503020204020204" pitchFamily="34" charset="-122"/>
              <a:ea typeface="微软雅黑" panose="020B0503020204020204" pitchFamily="34" charset="-122"/>
            </a:endParaRPr>
          </a:p>
        </p:txBody>
      </p:sp>
      <p:sp>
        <p:nvSpPr>
          <p:cNvPr id="29" name="TextBox 19"/>
          <p:cNvSpPr txBox="1"/>
          <p:nvPr/>
        </p:nvSpPr>
        <p:spPr>
          <a:xfrm>
            <a:off x="1517911" y="3264863"/>
            <a:ext cx="997835" cy="246221"/>
          </a:xfrm>
          <a:prstGeom prst="rect">
            <a:avLst/>
          </a:prstGeom>
          <a:noFill/>
        </p:spPr>
        <p:txBody>
          <a:bodyPr wrap="square" lIns="0" tIns="0" rIns="0" bIns="0" rtlCol="0">
            <a:spAutoFit/>
          </a:bodyPr>
          <a:lstStyle/>
          <a:p>
            <a:pPr algn="ctr" defTabSz="914400">
              <a:defRPr/>
            </a:pPr>
            <a:r>
              <a:rPr lang="zh-CN" altLang="en-US" sz="1800" b="1" kern="0" dirty="0" smtClean="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0" name="TextBox 20"/>
          <p:cNvSpPr txBox="1"/>
          <p:nvPr/>
        </p:nvSpPr>
        <p:spPr>
          <a:xfrm>
            <a:off x="3245076"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1" name="TextBox 21"/>
          <p:cNvSpPr txBox="1"/>
          <p:nvPr/>
        </p:nvSpPr>
        <p:spPr>
          <a:xfrm>
            <a:off x="4904048"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32" name="TextBox 22"/>
          <p:cNvSpPr txBox="1"/>
          <p:nvPr/>
        </p:nvSpPr>
        <p:spPr>
          <a:xfrm>
            <a:off x="6631213" y="3264863"/>
            <a:ext cx="997835" cy="246221"/>
          </a:xfrm>
          <a:prstGeom prst="rect">
            <a:avLst/>
          </a:prstGeom>
          <a:noFill/>
        </p:spPr>
        <p:txBody>
          <a:bodyPr wrap="square" lIns="0" tIns="0" rIns="0" bIns="0" rtlCol="0">
            <a:spAutoFit/>
          </a:bodyPr>
          <a:lstStyle/>
          <a:p>
            <a:pPr algn="ctr" defTabSz="914400">
              <a:defRPr/>
            </a:pPr>
            <a:r>
              <a:rPr lang="zh-CN" altLang="en-US" sz="1800" b="1" kern="0" dirty="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en-GB" altLang="zh-CN" sz="1800" b="1"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7">
                                            <p:txEl>
                                              <p:pRg st="0" end="0"/>
                                            </p:txEl>
                                          </p:spTgt>
                                        </p:tgtEl>
                                        <p:attrNameLst>
                                          <p:attrName>style.visibility</p:attrName>
                                        </p:attrNameLst>
                                      </p:cBhvr>
                                      <p:to>
                                        <p:strVal val="visible"/>
                                      </p:to>
                                    </p:set>
                                    <p:animEffect transition="in" filter="fade">
                                      <p:cBhvr>
                                        <p:cTn id="29" dur="500"/>
                                        <p:tgtEl>
                                          <p:spTgt spid="17">
                                            <p:txEl>
                                              <p:pRg st="0" end="0"/>
                                            </p:txEl>
                                          </p:spTgt>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up)">
                                      <p:cBhvr>
                                        <p:cTn id="36" dur="500"/>
                                        <p:tgtEl>
                                          <p:spTgt spid="18"/>
                                        </p:tgtEl>
                                      </p:cBhvr>
                                    </p:animEffect>
                                  </p:childTnLst>
                                </p:cTn>
                              </p:par>
                            </p:childTnLst>
                          </p:cTn>
                        </p:par>
                        <p:par>
                          <p:cTn id="37" fill="hold">
                            <p:stCondLst>
                              <p:cond delay="3000"/>
                            </p:stCondLst>
                            <p:childTnLst>
                              <p:par>
                                <p:cTn id="38" presetID="22" presetClass="entr" presetSubtype="4"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down)">
                                      <p:cBhvr>
                                        <p:cTn id="40" dur="500"/>
                                        <p:tgtEl>
                                          <p:spTgt spid="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19">
                                            <p:txEl>
                                              <p:pRg st="0" end="0"/>
                                            </p:txEl>
                                          </p:spTgt>
                                        </p:tgtEl>
                                        <p:attrNameLst>
                                          <p:attrName>style.visibility</p:attrName>
                                        </p:attrNameLst>
                                      </p:cBhvr>
                                      <p:to>
                                        <p:strVal val="visible"/>
                                      </p:to>
                                    </p:set>
                                    <p:animEffect transition="in" filter="fade">
                                      <p:cBhvr>
                                        <p:cTn id="47" dur="500"/>
                                        <p:tgtEl>
                                          <p:spTgt spid="19">
                                            <p:txEl>
                                              <p:pRg st="0" end="0"/>
                                            </p:txEl>
                                          </p:spTgt>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up)">
                                      <p:cBhvr>
                                        <p:cTn id="54" dur="500"/>
                                        <p:tgtEl>
                                          <p:spTgt spid="24"/>
                                        </p:tgtEl>
                                      </p:cBhvr>
                                    </p:animEffect>
                                  </p:childTnLst>
                                </p:cTn>
                              </p:par>
                            </p:childTnLst>
                          </p:cTn>
                        </p:par>
                        <p:par>
                          <p:cTn id="55" fill="hold">
                            <p:stCondLst>
                              <p:cond delay="4500"/>
                            </p:stCondLst>
                            <p:childTnLst>
                              <p:par>
                                <p:cTn id="56" presetID="22" presetClass="entr" presetSubtype="4"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00"/>
                                        <p:tgtEl>
                                          <p:spTgt spid="1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500"/>
                                        <p:tgtEl>
                                          <p:spTgt spid="15"/>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25">
                                            <p:txEl>
                                              <p:pRg st="0" end="0"/>
                                            </p:txEl>
                                          </p:spTgt>
                                        </p:tgtEl>
                                        <p:attrNameLst>
                                          <p:attrName>style.visibility</p:attrName>
                                        </p:attrNameLst>
                                      </p:cBhvr>
                                      <p:to>
                                        <p:strVal val="visible"/>
                                      </p:to>
                                    </p:set>
                                    <p:animEffect transition="in" filter="fade">
                                      <p:cBhvr>
                                        <p:cTn id="65" dur="500"/>
                                        <p:tgtEl>
                                          <p:spTgt spid="25">
                                            <p:txEl>
                                              <p:pRg st="0" end="0"/>
                                            </p:txEl>
                                          </p:spTgt>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up)">
                                      <p:cBhvr>
                                        <p:cTn id="72" dur="500"/>
                                        <p:tgtEl>
                                          <p:spTgt spid="26"/>
                                        </p:tgtEl>
                                      </p:cBhvr>
                                    </p:animEffect>
                                  </p:childTnLst>
                                </p:cTn>
                              </p:par>
                            </p:childTnLst>
                          </p:cTn>
                        </p:par>
                        <p:par>
                          <p:cTn id="73" fill="hold">
                            <p:stCondLst>
                              <p:cond delay="6000"/>
                            </p:stCondLst>
                            <p:childTnLst>
                              <p:par>
                                <p:cTn id="74" presetID="22" presetClass="entr" presetSubtype="4"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wipe(down)">
                                      <p:cBhvr>
                                        <p:cTn id="76" dur="500"/>
                                        <p:tgtEl>
                                          <p:spTgt spid="1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27">
                                            <p:txEl>
                                              <p:pRg st="0" end="0"/>
                                            </p:txEl>
                                          </p:spTgt>
                                        </p:tgtEl>
                                        <p:attrNameLst>
                                          <p:attrName>style.visibility</p:attrName>
                                        </p:attrNameLst>
                                      </p:cBhvr>
                                      <p:to>
                                        <p:strVal val="visible"/>
                                      </p:to>
                                    </p:set>
                                    <p:animEffect transition="in" filter="fade">
                                      <p:cBhvr>
                                        <p:cTn id="83" dur="500"/>
                                        <p:tgtEl>
                                          <p:spTgt spid="27">
                                            <p:txEl>
                                              <p:pRg st="0" end="0"/>
                                            </p:txEl>
                                          </p:spTgt>
                                        </p:tgtEl>
                                      </p:cBhvr>
                                    </p:animEffect>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wipe(up)">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p:bldP spid="14" grpId="0"/>
      <p:bldP spid="15" grpId="0"/>
      <p:bldP spid="16" grpId="0"/>
      <p:bldP spid="17" grpId="0" build="p"/>
      <p:bldP spid="18" grpId="0"/>
      <p:bldP spid="19" grpId="0" build="p"/>
      <p:bldP spid="24" grpId="0"/>
      <p:bldP spid="25" grpId="0" build="p"/>
      <p:bldP spid="26" grpId="0"/>
      <p:bldP spid="27" grpId="0" build="p"/>
      <p:bldP spid="28" grpId="0"/>
      <p:bldP spid="29" grpId="0"/>
      <p:bldP spid="30" grpId="0"/>
      <p:bldP spid="31"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教学过程</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9" name="直接连接符 8"/>
          <p:cNvCxnSpPr/>
          <p:nvPr/>
        </p:nvCxnSpPr>
        <p:spPr>
          <a:xfrm>
            <a:off x="4388424" y="2911138"/>
            <a:ext cx="3068678" cy="0"/>
          </a:xfrm>
          <a:prstGeom prst="line">
            <a:avLst/>
          </a:prstGeom>
          <a:noFill/>
          <a:ln w="19050" cap="rnd">
            <a:solidFill>
              <a:schemeClr val="bg1">
                <a:lumMod val="6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8"/>
          <p:cNvCxnSpPr/>
          <p:nvPr/>
        </p:nvCxnSpPr>
        <p:spPr>
          <a:xfrm>
            <a:off x="5922763" y="1665418"/>
            <a:ext cx="0" cy="2491442"/>
          </a:xfrm>
          <a:prstGeom prst="line">
            <a:avLst/>
          </a:prstGeom>
          <a:noFill/>
          <a:ln w="19050" cap="rnd">
            <a:solidFill>
              <a:schemeClr val="bg1">
                <a:lumMod val="6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1" name="斜纹 47"/>
          <p:cNvSpPr/>
          <p:nvPr/>
        </p:nvSpPr>
        <p:spPr>
          <a:xfrm flipH="1">
            <a:off x="5140434" y="2057097"/>
            <a:ext cx="1600510" cy="1946529"/>
          </a:xfrm>
          <a:custGeom>
            <a:avLst/>
            <a:gdLst/>
            <a:ahLst/>
            <a:cxnLst/>
            <a:rect l="l" t="t" r="r" b="b"/>
            <a:pathLst>
              <a:path w="1991521" h="2422004">
                <a:moveTo>
                  <a:pt x="999704" y="0"/>
                </a:moveTo>
                <a:lnTo>
                  <a:pt x="999416" y="3196"/>
                </a:lnTo>
                <a:cubicBezTo>
                  <a:pt x="941315" y="20326"/>
                  <a:pt x="892227" y="324615"/>
                  <a:pt x="871921" y="750311"/>
                </a:cubicBezTo>
                <a:cubicBezTo>
                  <a:pt x="546229" y="937452"/>
                  <a:pt x="-47874" y="1110302"/>
                  <a:pt x="3077" y="1317103"/>
                </a:cubicBezTo>
                <a:lnTo>
                  <a:pt x="861802" y="1175458"/>
                </a:lnTo>
                <a:cubicBezTo>
                  <a:pt x="861599" y="1181301"/>
                  <a:pt x="861594" y="1187155"/>
                  <a:pt x="861594" y="1193019"/>
                </a:cubicBezTo>
                <a:cubicBezTo>
                  <a:pt x="861594" y="1602301"/>
                  <a:pt x="886320" y="1963404"/>
                  <a:pt x="924247" y="2177679"/>
                </a:cubicBezTo>
                <a:lnTo>
                  <a:pt x="808510" y="2293416"/>
                </a:lnTo>
                <a:lnTo>
                  <a:pt x="808510" y="2422003"/>
                </a:lnTo>
                <a:lnTo>
                  <a:pt x="947135" y="2283379"/>
                </a:lnTo>
                <a:cubicBezTo>
                  <a:pt x="963187" y="2342747"/>
                  <a:pt x="980980" y="2377776"/>
                  <a:pt x="999703" y="2382963"/>
                </a:cubicBezTo>
                <a:cubicBezTo>
                  <a:pt x="999704" y="2383278"/>
                  <a:pt x="999704" y="2383593"/>
                  <a:pt x="999704" y="2383906"/>
                </a:cubicBezTo>
                <a:lnTo>
                  <a:pt x="999704" y="2383904"/>
                </a:lnTo>
                <a:lnTo>
                  <a:pt x="1000820" y="2383434"/>
                </a:lnTo>
                <a:lnTo>
                  <a:pt x="1004469" y="2384971"/>
                </a:lnTo>
                <a:lnTo>
                  <a:pt x="1004469" y="2384973"/>
                </a:lnTo>
                <a:cubicBezTo>
                  <a:pt x="1004469" y="2383956"/>
                  <a:pt x="1004469" y="2382930"/>
                  <a:pt x="1004474" y="2381895"/>
                </a:cubicBezTo>
                <a:cubicBezTo>
                  <a:pt x="1024062" y="2376464"/>
                  <a:pt x="1042631" y="2338373"/>
                  <a:pt x="1059337" y="2273945"/>
                </a:cubicBezTo>
                <a:lnTo>
                  <a:pt x="1207395" y="2422004"/>
                </a:lnTo>
                <a:lnTo>
                  <a:pt x="1207395" y="2293417"/>
                </a:lnTo>
                <a:lnTo>
                  <a:pt x="1081619" y="2167641"/>
                </a:lnTo>
                <a:cubicBezTo>
                  <a:pt x="1118534" y="1952318"/>
                  <a:pt x="1142579" y="1595562"/>
                  <a:pt x="1142579" y="1191952"/>
                </a:cubicBezTo>
                <a:lnTo>
                  <a:pt x="1142409" y="1177552"/>
                </a:lnTo>
                <a:lnTo>
                  <a:pt x="1988444" y="1317104"/>
                </a:lnTo>
                <a:cubicBezTo>
                  <a:pt x="2038725" y="1113022"/>
                  <a:pt x="1460799" y="942003"/>
                  <a:pt x="1132557" y="757724"/>
                </a:cubicBezTo>
                <a:cubicBezTo>
                  <a:pt x="1112573" y="327045"/>
                  <a:pt x="1063124" y="18585"/>
                  <a:pt x="1004558" y="2045"/>
                </a:cubicBezTo>
                <a:lnTo>
                  <a:pt x="1004469" y="1067"/>
                </a:lnTo>
                <a:cubicBezTo>
                  <a:pt x="1004087" y="1067"/>
                  <a:pt x="1003706" y="1080"/>
                  <a:pt x="1003353" y="1537"/>
                </a:cubicBezTo>
                <a:cubicBezTo>
                  <a:pt x="1002305" y="145"/>
                  <a:pt x="1001007" y="0"/>
                  <a:pt x="999704" y="0"/>
                </a:cubicBezTo>
                <a:close/>
              </a:path>
            </a:pathLst>
          </a:custGeom>
          <a:solidFill>
            <a:srgbClr val="81BC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793750">
              <a:lnSpc>
                <a:spcPct val="120000"/>
              </a:lnSpc>
              <a:defRPr/>
            </a:pPr>
            <a:endParaRPr lang="zh-CN" altLang="en-US" sz="57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矩形 11"/>
          <p:cNvSpPr/>
          <p:nvPr/>
        </p:nvSpPr>
        <p:spPr>
          <a:xfrm>
            <a:off x="4326638" y="1665418"/>
            <a:ext cx="426797" cy="43899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93750">
              <a:lnSpc>
                <a:spcPct val="120000"/>
              </a:lnSpc>
              <a:defRPr/>
            </a:pPr>
            <a:r>
              <a:rPr lang="en-US" altLang="zh-CN"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矩形 6"/>
          <p:cNvSpPr>
            <a:spLocks noChangeArrowheads="1"/>
          </p:cNvSpPr>
          <p:nvPr/>
        </p:nvSpPr>
        <p:spPr bwMode="auto">
          <a:xfrm>
            <a:off x="4141526" y="2166329"/>
            <a:ext cx="1614476" cy="498598"/>
          </a:xfrm>
          <a:prstGeom prst="rect">
            <a:avLst/>
          </a:prstGeom>
          <a:noFill/>
          <a:ln>
            <a:noFill/>
          </a:ln>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793750" eaLnBrk="1" hangingPunct="1">
              <a:lnSpc>
                <a:spcPct val="120000"/>
              </a:lnSpc>
            </a:pPr>
            <a:r>
              <a:rPr lang="zh-CN" altLang="en-US" sz="90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9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p>
        </p:txBody>
      </p:sp>
      <p:sp>
        <p:nvSpPr>
          <p:cNvPr id="14" name="矩形 6"/>
          <p:cNvSpPr>
            <a:spLocks noChangeArrowheads="1"/>
          </p:cNvSpPr>
          <p:nvPr/>
        </p:nvSpPr>
        <p:spPr bwMode="auto">
          <a:xfrm>
            <a:off x="6268988" y="2158058"/>
            <a:ext cx="1663553" cy="498598"/>
          </a:xfrm>
          <a:prstGeom prst="rect">
            <a:avLst/>
          </a:prstGeom>
          <a:noFill/>
          <a:ln>
            <a:noFill/>
          </a:ln>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793750" eaLnBrk="1" hangingPunct="1">
              <a:lnSpc>
                <a:spcPct val="120000"/>
              </a:lnSpc>
            </a:pPr>
            <a:r>
              <a:rPr lang="zh-CN" altLang="en-US" sz="90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9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p>
        </p:txBody>
      </p:sp>
      <p:sp>
        <p:nvSpPr>
          <p:cNvPr id="15" name="矩形 6"/>
          <p:cNvSpPr>
            <a:spLocks noChangeArrowheads="1"/>
          </p:cNvSpPr>
          <p:nvPr/>
        </p:nvSpPr>
        <p:spPr bwMode="auto">
          <a:xfrm>
            <a:off x="6268988" y="3164848"/>
            <a:ext cx="1663553" cy="498598"/>
          </a:xfrm>
          <a:prstGeom prst="rect">
            <a:avLst/>
          </a:prstGeom>
          <a:noFill/>
          <a:ln>
            <a:noFill/>
          </a:ln>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793750" eaLnBrk="1" hangingPunct="1">
              <a:lnSpc>
                <a:spcPct val="120000"/>
              </a:lnSpc>
            </a:pPr>
            <a:r>
              <a:rPr lang="zh-CN" altLang="en-US" sz="90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9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p>
        </p:txBody>
      </p:sp>
      <p:sp>
        <p:nvSpPr>
          <p:cNvPr id="16" name="矩形 6"/>
          <p:cNvSpPr>
            <a:spLocks noChangeArrowheads="1"/>
          </p:cNvSpPr>
          <p:nvPr/>
        </p:nvSpPr>
        <p:spPr bwMode="auto">
          <a:xfrm>
            <a:off x="4141526" y="3164848"/>
            <a:ext cx="1614476" cy="498598"/>
          </a:xfrm>
          <a:prstGeom prst="rect">
            <a:avLst/>
          </a:prstGeom>
          <a:noFill/>
          <a:ln>
            <a:noFill/>
          </a:ln>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793750" eaLnBrk="1" hangingPunct="1">
              <a:lnSpc>
                <a:spcPct val="120000"/>
              </a:lnSpc>
            </a:pPr>
            <a:r>
              <a:rPr lang="zh-CN" altLang="en-US" sz="90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90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p>
        </p:txBody>
      </p:sp>
      <p:sp>
        <p:nvSpPr>
          <p:cNvPr id="17" name="矩形 16"/>
          <p:cNvSpPr/>
          <p:nvPr/>
        </p:nvSpPr>
        <p:spPr>
          <a:xfrm>
            <a:off x="7210469" y="1665418"/>
            <a:ext cx="426797" cy="438991"/>
          </a:xfrm>
          <a:prstGeom prst="rect">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93750">
              <a:lnSpc>
                <a:spcPct val="120000"/>
              </a:lnSpc>
              <a:defRPr/>
            </a:pPr>
            <a:r>
              <a:rPr lang="en-US" altLang="zh-CN"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4326638" y="3717096"/>
            <a:ext cx="426797" cy="438991"/>
          </a:xfrm>
          <a:prstGeom prst="rect">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93750">
              <a:lnSpc>
                <a:spcPct val="120000"/>
              </a:lnSpc>
              <a:defRPr/>
            </a:pPr>
            <a:r>
              <a:rPr lang="en-US" altLang="zh-CN"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矩形 18"/>
          <p:cNvSpPr/>
          <p:nvPr/>
        </p:nvSpPr>
        <p:spPr>
          <a:xfrm>
            <a:off x="7210469" y="3717096"/>
            <a:ext cx="426797" cy="438991"/>
          </a:xfrm>
          <a:prstGeom prst="rect">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93750">
              <a:lnSpc>
                <a:spcPct val="120000"/>
              </a:lnSpc>
              <a:defRPr/>
            </a:pPr>
            <a:r>
              <a:rPr lang="en-US" altLang="zh-CN"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995" b="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p:cNvSpPr txBox="1"/>
          <p:nvPr/>
        </p:nvSpPr>
        <p:spPr>
          <a:xfrm>
            <a:off x="1469965" y="3463407"/>
            <a:ext cx="1346473" cy="16805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995">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995"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2"/>
          <p:cNvSpPr txBox="1"/>
          <p:nvPr/>
        </p:nvSpPr>
        <p:spPr>
          <a:xfrm>
            <a:off x="1469965" y="3625282"/>
            <a:ext cx="2376285" cy="42037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57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7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57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70"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US" altLang="zh-CN" sz="570" b="1" dirty="0">
              <a:solidFill>
                <a:schemeClr val="tx1">
                  <a:lumMod val="85000"/>
                  <a:lumOff val="1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矩形 25"/>
          <p:cNvSpPr/>
          <p:nvPr/>
        </p:nvSpPr>
        <p:spPr>
          <a:xfrm>
            <a:off x="1523190" y="1377483"/>
            <a:ext cx="2301367" cy="192473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14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42"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outHorizontal)">
                                      <p:cBhvr>
                                        <p:cTn id="30" dur="500"/>
                                        <p:tgtEl>
                                          <p:spTgt spid="10"/>
                                        </p:tgtEl>
                                      </p:cBhvr>
                                    </p:animEffect>
                                  </p:childTnLst>
                                </p:cTn>
                              </p:par>
                              <p:par>
                                <p:cTn id="31" presetID="16" presetClass="entr" presetSubtype="21"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500"/>
                                        <p:tgtEl>
                                          <p:spTgt spid="13"/>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down)">
                                      <p:cBhvr>
                                        <p:cTn id="63" dur="500"/>
                                        <p:tgtEl>
                                          <p:spTgt spid="14"/>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down)">
                                      <p:cBhvr>
                                        <p:cTn id="66" dur="500"/>
                                        <p:tgtEl>
                                          <p:spTgt spid="16"/>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down)">
                                      <p:cBhvr>
                                        <p:cTn id="69" dur="500"/>
                                        <p:tgtEl>
                                          <p:spTgt spid="15"/>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left)">
                                      <p:cBhvr>
                                        <p:cTn id="74" dur="750"/>
                                        <p:tgtEl>
                                          <p:spTgt spid="24"/>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left)">
                                      <p:cBhvr>
                                        <p:cTn id="78" dur="750"/>
                                        <p:tgtEl>
                                          <p:spTgt spid="25"/>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down)">
                                      <p:cBhvr>
                                        <p:cTn id="8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2" grpId="0" animBg="1"/>
      <p:bldP spid="13" grpId="0"/>
      <p:bldP spid="14" grpId="0"/>
      <p:bldP spid="15" grpId="0"/>
      <p:bldP spid="16" grpId="0"/>
      <p:bldP spid="17" grpId="0" animBg="1"/>
      <p:bldP spid="18" grpId="0" animBg="1"/>
      <p:bldP spid="19" grpId="0" animBg="1"/>
      <p:bldP spid="24" grpId="0"/>
      <p:bldP spid="25" grpId="0"/>
      <p:bldP spid="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教学过程</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9" name="直接连接符 8"/>
          <p:cNvCxnSpPr/>
          <p:nvPr/>
        </p:nvCxnSpPr>
        <p:spPr>
          <a:xfrm flipH="1">
            <a:off x="4643438" y="2703568"/>
            <a:ext cx="490125" cy="100403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7" idx="5"/>
          </p:cNvCxnSpPr>
          <p:nvPr/>
        </p:nvCxnSpPr>
        <p:spPr>
          <a:xfrm flipH="1">
            <a:off x="4669201" y="3068054"/>
            <a:ext cx="1759910" cy="63955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4643438" y="2770784"/>
            <a:ext cx="3610401" cy="9368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4613394" y="1010736"/>
            <a:ext cx="1040908" cy="1692832"/>
            <a:chOff x="5635828" y="1107950"/>
            <a:chExt cx="1387877" cy="2496807"/>
          </a:xfrm>
        </p:grpSpPr>
        <p:sp>
          <p:nvSpPr>
            <p:cNvPr id="13" name="任意多边形 12"/>
            <p:cNvSpPr/>
            <p:nvPr/>
          </p:nvSpPr>
          <p:spPr>
            <a:xfrm>
              <a:off x="5635828" y="1107950"/>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81BC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5901096" y="1477800"/>
              <a:ext cx="856583" cy="885199"/>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01</a:t>
              </a:r>
              <a:endParaRPr lang="zh-CN" altLang="en-US" sz="3300" dirty="0">
                <a:solidFill>
                  <a:schemeClr val="bg1"/>
                </a:solidFill>
                <a:ea typeface="MS Gothic" panose="020B0609070205080204" pitchFamily="49" charset="-128"/>
              </a:endParaRPr>
            </a:p>
          </p:txBody>
        </p:sp>
        <p:sp>
          <p:nvSpPr>
            <p:cNvPr id="15" name="矩形 14"/>
            <p:cNvSpPr/>
            <p:nvPr/>
          </p:nvSpPr>
          <p:spPr>
            <a:xfrm>
              <a:off x="5819957" y="2189461"/>
              <a:ext cx="1203748" cy="771712"/>
            </a:xfrm>
            <a:prstGeom prst="rect">
              <a:avLst/>
            </a:prstGeom>
          </p:spPr>
          <p:txBody>
            <a:bodyPr wrap="none">
              <a:spAutoFit/>
            </a:bodyPr>
            <a:lstStyle/>
            <a:p>
              <a:r>
                <a:rPr lang="zh-CN" altLang="en-US" dirty="0">
                  <a:solidFill>
                    <a:schemeClr val="bg1"/>
                  </a:solidFill>
                </a:rPr>
                <a:t>内容</a:t>
              </a:r>
              <a:r>
                <a:rPr lang="zh-CN" altLang="en-US" dirty="0" smtClean="0">
                  <a:solidFill>
                    <a:schemeClr val="bg1"/>
                  </a:solidFill>
                </a:rPr>
                <a:t>说明</a:t>
              </a:r>
              <a:endParaRPr lang="en-US" altLang="zh-CN" dirty="0" smtClean="0">
                <a:solidFill>
                  <a:schemeClr val="bg1"/>
                </a:solidFill>
              </a:endParaRPr>
            </a:p>
            <a:p>
              <a:r>
                <a:rPr lang="zh-CN" altLang="en-US" dirty="0" smtClean="0">
                  <a:solidFill>
                    <a:schemeClr val="bg1"/>
                  </a:solidFill>
                </a:rPr>
                <a:t>内容</a:t>
              </a:r>
              <a:r>
                <a:rPr lang="zh-CN" altLang="en-US" dirty="0">
                  <a:solidFill>
                    <a:schemeClr val="bg1"/>
                  </a:solidFill>
                </a:rPr>
                <a:t>说明</a:t>
              </a:r>
              <a:endParaRPr lang="zh-CN" altLang="en-US" dirty="0"/>
            </a:p>
          </p:txBody>
        </p:sp>
      </p:grpSp>
      <p:grpSp>
        <p:nvGrpSpPr>
          <p:cNvPr id="16" name="组合 15"/>
          <p:cNvGrpSpPr/>
          <p:nvPr/>
        </p:nvGrpSpPr>
        <p:grpSpPr>
          <a:xfrm>
            <a:off x="6019565" y="1375223"/>
            <a:ext cx="1040907" cy="1692832"/>
            <a:chOff x="7597796" y="1593932"/>
            <a:chExt cx="1387876" cy="2496807"/>
          </a:xfrm>
        </p:grpSpPr>
        <p:sp>
          <p:nvSpPr>
            <p:cNvPr id="17" name="任意多边形 16"/>
            <p:cNvSpPr/>
            <p:nvPr/>
          </p:nvSpPr>
          <p:spPr>
            <a:xfrm>
              <a:off x="7597796" y="1593932"/>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7863063" y="1940102"/>
              <a:ext cx="856583" cy="885199"/>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02</a:t>
              </a:r>
              <a:endParaRPr lang="zh-CN" altLang="en-US" sz="3300" dirty="0">
                <a:solidFill>
                  <a:schemeClr val="bg1"/>
                </a:solidFill>
                <a:ea typeface="MS Gothic" panose="020B0609070205080204" pitchFamily="49" charset="-128"/>
              </a:endParaRPr>
            </a:p>
          </p:txBody>
        </p:sp>
        <p:sp>
          <p:nvSpPr>
            <p:cNvPr id="19" name="矩形 18"/>
            <p:cNvSpPr/>
            <p:nvPr/>
          </p:nvSpPr>
          <p:spPr>
            <a:xfrm>
              <a:off x="7781924" y="2651763"/>
              <a:ext cx="1203748" cy="771712"/>
            </a:xfrm>
            <a:prstGeom prst="rect">
              <a:avLst/>
            </a:prstGeom>
          </p:spPr>
          <p:txBody>
            <a:bodyPr wrap="none">
              <a:spAutoFit/>
            </a:bodyPr>
            <a:lstStyle/>
            <a:p>
              <a:r>
                <a:rPr lang="zh-CN" altLang="en-US" dirty="0">
                  <a:solidFill>
                    <a:schemeClr val="bg1"/>
                  </a:solidFill>
                </a:rPr>
                <a:t>内容</a:t>
              </a:r>
              <a:r>
                <a:rPr lang="zh-CN" altLang="en-US" dirty="0" smtClean="0">
                  <a:solidFill>
                    <a:schemeClr val="bg1"/>
                  </a:solidFill>
                </a:rPr>
                <a:t>说明</a:t>
              </a:r>
              <a:endParaRPr lang="en-US" altLang="zh-CN" dirty="0" smtClean="0">
                <a:solidFill>
                  <a:schemeClr val="bg1"/>
                </a:solidFill>
              </a:endParaRPr>
            </a:p>
            <a:p>
              <a:r>
                <a:rPr lang="zh-CN" altLang="en-US" dirty="0" smtClean="0">
                  <a:solidFill>
                    <a:schemeClr val="bg1"/>
                  </a:solidFill>
                </a:rPr>
                <a:t>内容</a:t>
              </a:r>
              <a:r>
                <a:rPr lang="zh-CN" altLang="en-US" dirty="0">
                  <a:solidFill>
                    <a:schemeClr val="bg1"/>
                  </a:solidFill>
                </a:rPr>
                <a:t>说明</a:t>
              </a:r>
              <a:endParaRPr lang="zh-CN" altLang="en-US" dirty="0"/>
            </a:p>
          </p:txBody>
        </p:sp>
      </p:grpSp>
      <p:grpSp>
        <p:nvGrpSpPr>
          <p:cNvPr id="24" name="组合 23"/>
          <p:cNvGrpSpPr/>
          <p:nvPr/>
        </p:nvGrpSpPr>
        <p:grpSpPr>
          <a:xfrm>
            <a:off x="7689992" y="1077953"/>
            <a:ext cx="1040337" cy="1692832"/>
            <a:chOff x="10253323" y="1197572"/>
            <a:chExt cx="1387116" cy="2496807"/>
          </a:xfrm>
        </p:grpSpPr>
        <p:sp>
          <p:nvSpPr>
            <p:cNvPr id="25" name="任意多边形 24"/>
            <p:cNvSpPr/>
            <p:nvPr/>
          </p:nvSpPr>
          <p:spPr>
            <a:xfrm>
              <a:off x="10253323" y="1197572"/>
              <a:ext cx="1387116" cy="2496807"/>
            </a:xfrm>
            <a:custGeom>
              <a:avLst/>
              <a:gdLst>
                <a:gd name="connsiteX0" fmla="*/ 818866 w 1637732"/>
                <a:gd name="connsiteY0" fmla="*/ 0 h 2947915"/>
                <a:gd name="connsiteX1" fmla="*/ 1637732 w 1637732"/>
                <a:gd name="connsiteY1" fmla="*/ 1337481 h 2947915"/>
                <a:gd name="connsiteX2" fmla="*/ 902591 w 1637732"/>
                <a:gd name="connsiteY2" fmla="*/ 2668057 h 2947915"/>
                <a:gd name="connsiteX3" fmla="*/ 833975 w 1637732"/>
                <a:gd name="connsiteY3" fmla="*/ 2673716 h 2947915"/>
                <a:gd name="connsiteX4" fmla="*/ 993010 w 1637732"/>
                <a:gd name="connsiteY4" fmla="*/ 2947915 h 2947915"/>
                <a:gd name="connsiteX5" fmla="*/ 644720 w 1637732"/>
                <a:gd name="connsiteY5" fmla="*/ 2947915 h 2947915"/>
                <a:gd name="connsiteX6" fmla="*/ 803756 w 1637732"/>
                <a:gd name="connsiteY6" fmla="*/ 2673716 h 2947915"/>
                <a:gd name="connsiteX7" fmla="*/ 735142 w 1637732"/>
                <a:gd name="connsiteY7" fmla="*/ 2668057 h 2947915"/>
                <a:gd name="connsiteX8" fmla="*/ 0 w 1637732"/>
                <a:gd name="connsiteY8" fmla="*/ 1337481 h 2947915"/>
                <a:gd name="connsiteX9" fmla="*/ 818866 w 1637732"/>
                <a:gd name="connsiteY9" fmla="*/ 0 h 2947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7732" h="2947915">
                  <a:moveTo>
                    <a:pt x="818866" y="0"/>
                  </a:moveTo>
                  <a:cubicBezTo>
                    <a:pt x="1271113" y="0"/>
                    <a:pt x="1637732" y="598811"/>
                    <a:pt x="1637732" y="1337481"/>
                  </a:cubicBezTo>
                  <a:cubicBezTo>
                    <a:pt x="1637732" y="2029984"/>
                    <a:pt x="1315509" y="2599564"/>
                    <a:pt x="902591" y="2668057"/>
                  </a:cubicBezTo>
                  <a:lnTo>
                    <a:pt x="833975" y="2673716"/>
                  </a:lnTo>
                  <a:lnTo>
                    <a:pt x="993010" y="2947915"/>
                  </a:lnTo>
                  <a:lnTo>
                    <a:pt x="644720" y="2947915"/>
                  </a:lnTo>
                  <a:lnTo>
                    <a:pt x="803756" y="2673716"/>
                  </a:lnTo>
                  <a:lnTo>
                    <a:pt x="735142" y="2668057"/>
                  </a:lnTo>
                  <a:cubicBezTo>
                    <a:pt x="322224" y="2599564"/>
                    <a:pt x="0" y="2029984"/>
                    <a:pt x="0" y="1337481"/>
                  </a:cubicBezTo>
                  <a:cubicBezTo>
                    <a:pt x="0" y="598811"/>
                    <a:pt x="366619" y="0"/>
                    <a:pt x="818866" y="0"/>
                  </a:cubicBezTo>
                  <a:close/>
                </a:path>
              </a:pathLst>
            </a:cu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b="1">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10513968" y="1649776"/>
              <a:ext cx="856583" cy="885199"/>
            </a:xfrm>
            <a:prstGeom prst="rect">
              <a:avLst/>
            </a:prstGeom>
            <a:noFill/>
          </p:spPr>
          <p:txBody>
            <a:bodyPr wrap="square" rtlCol="0">
              <a:spAutoFit/>
            </a:bodyPr>
            <a:lstStyle/>
            <a:p>
              <a:pPr algn="ctr"/>
              <a:r>
                <a:rPr lang="en-US" altLang="zh-CN" sz="3300" dirty="0">
                  <a:solidFill>
                    <a:schemeClr val="bg1"/>
                  </a:solidFill>
                  <a:ea typeface="MS Gothic" panose="020B0609070205080204" pitchFamily="49" charset="-128"/>
                </a:rPr>
                <a:t>03</a:t>
              </a:r>
              <a:endParaRPr lang="zh-CN" altLang="en-US" sz="3300" dirty="0">
                <a:solidFill>
                  <a:schemeClr val="bg1"/>
                </a:solidFill>
                <a:ea typeface="MS Gothic" panose="020B0609070205080204" pitchFamily="49" charset="-128"/>
              </a:endParaRPr>
            </a:p>
          </p:txBody>
        </p:sp>
        <p:sp>
          <p:nvSpPr>
            <p:cNvPr id="27" name="矩形 26"/>
            <p:cNvSpPr/>
            <p:nvPr/>
          </p:nvSpPr>
          <p:spPr>
            <a:xfrm>
              <a:off x="10432830" y="2361437"/>
              <a:ext cx="1203748" cy="771712"/>
            </a:xfrm>
            <a:prstGeom prst="rect">
              <a:avLst/>
            </a:prstGeom>
          </p:spPr>
          <p:txBody>
            <a:bodyPr wrap="none">
              <a:spAutoFit/>
            </a:bodyPr>
            <a:lstStyle/>
            <a:p>
              <a:r>
                <a:rPr lang="zh-CN" altLang="en-US" dirty="0">
                  <a:solidFill>
                    <a:schemeClr val="bg1"/>
                  </a:solidFill>
                </a:rPr>
                <a:t>内容</a:t>
              </a:r>
              <a:r>
                <a:rPr lang="zh-CN" altLang="en-US" dirty="0" smtClean="0">
                  <a:solidFill>
                    <a:schemeClr val="bg1"/>
                  </a:solidFill>
                </a:rPr>
                <a:t>说明</a:t>
              </a:r>
              <a:endParaRPr lang="en-US" altLang="zh-CN" dirty="0" smtClean="0">
                <a:solidFill>
                  <a:schemeClr val="bg1"/>
                </a:solidFill>
              </a:endParaRPr>
            </a:p>
            <a:p>
              <a:r>
                <a:rPr lang="zh-CN" altLang="en-US" dirty="0" smtClean="0">
                  <a:solidFill>
                    <a:schemeClr val="bg1"/>
                  </a:solidFill>
                </a:rPr>
                <a:t>内容</a:t>
              </a:r>
              <a:r>
                <a:rPr lang="zh-CN" altLang="en-US" dirty="0">
                  <a:solidFill>
                    <a:schemeClr val="bg1"/>
                  </a:solidFill>
                </a:rPr>
                <a:t>说明</a:t>
              </a:r>
              <a:endParaRPr lang="zh-CN" altLang="en-US" dirty="0"/>
            </a:p>
          </p:txBody>
        </p:sp>
      </p:grpSp>
      <p:grpSp>
        <p:nvGrpSpPr>
          <p:cNvPr id="28" name="组合 27"/>
          <p:cNvGrpSpPr/>
          <p:nvPr/>
        </p:nvGrpSpPr>
        <p:grpSpPr>
          <a:xfrm>
            <a:off x="321908" y="1220999"/>
            <a:ext cx="3615420" cy="1156528"/>
            <a:chOff x="-312637" y="928670"/>
            <a:chExt cx="4820560" cy="1542037"/>
          </a:xfrm>
        </p:grpSpPr>
        <p:sp>
          <p:nvSpPr>
            <p:cNvPr id="29" name="矩形 28"/>
            <p:cNvSpPr/>
            <p:nvPr/>
          </p:nvSpPr>
          <p:spPr>
            <a:xfrm>
              <a:off x="-284854" y="928670"/>
              <a:ext cx="1477328" cy="566309"/>
            </a:xfrm>
            <a:prstGeom prst="rect">
              <a:avLst/>
            </a:prstGeom>
          </p:spPr>
          <p:txBody>
            <a:bodyPr wrap="none">
              <a:spAutoFit/>
            </a:bodyPr>
            <a:lstStyle/>
            <a:p>
              <a:pPr>
                <a:lnSpc>
                  <a:spcPct val="120000"/>
                </a:lnSpc>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添入文本</a:t>
              </a:r>
            </a:p>
          </p:txBody>
        </p:sp>
        <p:sp>
          <p:nvSpPr>
            <p:cNvPr id="30" name="矩形 29"/>
            <p:cNvSpPr/>
            <p:nvPr/>
          </p:nvSpPr>
          <p:spPr>
            <a:xfrm>
              <a:off x="-312637" y="1476478"/>
              <a:ext cx="4820560" cy="994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a:t>
              </a:r>
            </a:p>
          </p:txBody>
        </p:sp>
      </p:grpSp>
      <p:grpSp>
        <p:nvGrpSpPr>
          <p:cNvPr id="31" name="组合 30"/>
          <p:cNvGrpSpPr/>
          <p:nvPr/>
        </p:nvGrpSpPr>
        <p:grpSpPr>
          <a:xfrm>
            <a:off x="327353" y="2641558"/>
            <a:ext cx="3615420" cy="1156528"/>
            <a:chOff x="-312637" y="928670"/>
            <a:chExt cx="4820560" cy="1542037"/>
          </a:xfrm>
        </p:grpSpPr>
        <p:sp>
          <p:nvSpPr>
            <p:cNvPr id="32" name="矩形 31"/>
            <p:cNvSpPr/>
            <p:nvPr/>
          </p:nvSpPr>
          <p:spPr>
            <a:xfrm>
              <a:off x="-284854" y="928670"/>
              <a:ext cx="1477328" cy="566309"/>
            </a:xfrm>
            <a:prstGeom prst="rect">
              <a:avLst/>
            </a:prstGeom>
          </p:spPr>
          <p:txBody>
            <a:bodyPr wrap="none">
              <a:spAutoFit/>
            </a:bodyPr>
            <a:lstStyle/>
            <a:p>
              <a:pPr>
                <a:lnSpc>
                  <a:spcPct val="120000"/>
                </a:lnSpc>
              </a:pP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添入文本</a:t>
              </a:r>
            </a:p>
          </p:txBody>
        </p:sp>
        <p:sp>
          <p:nvSpPr>
            <p:cNvPr id="33" name="矩形 32"/>
            <p:cNvSpPr/>
            <p:nvPr/>
          </p:nvSpPr>
          <p:spPr>
            <a:xfrm>
              <a:off x="-312637" y="1476478"/>
              <a:ext cx="4820560" cy="994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  </a:t>
              </a:r>
            </a:p>
          </p:txBody>
        </p:sp>
      </p:grpSp>
      <p:pic>
        <p:nvPicPr>
          <p:cNvPr id="34" name="图片 33"/>
          <p:cNvPicPr>
            <a:picLocks noChangeAspect="1"/>
          </p:cNvPicPr>
          <p:nvPr/>
        </p:nvPicPr>
        <p:blipFill>
          <a:blip r:embed="rId5" cstate="email">
            <a:lum bright="70000" contrast="-70000"/>
            <a:extLst>
              <a:ext uri="{28A0092B-C50C-407E-A947-70E740481C1C}">
                <a14:useLocalDpi xmlns:a14="http://schemas.microsoft.com/office/drawing/2010/main"/>
              </a:ext>
            </a:extLst>
          </a:blip>
          <a:stretch>
            <a:fillRect/>
          </a:stretch>
        </p:blipFill>
        <p:spPr>
          <a:xfrm>
            <a:off x="3635896" y="3219822"/>
            <a:ext cx="1113310" cy="16077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childTnLst>
                          </p:cTn>
                        </p:par>
                        <p:par>
                          <p:cTn id="37" fill="hold">
                            <p:stCondLst>
                              <p:cond delay="4000"/>
                            </p:stCondLst>
                            <p:childTnLst>
                              <p:par>
                                <p:cTn id="38" presetID="42"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anim calcmode="lin" valueType="num">
                                      <p:cBhvr>
                                        <p:cTn id="41" dur="500" fill="hold"/>
                                        <p:tgtEl>
                                          <p:spTgt spid="12"/>
                                        </p:tgtEl>
                                        <p:attrNameLst>
                                          <p:attrName>ppt_x</p:attrName>
                                        </p:attrNameLst>
                                      </p:cBhvr>
                                      <p:tavLst>
                                        <p:tav tm="0">
                                          <p:val>
                                            <p:strVal val="#ppt_x"/>
                                          </p:val>
                                        </p:tav>
                                        <p:tav tm="100000">
                                          <p:val>
                                            <p:strVal val="#ppt_x"/>
                                          </p:val>
                                        </p:tav>
                                      </p:tavLst>
                                    </p:anim>
                                    <p:anim calcmode="lin" valueType="num">
                                      <p:cBhvr>
                                        <p:cTn id="42" dur="500" fill="hold"/>
                                        <p:tgtEl>
                                          <p:spTgt spid="12"/>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22" presetClass="entr" presetSubtype="4"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down)">
                                      <p:cBhvr>
                                        <p:cTn id="46" dur="500"/>
                                        <p:tgtEl>
                                          <p:spTgt spid="10"/>
                                        </p:tgtEl>
                                      </p:cBhvr>
                                    </p:animEffect>
                                  </p:childTnLst>
                                </p:cTn>
                              </p:par>
                            </p:childTnLst>
                          </p:cTn>
                        </p:par>
                        <p:par>
                          <p:cTn id="47" fill="hold">
                            <p:stCondLst>
                              <p:cond delay="5000"/>
                            </p:stCondLst>
                            <p:childTnLst>
                              <p:par>
                                <p:cTn id="48" presetID="42" presetClass="entr" presetSubtype="0"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anim calcmode="lin" valueType="num">
                                      <p:cBhvr>
                                        <p:cTn id="51" dur="500" fill="hold"/>
                                        <p:tgtEl>
                                          <p:spTgt spid="16"/>
                                        </p:tgtEl>
                                        <p:attrNameLst>
                                          <p:attrName>ppt_x</p:attrName>
                                        </p:attrNameLst>
                                      </p:cBhvr>
                                      <p:tavLst>
                                        <p:tav tm="0">
                                          <p:val>
                                            <p:strVal val="#ppt_x"/>
                                          </p:val>
                                        </p:tav>
                                        <p:tav tm="100000">
                                          <p:val>
                                            <p:strVal val="#ppt_x"/>
                                          </p:val>
                                        </p:tav>
                                      </p:tavLst>
                                    </p:anim>
                                    <p:anim calcmode="lin" valueType="num">
                                      <p:cBhvr>
                                        <p:cTn id="52" dur="500" fill="hold"/>
                                        <p:tgtEl>
                                          <p:spTgt spid="16"/>
                                        </p:tgtEl>
                                        <p:attrNameLst>
                                          <p:attrName>ppt_y</p:attrName>
                                        </p:attrNameLst>
                                      </p:cBhvr>
                                      <p:tavLst>
                                        <p:tav tm="0">
                                          <p:val>
                                            <p:strVal val="#ppt_y+.1"/>
                                          </p:val>
                                        </p:tav>
                                        <p:tav tm="100000">
                                          <p:val>
                                            <p:strVal val="#ppt_y"/>
                                          </p:val>
                                        </p:tav>
                                      </p:tavLst>
                                    </p:anim>
                                  </p:childTnLst>
                                </p:cTn>
                              </p:par>
                            </p:childTnLst>
                          </p:cTn>
                        </p:par>
                        <p:par>
                          <p:cTn id="53" fill="hold">
                            <p:stCondLst>
                              <p:cond delay="5500"/>
                            </p:stCondLst>
                            <p:childTnLst>
                              <p:par>
                                <p:cTn id="54" presetID="22" presetClass="entr" presetSubtype="4"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down)">
                                      <p:cBhvr>
                                        <p:cTn id="56" dur="500"/>
                                        <p:tgtEl>
                                          <p:spTgt spid="11"/>
                                        </p:tgtEl>
                                      </p:cBhvr>
                                    </p:animEffect>
                                  </p:childTnLst>
                                </p:cTn>
                              </p:par>
                            </p:childTnLst>
                          </p:cTn>
                        </p:par>
                        <p:par>
                          <p:cTn id="57" fill="hold">
                            <p:stCondLst>
                              <p:cond delay="6000"/>
                            </p:stCondLst>
                            <p:childTnLst>
                              <p:par>
                                <p:cTn id="58" presetID="42" presetClass="entr" presetSubtype="0"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anim calcmode="lin" valueType="num">
                                      <p:cBhvr>
                                        <p:cTn id="61" dur="500" fill="hold"/>
                                        <p:tgtEl>
                                          <p:spTgt spid="24"/>
                                        </p:tgtEl>
                                        <p:attrNameLst>
                                          <p:attrName>ppt_x</p:attrName>
                                        </p:attrNameLst>
                                      </p:cBhvr>
                                      <p:tavLst>
                                        <p:tav tm="0">
                                          <p:val>
                                            <p:strVal val="#ppt_x"/>
                                          </p:val>
                                        </p:tav>
                                        <p:tav tm="100000">
                                          <p:val>
                                            <p:strVal val="#ppt_x"/>
                                          </p:val>
                                        </p:tav>
                                      </p:tavLst>
                                    </p:anim>
                                    <p:anim calcmode="lin" valueType="num">
                                      <p:cBhvr>
                                        <p:cTn id="62"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教学过程</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AutoShape 7"/>
          <p:cNvSpPr>
            <a:spLocks noChangeArrowheads="1"/>
          </p:cNvSpPr>
          <p:nvPr/>
        </p:nvSpPr>
        <p:spPr bwMode="auto">
          <a:xfrm>
            <a:off x="1247957" y="1738852"/>
            <a:ext cx="1670356" cy="1670356"/>
          </a:xfrm>
          <a:prstGeom prst="diamond">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0" name="AutoShape 8"/>
          <p:cNvSpPr>
            <a:spLocks noChangeArrowheads="1"/>
          </p:cNvSpPr>
          <p:nvPr/>
        </p:nvSpPr>
        <p:spPr bwMode="auto">
          <a:xfrm>
            <a:off x="2918313" y="1738852"/>
            <a:ext cx="1671546" cy="1670356"/>
          </a:xfrm>
          <a:prstGeom prst="diamond">
            <a:avLst/>
          </a:prstGeom>
          <a:solidFill>
            <a:srgbClr val="E71F19"/>
          </a:solid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1" name="AutoShape 9"/>
          <p:cNvSpPr>
            <a:spLocks noChangeArrowheads="1"/>
          </p:cNvSpPr>
          <p:nvPr/>
        </p:nvSpPr>
        <p:spPr bwMode="auto">
          <a:xfrm>
            <a:off x="4577954" y="1738852"/>
            <a:ext cx="1671546" cy="1670356"/>
          </a:xfrm>
          <a:prstGeom prst="diamond">
            <a:avLst/>
          </a:prstGeom>
          <a:solidFill>
            <a:srgbClr val="62AB71"/>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noAutofit/>
          </a:bodyPr>
          <a:lstStyle/>
          <a:p>
            <a:pPr algn="ctr">
              <a:lnSpc>
                <a:spcPct val="130000"/>
              </a:lnSpc>
            </a:pPr>
            <a:endParaRPr lang="es-ES" altLang="en-US" sz="142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AutoShape 10"/>
          <p:cNvSpPr>
            <a:spLocks noChangeArrowheads="1"/>
          </p:cNvSpPr>
          <p:nvPr/>
        </p:nvSpPr>
        <p:spPr bwMode="auto">
          <a:xfrm>
            <a:off x="6249499" y="1728138"/>
            <a:ext cx="1670354" cy="1670354"/>
          </a:xfrm>
          <a:prstGeom prst="diamond">
            <a:avLst/>
          </a:prstGeom>
          <a:blipFill dpi="0" rotWithShape="1">
            <a:blip r:embed="rId6" cstate="email">
              <a:extLst>
                <a:ext uri="{28A0092B-C50C-407E-A947-70E740481C1C}">
                  <a14:useLocalDpi xmlns:a14="http://schemas.microsoft.com/office/drawing/2010/main"/>
                </a:ext>
              </a:extLst>
            </a:blip>
            <a:srcRect/>
            <a:stretch>
              <a:fillRect/>
            </a:stretch>
          </a:blip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3" name="AutoShape 11"/>
          <p:cNvSpPr>
            <a:spLocks noChangeArrowheads="1"/>
          </p:cNvSpPr>
          <p:nvPr/>
        </p:nvSpPr>
        <p:spPr bwMode="auto">
          <a:xfrm>
            <a:off x="2076587" y="2710349"/>
            <a:ext cx="1670356" cy="1670356"/>
          </a:xfrm>
          <a:prstGeom prst="diamond">
            <a:avLst/>
          </a:prstGeom>
          <a:solidFill>
            <a:srgbClr val="71C3E3"/>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noAutofit/>
          </a:bodyPr>
          <a:lstStyle/>
          <a:p>
            <a:pPr algn="ctr">
              <a:lnSpc>
                <a:spcPct val="130000"/>
              </a:lnSpc>
            </a:pPr>
            <a:endParaRPr lang="es-ES" altLang="en-US" sz="1425"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AutoShape 12"/>
          <p:cNvSpPr>
            <a:spLocks noChangeArrowheads="1"/>
          </p:cNvSpPr>
          <p:nvPr/>
        </p:nvSpPr>
        <p:spPr bwMode="auto">
          <a:xfrm>
            <a:off x="3746943" y="2710349"/>
            <a:ext cx="1671546" cy="1670356"/>
          </a:xfrm>
          <a:prstGeom prst="diamond">
            <a:avLst/>
          </a:prstGeom>
          <a:blipFill dpi="0" rotWithShape="1">
            <a:blip r:embed="rId7" cstate="email">
              <a:extLst>
                <a:ext uri="{28A0092B-C50C-407E-A947-70E740481C1C}">
                  <a14:useLocalDpi xmlns:a14="http://schemas.microsoft.com/office/drawing/2010/main"/>
                </a:ext>
              </a:extLst>
            </a:blip>
            <a:srcRect/>
            <a:stretch>
              <a:fillRect/>
            </a:stretch>
          </a:blip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5" name="AutoShape 13"/>
          <p:cNvSpPr>
            <a:spLocks noChangeArrowheads="1"/>
          </p:cNvSpPr>
          <p:nvPr/>
        </p:nvSpPr>
        <p:spPr bwMode="auto">
          <a:xfrm>
            <a:off x="5406583" y="2710349"/>
            <a:ext cx="1671546" cy="1670356"/>
          </a:xfrm>
          <a:prstGeom prst="diamond">
            <a:avLst/>
          </a:prstGeom>
          <a:solidFill>
            <a:srgbClr val="FFC000"/>
          </a:solidFill>
          <a:ln>
            <a:noFill/>
          </a:ln>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es-ES" altLang="en-US" sz="2175">
              <a:solidFill>
                <a:srgbClr val="000000"/>
              </a:solidFill>
              <a:latin typeface="Arial" panose="020B0604020202020204" pitchFamily="34" charset="0"/>
              <a:ea typeface="微软雅黑" panose="020B0503020204020204" pitchFamily="34" charset="-122"/>
              <a:cs typeface="ヒラギノ角ゴ ProN W3"/>
              <a:sym typeface="Arial" panose="020B0604020202020204" pitchFamily="34" charset="0"/>
            </a:endParaRPr>
          </a:p>
        </p:txBody>
      </p:sp>
      <p:sp>
        <p:nvSpPr>
          <p:cNvPr id="16" name="AutoShape 10"/>
          <p:cNvSpPr/>
          <p:nvPr/>
        </p:nvSpPr>
        <p:spPr bwMode="auto">
          <a:xfrm>
            <a:off x="2748063" y="3121864"/>
            <a:ext cx="350025" cy="291688"/>
          </a:xfrm>
          <a:custGeom>
            <a:avLst/>
            <a:gdLst>
              <a:gd name="T0" fmla="*/ 466725 w 21600"/>
              <a:gd name="T1" fmla="*/ 169263 h 21579"/>
              <a:gd name="T2" fmla="*/ 458471 w 21600"/>
              <a:gd name="T3" fmla="*/ 192802 h 21579"/>
              <a:gd name="T4" fmla="*/ 437836 w 21600"/>
              <a:gd name="T5" fmla="*/ 205977 h 21579"/>
              <a:gd name="T6" fmla="*/ 437836 w 21600"/>
              <a:gd name="T7" fmla="*/ 299395 h 21579"/>
              <a:gd name="T8" fmla="*/ 426319 w 21600"/>
              <a:gd name="T9" fmla="*/ 326737 h 21579"/>
              <a:gd name="T10" fmla="*/ 398855 w 21600"/>
              <a:gd name="T11" fmla="*/ 338111 h 21579"/>
              <a:gd name="T12" fmla="*/ 357326 w 21600"/>
              <a:gd name="T13" fmla="*/ 304676 h 21579"/>
              <a:gd name="T14" fmla="*/ 305013 w 21600"/>
              <a:gd name="T15" fmla="*/ 274955 h 21579"/>
              <a:gd name="T16" fmla="*/ 247407 w 21600"/>
              <a:gd name="T17" fmla="*/ 251776 h 21579"/>
              <a:gd name="T18" fmla="*/ 189910 w 21600"/>
              <a:gd name="T19" fmla="*/ 239141 h 21579"/>
              <a:gd name="T20" fmla="*/ 172191 w 21600"/>
              <a:gd name="T21" fmla="*/ 249253 h 21579"/>
              <a:gd name="T22" fmla="*/ 162814 w 21600"/>
              <a:gd name="T23" fmla="*/ 265060 h 21579"/>
              <a:gd name="T24" fmla="*/ 162295 w 21600"/>
              <a:gd name="T25" fmla="*/ 282939 h 21579"/>
              <a:gd name="T26" fmla="*/ 171716 w 21600"/>
              <a:gd name="T27" fmla="*/ 299395 h 21579"/>
              <a:gd name="T28" fmla="*/ 165882 w 21600"/>
              <a:gd name="T29" fmla="*/ 318537 h 21579"/>
              <a:gd name="T30" fmla="*/ 171068 w 21600"/>
              <a:gd name="T31" fmla="*/ 335353 h 21579"/>
              <a:gd name="T32" fmla="*/ 183622 w 21600"/>
              <a:gd name="T33" fmla="*/ 350908 h 21579"/>
              <a:gd name="T34" fmla="*/ 200324 w 21600"/>
              <a:gd name="T35" fmla="*/ 365723 h 21579"/>
              <a:gd name="T36" fmla="*/ 182714 w 21600"/>
              <a:gd name="T37" fmla="*/ 382341 h 21579"/>
              <a:gd name="T38" fmla="*/ 155834 w 21600"/>
              <a:gd name="T39" fmla="*/ 388794 h 21579"/>
              <a:gd name="T40" fmla="*/ 127852 w 21600"/>
              <a:gd name="T41" fmla="*/ 386144 h 21579"/>
              <a:gd name="T42" fmla="*/ 106374 w 21600"/>
              <a:gd name="T43" fmla="*/ 375096 h 21579"/>
              <a:gd name="T44" fmla="*/ 96219 w 21600"/>
              <a:gd name="T45" fmla="*/ 343464 h 21579"/>
              <a:gd name="T46" fmla="*/ 87122 w 21600"/>
              <a:gd name="T47" fmla="*/ 310444 h 21579"/>
              <a:gd name="T48" fmla="*/ 83578 w 21600"/>
              <a:gd name="T49" fmla="*/ 275423 h 21579"/>
              <a:gd name="T50" fmla="*/ 89672 w 21600"/>
              <a:gd name="T51" fmla="*/ 237087 h 21579"/>
              <a:gd name="T52" fmla="*/ 38980 w 21600"/>
              <a:gd name="T53" fmla="*/ 237087 h 21579"/>
              <a:gd name="T54" fmla="*/ 11538 w 21600"/>
              <a:gd name="T55" fmla="*/ 225713 h 21579"/>
              <a:gd name="T56" fmla="*/ 0 w 21600"/>
              <a:gd name="T57" fmla="*/ 198101 h 21579"/>
              <a:gd name="T58" fmla="*/ 0 w 21600"/>
              <a:gd name="T59" fmla="*/ 140118 h 21579"/>
              <a:gd name="T60" fmla="*/ 11366 w 21600"/>
              <a:gd name="T61" fmla="*/ 112559 h 21579"/>
              <a:gd name="T62" fmla="*/ 38980 w 21600"/>
              <a:gd name="T63" fmla="*/ 101024 h 21579"/>
              <a:gd name="T64" fmla="*/ 165363 w 21600"/>
              <a:gd name="T65" fmla="*/ 101024 h 21579"/>
              <a:gd name="T66" fmla="*/ 227420 w 21600"/>
              <a:gd name="T67" fmla="*/ 92571 h 21579"/>
              <a:gd name="T68" fmla="*/ 291941 w 21600"/>
              <a:gd name="T69" fmla="*/ 69825 h 21579"/>
              <a:gd name="T70" fmla="*/ 351621 w 21600"/>
              <a:gd name="T71" fmla="*/ 37346 h 21579"/>
              <a:gd name="T72" fmla="*/ 398855 w 21600"/>
              <a:gd name="T73" fmla="*/ 0 h 21579"/>
              <a:gd name="T74" fmla="*/ 426319 w 21600"/>
              <a:gd name="T75" fmla="*/ 11427 h 21579"/>
              <a:gd name="T76" fmla="*/ 437836 w 21600"/>
              <a:gd name="T77" fmla="*/ 39040 h 21579"/>
              <a:gd name="T78" fmla="*/ 437836 w 21600"/>
              <a:gd name="T79" fmla="*/ 132187 h 21579"/>
              <a:gd name="T80" fmla="*/ 458471 w 21600"/>
              <a:gd name="T81" fmla="*/ 145471 h 21579"/>
              <a:gd name="T82" fmla="*/ 466725 w 21600"/>
              <a:gd name="T83" fmla="*/ 169263 h 21579"/>
              <a:gd name="T84" fmla="*/ 398855 w 21600"/>
              <a:gd name="T85" fmla="*/ 51458 h 21579"/>
              <a:gd name="T86" fmla="*/ 356807 w 21600"/>
              <a:gd name="T87" fmla="*/ 80242 h 21579"/>
              <a:gd name="T88" fmla="*/ 308557 w 21600"/>
              <a:gd name="T89" fmla="*/ 105152 h 21579"/>
              <a:gd name="T90" fmla="*/ 256656 w 21600"/>
              <a:gd name="T91" fmla="*/ 124780 h 21579"/>
              <a:gd name="T92" fmla="*/ 204343 w 21600"/>
              <a:gd name="T93" fmla="*/ 137054 h 21579"/>
              <a:gd name="T94" fmla="*/ 204343 w 21600"/>
              <a:gd name="T95" fmla="*/ 201381 h 21579"/>
              <a:gd name="T96" fmla="*/ 256656 w 21600"/>
              <a:gd name="T97" fmla="*/ 213800 h 21579"/>
              <a:gd name="T98" fmla="*/ 308557 w 21600"/>
              <a:gd name="T99" fmla="*/ 233536 h 21579"/>
              <a:gd name="T100" fmla="*/ 357066 w 21600"/>
              <a:gd name="T101" fmla="*/ 258607 h 21579"/>
              <a:gd name="T102" fmla="*/ 398855 w 21600"/>
              <a:gd name="T103" fmla="*/ 286959 h 21579"/>
              <a:gd name="T104" fmla="*/ 398855 w 21600"/>
              <a:gd name="T105" fmla="*/ 51458 h 21579"/>
              <a:gd name="T106" fmla="*/ 398855 w 21600"/>
              <a:gd name="T107" fmla="*/ 51458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4"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30000"/>
              </a:lnSpc>
            </a:pP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21"/>
          <p:cNvSpPr>
            <a:spLocks noChangeArrowheads="1"/>
          </p:cNvSpPr>
          <p:nvPr/>
        </p:nvSpPr>
        <p:spPr bwMode="auto">
          <a:xfrm>
            <a:off x="2554946" y="3498050"/>
            <a:ext cx="712447"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0" b="1">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US" sz="199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8"/>
          <p:cNvSpPr/>
          <p:nvPr/>
        </p:nvSpPr>
        <p:spPr bwMode="auto">
          <a:xfrm>
            <a:off x="3567168" y="2245613"/>
            <a:ext cx="391694" cy="266685"/>
          </a:xfrm>
          <a:custGeom>
            <a:avLst/>
            <a:gdLst>
              <a:gd name="T0" fmla="*/ 449095 w 21600"/>
              <a:gd name="T1" fmla="*/ 156201 h 21600"/>
              <a:gd name="T2" fmla="*/ 455745 w 21600"/>
              <a:gd name="T3" fmla="*/ 122962 h 21600"/>
              <a:gd name="T4" fmla="*/ 332668 w 21600"/>
              <a:gd name="T5" fmla="*/ 0 h 21600"/>
              <a:gd name="T6" fmla="*/ 242840 w 21600"/>
              <a:gd name="T7" fmla="*/ 59826 h 21600"/>
              <a:gd name="T8" fmla="*/ 153035 w 21600"/>
              <a:gd name="T9" fmla="*/ 26588 h 21600"/>
              <a:gd name="T10" fmla="*/ 66543 w 21600"/>
              <a:gd name="T11" fmla="*/ 132938 h 21600"/>
              <a:gd name="T12" fmla="*/ 69856 w 21600"/>
              <a:gd name="T13" fmla="*/ 156201 h 21600"/>
              <a:gd name="T14" fmla="*/ 0 w 21600"/>
              <a:gd name="T15" fmla="*/ 252575 h 21600"/>
              <a:gd name="T16" fmla="*/ 103128 w 21600"/>
              <a:gd name="T17" fmla="*/ 355600 h 21600"/>
              <a:gd name="T18" fmla="*/ 419160 w 21600"/>
              <a:gd name="T19" fmla="*/ 355600 h 21600"/>
              <a:gd name="T20" fmla="*/ 522288 w 21600"/>
              <a:gd name="T21" fmla="*/ 252575 h 21600"/>
              <a:gd name="T22" fmla="*/ 449095 w 21600"/>
              <a:gd name="T23" fmla="*/ 156201 h 21600"/>
              <a:gd name="T24" fmla="*/ 399212 w 21600"/>
              <a:gd name="T25" fmla="*/ 335663 h 21600"/>
              <a:gd name="T26" fmla="*/ 262812 w 21600"/>
              <a:gd name="T27" fmla="*/ 335663 h 21600"/>
              <a:gd name="T28" fmla="*/ 345967 w 21600"/>
              <a:gd name="T29" fmla="*/ 252575 h 21600"/>
              <a:gd name="T30" fmla="*/ 342655 w 21600"/>
              <a:gd name="T31" fmla="*/ 242598 h 21600"/>
              <a:gd name="T32" fmla="*/ 306046 w 21600"/>
              <a:gd name="T33" fmla="*/ 242598 h 21600"/>
              <a:gd name="T34" fmla="*/ 306046 w 21600"/>
              <a:gd name="T35" fmla="*/ 225987 h 21600"/>
              <a:gd name="T36" fmla="*/ 306046 w 21600"/>
              <a:gd name="T37" fmla="*/ 122962 h 21600"/>
              <a:gd name="T38" fmla="*/ 299397 w 21600"/>
              <a:gd name="T39" fmla="*/ 119636 h 21600"/>
              <a:gd name="T40" fmla="*/ 212905 w 21600"/>
              <a:gd name="T41" fmla="*/ 119636 h 21600"/>
              <a:gd name="T42" fmla="*/ 206255 w 21600"/>
              <a:gd name="T43" fmla="*/ 126287 h 21600"/>
              <a:gd name="T44" fmla="*/ 206255 w 21600"/>
              <a:gd name="T45" fmla="*/ 225987 h 21600"/>
              <a:gd name="T46" fmla="*/ 206255 w 21600"/>
              <a:gd name="T47" fmla="*/ 242598 h 21600"/>
              <a:gd name="T48" fmla="*/ 169671 w 21600"/>
              <a:gd name="T49" fmla="*/ 242598 h 21600"/>
              <a:gd name="T50" fmla="*/ 169671 w 21600"/>
              <a:gd name="T51" fmla="*/ 252575 h 21600"/>
              <a:gd name="T52" fmla="*/ 252826 w 21600"/>
              <a:gd name="T53" fmla="*/ 335663 h 21600"/>
              <a:gd name="T54" fmla="*/ 126413 w 21600"/>
              <a:gd name="T55" fmla="*/ 335663 h 21600"/>
              <a:gd name="T56" fmla="*/ 36584 w 21600"/>
              <a:gd name="T57" fmla="*/ 249249 h 21600"/>
              <a:gd name="T58" fmla="*/ 96478 w 21600"/>
              <a:gd name="T59" fmla="*/ 166161 h 21600"/>
              <a:gd name="T60" fmla="*/ 93141 w 21600"/>
              <a:gd name="T61" fmla="*/ 146224 h 21600"/>
              <a:gd name="T62" fmla="*/ 169671 w 21600"/>
              <a:gd name="T63" fmla="*/ 56501 h 21600"/>
              <a:gd name="T64" fmla="*/ 249489 w 21600"/>
              <a:gd name="T65" fmla="*/ 99700 h 21600"/>
              <a:gd name="T66" fmla="*/ 326019 w 21600"/>
              <a:gd name="T67" fmla="*/ 36564 h 21600"/>
              <a:gd name="T68" fmla="*/ 425810 w 21600"/>
              <a:gd name="T69" fmla="*/ 139573 h 21600"/>
              <a:gd name="T70" fmla="*/ 422497 w 21600"/>
              <a:gd name="T71" fmla="*/ 166161 h 21600"/>
              <a:gd name="T72" fmla="*/ 489016 w 21600"/>
              <a:gd name="T73" fmla="*/ 249249 h 21600"/>
              <a:gd name="T74" fmla="*/ 399212 w 21600"/>
              <a:gd name="T75" fmla="*/ 335663 h 21600"/>
              <a:gd name="T76" fmla="*/ 399212 w 21600"/>
              <a:gd name="T77" fmla="*/ 335663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30000"/>
              </a:lnSpc>
            </a:pP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21"/>
          <p:cNvSpPr>
            <a:spLocks noChangeArrowheads="1"/>
          </p:cNvSpPr>
          <p:nvPr/>
        </p:nvSpPr>
        <p:spPr bwMode="auto">
          <a:xfrm>
            <a:off x="3376432" y="2564651"/>
            <a:ext cx="712447"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0" b="1" dirty="0">
                <a:solidFill>
                  <a:srgbClr val="FFFFFF"/>
                </a:solidFill>
                <a:latin typeface="Arial" panose="020B0604020202020204" pitchFamily="34" charset="0"/>
                <a:ea typeface="微软雅黑" panose="020B0503020204020204" pitchFamily="34" charset="-122"/>
                <a:sym typeface="Arial" panose="020B0604020202020204" pitchFamily="34" charset="0"/>
              </a:rPr>
              <a:t>02</a:t>
            </a:r>
            <a:endParaRPr lang="en-US" sz="199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21"/>
          <p:cNvSpPr/>
          <p:nvPr/>
        </p:nvSpPr>
        <p:spPr bwMode="auto">
          <a:xfrm>
            <a:off x="5287527" y="2263471"/>
            <a:ext cx="328594" cy="273829"/>
          </a:xfrm>
          <a:custGeom>
            <a:avLst/>
            <a:gdLst>
              <a:gd name="T0" fmla="*/ 432795 w 21600"/>
              <a:gd name="T1" fmla="*/ 242301 h 21600"/>
              <a:gd name="T2" fmla="*/ 438150 w 21600"/>
              <a:gd name="T3" fmla="*/ 346598 h 21600"/>
              <a:gd name="T4" fmla="*/ 420076 w 21600"/>
              <a:gd name="T5" fmla="*/ 365125 h 21600"/>
              <a:gd name="T6" fmla="*/ 315711 w 21600"/>
              <a:gd name="T7" fmla="*/ 359817 h 21600"/>
              <a:gd name="T8" fmla="*/ 310681 w 21600"/>
              <a:gd name="T9" fmla="*/ 255520 h 21600"/>
              <a:gd name="T10" fmla="*/ 328572 w 21600"/>
              <a:gd name="T11" fmla="*/ 236993 h 21600"/>
              <a:gd name="T12" fmla="*/ 360845 w 21600"/>
              <a:gd name="T13" fmla="*/ 200633 h 21600"/>
              <a:gd name="T14" fmla="*/ 232727 w 21600"/>
              <a:gd name="T15" fmla="*/ 196119 h 21600"/>
              <a:gd name="T16" fmla="*/ 264797 w 21600"/>
              <a:gd name="T17" fmla="*/ 236993 h 21600"/>
              <a:gd name="T18" fmla="*/ 282870 w 21600"/>
              <a:gd name="T19" fmla="*/ 255520 h 21600"/>
              <a:gd name="T20" fmla="*/ 277515 w 21600"/>
              <a:gd name="T21" fmla="*/ 359817 h 21600"/>
              <a:gd name="T22" fmla="*/ 173292 w 21600"/>
              <a:gd name="T23" fmla="*/ 365125 h 21600"/>
              <a:gd name="T24" fmla="*/ 155219 w 21600"/>
              <a:gd name="T25" fmla="*/ 346598 h 21600"/>
              <a:gd name="T26" fmla="*/ 160533 w 21600"/>
              <a:gd name="T27" fmla="*/ 242301 h 21600"/>
              <a:gd name="T28" fmla="*/ 205363 w 21600"/>
              <a:gd name="T29" fmla="*/ 236993 h 21600"/>
              <a:gd name="T30" fmla="*/ 82275 w 21600"/>
              <a:gd name="T31" fmla="*/ 196119 h 21600"/>
              <a:gd name="T32" fmla="*/ 77508 w 21600"/>
              <a:gd name="T33" fmla="*/ 236993 h 21600"/>
              <a:gd name="T34" fmla="*/ 122804 w 21600"/>
              <a:gd name="T35" fmla="*/ 242301 h 21600"/>
              <a:gd name="T36" fmla="*/ 128118 w 21600"/>
              <a:gd name="T37" fmla="*/ 346598 h 21600"/>
              <a:gd name="T38" fmla="*/ 109578 w 21600"/>
              <a:gd name="T39" fmla="*/ 365125 h 21600"/>
              <a:gd name="T40" fmla="*/ 5315 w 21600"/>
              <a:gd name="T41" fmla="*/ 359817 h 21600"/>
              <a:gd name="T42" fmla="*/ 0 w 21600"/>
              <a:gd name="T43" fmla="*/ 255520 h 21600"/>
              <a:gd name="T44" fmla="*/ 18520 w 21600"/>
              <a:gd name="T45" fmla="*/ 236993 h 21600"/>
              <a:gd name="T46" fmla="*/ 50144 w 21600"/>
              <a:gd name="T47" fmla="*/ 200633 h 21600"/>
              <a:gd name="T48" fmla="*/ 82234 w 21600"/>
              <a:gd name="T49" fmla="*/ 169006 h 21600"/>
              <a:gd name="T50" fmla="*/ 205322 w 21600"/>
              <a:gd name="T51" fmla="*/ 127642 h 21600"/>
              <a:gd name="T52" fmla="*/ 160493 w 21600"/>
              <a:gd name="T53" fmla="*/ 122520 h 21600"/>
              <a:gd name="T54" fmla="*/ 155178 w 21600"/>
              <a:gd name="T55" fmla="*/ 18020 h 21600"/>
              <a:gd name="T56" fmla="*/ 173252 w 21600"/>
              <a:gd name="T57" fmla="*/ 0 h 21600"/>
              <a:gd name="T58" fmla="*/ 277475 w 21600"/>
              <a:gd name="T59" fmla="*/ 5308 h 21600"/>
              <a:gd name="T60" fmla="*/ 282830 w 21600"/>
              <a:gd name="T61" fmla="*/ 109605 h 21600"/>
              <a:gd name="T62" fmla="*/ 264756 w 21600"/>
              <a:gd name="T63" fmla="*/ 127642 h 21600"/>
              <a:gd name="T64" fmla="*/ 232686 w 21600"/>
              <a:gd name="T65" fmla="*/ 169006 h 21600"/>
              <a:gd name="T66" fmla="*/ 378371 w 21600"/>
              <a:gd name="T67" fmla="*/ 178151 h 21600"/>
              <a:gd name="T68" fmla="*/ 387905 w 21600"/>
              <a:gd name="T69" fmla="*/ 236993 h 21600"/>
              <a:gd name="T70" fmla="*/ 420076 w 21600"/>
              <a:gd name="T71" fmla="*/ 236993 h 216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1600" h="2160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0"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moveTo>
                  <a:pt x="20709" y="14020"/>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30000"/>
              </a:lnSpc>
            </a:pP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25" name="AutoShape 16"/>
          <p:cNvSpPr/>
          <p:nvPr/>
        </p:nvSpPr>
        <p:spPr bwMode="auto">
          <a:xfrm>
            <a:off x="6123301" y="3253438"/>
            <a:ext cx="302402" cy="292878"/>
          </a:xfrm>
          <a:custGeom>
            <a:avLst/>
            <a:gdLst>
              <a:gd name="T0" fmla="*/ 375933 w 21600"/>
              <a:gd name="T1" fmla="*/ 0 h 21600"/>
              <a:gd name="T2" fmla="*/ 27292 w 21600"/>
              <a:gd name="T3" fmla="*/ 0 h 21600"/>
              <a:gd name="T4" fmla="*/ 0 w 21600"/>
              <a:gd name="T5" fmla="*/ 27680 h 21600"/>
              <a:gd name="T6" fmla="*/ 0 w 21600"/>
              <a:gd name="T7" fmla="*/ 279822 h 21600"/>
              <a:gd name="T8" fmla="*/ 27292 w 21600"/>
              <a:gd name="T9" fmla="*/ 307502 h 21600"/>
              <a:gd name="T10" fmla="*/ 160693 w 21600"/>
              <a:gd name="T11" fmla="*/ 307502 h 21600"/>
              <a:gd name="T12" fmla="*/ 118242 w 21600"/>
              <a:gd name="T13" fmla="*/ 362845 h 21600"/>
              <a:gd name="T14" fmla="*/ 118242 w 21600"/>
              <a:gd name="T15" fmla="*/ 390525 h 21600"/>
              <a:gd name="T16" fmla="*/ 160693 w 21600"/>
              <a:gd name="T17" fmla="*/ 390525 h 21600"/>
              <a:gd name="T18" fmla="*/ 242532 w 21600"/>
              <a:gd name="T19" fmla="*/ 390525 h 21600"/>
              <a:gd name="T20" fmla="*/ 281959 w 21600"/>
              <a:gd name="T21" fmla="*/ 390525 h 21600"/>
              <a:gd name="T22" fmla="*/ 281959 w 21600"/>
              <a:gd name="T23" fmla="*/ 362845 h 21600"/>
              <a:gd name="T24" fmla="*/ 242532 w 21600"/>
              <a:gd name="T25" fmla="*/ 307502 h 21600"/>
              <a:gd name="T26" fmla="*/ 375933 w 21600"/>
              <a:gd name="T27" fmla="*/ 307502 h 21600"/>
              <a:gd name="T28" fmla="*/ 403225 w 21600"/>
              <a:gd name="T29" fmla="*/ 279822 h 21600"/>
              <a:gd name="T30" fmla="*/ 403225 w 21600"/>
              <a:gd name="T31" fmla="*/ 27680 h 21600"/>
              <a:gd name="T32" fmla="*/ 375933 w 21600"/>
              <a:gd name="T33" fmla="*/ 0 h 21600"/>
              <a:gd name="T34" fmla="*/ 178875 w 21600"/>
              <a:gd name="T35" fmla="*/ 273675 h 21600"/>
              <a:gd name="T36" fmla="*/ 203125 w 21600"/>
              <a:gd name="T37" fmla="*/ 252142 h 21600"/>
              <a:gd name="T38" fmla="*/ 227374 w 21600"/>
              <a:gd name="T39" fmla="*/ 273675 h 21600"/>
              <a:gd name="T40" fmla="*/ 203125 w 21600"/>
              <a:gd name="T41" fmla="*/ 298282 h 21600"/>
              <a:gd name="T42" fmla="*/ 178875 w 21600"/>
              <a:gd name="T43" fmla="*/ 273675 h 21600"/>
              <a:gd name="T44" fmla="*/ 372908 w 21600"/>
              <a:gd name="T45" fmla="*/ 242921 h 21600"/>
              <a:gd name="T46" fmla="*/ 27292 w 21600"/>
              <a:gd name="T47" fmla="*/ 242921 h 21600"/>
              <a:gd name="T48" fmla="*/ 27292 w 21600"/>
              <a:gd name="T49" fmla="*/ 30754 h 21600"/>
              <a:gd name="T50" fmla="*/ 372908 w 21600"/>
              <a:gd name="T51" fmla="*/ 30754 h 21600"/>
              <a:gd name="T52" fmla="*/ 372908 w 21600"/>
              <a:gd name="T53" fmla="*/ 242921 h 21600"/>
              <a:gd name="T54" fmla="*/ 372908 w 21600"/>
              <a:gd name="T55" fmla="*/ 242921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30000"/>
              </a:lnSpc>
            </a:pP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1"/>
          <p:cNvSpPr>
            <a:spLocks noChangeArrowheads="1"/>
          </p:cNvSpPr>
          <p:nvPr/>
        </p:nvSpPr>
        <p:spPr bwMode="auto">
          <a:xfrm>
            <a:off x="5099378" y="2564651"/>
            <a:ext cx="713225"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0" b="1" dirty="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99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1"/>
          <p:cNvSpPr>
            <a:spLocks noChangeArrowheads="1"/>
          </p:cNvSpPr>
          <p:nvPr/>
        </p:nvSpPr>
        <p:spPr bwMode="auto">
          <a:xfrm>
            <a:off x="5925420" y="3533187"/>
            <a:ext cx="712447" cy="39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990" b="1" dirty="0">
                <a:solidFill>
                  <a:srgbClr val="FFFFFF"/>
                </a:solidFill>
                <a:latin typeface="Arial" panose="020B0604020202020204" pitchFamily="34" charset="0"/>
                <a:ea typeface="微软雅黑" panose="020B0503020204020204" pitchFamily="34" charset="-122"/>
                <a:sym typeface="Arial" panose="020B0604020202020204" pitchFamily="34" charset="0"/>
              </a:rPr>
              <a:t>04</a:t>
            </a:r>
            <a:endParaRPr lang="en-US" sz="199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3"/>
          <p:cNvSpPr txBox="1"/>
          <p:nvPr/>
        </p:nvSpPr>
        <p:spPr>
          <a:xfrm>
            <a:off x="673980" y="3929116"/>
            <a:ext cx="172752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9" name="TextBox 24"/>
          <p:cNvSpPr txBox="1"/>
          <p:nvPr/>
        </p:nvSpPr>
        <p:spPr>
          <a:xfrm>
            <a:off x="673979" y="3703865"/>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
        <p:nvSpPr>
          <p:cNvPr id="30" name="TextBox 23"/>
          <p:cNvSpPr txBox="1"/>
          <p:nvPr/>
        </p:nvSpPr>
        <p:spPr>
          <a:xfrm>
            <a:off x="2231339" y="1216821"/>
            <a:ext cx="172752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24"/>
          <p:cNvSpPr txBox="1"/>
          <p:nvPr/>
        </p:nvSpPr>
        <p:spPr>
          <a:xfrm>
            <a:off x="2231339" y="991571"/>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
        <p:nvSpPr>
          <p:cNvPr id="32" name="TextBox 23"/>
          <p:cNvSpPr txBox="1"/>
          <p:nvPr/>
        </p:nvSpPr>
        <p:spPr>
          <a:xfrm>
            <a:off x="4674651" y="1189728"/>
            <a:ext cx="172752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24"/>
          <p:cNvSpPr txBox="1"/>
          <p:nvPr/>
        </p:nvSpPr>
        <p:spPr>
          <a:xfrm>
            <a:off x="4709545" y="981443"/>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
        <p:nvSpPr>
          <p:cNvPr id="34" name="TextBox 23"/>
          <p:cNvSpPr txBox="1"/>
          <p:nvPr/>
        </p:nvSpPr>
        <p:spPr>
          <a:xfrm>
            <a:off x="7017202" y="3837588"/>
            <a:ext cx="172752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24"/>
          <p:cNvSpPr txBox="1"/>
          <p:nvPr/>
        </p:nvSpPr>
        <p:spPr>
          <a:xfrm>
            <a:off x="7052096" y="3629303"/>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800" decel="100000"/>
                                        <p:tgtEl>
                                          <p:spTgt spid="13"/>
                                        </p:tgtEl>
                                      </p:cBhvr>
                                    </p:animEffect>
                                    <p:anim calcmode="lin" valueType="num">
                                      <p:cBhvr>
                                        <p:cTn id="24" dur="800" decel="100000" fill="hold"/>
                                        <p:tgtEl>
                                          <p:spTgt spid="13"/>
                                        </p:tgtEl>
                                        <p:attrNameLst>
                                          <p:attrName>style.rotation</p:attrName>
                                        </p:attrNameLst>
                                      </p:cBhvr>
                                      <p:tavLst>
                                        <p:tav tm="0">
                                          <p:val>
                                            <p:fltVal val="-90"/>
                                          </p:val>
                                        </p:tav>
                                        <p:tav tm="100000">
                                          <p:val>
                                            <p:fltVal val="0"/>
                                          </p:val>
                                        </p:tav>
                                      </p:tavLst>
                                    </p:anim>
                                    <p:anim calcmode="lin" valueType="num">
                                      <p:cBhvr>
                                        <p:cTn id="25" dur="800" decel="100000" fill="hold"/>
                                        <p:tgtEl>
                                          <p:spTgt spid="13"/>
                                        </p:tgtEl>
                                        <p:attrNameLst>
                                          <p:attrName>ppt_x</p:attrName>
                                        </p:attrNameLst>
                                      </p:cBhvr>
                                      <p:tavLst>
                                        <p:tav tm="0">
                                          <p:val>
                                            <p:strVal val="#ppt_x+0.4"/>
                                          </p:val>
                                        </p:tav>
                                        <p:tav tm="100000">
                                          <p:val>
                                            <p:strVal val="#ppt_x-0.05"/>
                                          </p:val>
                                        </p:tav>
                                      </p:tavLst>
                                    </p:anim>
                                    <p:anim calcmode="lin" valueType="num">
                                      <p:cBhvr>
                                        <p:cTn id="26" dur="800" decel="100000" fill="hold"/>
                                        <p:tgtEl>
                                          <p:spTgt spid="13"/>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800" decel="100000"/>
                                        <p:tgtEl>
                                          <p:spTgt spid="16"/>
                                        </p:tgtEl>
                                      </p:cBhvr>
                                    </p:animEffect>
                                    <p:anim calcmode="lin" valueType="num">
                                      <p:cBhvr>
                                        <p:cTn id="34" dur="800" decel="100000" fill="hold"/>
                                        <p:tgtEl>
                                          <p:spTgt spid="16"/>
                                        </p:tgtEl>
                                        <p:attrNameLst>
                                          <p:attrName>style.rotation</p:attrName>
                                        </p:attrNameLst>
                                      </p:cBhvr>
                                      <p:tavLst>
                                        <p:tav tm="0">
                                          <p:val>
                                            <p:fltVal val="-90"/>
                                          </p:val>
                                        </p:tav>
                                        <p:tav tm="100000">
                                          <p:val>
                                            <p:fltVal val="0"/>
                                          </p:val>
                                        </p:tav>
                                      </p:tavLst>
                                    </p:anim>
                                    <p:anim calcmode="lin" valueType="num">
                                      <p:cBhvr>
                                        <p:cTn id="35" dur="800" decel="100000" fill="hold"/>
                                        <p:tgtEl>
                                          <p:spTgt spid="16"/>
                                        </p:tgtEl>
                                        <p:attrNameLst>
                                          <p:attrName>ppt_x</p:attrName>
                                        </p:attrNameLst>
                                      </p:cBhvr>
                                      <p:tavLst>
                                        <p:tav tm="0">
                                          <p:val>
                                            <p:strVal val="#ppt_x+0.4"/>
                                          </p:val>
                                        </p:tav>
                                        <p:tav tm="100000">
                                          <p:val>
                                            <p:strVal val="#ppt_x-0.05"/>
                                          </p:val>
                                        </p:tav>
                                      </p:tavLst>
                                    </p:anim>
                                    <p:anim calcmode="lin" valueType="num">
                                      <p:cBhvr>
                                        <p:cTn id="36" dur="800" decel="100000" fill="hold"/>
                                        <p:tgtEl>
                                          <p:spTgt spid="16"/>
                                        </p:tgtEl>
                                        <p:attrNameLst>
                                          <p:attrName>ppt_y</p:attrName>
                                        </p:attrNameLst>
                                      </p:cBhvr>
                                      <p:tavLst>
                                        <p:tav tm="0">
                                          <p:val>
                                            <p:strVal val="#ppt_y-0.4"/>
                                          </p:val>
                                        </p:tav>
                                        <p:tav tm="100000">
                                          <p:val>
                                            <p:strVal val="#ppt_y+0.1"/>
                                          </p:val>
                                        </p:tav>
                                      </p:tavLst>
                                    </p:anim>
                                    <p:anim calcmode="lin" valueType="num">
                                      <p:cBhvr>
                                        <p:cTn id="37"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38"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800" decel="100000"/>
                                        <p:tgtEl>
                                          <p:spTgt spid="17"/>
                                        </p:tgtEl>
                                      </p:cBhvr>
                                    </p:animEffect>
                                    <p:anim calcmode="lin" valueType="num">
                                      <p:cBhvr>
                                        <p:cTn id="44" dur="800" decel="100000" fill="hold"/>
                                        <p:tgtEl>
                                          <p:spTgt spid="17"/>
                                        </p:tgtEl>
                                        <p:attrNameLst>
                                          <p:attrName>style.rotation</p:attrName>
                                        </p:attrNameLst>
                                      </p:cBhvr>
                                      <p:tavLst>
                                        <p:tav tm="0">
                                          <p:val>
                                            <p:fltVal val="-90"/>
                                          </p:val>
                                        </p:tav>
                                        <p:tav tm="100000">
                                          <p:val>
                                            <p:fltVal val="0"/>
                                          </p:val>
                                        </p:tav>
                                      </p:tavLst>
                                    </p:anim>
                                    <p:anim calcmode="lin" valueType="num">
                                      <p:cBhvr>
                                        <p:cTn id="45" dur="800" decel="100000" fill="hold"/>
                                        <p:tgtEl>
                                          <p:spTgt spid="17"/>
                                        </p:tgtEl>
                                        <p:attrNameLst>
                                          <p:attrName>ppt_x</p:attrName>
                                        </p:attrNameLst>
                                      </p:cBhvr>
                                      <p:tavLst>
                                        <p:tav tm="0">
                                          <p:val>
                                            <p:strVal val="#ppt_x+0.4"/>
                                          </p:val>
                                        </p:tav>
                                        <p:tav tm="100000">
                                          <p:val>
                                            <p:strVal val="#ppt_x-0.05"/>
                                          </p:val>
                                        </p:tav>
                                      </p:tavLst>
                                    </p:anim>
                                    <p:anim calcmode="lin" valueType="num">
                                      <p:cBhvr>
                                        <p:cTn id="46" dur="800" decel="100000" fill="hold"/>
                                        <p:tgtEl>
                                          <p:spTgt spid="17"/>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17"/>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17"/>
                                        </p:tgtEl>
                                        <p:attrNameLst>
                                          <p:attrName>ppt_y</p:attrName>
                                        </p:attrNameLst>
                                      </p:cBhvr>
                                      <p:tavLst>
                                        <p:tav tm="0">
                                          <p:val>
                                            <p:strVal val="#ppt_y+0.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0" presetClass="entr" presetSubtype="0" fill="hold" grpId="0" nodeType="click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800" decel="100000"/>
                                        <p:tgtEl>
                                          <p:spTgt spid="10"/>
                                        </p:tgtEl>
                                      </p:cBhvr>
                                    </p:animEffect>
                                    <p:anim calcmode="lin" valueType="num">
                                      <p:cBhvr>
                                        <p:cTn id="54" dur="800" decel="100000" fill="hold"/>
                                        <p:tgtEl>
                                          <p:spTgt spid="10"/>
                                        </p:tgtEl>
                                        <p:attrNameLst>
                                          <p:attrName>style.rotation</p:attrName>
                                        </p:attrNameLst>
                                      </p:cBhvr>
                                      <p:tavLst>
                                        <p:tav tm="0">
                                          <p:val>
                                            <p:fltVal val="-90"/>
                                          </p:val>
                                        </p:tav>
                                        <p:tav tm="100000">
                                          <p:val>
                                            <p:fltVal val="0"/>
                                          </p:val>
                                        </p:tav>
                                      </p:tavLst>
                                    </p:anim>
                                    <p:anim calcmode="lin" valueType="num">
                                      <p:cBhvr>
                                        <p:cTn id="55" dur="800" decel="100000" fill="hold"/>
                                        <p:tgtEl>
                                          <p:spTgt spid="10"/>
                                        </p:tgtEl>
                                        <p:attrNameLst>
                                          <p:attrName>ppt_x</p:attrName>
                                        </p:attrNameLst>
                                      </p:cBhvr>
                                      <p:tavLst>
                                        <p:tav tm="0">
                                          <p:val>
                                            <p:strVal val="#ppt_x+0.4"/>
                                          </p:val>
                                        </p:tav>
                                        <p:tav tm="100000">
                                          <p:val>
                                            <p:strVal val="#ppt_x-0.05"/>
                                          </p:val>
                                        </p:tav>
                                      </p:tavLst>
                                    </p:anim>
                                    <p:anim calcmode="lin" valueType="num">
                                      <p:cBhvr>
                                        <p:cTn id="56" dur="800" decel="100000" fill="hold"/>
                                        <p:tgtEl>
                                          <p:spTgt spid="10"/>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0"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800" decel="100000"/>
                                        <p:tgtEl>
                                          <p:spTgt spid="18"/>
                                        </p:tgtEl>
                                      </p:cBhvr>
                                    </p:animEffect>
                                    <p:anim calcmode="lin" valueType="num">
                                      <p:cBhvr>
                                        <p:cTn id="64" dur="800" decel="100000" fill="hold"/>
                                        <p:tgtEl>
                                          <p:spTgt spid="18"/>
                                        </p:tgtEl>
                                        <p:attrNameLst>
                                          <p:attrName>style.rotation</p:attrName>
                                        </p:attrNameLst>
                                      </p:cBhvr>
                                      <p:tavLst>
                                        <p:tav tm="0">
                                          <p:val>
                                            <p:fltVal val="-90"/>
                                          </p:val>
                                        </p:tav>
                                        <p:tav tm="100000">
                                          <p:val>
                                            <p:fltVal val="0"/>
                                          </p:val>
                                        </p:tav>
                                      </p:tavLst>
                                    </p:anim>
                                    <p:anim calcmode="lin" valueType="num">
                                      <p:cBhvr>
                                        <p:cTn id="65" dur="800" decel="100000" fill="hold"/>
                                        <p:tgtEl>
                                          <p:spTgt spid="18"/>
                                        </p:tgtEl>
                                        <p:attrNameLst>
                                          <p:attrName>ppt_x</p:attrName>
                                        </p:attrNameLst>
                                      </p:cBhvr>
                                      <p:tavLst>
                                        <p:tav tm="0">
                                          <p:val>
                                            <p:strVal val="#ppt_x+0.4"/>
                                          </p:val>
                                        </p:tav>
                                        <p:tav tm="100000">
                                          <p:val>
                                            <p:strVal val="#ppt_x-0.05"/>
                                          </p:val>
                                        </p:tav>
                                      </p:tavLst>
                                    </p:anim>
                                    <p:anim calcmode="lin" valueType="num">
                                      <p:cBhvr>
                                        <p:cTn id="66" dur="800" decel="100000" fill="hold"/>
                                        <p:tgtEl>
                                          <p:spTgt spid="18"/>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18"/>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18"/>
                                        </p:tgtEl>
                                        <p:attrNameLst>
                                          <p:attrName>ppt_y</p:attrName>
                                        </p:attrNameLst>
                                      </p:cBhvr>
                                      <p:tavLst>
                                        <p:tav tm="0">
                                          <p:val>
                                            <p:strVal val="#ppt_y+0.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30" presetClass="entr" presetSubtype="0" fill="hold" grpId="0" nodeType="click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800" decel="100000"/>
                                        <p:tgtEl>
                                          <p:spTgt spid="19"/>
                                        </p:tgtEl>
                                      </p:cBhvr>
                                    </p:animEffect>
                                    <p:anim calcmode="lin" valueType="num">
                                      <p:cBhvr>
                                        <p:cTn id="74" dur="800" decel="100000" fill="hold"/>
                                        <p:tgtEl>
                                          <p:spTgt spid="19"/>
                                        </p:tgtEl>
                                        <p:attrNameLst>
                                          <p:attrName>style.rotation</p:attrName>
                                        </p:attrNameLst>
                                      </p:cBhvr>
                                      <p:tavLst>
                                        <p:tav tm="0">
                                          <p:val>
                                            <p:fltVal val="-90"/>
                                          </p:val>
                                        </p:tav>
                                        <p:tav tm="100000">
                                          <p:val>
                                            <p:fltVal val="0"/>
                                          </p:val>
                                        </p:tav>
                                      </p:tavLst>
                                    </p:anim>
                                    <p:anim calcmode="lin" valueType="num">
                                      <p:cBhvr>
                                        <p:cTn id="75" dur="800" decel="100000" fill="hold"/>
                                        <p:tgtEl>
                                          <p:spTgt spid="19"/>
                                        </p:tgtEl>
                                        <p:attrNameLst>
                                          <p:attrName>ppt_x</p:attrName>
                                        </p:attrNameLst>
                                      </p:cBhvr>
                                      <p:tavLst>
                                        <p:tav tm="0">
                                          <p:val>
                                            <p:strVal val="#ppt_x+0.4"/>
                                          </p:val>
                                        </p:tav>
                                        <p:tav tm="100000">
                                          <p:val>
                                            <p:strVal val="#ppt_x-0.05"/>
                                          </p:val>
                                        </p:tav>
                                      </p:tavLst>
                                    </p:anim>
                                    <p:anim calcmode="lin" valueType="num">
                                      <p:cBhvr>
                                        <p:cTn id="76" dur="800" decel="100000" fill="hold"/>
                                        <p:tgtEl>
                                          <p:spTgt spid="19"/>
                                        </p:tgtEl>
                                        <p:attrNameLst>
                                          <p:attrName>ppt_y</p:attrName>
                                        </p:attrNameLst>
                                      </p:cBhvr>
                                      <p:tavLst>
                                        <p:tav tm="0">
                                          <p:val>
                                            <p:strVal val="#ppt_y-0.4"/>
                                          </p:val>
                                        </p:tav>
                                        <p:tav tm="100000">
                                          <p:val>
                                            <p:strVal val="#ppt_y+0.1"/>
                                          </p:val>
                                        </p:tav>
                                      </p:tavLst>
                                    </p:anim>
                                    <p:anim calcmode="lin" valueType="num">
                                      <p:cBhvr>
                                        <p:cTn id="7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7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30" presetClass="entr" presetSubtype="0" fill="hold" grpId="0" nodeType="click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fade">
                                      <p:cBhvr>
                                        <p:cTn id="83" dur="800" decel="100000"/>
                                        <p:tgtEl>
                                          <p:spTgt spid="11"/>
                                        </p:tgtEl>
                                      </p:cBhvr>
                                    </p:animEffect>
                                    <p:anim calcmode="lin" valueType="num">
                                      <p:cBhvr>
                                        <p:cTn id="84" dur="800" decel="100000" fill="hold"/>
                                        <p:tgtEl>
                                          <p:spTgt spid="11"/>
                                        </p:tgtEl>
                                        <p:attrNameLst>
                                          <p:attrName>style.rotation</p:attrName>
                                        </p:attrNameLst>
                                      </p:cBhvr>
                                      <p:tavLst>
                                        <p:tav tm="0">
                                          <p:val>
                                            <p:fltVal val="-90"/>
                                          </p:val>
                                        </p:tav>
                                        <p:tav tm="100000">
                                          <p:val>
                                            <p:fltVal val="0"/>
                                          </p:val>
                                        </p:tav>
                                      </p:tavLst>
                                    </p:anim>
                                    <p:anim calcmode="lin" valueType="num">
                                      <p:cBhvr>
                                        <p:cTn id="85" dur="800" decel="100000" fill="hold"/>
                                        <p:tgtEl>
                                          <p:spTgt spid="11"/>
                                        </p:tgtEl>
                                        <p:attrNameLst>
                                          <p:attrName>ppt_x</p:attrName>
                                        </p:attrNameLst>
                                      </p:cBhvr>
                                      <p:tavLst>
                                        <p:tav tm="0">
                                          <p:val>
                                            <p:strVal val="#ppt_x+0.4"/>
                                          </p:val>
                                        </p:tav>
                                        <p:tav tm="100000">
                                          <p:val>
                                            <p:strVal val="#ppt_x-0.05"/>
                                          </p:val>
                                        </p:tav>
                                      </p:tavLst>
                                    </p:anim>
                                    <p:anim calcmode="lin" valueType="num">
                                      <p:cBhvr>
                                        <p:cTn id="86" dur="800" decel="100000" fill="hold"/>
                                        <p:tgtEl>
                                          <p:spTgt spid="11"/>
                                        </p:tgtEl>
                                        <p:attrNameLst>
                                          <p:attrName>ppt_y</p:attrName>
                                        </p:attrNameLst>
                                      </p:cBhvr>
                                      <p:tavLst>
                                        <p:tav tm="0">
                                          <p:val>
                                            <p:strVal val="#ppt_y-0.4"/>
                                          </p:val>
                                        </p:tav>
                                        <p:tav tm="100000">
                                          <p:val>
                                            <p:strVal val="#ppt_y+0.1"/>
                                          </p:val>
                                        </p:tav>
                                      </p:tavLst>
                                    </p:anim>
                                    <p:anim calcmode="lin" valueType="num">
                                      <p:cBhvr>
                                        <p:cTn id="87"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88"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0" presetClass="entr" presetSubtype="0" fill="hold" grpId="0"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fade">
                                      <p:cBhvr>
                                        <p:cTn id="93" dur="800" decel="100000"/>
                                        <p:tgtEl>
                                          <p:spTgt spid="24"/>
                                        </p:tgtEl>
                                      </p:cBhvr>
                                    </p:animEffect>
                                    <p:anim calcmode="lin" valueType="num">
                                      <p:cBhvr>
                                        <p:cTn id="94" dur="800" decel="100000" fill="hold"/>
                                        <p:tgtEl>
                                          <p:spTgt spid="24"/>
                                        </p:tgtEl>
                                        <p:attrNameLst>
                                          <p:attrName>style.rotation</p:attrName>
                                        </p:attrNameLst>
                                      </p:cBhvr>
                                      <p:tavLst>
                                        <p:tav tm="0">
                                          <p:val>
                                            <p:fltVal val="-90"/>
                                          </p:val>
                                        </p:tav>
                                        <p:tav tm="100000">
                                          <p:val>
                                            <p:fltVal val="0"/>
                                          </p:val>
                                        </p:tav>
                                      </p:tavLst>
                                    </p:anim>
                                    <p:anim calcmode="lin" valueType="num">
                                      <p:cBhvr>
                                        <p:cTn id="95" dur="800" decel="100000" fill="hold"/>
                                        <p:tgtEl>
                                          <p:spTgt spid="24"/>
                                        </p:tgtEl>
                                        <p:attrNameLst>
                                          <p:attrName>ppt_x</p:attrName>
                                        </p:attrNameLst>
                                      </p:cBhvr>
                                      <p:tavLst>
                                        <p:tav tm="0">
                                          <p:val>
                                            <p:strVal val="#ppt_x+0.4"/>
                                          </p:val>
                                        </p:tav>
                                        <p:tav tm="100000">
                                          <p:val>
                                            <p:strVal val="#ppt_x-0.05"/>
                                          </p:val>
                                        </p:tav>
                                      </p:tavLst>
                                    </p:anim>
                                    <p:anim calcmode="lin" valueType="num">
                                      <p:cBhvr>
                                        <p:cTn id="96" dur="800" decel="100000" fill="hold"/>
                                        <p:tgtEl>
                                          <p:spTgt spid="24"/>
                                        </p:tgtEl>
                                        <p:attrNameLst>
                                          <p:attrName>ppt_y</p:attrName>
                                        </p:attrNameLst>
                                      </p:cBhvr>
                                      <p:tavLst>
                                        <p:tav tm="0">
                                          <p:val>
                                            <p:strVal val="#ppt_y-0.4"/>
                                          </p:val>
                                        </p:tav>
                                        <p:tav tm="100000">
                                          <p:val>
                                            <p:strVal val="#ppt_y+0.1"/>
                                          </p:val>
                                        </p:tav>
                                      </p:tavLst>
                                    </p:anim>
                                    <p:anim calcmode="lin" valueType="num">
                                      <p:cBhvr>
                                        <p:cTn id="97"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98"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30" presetClass="entr" presetSubtype="0"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800" decel="100000"/>
                                        <p:tgtEl>
                                          <p:spTgt spid="26"/>
                                        </p:tgtEl>
                                      </p:cBhvr>
                                    </p:animEffect>
                                    <p:anim calcmode="lin" valueType="num">
                                      <p:cBhvr>
                                        <p:cTn id="104" dur="800" decel="100000" fill="hold"/>
                                        <p:tgtEl>
                                          <p:spTgt spid="26"/>
                                        </p:tgtEl>
                                        <p:attrNameLst>
                                          <p:attrName>style.rotation</p:attrName>
                                        </p:attrNameLst>
                                      </p:cBhvr>
                                      <p:tavLst>
                                        <p:tav tm="0">
                                          <p:val>
                                            <p:fltVal val="-90"/>
                                          </p:val>
                                        </p:tav>
                                        <p:tav tm="100000">
                                          <p:val>
                                            <p:fltVal val="0"/>
                                          </p:val>
                                        </p:tav>
                                      </p:tavLst>
                                    </p:anim>
                                    <p:anim calcmode="lin" valueType="num">
                                      <p:cBhvr>
                                        <p:cTn id="105" dur="800" decel="100000" fill="hold"/>
                                        <p:tgtEl>
                                          <p:spTgt spid="26"/>
                                        </p:tgtEl>
                                        <p:attrNameLst>
                                          <p:attrName>ppt_x</p:attrName>
                                        </p:attrNameLst>
                                      </p:cBhvr>
                                      <p:tavLst>
                                        <p:tav tm="0">
                                          <p:val>
                                            <p:strVal val="#ppt_x+0.4"/>
                                          </p:val>
                                        </p:tav>
                                        <p:tav tm="100000">
                                          <p:val>
                                            <p:strVal val="#ppt_x-0.05"/>
                                          </p:val>
                                        </p:tav>
                                      </p:tavLst>
                                    </p:anim>
                                    <p:anim calcmode="lin" valueType="num">
                                      <p:cBhvr>
                                        <p:cTn id="106" dur="800" decel="100000" fill="hold"/>
                                        <p:tgtEl>
                                          <p:spTgt spid="26"/>
                                        </p:tgtEl>
                                        <p:attrNameLst>
                                          <p:attrName>ppt_y</p:attrName>
                                        </p:attrNameLst>
                                      </p:cBhvr>
                                      <p:tavLst>
                                        <p:tav tm="0">
                                          <p:val>
                                            <p:strVal val="#ppt_y-0.4"/>
                                          </p:val>
                                        </p:tav>
                                        <p:tav tm="100000">
                                          <p:val>
                                            <p:strVal val="#ppt_y+0.1"/>
                                          </p:val>
                                        </p:tav>
                                      </p:tavLst>
                                    </p:anim>
                                    <p:anim calcmode="lin" valueType="num">
                                      <p:cBhvr>
                                        <p:cTn id="107" dur="200" accel="100000" fill="hold">
                                          <p:stCondLst>
                                            <p:cond delay="800"/>
                                          </p:stCondLst>
                                        </p:cTn>
                                        <p:tgtEl>
                                          <p:spTgt spid="26"/>
                                        </p:tgtEl>
                                        <p:attrNameLst>
                                          <p:attrName>ppt_x</p:attrName>
                                        </p:attrNameLst>
                                      </p:cBhvr>
                                      <p:tavLst>
                                        <p:tav tm="0">
                                          <p:val>
                                            <p:strVal val="#ppt_x-0.05"/>
                                          </p:val>
                                        </p:tav>
                                        <p:tav tm="100000">
                                          <p:val>
                                            <p:strVal val="#ppt_x"/>
                                          </p:val>
                                        </p:tav>
                                      </p:tavLst>
                                    </p:anim>
                                    <p:anim calcmode="lin" valueType="num">
                                      <p:cBhvr>
                                        <p:cTn id="108" dur="200" accel="100000" fill="hold">
                                          <p:stCondLst>
                                            <p:cond delay="800"/>
                                          </p:stCondLst>
                                        </p:cTn>
                                        <p:tgtEl>
                                          <p:spTgt spid="26"/>
                                        </p:tgtEl>
                                        <p:attrNameLst>
                                          <p:attrName>ppt_y</p:attrName>
                                        </p:attrNameLst>
                                      </p:cBhvr>
                                      <p:tavLst>
                                        <p:tav tm="0">
                                          <p:val>
                                            <p:strVal val="#ppt_y+0.1"/>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30" presetClass="entr" presetSubtype="0" fill="hold" grpId="0" nodeType="click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fade">
                                      <p:cBhvr>
                                        <p:cTn id="113" dur="800" decel="100000"/>
                                        <p:tgtEl>
                                          <p:spTgt spid="15"/>
                                        </p:tgtEl>
                                      </p:cBhvr>
                                    </p:animEffect>
                                    <p:anim calcmode="lin" valueType="num">
                                      <p:cBhvr>
                                        <p:cTn id="114" dur="800" decel="100000" fill="hold"/>
                                        <p:tgtEl>
                                          <p:spTgt spid="15"/>
                                        </p:tgtEl>
                                        <p:attrNameLst>
                                          <p:attrName>style.rotation</p:attrName>
                                        </p:attrNameLst>
                                      </p:cBhvr>
                                      <p:tavLst>
                                        <p:tav tm="0">
                                          <p:val>
                                            <p:fltVal val="-90"/>
                                          </p:val>
                                        </p:tav>
                                        <p:tav tm="100000">
                                          <p:val>
                                            <p:fltVal val="0"/>
                                          </p:val>
                                        </p:tav>
                                      </p:tavLst>
                                    </p:anim>
                                    <p:anim calcmode="lin" valueType="num">
                                      <p:cBhvr>
                                        <p:cTn id="115" dur="800" decel="100000" fill="hold"/>
                                        <p:tgtEl>
                                          <p:spTgt spid="15"/>
                                        </p:tgtEl>
                                        <p:attrNameLst>
                                          <p:attrName>ppt_x</p:attrName>
                                        </p:attrNameLst>
                                      </p:cBhvr>
                                      <p:tavLst>
                                        <p:tav tm="0">
                                          <p:val>
                                            <p:strVal val="#ppt_x+0.4"/>
                                          </p:val>
                                        </p:tav>
                                        <p:tav tm="100000">
                                          <p:val>
                                            <p:strVal val="#ppt_x-0.05"/>
                                          </p:val>
                                        </p:tav>
                                      </p:tavLst>
                                    </p:anim>
                                    <p:anim calcmode="lin" valueType="num">
                                      <p:cBhvr>
                                        <p:cTn id="116" dur="800" decel="100000" fill="hold"/>
                                        <p:tgtEl>
                                          <p:spTgt spid="15"/>
                                        </p:tgtEl>
                                        <p:attrNameLst>
                                          <p:attrName>ppt_y</p:attrName>
                                        </p:attrNameLst>
                                      </p:cBhvr>
                                      <p:tavLst>
                                        <p:tav tm="0">
                                          <p:val>
                                            <p:strVal val="#ppt_y-0.4"/>
                                          </p:val>
                                        </p:tav>
                                        <p:tav tm="100000">
                                          <p:val>
                                            <p:strVal val="#ppt_y+0.1"/>
                                          </p:val>
                                        </p:tav>
                                      </p:tavLst>
                                    </p:anim>
                                    <p:anim calcmode="lin" valueType="num">
                                      <p:cBhvr>
                                        <p:cTn id="117" dur="200" accel="100000" fill="hold">
                                          <p:stCondLst>
                                            <p:cond delay="800"/>
                                          </p:stCondLst>
                                        </p:cTn>
                                        <p:tgtEl>
                                          <p:spTgt spid="15"/>
                                        </p:tgtEl>
                                        <p:attrNameLst>
                                          <p:attrName>ppt_x</p:attrName>
                                        </p:attrNameLst>
                                      </p:cBhvr>
                                      <p:tavLst>
                                        <p:tav tm="0">
                                          <p:val>
                                            <p:strVal val="#ppt_x-0.05"/>
                                          </p:val>
                                        </p:tav>
                                        <p:tav tm="100000">
                                          <p:val>
                                            <p:strVal val="#ppt_x"/>
                                          </p:val>
                                        </p:tav>
                                      </p:tavLst>
                                    </p:anim>
                                    <p:anim calcmode="lin" valueType="num">
                                      <p:cBhvr>
                                        <p:cTn id="118" dur="200" accel="100000" fill="hold">
                                          <p:stCondLst>
                                            <p:cond delay="800"/>
                                          </p:stCondLst>
                                        </p:cTn>
                                        <p:tgtEl>
                                          <p:spTgt spid="15"/>
                                        </p:tgtEl>
                                        <p:attrNameLst>
                                          <p:attrName>ppt_y</p:attrName>
                                        </p:attrNameLst>
                                      </p:cBhvr>
                                      <p:tavLst>
                                        <p:tav tm="0">
                                          <p:val>
                                            <p:strVal val="#ppt_y+0.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30" presetClass="entr" presetSubtype="0" fill="hold" grpId="0" nodeType="clickEffect">
                                  <p:stCondLst>
                                    <p:cond delay="0"/>
                                  </p:stCondLst>
                                  <p:childTnLst>
                                    <p:set>
                                      <p:cBhvr>
                                        <p:cTn id="122" dur="1" fill="hold">
                                          <p:stCondLst>
                                            <p:cond delay="0"/>
                                          </p:stCondLst>
                                        </p:cTn>
                                        <p:tgtEl>
                                          <p:spTgt spid="25"/>
                                        </p:tgtEl>
                                        <p:attrNameLst>
                                          <p:attrName>style.visibility</p:attrName>
                                        </p:attrNameLst>
                                      </p:cBhvr>
                                      <p:to>
                                        <p:strVal val="visible"/>
                                      </p:to>
                                    </p:set>
                                    <p:animEffect transition="in" filter="fade">
                                      <p:cBhvr>
                                        <p:cTn id="123" dur="800" decel="100000"/>
                                        <p:tgtEl>
                                          <p:spTgt spid="25"/>
                                        </p:tgtEl>
                                      </p:cBhvr>
                                    </p:animEffect>
                                    <p:anim calcmode="lin" valueType="num">
                                      <p:cBhvr>
                                        <p:cTn id="124" dur="800" decel="100000" fill="hold"/>
                                        <p:tgtEl>
                                          <p:spTgt spid="25"/>
                                        </p:tgtEl>
                                        <p:attrNameLst>
                                          <p:attrName>style.rotation</p:attrName>
                                        </p:attrNameLst>
                                      </p:cBhvr>
                                      <p:tavLst>
                                        <p:tav tm="0">
                                          <p:val>
                                            <p:fltVal val="-90"/>
                                          </p:val>
                                        </p:tav>
                                        <p:tav tm="100000">
                                          <p:val>
                                            <p:fltVal val="0"/>
                                          </p:val>
                                        </p:tav>
                                      </p:tavLst>
                                    </p:anim>
                                    <p:anim calcmode="lin" valueType="num">
                                      <p:cBhvr>
                                        <p:cTn id="125" dur="800" decel="100000" fill="hold"/>
                                        <p:tgtEl>
                                          <p:spTgt spid="25"/>
                                        </p:tgtEl>
                                        <p:attrNameLst>
                                          <p:attrName>ppt_x</p:attrName>
                                        </p:attrNameLst>
                                      </p:cBhvr>
                                      <p:tavLst>
                                        <p:tav tm="0">
                                          <p:val>
                                            <p:strVal val="#ppt_x+0.4"/>
                                          </p:val>
                                        </p:tav>
                                        <p:tav tm="100000">
                                          <p:val>
                                            <p:strVal val="#ppt_x-0.05"/>
                                          </p:val>
                                        </p:tav>
                                      </p:tavLst>
                                    </p:anim>
                                    <p:anim calcmode="lin" valueType="num">
                                      <p:cBhvr>
                                        <p:cTn id="126" dur="800" decel="100000" fill="hold"/>
                                        <p:tgtEl>
                                          <p:spTgt spid="25"/>
                                        </p:tgtEl>
                                        <p:attrNameLst>
                                          <p:attrName>ppt_y</p:attrName>
                                        </p:attrNameLst>
                                      </p:cBhvr>
                                      <p:tavLst>
                                        <p:tav tm="0">
                                          <p:val>
                                            <p:strVal val="#ppt_y-0.4"/>
                                          </p:val>
                                        </p:tav>
                                        <p:tav tm="100000">
                                          <p:val>
                                            <p:strVal val="#ppt_y+0.1"/>
                                          </p:val>
                                        </p:tav>
                                      </p:tavLst>
                                    </p:anim>
                                    <p:anim calcmode="lin" valueType="num">
                                      <p:cBhvr>
                                        <p:cTn id="127" dur="200" accel="100000" fill="hold">
                                          <p:stCondLst>
                                            <p:cond delay="800"/>
                                          </p:stCondLst>
                                        </p:cTn>
                                        <p:tgtEl>
                                          <p:spTgt spid="25"/>
                                        </p:tgtEl>
                                        <p:attrNameLst>
                                          <p:attrName>ppt_x</p:attrName>
                                        </p:attrNameLst>
                                      </p:cBhvr>
                                      <p:tavLst>
                                        <p:tav tm="0">
                                          <p:val>
                                            <p:strVal val="#ppt_x-0.05"/>
                                          </p:val>
                                        </p:tav>
                                        <p:tav tm="100000">
                                          <p:val>
                                            <p:strVal val="#ppt_x"/>
                                          </p:val>
                                        </p:tav>
                                      </p:tavLst>
                                    </p:anim>
                                    <p:anim calcmode="lin" valueType="num">
                                      <p:cBhvr>
                                        <p:cTn id="128" dur="200" accel="100000" fill="hold">
                                          <p:stCondLst>
                                            <p:cond delay="800"/>
                                          </p:stCondLst>
                                        </p:cTn>
                                        <p:tgtEl>
                                          <p:spTgt spid="25"/>
                                        </p:tgtEl>
                                        <p:attrNameLst>
                                          <p:attrName>ppt_y</p:attrName>
                                        </p:attrNameLst>
                                      </p:cBhvr>
                                      <p:tavLst>
                                        <p:tav tm="0">
                                          <p:val>
                                            <p:strVal val="#ppt_y+0.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30" presetClass="entr" presetSubtype="0" fill="hold" grpId="0" nodeType="clickEffect">
                                  <p:stCondLst>
                                    <p:cond delay="0"/>
                                  </p:stCondLst>
                                  <p:childTnLst>
                                    <p:set>
                                      <p:cBhvr>
                                        <p:cTn id="132" dur="1" fill="hold">
                                          <p:stCondLst>
                                            <p:cond delay="0"/>
                                          </p:stCondLst>
                                        </p:cTn>
                                        <p:tgtEl>
                                          <p:spTgt spid="27"/>
                                        </p:tgtEl>
                                        <p:attrNameLst>
                                          <p:attrName>style.visibility</p:attrName>
                                        </p:attrNameLst>
                                      </p:cBhvr>
                                      <p:to>
                                        <p:strVal val="visible"/>
                                      </p:to>
                                    </p:set>
                                    <p:animEffect transition="in" filter="fade">
                                      <p:cBhvr>
                                        <p:cTn id="133" dur="800" decel="100000"/>
                                        <p:tgtEl>
                                          <p:spTgt spid="27"/>
                                        </p:tgtEl>
                                      </p:cBhvr>
                                    </p:animEffect>
                                    <p:anim calcmode="lin" valueType="num">
                                      <p:cBhvr>
                                        <p:cTn id="134" dur="800" decel="100000" fill="hold"/>
                                        <p:tgtEl>
                                          <p:spTgt spid="27"/>
                                        </p:tgtEl>
                                        <p:attrNameLst>
                                          <p:attrName>style.rotation</p:attrName>
                                        </p:attrNameLst>
                                      </p:cBhvr>
                                      <p:tavLst>
                                        <p:tav tm="0">
                                          <p:val>
                                            <p:fltVal val="-90"/>
                                          </p:val>
                                        </p:tav>
                                        <p:tav tm="100000">
                                          <p:val>
                                            <p:fltVal val="0"/>
                                          </p:val>
                                        </p:tav>
                                      </p:tavLst>
                                    </p:anim>
                                    <p:anim calcmode="lin" valueType="num">
                                      <p:cBhvr>
                                        <p:cTn id="135" dur="800" decel="100000" fill="hold"/>
                                        <p:tgtEl>
                                          <p:spTgt spid="27"/>
                                        </p:tgtEl>
                                        <p:attrNameLst>
                                          <p:attrName>ppt_x</p:attrName>
                                        </p:attrNameLst>
                                      </p:cBhvr>
                                      <p:tavLst>
                                        <p:tav tm="0">
                                          <p:val>
                                            <p:strVal val="#ppt_x+0.4"/>
                                          </p:val>
                                        </p:tav>
                                        <p:tav tm="100000">
                                          <p:val>
                                            <p:strVal val="#ppt_x-0.05"/>
                                          </p:val>
                                        </p:tav>
                                      </p:tavLst>
                                    </p:anim>
                                    <p:anim calcmode="lin" valueType="num">
                                      <p:cBhvr>
                                        <p:cTn id="136" dur="800" decel="100000" fill="hold"/>
                                        <p:tgtEl>
                                          <p:spTgt spid="27"/>
                                        </p:tgtEl>
                                        <p:attrNameLst>
                                          <p:attrName>ppt_y</p:attrName>
                                        </p:attrNameLst>
                                      </p:cBhvr>
                                      <p:tavLst>
                                        <p:tav tm="0">
                                          <p:val>
                                            <p:strVal val="#ppt_y-0.4"/>
                                          </p:val>
                                        </p:tav>
                                        <p:tav tm="100000">
                                          <p:val>
                                            <p:strVal val="#ppt_y+0.1"/>
                                          </p:val>
                                        </p:tav>
                                      </p:tavLst>
                                    </p:anim>
                                    <p:anim calcmode="lin" valueType="num">
                                      <p:cBhvr>
                                        <p:cTn id="137" dur="200" accel="100000" fill="hold">
                                          <p:stCondLst>
                                            <p:cond delay="800"/>
                                          </p:stCondLst>
                                        </p:cTn>
                                        <p:tgtEl>
                                          <p:spTgt spid="27"/>
                                        </p:tgtEl>
                                        <p:attrNameLst>
                                          <p:attrName>ppt_x</p:attrName>
                                        </p:attrNameLst>
                                      </p:cBhvr>
                                      <p:tavLst>
                                        <p:tav tm="0">
                                          <p:val>
                                            <p:strVal val="#ppt_x-0.05"/>
                                          </p:val>
                                        </p:tav>
                                        <p:tav tm="100000">
                                          <p:val>
                                            <p:strVal val="#ppt_x"/>
                                          </p:val>
                                        </p:tav>
                                      </p:tavLst>
                                    </p:anim>
                                    <p:anim calcmode="lin" valueType="num">
                                      <p:cBhvr>
                                        <p:cTn id="138" dur="200" accel="100000" fill="hold">
                                          <p:stCondLst>
                                            <p:cond delay="800"/>
                                          </p:stCondLst>
                                        </p:cTn>
                                        <p:tgtEl>
                                          <p:spTgt spid="27"/>
                                        </p:tgtEl>
                                        <p:attrNameLst>
                                          <p:attrName>ppt_y</p:attrName>
                                        </p:attrNameLst>
                                      </p:cBhvr>
                                      <p:tavLst>
                                        <p:tav tm="0">
                                          <p:val>
                                            <p:strVal val="#ppt_y+0.1"/>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42" presetClass="entr" presetSubtype="0" fill="hold" grpId="0" nodeType="clickEffect">
                                  <p:stCondLst>
                                    <p:cond delay="0"/>
                                  </p:stCondLst>
                                  <p:childTnLst>
                                    <p:set>
                                      <p:cBhvr>
                                        <p:cTn id="142" dur="1" fill="hold">
                                          <p:stCondLst>
                                            <p:cond delay="0"/>
                                          </p:stCondLst>
                                        </p:cTn>
                                        <p:tgtEl>
                                          <p:spTgt spid="9"/>
                                        </p:tgtEl>
                                        <p:attrNameLst>
                                          <p:attrName>style.visibility</p:attrName>
                                        </p:attrNameLst>
                                      </p:cBhvr>
                                      <p:to>
                                        <p:strVal val="visible"/>
                                      </p:to>
                                    </p:set>
                                    <p:animEffect transition="in" filter="fade">
                                      <p:cBhvr>
                                        <p:cTn id="143" dur="1000"/>
                                        <p:tgtEl>
                                          <p:spTgt spid="9"/>
                                        </p:tgtEl>
                                      </p:cBhvr>
                                    </p:animEffect>
                                    <p:anim calcmode="lin" valueType="num">
                                      <p:cBhvr>
                                        <p:cTn id="144" dur="1000" fill="hold"/>
                                        <p:tgtEl>
                                          <p:spTgt spid="9"/>
                                        </p:tgtEl>
                                        <p:attrNameLst>
                                          <p:attrName>ppt_x</p:attrName>
                                        </p:attrNameLst>
                                      </p:cBhvr>
                                      <p:tavLst>
                                        <p:tav tm="0">
                                          <p:val>
                                            <p:strVal val="#ppt_x"/>
                                          </p:val>
                                        </p:tav>
                                        <p:tav tm="100000">
                                          <p:val>
                                            <p:strVal val="#ppt_x"/>
                                          </p:val>
                                        </p:tav>
                                      </p:tavLst>
                                    </p:anim>
                                    <p:anim calcmode="lin" valueType="num">
                                      <p:cBhvr>
                                        <p:cTn id="14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46" fill="hold">
                      <p:stCondLst>
                        <p:cond delay="indefinite"/>
                      </p:stCondLst>
                      <p:childTnLst>
                        <p:par>
                          <p:cTn id="147" fill="hold">
                            <p:stCondLst>
                              <p:cond delay="0"/>
                            </p:stCondLst>
                            <p:childTnLst>
                              <p:par>
                                <p:cTn id="148" presetID="42" presetClass="entr" presetSubtype="0" fill="hold" grpId="0" nodeType="clickEffect">
                                  <p:stCondLst>
                                    <p:cond delay="0"/>
                                  </p:stCondLst>
                                  <p:childTnLst>
                                    <p:set>
                                      <p:cBhvr>
                                        <p:cTn id="149" dur="1" fill="hold">
                                          <p:stCondLst>
                                            <p:cond delay="0"/>
                                          </p:stCondLst>
                                        </p:cTn>
                                        <p:tgtEl>
                                          <p:spTgt spid="14"/>
                                        </p:tgtEl>
                                        <p:attrNameLst>
                                          <p:attrName>style.visibility</p:attrName>
                                        </p:attrNameLst>
                                      </p:cBhvr>
                                      <p:to>
                                        <p:strVal val="visible"/>
                                      </p:to>
                                    </p:set>
                                    <p:animEffect transition="in" filter="fade">
                                      <p:cBhvr>
                                        <p:cTn id="150" dur="1000"/>
                                        <p:tgtEl>
                                          <p:spTgt spid="14"/>
                                        </p:tgtEl>
                                      </p:cBhvr>
                                    </p:animEffect>
                                    <p:anim calcmode="lin" valueType="num">
                                      <p:cBhvr>
                                        <p:cTn id="151" dur="1000" fill="hold"/>
                                        <p:tgtEl>
                                          <p:spTgt spid="14"/>
                                        </p:tgtEl>
                                        <p:attrNameLst>
                                          <p:attrName>ppt_x</p:attrName>
                                        </p:attrNameLst>
                                      </p:cBhvr>
                                      <p:tavLst>
                                        <p:tav tm="0">
                                          <p:val>
                                            <p:strVal val="#ppt_x"/>
                                          </p:val>
                                        </p:tav>
                                        <p:tav tm="100000">
                                          <p:val>
                                            <p:strVal val="#ppt_x"/>
                                          </p:val>
                                        </p:tav>
                                      </p:tavLst>
                                    </p:anim>
                                    <p:anim calcmode="lin" valueType="num">
                                      <p:cBhvr>
                                        <p:cTn id="15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42" presetClass="entr" presetSubtype="0" fill="hold" grpId="0" nodeType="clickEffect">
                                  <p:stCondLst>
                                    <p:cond delay="0"/>
                                  </p:stCondLst>
                                  <p:childTnLst>
                                    <p:set>
                                      <p:cBhvr>
                                        <p:cTn id="156" dur="1" fill="hold">
                                          <p:stCondLst>
                                            <p:cond delay="0"/>
                                          </p:stCondLst>
                                        </p:cTn>
                                        <p:tgtEl>
                                          <p:spTgt spid="12"/>
                                        </p:tgtEl>
                                        <p:attrNameLst>
                                          <p:attrName>style.visibility</p:attrName>
                                        </p:attrNameLst>
                                      </p:cBhvr>
                                      <p:to>
                                        <p:strVal val="visible"/>
                                      </p:to>
                                    </p:set>
                                    <p:animEffect transition="in" filter="fade">
                                      <p:cBhvr>
                                        <p:cTn id="157" dur="1000"/>
                                        <p:tgtEl>
                                          <p:spTgt spid="12"/>
                                        </p:tgtEl>
                                      </p:cBhvr>
                                    </p:animEffect>
                                    <p:anim calcmode="lin" valueType="num">
                                      <p:cBhvr>
                                        <p:cTn id="158" dur="1000" fill="hold"/>
                                        <p:tgtEl>
                                          <p:spTgt spid="12"/>
                                        </p:tgtEl>
                                        <p:attrNameLst>
                                          <p:attrName>ppt_x</p:attrName>
                                        </p:attrNameLst>
                                      </p:cBhvr>
                                      <p:tavLst>
                                        <p:tav tm="0">
                                          <p:val>
                                            <p:strVal val="#ppt_x"/>
                                          </p:val>
                                        </p:tav>
                                        <p:tav tm="100000">
                                          <p:val>
                                            <p:strVal val="#ppt_x"/>
                                          </p:val>
                                        </p:tav>
                                      </p:tavLst>
                                    </p:anim>
                                    <p:anim calcmode="lin" valueType="num">
                                      <p:cBhvr>
                                        <p:cTn id="15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60" fill="hold">
                      <p:stCondLst>
                        <p:cond delay="indefinite"/>
                      </p:stCondLst>
                      <p:childTnLst>
                        <p:par>
                          <p:cTn id="161" fill="hold">
                            <p:stCondLst>
                              <p:cond delay="0"/>
                            </p:stCondLst>
                            <p:childTnLst>
                              <p:par>
                                <p:cTn id="162" presetID="2" presetClass="entr" presetSubtype="9" fill="hold" grpId="0" nodeType="clickEffect">
                                  <p:stCondLst>
                                    <p:cond delay="0"/>
                                  </p:stCondLst>
                                  <p:iterate type="lt">
                                    <p:tmPct val="10000"/>
                                  </p:iterate>
                                  <p:childTnLst>
                                    <p:set>
                                      <p:cBhvr>
                                        <p:cTn id="163" dur="1" fill="hold">
                                          <p:stCondLst>
                                            <p:cond delay="0"/>
                                          </p:stCondLst>
                                        </p:cTn>
                                        <p:tgtEl>
                                          <p:spTgt spid="28">
                                            <p:txEl>
                                              <p:pRg st="0" end="0"/>
                                            </p:txEl>
                                          </p:spTgt>
                                        </p:tgtEl>
                                        <p:attrNameLst>
                                          <p:attrName>style.visibility</p:attrName>
                                        </p:attrNameLst>
                                      </p:cBhvr>
                                      <p:to>
                                        <p:strVal val="visible"/>
                                      </p:to>
                                    </p:set>
                                    <p:anim calcmode="lin" valueType="num">
                                      <p:cBhvr additive="base">
                                        <p:cTn id="164" dur="5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65" dur="500" fill="hold"/>
                                        <p:tgtEl>
                                          <p:spTgt spid="28">
                                            <p:txEl>
                                              <p:pRg st="0" end="0"/>
                                            </p:txEl>
                                          </p:spTgt>
                                        </p:tgtEl>
                                        <p:attrNameLst>
                                          <p:attrName>ppt_y</p:attrName>
                                        </p:attrNameLst>
                                      </p:cBhvr>
                                      <p:tavLst>
                                        <p:tav tm="0">
                                          <p:val>
                                            <p:strVal val="0-#ppt_h/2"/>
                                          </p:val>
                                        </p:tav>
                                        <p:tav tm="100000">
                                          <p:val>
                                            <p:strVal val="#ppt_y"/>
                                          </p:val>
                                        </p:tav>
                                      </p:tavLst>
                                    </p:anim>
                                  </p:childTnLst>
                                </p:cTn>
                              </p:par>
                              <p:par>
                                <p:cTn id="166" presetID="2" presetClass="entr" presetSubtype="9" fill="hold" grpId="0" nodeType="withEffect">
                                  <p:stCondLst>
                                    <p:cond delay="0"/>
                                  </p:stCondLst>
                                  <p:iterate type="lt">
                                    <p:tmPct val="10000"/>
                                  </p:iterate>
                                  <p:childTnLst>
                                    <p:set>
                                      <p:cBhvr>
                                        <p:cTn id="167" dur="1" fill="hold">
                                          <p:stCondLst>
                                            <p:cond delay="0"/>
                                          </p:stCondLst>
                                        </p:cTn>
                                        <p:tgtEl>
                                          <p:spTgt spid="29">
                                            <p:txEl>
                                              <p:pRg st="0" end="0"/>
                                            </p:txEl>
                                          </p:spTgt>
                                        </p:tgtEl>
                                        <p:attrNameLst>
                                          <p:attrName>style.visibility</p:attrName>
                                        </p:attrNameLst>
                                      </p:cBhvr>
                                      <p:to>
                                        <p:strVal val="visible"/>
                                      </p:to>
                                    </p:set>
                                    <p:anim calcmode="lin" valueType="num">
                                      <p:cBhvr additive="base">
                                        <p:cTn id="168" dur="500" fill="hold"/>
                                        <p:tgtEl>
                                          <p:spTgt spid="29">
                                            <p:txEl>
                                              <p:pRg st="0" end="0"/>
                                            </p:txEl>
                                          </p:spTgt>
                                        </p:tgtEl>
                                        <p:attrNameLst>
                                          <p:attrName>ppt_x</p:attrName>
                                        </p:attrNameLst>
                                      </p:cBhvr>
                                      <p:tavLst>
                                        <p:tav tm="0">
                                          <p:val>
                                            <p:strVal val="0-#ppt_w/2"/>
                                          </p:val>
                                        </p:tav>
                                        <p:tav tm="100000">
                                          <p:val>
                                            <p:strVal val="#ppt_x"/>
                                          </p:val>
                                        </p:tav>
                                      </p:tavLst>
                                    </p:anim>
                                    <p:anim calcmode="lin" valueType="num">
                                      <p:cBhvr additive="base">
                                        <p:cTn id="169" dur="500" fill="hold"/>
                                        <p:tgtEl>
                                          <p:spTgt spid="2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70" fill="hold">
                      <p:stCondLst>
                        <p:cond delay="indefinite"/>
                      </p:stCondLst>
                      <p:childTnLst>
                        <p:par>
                          <p:cTn id="171" fill="hold">
                            <p:stCondLst>
                              <p:cond delay="0"/>
                            </p:stCondLst>
                            <p:childTnLst>
                              <p:par>
                                <p:cTn id="172" presetID="2" presetClass="entr" presetSubtype="9" fill="hold" grpId="0" nodeType="clickEffect">
                                  <p:stCondLst>
                                    <p:cond delay="0"/>
                                  </p:stCondLst>
                                  <p:iterate type="lt">
                                    <p:tmPct val="10000"/>
                                  </p:iterate>
                                  <p:childTnLst>
                                    <p:set>
                                      <p:cBhvr>
                                        <p:cTn id="173" dur="1" fill="hold">
                                          <p:stCondLst>
                                            <p:cond delay="0"/>
                                          </p:stCondLst>
                                        </p:cTn>
                                        <p:tgtEl>
                                          <p:spTgt spid="30">
                                            <p:txEl>
                                              <p:pRg st="0" end="0"/>
                                            </p:txEl>
                                          </p:spTgt>
                                        </p:tgtEl>
                                        <p:attrNameLst>
                                          <p:attrName>style.visibility</p:attrName>
                                        </p:attrNameLst>
                                      </p:cBhvr>
                                      <p:to>
                                        <p:strVal val="visible"/>
                                      </p:to>
                                    </p:set>
                                    <p:anim calcmode="lin" valueType="num">
                                      <p:cBhvr additive="base">
                                        <p:cTn id="174" dur="500" fill="hold"/>
                                        <p:tgtEl>
                                          <p:spTgt spid="30">
                                            <p:txEl>
                                              <p:pRg st="0" end="0"/>
                                            </p:txEl>
                                          </p:spTgt>
                                        </p:tgtEl>
                                        <p:attrNameLst>
                                          <p:attrName>ppt_x</p:attrName>
                                        </p:attrNameLst>
                                      </p:cBhvr>
                                      <p:tavLst>
                                        <p:tav tm="0">
                                          <p:val>
                                            <p:strVal val="0-#ppt_w/2"/>
                                          </p:val>
                                        </p:tav>
                                        <p:tav tm="100000">
                                          <p:val>
                                            <p:strVal val="#ppt_x"/>
                                          </p:val>
                                        </p:tav>
                                      </p:tavLst>
                                    </p:anim>
                                    <p:anim calcmode="lin" valueType="num">
                                      <p:cBhvr additive="base">
                                        <p:cTn id="175" dur="500" fill="hold"/>
                                        <p:tgtEl>
                                          <p:spTgt spid="30">
                                            <p:txEl>
                                              <p:pRg st="0" end="0"/>
                                            </p:txEl>
                                          </p:spTgt>
                                        </p:tgtEl>
                                        <p:attrNameLst>
                                          <p:attrName>ppt_y</p:attrName>
                                        </p:attrNameLst>
                                      </p:cBhvr>
                                      <p:tavLst>
                                        <p:tav tm="0">
                                          <p:val>
                                            <p:strVal val="0-#ppt_h/2"/>
                                          </p:val>
                                        </p:tav>
                                        <p:tav tm="100000">
                                          <p:val>
                                            <p:strVal val="#ppt_y"/>
                                          </p:val>
                                        </p:tav>
                                      </p:tavLst>
                                    </p:anim>
                                  </p:childTnLst>
                                </p:cTn>
                              </p:par>
                              <p:par>
                                <p:cTn id="176" presetID="2" presetClass="entr" presetSubtype="9" fill="hold" grpId="0" nodeType="withEffect">
                                  <p:stCondLst>
                                    <p:cond delay="0"/>
                                  </p:stCondLst>
                                  <p:iterate type="lt">
                                    <p:tmPct val="10000"/>
                                  </p:iterate>
                                  <p:childTnLst>
                                    <p:set>
                                      <p:cBhvr>
                                        <p:cTn id="177" dur="1" fill="hold">
                                          <p:stCondLst>
                                            <p:cond delay="0"/>
                                          </p:stCondLst>
                                        </p:cTn>
                                        <p:tgtEl>
                                          <p:spTgt spid="31">
                                            <p:txEl>
                                              <p:pRg st="0" end="0"/>
                                            </p:txEl>
                                          </p:spTgt>
                                        </p:tgtEl>
                                        <p:attrNameLst>
                                          <p:attrName>style.visibility</p:attrName>
                                        </p:attrNameLst>
                                      </p:cBhvr>
                                      <p:to>
                                        <p:strVal val="visible"/>
                                      </p:to>
                                    </p:set>
                                    <p:anim calcmode="lin" valueType="num">
                                      <p:cBhvr additive="base">
                                        <p:cTn id="178" dur="500" fill="hold"/>
                                        <p:tgtEl>
                                          <p:spTgt spid="31">
                                            <p:txEl>
                                              <p:pRg st="0" end="0"/>
                                            </p:txEl>
                                          </p:spTgt>
                                        </p:tgtEl>
                                        <p:attrNameLst>
                                          <p:attrName>ppt_x</p:attrName>
                                        </p:attrNameLst>
                                      </p:cBhvr>
                                      <p:tavLst>
                                        <p:tav tm="0">
                                          <p:val>
                                            <p:strVal val="0-#ppt_w/2"/>
                                          </p:val>
                                        </p:tav>
                                        <p:tav tm="100000">
                                          <p:val>
                                            <p:strVal val="#ppt_x"/>
                                          </p:val>
                                        </p:tav>
                                      </p:tavLst>
                                    </p:anim>
                                    <p:anim calcmode="lin" valueType="num">
                                      <p:cBhvr additive="base">
                                        <p:cTn id="179" dur="500" fill="hold"/>
                                        <p:tgtEl>
                                          <p:spTgt spid="31">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80" fill="hold">
                      <p:stCondLst>
                        <p:cond delay="indefinite"/>
                      </p:stCondLst>
                      <p:childTnLst>
                        <p:par>
                          <p:cTn id="181" fill="hold">
                            <p:stCondLst>
                              <p:cond delay="0"/>
                            </p:stCondLst>
                            <p:childTnLst>
                              <p:par>
                                <p:cTn id="182" presetID="2" presetClass="entr" presetSubtype="9" fill="hold" grpId="0" nodeType="clickEffect">
                                  <p:stCondLst>
                                    <p:cond delay="0"/>
                                  </p:stCondLst>
                                  <p:iterate type="lt">
                                    <p:tmPct val="10000"/>
                                  </p:iterate>
                                  <p:childTnLst>
                                    <p:set>
                                      <p:cBhvr>
                                        <p:cTn id="183" dur="1" fill="hold">
                                          <p:stCondLst>
                                            <p:cond delay="0"/>
                                          </p:stCondLst>
                                        </p:cTn>
                                        <p:tgtEl>
                                          <p:spTgt spid="32">
                                            <p:txEl>
                                              <p:pRg st="0" end="0"/>
                                            </p:txEl>
                                          </p:spTgt>
                                        </p:tgtEl>
                                        <p:attrNameLst>
                                          <p:attrName>style.visibility</p:attrName>
                                        </p:attrNameLst>
                                      </p:cBhvr>
                                      <p:to>
                                        <p:strVal val="visible"/>
                                      </p:to>
                                    </p:set>
                                    <p:anim calcmode="lin" valueType="num">
                                      <p:cBhvr additive="base">
                                        <p:cTn id="184" dur="5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185" dur="500" fill="hold"/>
                                        <p:tgtEl>
                                          <p:spTgt spid="32">
                                            <p:txEl>
                                              <p:pRg st="0" end="0"/>
                                            </p:txEl>
                                          </p:spTgt>
                                        </p:tgtEl>
                                        <p:attrNameLst>
                                          <p:attrName>ppt_y</p:attrName>
                                        </p:attrNameLst>
                                      </p:cBhvr>
                                      <p:tavLst>
                                        <p:tav tm="0">
                                          <p:val>
                                            <p:strVal val="0-#ppt_h/2"/>
                                          </p:val>
                                        </p:tav>
                                        <p:tav tm="100000">
                                          <p:val>
                                            <p:strVal val="#ppt_y"/>
                                          </p:val>
                                        </p:tav>
                                      </p:tavLst>
                                    </p:anim>
                                  </p:childTnLst>
                                </p:cTn>
                              </p:par>
                              <p:par>
                                <p:cTn id="186" presetID="2" presetClass="entr" presetSubtype="9" fill="hold" grpId="0" nodeType="withEffect">
                                  <p:stCondLst>
                                    <p:cond delay="0"/>
                                  </p:stCondLst>
                                  <p:iterate type="lt">
                                    <p:tmPct val="10000"/>
                                  </p:iterate>
                                  <p:childTnLst>
                                    <p:set>
                                      <p:cBhvr>
                                        <p:cTn id="187" dur="1" fill="hold">
                                          <p:stCondLst>
                                            <p:cond delay="0"/>
                                          </p:stCondLst>
                                        </p:cTn>
                                        <p:tgtEl>
                                          <p:spTgt spid="33">
                                            <p:txEl>
                                              <p:pRg st="0" end="0"/>
                                            </p:txEl>
                                          </p:spTgt>
                                        </p:tgtEl>
                                        <p:attrNameLst>
                                          <p:attrName>style.visibility</p:attrName>
                                        </p:attrNameLst>
                                      </p:cBhvr>
                                      <p:to>
                                        <p:strVal val="visible"/>
                                      </p:to>
                                    </p:set>
                                    <p:anim calcmode="lin" valueType="num">
                                      <p:cBhvr additive="base">
                                        <p:cTn id="188" dur="500" fill="hold"/>
                                        <p:tgtEl>
                                          <p:spTgt spid="33">
                                            <p:txEl>
                                              <p:pRg st="0" end="0"/>
                                            </p:txEl>
                                          </p:spTgt>
                                        </p:tgtEl>
                                        <p:attrNameLst>
                                          <p:attrName>ppt_x</p:attrName>
                                        </p:attrNameLst>
                                      </p:cBhvr>
                                      <p:tavLst>
                                        <p:tav tm="0">
                                          <p:val>
                                            <p:strVal val="0-#ppt_w/2"/>
                                          </p:val>
                                        </p:tav>
                                        <p:tav tm="100000">
                                          <p:val>
                                            <p:strVal val="#ppt_x"/>
                                          </p:val>
                                        </p:tav>
                                      </p:tavLst>
                                    </p:anim>
                                    <p:anim calcmode="lin" valueType="num">
                                      <p:cBhvr additive="base">
                                        <p:cTn id="189" dur="500" fill="hold"/>
                                        <p:tgtEl>
                                          <p:spTgt spid="3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90" fill="hold">
                      <p:stCondLst>
                        <p:cond delay="indefinite"/>
                      </p:stCondLst>
                      <p:childTnLst>
                        <p:par>
                          <p:cTn id="191" fill="hold">
                            <p:stCondLst>
                              <p:cond delay="0"/>
                            </p:stCondLst>
                            <p:childTnLst>
                              <p:par>
                                <p:cTn id="192" presetID="2" presetClass="entr" presetSubtype="9" fill="hold" grpId="0" nodeType="clickEffect">
                                  <p:stCondLst>
                                    <p:cond delay="0"/>
                                  </p:stCondLst>
                                  <p:iterate type="lt">
                                    <p:tmPct val="10000"/>
                                  </p:iterate>
                                  <p:childTnLst>
                                    <p:set>
                                      <p:cBhvr>
                                        <p:cTn id="193" dur="1" fill="hold">
                                          <p:stCondLst>
                                            <p:cond delay="0"/>
                                          </p:stCondLst>
                                        </p:cTn>
                                        <p:tgtEl>
                                          <p:spTgt spid="34">
                                            <p:txEl>
                                              <p:pRg st="0" end="0"/>
                                            </p:txEl>
                                          </p:spTgt>
                                        </p:tgtEl>
                                        <p:attrNameLst>
                                          <p:attrName>style.visibility</p:attrName>
                                        </p:attrNameLst>
                                      </p:cBhvr>
                                      <p:to>
                                        <p:strVal val="visible"/>
                                      </p:to>
                                    </p:set>
                                    <p:anim calcmode="lin" valueType="num">
                                      <p:cBhvr additive="base">
                                        <p:cTn id="194" dur="500" fill="hold"/>
                                        <p:tgtEl>
                                          <p:spTgt spid="34">
                                            <p:txEl>
                                              <p:pRg st="0" end="0"/>
                                            </p:txEl>
                                          </p:spTgt>
                                        </p:tgtEl>
                                        <p:attrNameLst>
                                          <p:attrName>ppt_x</p:attrName>
                                        </p:attrNameLst>
                                      </p:cBhvr>
                                      <p:tavLst>
                                        <p:tav tm="0">
                                          <p:val>
                                            <p:strVal val="0-#ppt_w/2"/>
                                          </p:val>
                                        </p:tav>
                                        <p:tav tm="100000">
                                          <p:val>
                                            <p:strVal val="#ppt_x"/>
                                          </p:val>
                                        </p:tav>
                                      </p:tavLst>
                                    </p:anim>
                                    <p:anim calcmode="lin" valueType="num">
                                      <p:cBhvr additive="base">
                                        <p:cTn id="195" dur="500" fill="hold"/>
                                        <p:tgtEl>
                                          <p:spTgt spid="34">
                                            <p:txEl>
                                              <p:pRg st="0" end="0"/>
                                            </p:txEl>
                                          </p:spTgt>
                                        </p:tgtEl>
                                        <p:attrNameLst>
                                          <p:attrName>ppt_y</p:attrName>
                                        </p:attrNameLst>
                                      </p:cBhvr>
                                      <p:tavLst>
                                        <p:tav tm="0">
                                          <p:val>
                                            <p:strVal val="0-#ppt_h/2"/>
                                          </p:val>
                                        </p:tav>
                                        <p:tav tm="100000">
                                          <p:val>
                                            <p:strVal val="#ppt_y"/>
                                          </p:val>
                                        </p:tav>
                                      </p:tavLst>
                                    </p:anim>
                                  </p:childTnLst>
                                </p:cTn>
                              </p:par>
                              <p:par>
                                <p:cTn id="196" presetID="2" presetClass="entr" presetSubtype="9" fill="hold" grpId="0" nodeType="withEffect">
                                  <p:stCondLst>
                                    <p:cond delay="0"/>
                                  </p:stCondLst>
                                  <p:iterate type="lt">
                                    <p:tmPct val="10000"/>
                                  </p:iterate>
                                  <p:childTnLst>
                                    <p:set>
                                      <p:cBhvr>
                                        <p:cTn id="197" dur="1" fill="hold">
                                          <p:stCondLst>
                                            <p:cond delay="0"/>
                                          </p:stCondLst>
                                        </p:cTn>
                                        <p:tgtEl>
                                          <p:spTgt spid="35">
                                            <p:txEl>
                                              <p:pRg st="0" end="0"/>
                                            </p:txEl>
                                          </p:spTgt>
                                        </p:tgtEl>
                                        <p:attrNameLst>
                                          <p:attrName>style.visibility</p:attrName>
                                        </p:attrNameLst>
                                      </p:cBhvr>
                                      <p:to>
                                        <p:strVal val="visible"/>
                                      </p:to>
                                    </p:set>
                                    <p:anim calcmode="lin" valueType="num">
                                      <p:cBhvr additive="base">
                                        <p:cTn id="198" dur="500" fill="hold"/>
                                        <p:tgtEl>
                                          <p:spTgt spid="35">
                                            <p:txEl>
                                              <p:pRg st="0" end="0"/>
                                            </p:txEl>
                                          </p:spTgt>
                                        </p:tgtEl>
                                        <p:attrNameLst>
                                          <p:attrName>ppt_x</p:attrName>
                                        </p:attrNameLst>
                                      </p:cBhvr>
                                      <p:tavLst>
                                        <p:tav tm="0">
                                          <p:val>
                                            <p:strVal val="0-#ppt_w/2"/>
                                          </p:val>
                                        </p:tav>
                                        <p:tav tm="100000">
                                          <p:val>
                                            <p:strVal val="#ppt_x"/>
                                          </p:val>
                                        </p:tav>
                                      </p:tavLst>
                                    </p:anim>
                                    <p:anim calcmode="lin" valueType="num">
                                      <p:cBhvr additive="base">
                                        <p:cTn id="199" dur="500" fill="hold"/>
                                        <p:tgtEl>
                                          <p:spTgt spid="35">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4" grpId="0" animBg="1"/>
      <p:bldP spid="15" grpId="0" animBg="1"/>
      <p:bldP spid="16" grpId="0" animBg="1"/>
      <p:bldP spid="17" grpId="0"/>
      <p:bldP spid="18" grpId="0" animBg="1"/>
      <p:bldP spid="19" grpId="0"/>
      <p:bldP spid="24" grpId="0" animBg="1"/>
      <p:bldP spid="25" grpId="0" animBg="1"/>
      <p:bldP spid="26" grpId="0"/>
      <p:bldP spid="27" grpId="0"/>
      <p:bldP spid="28" grpId="0" build="p"/>
      <p:bldP spid="29" grpId="0" build="p"/>
      <p:bldP spid="30" grpId="0" build="p"/>
      <p:bldP spid="31" grpId="0" build="p"/>
      <p:bldP spid="32" grpId="0" build="p"/>
      <p:bldP spid="33" grpId="0" build="p"/>
      <p:bldP spid="34" grpId="0" build="p"/>
      <p:bldP spid="35"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00475" y="1674270"/>
            <a:ext cx="5343525" cy="3470818"/>
          </a:xfrm>
          <a:prstGeom prst="rect">
            <a:avLst/>
          </a:prstGeom>
        </p:spPr>
      </p:pic>
      <p:pic>
        <p:nvPicPr>
          <p:cNvPr id="17" name="图片 1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2101716"/>
            <a:ext cx="6953601" cy="3043372"/>
          </a:xfrm>
          <a:prstGeom prst="rect">
            <a:avLst/>
          </a:prstGeom>
        </p:spPr>
      </p:pic>
      <p:pic>
        <p:nvPicPr>
          <p:cNvPr id="4" name="图片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75316" y="1102769"/>
            <a:ext cx="2895606" cy="1143002"/>
          </a:xfrm>
          <a:prstGeom prst="rect">
            <a:avLst/>
          </a:prstGeom>
        </p:spPr>
      </p:pic>
      <p:sp>
        <p:nvSpPr>
          <p:cNvPr id="21" name="矩形 20"/>
          <p:cNvSpPr/>
          <p:nvPr/>
        </p:nvSpPr>
        <p:spPr>
          <a:xfrm>
            <a:off x="3396838" y="1521969"/>
            <a:ext cx="5259823" cy="615553"/>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4000" b="1" smtClean="0">
                <a:solidFill>
                  <a:srgbClr val="E71F19"/>
                </a:solidFill>
                <a:latin typeface="微软雅黑" panose="020B0503020204020204" pitchFamily="34" charset="-122"/>
                <a:ea typeface="微软雅黑" panose="020B0503020204020204" pitchFamily="34" charset="-122"/>
              </a:rPr>
              <a:t>教学反思</a:t>
            </a:r>
            <a:endParaRPr lang="zh-CN" altLang="en-US" sz="4000" b="1" dirty="0">
              <a:solidFill>
                <a:srgbClr val="E71F19"/>
              </a:solidFill>
              <a:latin typeface="微软雅黑" panose="020B0503020204020204" pitchFamily="34" charset="-122"/>
              <a:ea typeface="微软雅黑" panose="020B0503020204020204" pitchFamily="34" charset="-122"/>
            </a:endParaRPr>
          </a:p>
        </p:txBody>
      </p:sp>
      <p:sp>
        <p:nvSpPr>
          <p:cNvPr id="22" name="TextBox 25"/>
          <p:cNvSpPr txBox="1"/>
          <p:nvPr/>
        </p:nvSpPr>
        <p:spPr>
          <a:xfrm>
            <a:off x="2635562" y="2469693"/>
            <a:ext cx="1109085" cy="323037"/>
          </a:xfrm>
          <a:prstGeom prst="rect">
            <a:avLst/>
          </a:prstGeom>
          <a:noFill/>
        </p:spPr>
        <p:txBody>
          <a:bodyPr wrap="square" rtlCol="0">
            <a:spAutoFit/>
          </a:bodyPr>
          <a:lstStyle/>
          <a:p>
            <a:pPr defTabSz="685165" fontAlgn="base">
              <a:spcBef>
                <a:spcPct val="0"/>
              </a:spcBef>
              <a:spcAft>
                <a:spcPct val="0"/>
              </a:spcAft>
              <a:defRPr/>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课程分析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3" name="TextBox 26"/>
          <p:cNvSpPr txBox="1"/>
          <p:nvPr/>
        </p:nvSpPr>
        <p:spPr>
          <a:xfrm>
            <a:off x="4238500" y="2469693"/>
            <a:ext cx="1206665"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内容分析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4" name="Freeform 21"/>
          <p:cNvSpPr>
            <a:spLocks noEditPoints="1"/>
          </p:cNvSpPr>
          <p:nvPr/>
        </p:nvSpPr>
        <p:spPr>
          <a:xfrm>
            <a:off x="2423742"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25" name="Freeform 22"/>
          <p:cNvSpPr>
            <a:spLocks noEditPoints="1"/>
          </p:cNvSpPr>
          <p:nvPr/>
        </p:nvSpPr>
        <p:spPr>
          <a:xfrm>
            <a:off x="4015968"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26" name="TextBox 13"/>
          <p:cNvSpPr txBox="1"/>
          <p:nvPr/>
        </p:nvSpPr>
        <p:spPr>
          <a:xfrm>
            <a:off x="5896177" y="2469693"/>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教学重点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Freeform 22"/>
          <p:cNvSpPr>
            <a:spLocks noEditPoints="1"/>
          </p:cNvSpPr>
          <p:nvPr/>
        </p:nvSpPr>
        <p:spPr>
          <a:xfrm>
            <a:off x="5672456" y="2518483"/>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28" name="TextBox 13"/>
          <p:cNvSpPr txBox="1"/>
          <p:nvPr/>
        </p:nvSpPr>
        <p:spPr>
          <a:xfrm>
            <a:off x="2633188" y="2858699"/>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学情分析</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9" name="Freeform 22"/>
          <p:cNvSpPr>
            <a:spLocks noEditPoints="1"/>
          </p:cNvSpPr>
          <p:nvPr/>
        </p:nvSpPr>
        <p:spPr>
          <a:xfrm>
            <a:off x="2428517" y="2907489"/>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
        <p:nvSpPr>
          <p:cNvPr id="30" name="TextBox 13"/>
          <p:cNvSpPr txBox="1"/>
          <p:nvPr/>
        </p:nvSpPr>
        <p:spPr>
          <a:xfrm>
            <a:off x="4238500" y="2858699"/>
            <a:ext cx="1519637" cy="323037"/>
          </a:xfrm>
          <a:prstGeom prst="rect">
            <a:avLst/>
          </a:prstGeom>
          <a:noFill/>
          <a:ln w="9525">
            <a:noFill/>
          </a:ln>
        </p:spPr>
        <p:txBody>
          <a:bodyPr>
            <a:spAutoFit/>
          </a:bodyPr>
          <a:lstStyle/>
          <a:p>
            <a:pPr defTabSz="685165" fontAlgn="base">
              <a:spcBef>
                <a:spcPct val="0"/>
              </a:spcBef>
              <a:spcAft>
                <a:spcPct val="0"/>
              </a:spcAft>
            </a:pPr>
            <a:r>
              <a:rPr lang="zh-CN" altLang="en-US" sz="1500" smtClean="0">
                <a:solidFill>
                  <a:prstClr val="black">
                    <a:lumMod val="75000"/>
                    <a:lumOff val="25000"/>
                  </a:prstClr>
                </a:solidFill>
                <a:latin typeface="微软雅黑" panose="020B0503020204020204" pitchFamily="34" charset="-122"/>
                <a:ea typeface="微软雅黑" panose="020B0503020204020204" pitchFamily="34" charset="-122"/>
              </a:rPr>
              <a:t>教学难点</a:t>
            </a:r>
            <a:endPar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1" name="Freeform 22"/>
          <p:cNvSpPr>
            <a:spLocks noEditPoints="1"/>
          </p:cNvSpPr>
          <p:nvPr/>
        </p:nvSpPr>
        <p:spPr>
          <a:xfrm>
            <a:off x="4024304" y="2907489"/>
            <a:ext cx="199921" cy="201111"/>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E71F19"/>
          </a:solidFill>
          <a:ln w="9525">
            <a:noFill/>
          </a:ln>
        </p:spPr>
        <p:txBody>
          <a:bodyPr/>
          <a:lstStyle/>
          <a:p>
            <a:pPr defTabSz="685165" fontAlgn="base">
              <a:spcBef>
                <a:spcPct val="0"/>
              </a:spcBef>
              <a:spcAft>
                <a:spcPct val="0"/>
              </a:spcAft>
            </a:pPr>
            <a:endParaRPr lang="zh-CN" altLang="en-US" sz="1350">
              <a:solidFill>
                <a:prstClr val="black">
                  <a:lumMod val="75000"/>
                  <a:lumOff val="25000"/>
                </a:prst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1"/>
                                        </p:tgtEl>
                                        <p:attrNameLst>
                                          <p:attrName>style.visibility</p:attrName>
                                        </p:attrNameLst>
                                      </p:cBhvr>
                                      <p:to>
                                        <p:strVal val="visible"/>
                                      </p:to>
                                    </p:set>
                                    <p:anim by="(-#ppt_w*2)" calcmode="lin" valueType="num">
                                      <p:cBhvr rctx="PPT">
                                        <p:cTn id="13" dur="300" autoRev="1" fill="hold">
                                          <p:stCondLst>
                                            <p:cond delay="0"/>
                                          </p:stCondLst>
                                        </p:cTn>
                                        <p:tgtEl>
                                          <p:spTgt spid="21"/>
                                        </p:tgtEl>
                                        <p:attrNameLst>
                                          <p:attrName>ppt_w</p:attrName>
                                        </p:attrNameLst>
                                      </p:cBhvr>
                                    </p:anim>
                                    <p:anim by="(#ppt_w*0.50)" calcmode="lin" valueType="num">
                                      <p:cBhvr>
                                        <p:cTn id="14" dur="300" decel="50000" autoRev="1" fill="hold">
                                          <p:stCondLst>
                                            <p:cond delay="0"/>
                                          </p:stCondLst>
                                        </p:cTn>
                                        <p:tgtEl>
                                          <p:spTgt spid="21"/>
                                        </p:tgtEl>
                                        <p:attrNameLst>
                                          <p:attrName>ppt_x</p:attrName>
                                        </p:attrNameLst>
                                      </p:cBhvr>
                                    </p:anim>
                                    <p:anim from="(-#ppt_h/2)" to="(#ppt_y)" calcmode="lin" valueType="num">
                                      <p:cBhvr>
                                        <p:cTn id="15" dur="600" fill="hold">
                                          <p:stCondLst>
                                            <p:cond delay="0"/>
                                          </p:stCondLst>
                                        </p:cTn>
                                        <p:tgtEl>
                                          <p:spTgt spid="21"/>
                                        </p:tgtEl>
                                        <p:attrNameLst>
                                          <p:attrName>ppt_y</p:attrName>
                                        </p:attrNameLst>
                                      </p:cBhvr>
                                    </p:anim>
                                    <p:animRot by="21600000">
                                      <p:cBhvr>
                                        <p:cTn id="16" dur="600" fill="hold">
                                          <p:stCondLst>
                                            <p:cond delay="0"/>
                                          </p:stCondLst>
                                        </p:cTn>
                                        <p:tgtEl>
                                          <p:spTgt spid="21"/>
                                        </p:tgtEl>
                                        <p:attrNameLst>
                                          <p:attrName>r</p:attrName>
                                        </p:attrNameLst>
                                      </p:cBhvr>
                                    </p:animRot>
                                  </p:childTnLst>
                                </p:cTn>
                              </p:par>
                            </p:childTnLst>
                          </p:cTn>
                        </p:par>
                        <p:par>
                          <p:cTn id="17" fill="hold">
                            <p:stCondLst>
                              <p:cond delay="1279"/>
                            </p:stCondLst>
                            <p:childTnLst>
                              <p:par>
                                <p:cTn id="18" presetID="2" presetClass="entr" presetSubtype="1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0-#ppt_w/2"/>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12" fill="hold"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10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0-#ppt_w/2"/>
                                          </p:val>
                                        </p:tav>
                                        <p:tav tm="100000">
                                          <p:val>
                                            <p:strVal val="#ppt_x"/>
                                          </p:val>
                                        </p:tav>
                                      </p:tavLst>
                                    </p:anim>
                                    <p:anim calcmode="lin" valueType="num">
                                      <p:cBhvr additive="base">
                                        <p:cTn id="29" dur="5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1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1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0-#ppt_w/2"/>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1779"/>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6" grpId="0"/>
      <p:bldP spid="28" grpId="0"/>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教学反思</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任意多边形 23"/>
          <p:cNvSpPr>
            <a:spLocks noChangeArrowheads="1"/>
          </p:cNvSpPr>
          <p:nvPr/>
        </p:nvSpPr>
        <p:spPr bwMode="auto">
          <a:xfrm>
            <a:off x="4458246" y="4453991"/>
            <a:ext cx="288925" cy="690304"/>
          </a:xfrm>
          <a:custGeom>
            <a:avLst/>
            <a:gdLst>
              <a:gd name="T0" fmla="*/ 96678 w 288032"/>
              <a:gd name="T1" fmla="*/ 0 h 553620"/>
              <a:gd name="T2" fmla="*/ 194042 w 288032"/>
              <a:gd name="T3" fmla="*/ 0 h 553620"/>
              <a:gd name="T4" fmla="*/ 290720 w 288032"/>
              <a:gd name="T5" fmla="*/ 554875 h 553620"/>
              <a:gd name="T6" fmla="*/ 0 w 288032"/>
              <a:gd name="T7" fmla="*/ 554875 h 553620"/>
              <a:gd name="T8" fmla="*/ 0 60000 65536"/>
              <a:gd name="T9" fmla="*/ 0 60000 65536"/>
              <a:gd name="T10" fmla="*/ 0 60000 65536"/>
              <a:gd name="T11" fmla="*/ 0 60000 65536"/>
              <a:gd name="T12" fmla="*/ 0 w 288032"/>
              <a:gd name="T13" fmla="*/ 0 h 553620"/>
              <a:gd name="T14" fmla="*/ 288032 w 288032"/>
              <a:gd name="T15" fmla="*/ 553620 h 553620"/>
            </a:gdLst>
            <a:ahLst/>
            <a:cxnLst>
              <a:cxn ang="T8">
                <a:pos x="T0" y="T1"/>
              </a:cxn>
              <a:cxn ang="T9">
                <a:pos x="T2" y="T3"/>
              </a:cxn>
              <a:cxn ang="T10">
                <a:pos x="T4" y="T5"/>
              </a:cxn>
              <a:cxn ang="T11">
                <a:pos x="T6" y="T7"/>
              </a:cxn>
            </a:cxnLst>
            <a:rect l="T12" t="T13" r="T14" b="T15"/>
            <a:pathLst>
              <a:path w="288032" h="553620">
                <a:moveTo>
                  <a:pt x="95784" y="0"/>
                </a:moveTo>
                <a:lnTo>
                  <a:pt x="192248" y="0"/>
                </a:lnTo>
                <a:lnTo>
                  <a:pt x="288032" y="553620"/>
                </a:lnTo>
                <a:lnTo>
                  <a:pt x="0" y="553620"/>
                </a:lnTo>
                <a:lnTo>
                  <a:pt x="95784" y="0"/>
                </a:lnTo>
                <a:close/>
              </a:path>
            </a:pathLst>
          </a:custGeom>
          <a:solidFill>
            <a:srgbClr val="71C3E3"/>
          </a:solidFill>
          <a:ln>
            <a:noFill/>
          </a:ln>
        </p:spPr>
        <p:txBody>
          <a:bodyPr anchor="ctr"/>
          <a:lstStyle/>
          <a:p>
            <a:endParaRPr lang="zh-CN" altLang="en-US" sz="1050" dirty="0">
              <a:ea typeface="微软雅黑" panose="020B0503020204020204" pitchFamily="34" charset="-122"/>
            </a:endParaRPr>
          </a:p>
        </p:txBody>
      </p:sp>
      <p:grpSp>
        <p:nvGrpSpPr>
          <p:cNvPr id="10" name="Group 6"/>
          <p:cNvGrpSpPr/>
          <p:nvPr/>
        </p:nvGrpSpPr>
        <p:grpSpPr bwMode="auto">
          <a:xfrm rot="-744809">
            <a:off x="1362621" y="4139666"/>
            <a:ext cx="6480175" cy="288925"/>
            <a:chOff x="0" y="0"/>
            <a:chExt cx="6480000" cy="288000"/>
          </a:xfrm>
        </p:grpSpPr>
        <p:sp>
          <p:nvSpPr>
            <p:cNvPr id="11" name="矩形 7"/>
            <p:cNvSpPr>
              <a:spLocks noChangeArrowheads="1"/>
            </p:cNvSpPr>
            <p:nvPr/>
          </p:nvSpPr>
          <p:spPr bwMode="auto">
            <a:xfrm>
              <a:off x="0" y="71992"/>
              <a:ext cx="6480000" cy="144016"/>
            </a:xfrm>
            <a:prstGeom prst="rect">
              <a:avLst/>
            </a:prstGeom>
            <a:solidFill>
              <a:srgbClr val="71C3E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pitchFamily="34" charset="-122"/>
              </a:endParaRPr>
            </a:p>
          </p:txBody>
        </p:sp>
        <p:sp>
          <p:nvSpPr>
            <p:cNvPr id="12" name="椭圆 8"/>
            <p:cNvSpPr>
              <a:spLocks noChangeArrowheads="1"/>
            </p:cNvSpPr>
            <p:nvPr/>
          </p:nvSpPr>
          <p:spPr bwMode="auto">
            <a:xfrm>
              <a:off x="3095984" y="0"/>
              <a:ext cx="288000" cy="288000"/>
            </a:xfrm>
            <a:prstGeom prst="ellipse">
              <a:avLst/>
            </a:prstGeom>
            <a:solidFill>
              <a:srgbClr val="71C3E3"/>
            </a:solidFill>
            <a:ln w="38100">
              <a:solidFill>
                <a:srgbClr val="F8EAE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sym typeface="微软雅黑" panose="020B0503020204020204" pitchFamily="34" charset="-122"/>
              </a:endParaRPr>
            </a:p>
          </p:txBody>
        </p:sp>
      </p:grpSp>
      <p:sp>
        <p:nvSpPr>
          <p:cNvPr id="13" name="TextBox 15"/>
          <p:cNvSpPr>
            <a:spLocks noChangeArrowheads="1"/>
          </p:cNvSpPr>
          <p:nvPr/>
        </p:nvSpPr>
        <p:spPr bwMode="auto">
          <a:xfrm rot="-709074">
            <a:off x="1210411" y="4024461"/>
            <a:ext cx="15696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3600" b="1" dirty="0">
                <a:solidFill>
                  <a:srgbClr val="E71F19"/>
                </a:solidFill>
                <a:sym typeface="Impact" panose="020B0806030902050204" pitchFamily="34" charset="0"/>
              </a:rPr>
              <a:t>关键字</a:t>
            </a:r>
          </a:p>
        </p:txBody>
      </p:sp>
      <p:sp>
        <p:nvSpPr>
          <p:cNvPr id="14" name="TextBox 45"/>
          <p:cNvSpPr>
            <a:spLocks noChangeArrowheads="1"/>
          </p:cNvSpPr>
          <p:nvPr/>
        </p:nvSpPr>
        <p:spPr bwMode="auto">
          <a:xfrm rot="-709074">
            <a:off x="6219767" y="2959249"/>
            <a:ext cx="15696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3600" b="1" dirty="0">
                <a:solidFill>
                  <a:srgbClr val="62AB71"/>
                </a:solidFill>
                <a:sym typeface="Impact" panose="020B0806030902050204" pitchFamily="34" charset="0"/>
              </a:rPr>
              <a:t>关键字</a:t>
            </a:r>
          </a:p>
        </p:txBody>
      </p:sp>
      <p:grpSp>
        <p:nvGrpSpPr>
          <p:cNvPr id="15" name="Group 11"/>
          <p:cNvGrpSpPr/>
          <p:nvPr/>
        </p:nvGrpSpPr>
        <p:grpSpPr bwMode="auto">
          <a:xfrm>
            <a:off x="1118146" y="1932261"/>
            <a:ext cx="2593975" cy="1466855"/>
            <a:chOff x="0" y="-174063"/>
            <a:chExt cx="2594714" cy="1467327"/>
          </a:xfrm>
        </p:grpSpPr>
        <p:sp>
          <p:nvSpPr>
            <p:cNvPr id="16" name="矩形 46"/>
            <p:cNvSpPr>
              <a:spLocks noChangeArrowheads="1"/>
            </p:cNvSpPr>
            <p:nvPr/>
          </p:nvSpPr>
          <p:spPr bwMode="auto">
            <a:xfrm>
              <a:off x="0" y="-174063"/>
              <a:ext cx="1904560" cy="33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b="1" dirty="0">
                  <a:solidFill>
                    <a:schemeClr val="tx1">
                      <a:lumMod val="75000"/>
                      <a:lumOff val="25000"/>
                    </a:schemeClr>
                  </a:solidFill>
                  <a:sym typeface="微软雅黑" panose="020B0503020204020204" pitchFamily="34" charset="-122"/>
                </a:rPr>
                <a:t>添加主题</a:t>
              </a:r>
              <a:endParaRPr lang="zh-CN" altLang="en-US" sz="1800" dirty="0">
                <a:solidFill>
                  <a:schemeClr val="tx1">
                    <a:lumMod val="75000"/>
                    <a:lumOff val="25000"/>
                  </a:schemeClr>
                </a:solidFill>
                <a:latin typeface="Arial" panose="020B0604020202020204" pitchFamily="34" charset="0"/>
              </a:endParaRPr>
            </a:p>
          </p:txBody>
        </p:sp>
        <p:sp>
          <p:nvSpPr>
            <p:cNvPr id="17" name="矩形 47"/>
            <p:cNvSpPr>
              <a:spLocks noChangeArrowheads="1"/>
            </p:cNvSpPr>
            <p:nvPr/>
          </p:nvSpPr>
          <p:spPr bwMode="auto">
            <a:xfrm>
              <a:off x="0" y="90611"/>
              <a:ext cx="2594714" cy="1015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ts val="18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在此录入上述图片的描述说明，在此录入上述图片的描述说明，在此录入上述图片的描述说明，在此录入上述图片的描述说明。</a:t>
              </a:r>
            </a:p>
          </p:txBody>
        </p:sp>
        <p:sp>
          <p:nvSpPr>
            <p:cNvPr id="18" name="等腰三角形 1"/>
            <p:cNvSpPr>
              <a:spLocks noChangeAspect="1" noChangeArrowheads="1"/>
            </p:cNvSpPr>
            <p:nvPr/>
          </p:nvSpPr>
          <p:spPr bwMode="auto">
            <a:xfrm flipV="1">
              <a:off x="862280" y="1138091"/>
              <a:ext cx="180000" cy="155173"/>
            </a:xfrm>
            <a:prstGeom prst="triangle">
              <a:avLst>
                <a:gd name="adj" fmla="val 50000"/>
              </a:avLst>
            </a:prstGeom>
            <a:solidFill>
              <a:srgbClr val="E71F1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3BBE"/>
                </a:solidFill>
                <a:sym typeface="微软雅黑" panose="020B0503020204020204" pitchFamily="34" charset="-122"/>
              </a:endParaRPr>
            </a:p>
          </p:txBody>
        </p:sp>
      </p:grpSp>
      <p:grpSp>
        <p:nvGrpSpPr>
          <p:cNvPr id="19" name="Group 15"/>
          <p:cNvGrpSpPr/>
          <p:nvPr/>
        </p:nvGrpSpPr>
        <p:grpSpPr bwMode="auto">
          <a:xfrm>
            <a:off x="5896521" y="1120435"/>
            <a:ext cx="2593975" cy="1263650"/>
            <a:chOff x="0" y="0"/>
            <a:chExt cx="2594714" cy="1263610"/>
          </a:xfrm>
        </p:grpSpPr>
        <p:sp>
          <p:nvSpPr>
            <p:cNvPr id="24" name="矩形 48"/>
            <p:cNvSpPr>
              <a:spLocks noChangeArrowheads="1"/>
            </p:cNvSpPr>
            <p:nvPr/>
          </p:nvSpPr>
          <p:spPr bwMode="auto">
            <a:xfrm>
              <a:off x="0" y="0"/>
              <a:ext cx="1904560" cy="33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b="1" dirty="0">
                  <a:solidFill>
                    <a:schemeClr val="tx1">
                      <a:lumMod val="75000"/>
                      <a:lumOff val="25000"/>
                    </a:schemeClr>
                  </a:solidFill>
                  <a:sym typeface="微软雅黑" panose="020B0503020204020204" pitchFamily="34" charset="-122"/>
                </a:rPr>
                <a:t>添加主题</a:t>
              </a:r>
              <a:endParaRPr lang="zh-CN" altLang="en-US" sz="1800" dirty="0">
                <a:solidFill>
                  <a:schemeClr val="tx1">
                    <a:lumMod val="75000"/>
                    <a:lumOff val="25000"/>
                  </a:schemeClr>
                </a:solidFill>
                <a:latin typeface="Arial" panose="020B0604020202020204" pitchFamily="34" charset="0"/>
              </a:endParaRPr>
            </a:p>
          </p:txBody>
        </p:sp>
        <p:sp>
          <p:nvSpPr>
            <p:cNvPr id="25" name="矩形 49"/>
            <p:cNvSpPr>
              <a:spLocks noChangeArrowheads="1"/>
            </p:cNvSpPr>
            <p:nvPr/>
          </p:nvSpPr>
          <p:spPr bwMode="auto">
            <a:xfrm>
              <a:off x="0" y="264679"/>
              <a:ext cx="2594714" cy="78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ts val="18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在此录入上述图片的描述说明，在此录入上述图片的描述说明，在此录入上述图片的描述说明。</a:t>
              </a:r>
            </a:p>
          </p:txBody>
        </p:sp>
        <p:sp>
          <p:nvSpPr>
            <p:cNvPr id="26" name="等腰三角形 18"/>
            <p:cNvSpPr>
              <a:spLocks noChangeAspect="1" noChangeArrowheads="1"/>
            </p:cNvSpPr>
            <p:nvPr/>
          </p:nvSpPr>
          <p:spPr bwMode="auto">
            <a:xfrm flipV="1">
              <a:off x="862280" y="1108437"/>
              <a:ext cx="180000" cy="155173"/>
            </a:xfrm>
            <a:prstGeom prst="triangle">
              <a:avLst>
                <a:gd name="adj" fmla="val 50000"/>
              </a:avLst>
            </a:prstGeom>
            <a:solidFill>
              <a:srgbClr val="62AB7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tx1">
                    <a:lumMod val="75000"/>
                    <a:lumOff val="25000"/>
                  </a:schemeClr>
                </a:solidFill>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anim calcmode="lin" valueType="num">
                                      <p:cBhvr>
                                        <p:cTn id="23" dur="500" fill="hold"/>
                                        <p:tgtEl>
                                          <p:spTgt spid="9"/>
                                        </p:tgtEl>
                                        <p:attrNameLst>
                                          <p:attrName>ppt_x</p:attrName>
                                        </p:attrNameLst>
                                      </p:cBhvr>
                                      <p:tavLst>
                                        <p:tav tm="0">
                                          <p:val>
                                            <p:strVal val="#ppt_x"/>
                                          </p:val>
                                        </p:tav>
                                        <p:tav tm="100000">
                                          <p:val>
                                            <p:strVal val="#ppt_x"/>
                                          </p:val>
                                        </p:tav>
                                      </p:tavLst>
                                    </p:anim>
                                    <p:anim calcmode="lin" valueType="num">
                                      <p:cBhvr>
                                        <p:cTn id="24" dur="5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par>
                                <p:cTn id="39" presetID="42" presetClass="path" presetSubtype="0" autoRev="1" fill="hold" grpId="1" nodeType="withEffect">
                                  <p:stCondLst>
                                    <p:cond delay="1500"/>
                                  </p:stCondLst>
                                  <p:childTnLst>
                                    <p:animMotion origin="layout" path="M -0.00169 -0.22963 L 8.33333E-7 4.44444E-6 " pathEditMode="relative" rAng="0" ptsTypes="AA">
                                      <p:cBhvr>
                                        <p:cTn id="40" dur="750" spd="-100000" fill="hold"/>
                                        <p:tgtEl>
                                          <p:spTgt spid="13"/>
                                        </p:tgtEl>
                                        <p:attrNameLst>
                                          <p:attrName>ppt_x</p:attrName>
                                          <p:attrName>ppt_y</p:attrName>
                                        </p:attrNameLst>
                                      </p:cBhvr>
                                      <p:rCtr x="78" y="11481"/>
                                    </p:animMotion>
                                  </p:childTnLst>
                                </p:cTn>
                              </p:par>
                              <p:par>
                                <p:cTn id="41" presetID="42" presetClass="path" presetSubtype="0" autoRev="1" fill="hold" grpId="1" nodeType="withEffect">
                                  <p:stCondLst>
                                    <p:cond delay="1500"/>
                                  </p:stCondLst>
                                  <p:childTnLst>
                                    <p:animMotion origin="layout" path="M 4.375E-6 -1.11111E-6 L 4.375E-6 0.16134 " pathEditMode="relative" rAng="0" ptsTypes="AA">
                                      <p:cBhvr>
                                        <p:cTn id="42" dur="750" fill="hold"/>
                                        <p:tgtEl>
                                          <p:spTgt spid="14"/>
                                        </p:tgtEl>
                                        <p:attrNameLst>
                                          <p:attrName>ppt_x</p:attrName>
                                          <p:attrName>ppt_y</p:attrName>
                                        </p:attrNameLst>
                                      </p:cBhvr>
                                      <p:rCtr x="0" y="8056"/>
                                    </p:animMotion>
                                  </p:childTnLst>
                                </p:cTn>
                              </p:par>
                              <p:par>
                                <p:cTn id="43" presetID="8" presetClass="emph" presetSubtype="0" fill="hold" nodeType="withEffect">
                                  <p:stCondLst>
                                    <p:cond delay="1500"/>
                                  </p:stCondLst>
                                  <p:childTnLst>
                                    <p:animRot by="1440000">
                                      <p:cBhvr>
                                        <p:cTn id="44" dur="750" fill="hold"/>
                                        <p:tgtEl>
                                          <p:spTgt spid="10"/>
                                        </p:tgtEl>
                                        <p:attrNameLst>
                                          <p:attrName>r</p:attrName>
                                        </p:attrNameLst>
                                      </p:cBhvr>
                                    </p:animRot>
                                  </p:childTnLst>
                                </p:cTn>
                              </p:par>
                              <p:par>
                                <p:cTn id="45" presetID="8" presetClass="emph" presetSubtype="0" fill="hold" nodeType="withEffect">
                                  <p:stCondLst>
                                    <p:cond delay="2250"/>
                                  </p:stCondLst>
                                  <p:childTnLst>
                                    <p:animRot by="-1440000">
                                      <p:cBhvr>
                                        <p:cTn id="46" dur="750" fill="hold"/>
                                        <p:tgtEl>
                                          <p:spTgt spid="10"/>
                                        </p:tgtEl>
                                        <p:attrNameLst>
                                          <p:attrName>r</p:attrName>
                                        </p:attrNameLst>
                                      </p:cBhvr>
                                    </p:animRot>
                                  </p:childTnLst>
                                </p:cTn>
                              </p:par>
                            </p:childTnLst>
                          </p:cTn>
                        </p:par>
                        <p:par>
                          <p:cTn id="47" fill="hold">
                            <p:stCondLst>
                              <p:cond delay="2500"/>
                            </p:stCondLst>
                            <p:childTnLst>
                              <p:par>
                                <p:cTn id="48" presetID="22" presetClass="entr" presetSubtype="1"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up)">
                                      <p:cBhvr>
                                        <p:cTn id="50" dur="750"/>
                                        <p:tgtEl>
                                          <p:spTgt spid="15"/>
                                        </p:tgtEl>
                                      </p:cBhvr>
                                    </p:animEffect>
                                  </p:childTnLst>
                                </p:cTn>
                              </p:par>
                            </p:childTnLst>
                          </p:cTn>
                        </p:par>
                        <p:par>
                          <p:cTn id="51" fill="hold">
                            <p:stCondLst>
                              <p:cond delay="3500"/>
                            </p:stCondLst>
                            <p:childTnLst>
                              <p:par>
                                <p:cTn id="52" presetID="22" presetClass="entr" presetSubtype="1"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3" grpId="0"/>
      <p:bldP spid="13" grpId="1"/>
      <p:bldP spid="14" grpId="0"/>
      <p:bldP spid="14"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教学反思</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Group 19"/>
          <p:cNvGrpSpPr/>
          <p:nvPr/>
        </p:nvGrpSpPr>
        <p:grpSpPr>
          <a:xfrm>
            <a:off x="973469" y="1939886"/>
            <a:ext cx="7308060" cy="1099348"/>
            <a:chOff x="1212082" y="2089253"/>
            <a:chExt cx="5401827" cy="812594"/>
          </a:xfrm>
          <a:solidFill>
            <a:srgbClr val="FF9400"/>
          </a:solidFill>
        </p:grpSpPr>
        <p:sp>
          <p:nvSpPr>
            <p:cNvPr id="10" name="Freeform 15"/>
            <p:cNvSpPr>
              <a:spLocks noChangeAspect="1"/>
            </p:cNvSpPr>
            <p:nvPr/>
          </p:nvSpPr>
          <p:spPr>
            <a:xfrm>
              <a:off x="5166109"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6"/>
            <p:cNvSpPr>
              <a:spLocks noChangeAspect="1"/>
            </p:cNvSpPr>
            <p:nvPr/>
          </p:nvSpPr>
          <p:spPr>
            <a:xfrm>
              <a:off x="3848100"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rgbClr val="62AB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7"/>
            <p:cNvSpPr>
              <a:spLocks noChangeAspect="1"/>
            </p:cNvSpPr>
            <p:nvPr/>
          </p:nvSpPr>
          <p:spPr>
            <a:xfrm>
              <a:off x="2530091"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rgbClr val="E71F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Freeform 18"/>
            <p:cNvSpPr>
              <a:spLocks noChangeAspect="1"/>
            </p:cNvSpPr>
            <p:nvPr/>
          </p:nvSpPr>
          <p:spPr>
            <a:xfrm>
              <a:off x="1212082"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rgbClr val="71C3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Oval 20"/>
          <p:cNvSpPr>
            <a:spLocks noChangeAspect="1"/>
          </p:cNvSpPr>
          <p:nvPr/>
        </p:nvSpPr>
        <p:spPr>
          <a:xfrm>
            <a:off x="1633479" y="1640855"/>
            <a:ext cx="679434" cy="691369"/>
          </a:xfrm>
          <a:prstGeom prst="ellipse">
            <a:avLst/>
          </a:prstGeom>
          <a:solidFill>
            <a:srgbClr val="71C3E3"/>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990" dirty="0">
                <a:solidFill>
                  <a:schemeClr val="bg1"/>
                </a:solidFill>
                <a:latin typeface="Arial" panose="020B0604020202020204" pitchFamily="34" charset="0"/>
                <a:cs typeface="Arial" panose="020B0604020202020204" pitchFamily="34" charset="0"/>
              </a:rPr>
              <a:t>01</a:t>
            </a:r>
          </a:p>
        </p:txBody>
      </p:sp>
      <p:sp>
        <p:nvSpPr>
          <p:cNvPr id="15" name="Oval 21"/>
          <p:cNvSpPr>
            <a:spLocks noChangeAspect="1"/>
          </p:cNvSpPr>
          <p:nvPr/>
        </p:nvSpPr>
        <p:spPr>
          <a:xfrm>
            <a:off x="3467167" y="1640855"/>
            <a:ext cx="679434" cy="691369"/>
          </a:xfrm>
          <a:prstGeom prst="ellipse">
            <a:avLst/>
          </a:prstGeom>
          <a:solidFill>
            <a:srgbClr val="E71F19"/>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990" dirty="0">
                <a:solidFill>
                  <a:schemeClr val="bg1"/>
                </a:solidFill>
                <a:latin typeface="Arial" panose="020B0604020202020204" pitchFamily="34" charset="0"/>
                <a:cs typeface="Arial" panose="020B0604020202020204" pitchFamily="34" charset="0"/>
              </a:rPr>
              <a:t>02</a:t>
            </a:r>
          </a:p>
        </p:txBody>
      </p:sp>
      <p:sp>
        <p:nvSpPr>
          <p:cNvPr id="16" name="Oval 22"/>
          <p:cNvSpPr>
            <a:spLocks noChangeAspect="1"/>
          </p:cNvSpPr>
          <p:nvPr/>
        </p:nvSpPr>
        <p:spPr>
          <a:xfrm>
            <a:off x="5251597" y="1640855"/>
            <a:ext cx="679434" cy="691369"/>
          </a:xfrm>
          <a:prstGeom prst="ellipse">
            <a:avLst/>
          </a:prstGeom>
          <a:solidFill>
            <a:srgbClr val="62AB71"/>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990" dirty="0">
                <a:solidFill>
                  <a:schemeClr val="bg1"/>
                </a:solidFill>
                <a:latin typeface="Arial" panose="020B0604020202020204" pitchFamily="34" charset="0"/>
                <a:cs typeface="Arial" panose="020B0604020202020204" pitchFamily="34" charset="0"/>
              </a:rPr>
              <a:t>03</a:t>
            </a:r>
          </a:p>
        </p:txBody>
      </p:sp>
      <p:sp>
        <p:nvSpPr>
          <p:cNvPr id="17" name="Oval 23"/>
          <p:cNvSpPr>
            <a:spLocks noChangeAspect="1"/>
          </p:cNvSpPr>
          <p:nvPr/>
        </p:nvSpPr>
        <p:spPr>
          <a:xfrm>
            <a:off x="7023797" y="1640855"/>
            <a:ext cx="679434" cy="691369"/>
          </a:xfrm>
          <a:prstGeom prst="ellipse">
            <a:avLst/>
          </a:prstGeom>
          <a:solidFill>
            <a:srgbClr val="FFC000"/>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990" dirty="0">
                <a:solidFill>
                  <a:schemeClr val="bg1"/>
                </a:solidFill>
                <a:latin typeface="Arial" panose="020B0604020202020204" pitchFamily="34" charset="0"/>
                <a:cs typeface="Arial" panose="020B0604020202020204" pitchFamily="34" charset="0"/>
              </a:rPr>
              <a:t>04</a:t>
            </a:r>
          </a:p>
        </p:txBody>
      </p:sp>
      <p:sp>
        <p:nvSpPr>
          <p:cNvPr id="18" name="TextBox 23"/>
          <p:cNvSpPr txBox="1"/>
          <p:nvPr/>
        </p:nvSpPr>
        <p:spPr>
          <a:xfrm>
            <a:off x="869159" y="3311569"/>
            <a:ext cx="1792198"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19" name="TextBox 24"/>
          <p:cNvSpPr txBox="1"/>
          <p:nvPr/>
        </p:nvSpPr>
        <p:spPr>
          <a:xfrm>
            <a:off x="869158" y="3070819"/>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
        <p:nvSpPr>
          <p:cNvPr id="24" name="TextBox 23"/>
          <p:cNvSpPr txBox="1"/>
          <p:nvPr/>
        </p:nvSpPr>
        <p:spPr>
          <a:xfrm>
            <a:off x="2910191" y="3311569"/>
            <a:ext cx="1792198" cy="533400"/>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  </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5" name="TextBox 24"/>
          <p:cNvSpPr txBox="1"/>
          <p:nvPr/>
        </p:nvSpPr>
        <p:spPr>
          <a:xfrm>
            <a:off x="2910190" y="3070819"/>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
        <p:nvSpPr>
          <p:cNvPr id="26" name="TextBox 23"/>
          <p:cNvSpPr txBox="1"/>
          <p:nvPr/>
        </p:nvSpPr>
        <p:spPr>
          <a:xfrm>
            <a:off x="4815755" y="3311569"/>
            <a:ext cx="1792198"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7" name="TextBox 24"/>
          <p:cNvSpPr txBox="1"/>
          <p:nvPr/>
        </p:nvSpPr>
        <p:spPr>
          <a:xfrm>
            <a:off x="4815754" y="3070819"/>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
        <p:nvSpPr>
          <p:cNvPr id="28" name="TextBox 23"/>
          <p:cNvSpPr txBox="1"/>
          <p:nvPr/>
        </p:nvSpPr>
        <p:spPr>
          <a:xfrm>
            <a:off x="6856786" y="3311569"/>
            <a:ext cx="1792198"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29" name="TextBox 24"/>
          <p:cNvSpPr txBox="1"/>
          <p:nvPr/>
        </p:nvSpPr>
        <p:spPr>
          <a:xfrm>
            <a:off x="6856785" y="3070819"/>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par>
                                <p:cTn id="19" presetID="2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edge">
                                      <p:cBhvr>
                                        <p:cTn id="21" dur="2000"/>
                                        <p:tgtEl>
                                          <p:spTgt spid="9"/>
                                        </p:tgtEl>
                                      </p:cBhvr>
                                    </p:animEffect>
                                  </p:childTnLst>
                                </p:cTn>
                              </p:par>
                              <p:par>
                                <p:cTn id="22" presetID="53" presetClass="entr" presetSubtype="1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Effect transition="in" filter="fade">
                                      <p:cBhvr>
                                        <p:cTn id="46" dur="500"/>
                                        <p:tgtEl>
                                          <p:spTgt spid="17"/>
                                        </p:tgtEl>
                                      </p:cBhvr>
                                    </p:animEffect>
                                  </p:childTnLst>
                                </p:cTn>
                              </p:par>
                            </p:childTnLst>
                          </p:cTn>
                        </p:par>
                        <p:par>
                          <p:cTn id="47" fill="hold">
                            <p:stCondLst>
                              <p:cond delay="1500"/>
                            </p:stCondLst>
                            <p:childTnLst>
                              <p:par>
                                <p:cTn id="48" presetID="12" presetClass="entr" presetSubtype="4"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p:tgtEl>
                                          <p:spTgt spid="18"/>
                                        </p:tgtEl>
                                        <p:attrNameLst>
                                          <p:attrName>ppt_y</p:attrName>
                                        </p:attrNameLst>
                                      </p:cBhvr>
                                      <p:tavLst>
                                        <p:tav tm="0">
                                          <p:val>
                                            <p:strVal val="#ppt_y+#ppt_h*1.125000"/>
                                          </p:val>
                                        </p:tav>
                                        <p:tav tm="100000">
                                          <p:val>
                                            <p:strVal val="#ppt_y"/>
                                          </p:val>
                                        </p:tav>
                                      </p:tavLst>
                                    </p:anim>
                                    <p:animEffect transition="in" filter="wipe(up)">
                                      <p:cBhvr>
                                        <p:cTn id="51" dur="500"/>
                                        <p:tgtEl>
                                          <p:spTgt spid="18"/>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p:tgtEl>
                                          <p:spTgt spid="19"/>
                                        </p:tgtEl>
                                        <p:attrNameLst>
                                          <p:attrName>ppt_y</p:attrName>
                                        </p:attrNameLst>
                                      </p:cBhvr>
                                      <p:tavLst>
                                        <p:tav tm="0">
                                          <p:val>
                                            <p:strVal val="#ppt_y-#ppt_h*1.125000"/>
                                          </p:val>
                                        </p:tav>
                                        <p:tav tm="100000">
                                          <p:val>
                                            <p:strVal val="#ppt_y"/>
                                          </p:val>
                                        </p:tav>
                                      </p:tavLst>
                                    </p:anim>
                                    <p:animEffect transition="in" filter="wipe(down)">
                                      <p:cBhvr>
                                        <p:cTn id="55" dur="500"/>
                                        <p:tgtEl>
                                          <p:spTgt spid="19"/>
                                        </p:tgtEl>
                                      </p:cBhvr>
                                    </p:animEffect>
                                  </p:childTnLst>
                                </p:cTn>
                              </p:par>
                            </p:childTnLst>
                          </p:cTn>
                        </p:par>
                        <p:par>
                          <p:cTn id="56" fill="hold">
                            <p:stCondLst>
                              <p:cond delay="2000"/>
                            </p:stCondLst>
                            <p:childTnLst>
                              <p:par>
                                <p:cTn id="57" presetID="12" presetClass="entr" presetSubtype="4"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500"/>
                                        <p:tgtEl>
                                          <p:spTgt spid="24"/>
                                        </p:tgtEl>
                                        <p:attrNameLst>
                                          <p:attrName>ppt_y</p:attrName>
                                        </p:attrNameLst>
                                      </p:cBhvr>
                                      <p:tavLst>
                                        <p:tav tm="0">
                                          <p:val>
                                            <p:strVal val="#ppt_y+#ppt_h*1.125000"/>
                                          </p:val>
                                        </p:tav>
                                        <p:tav tm="100000">
                                          <p:val>
                                            <p:strVal val="#ppt_y"/>
                                          </p:val>
                                        </p:tav>
                                      </p:tavLst>
                                    </p:anim>
                                    <p:animEffect transition="in" filter="wipe(up)">
                                      <p:cBhvr>
                                        <p:cTn id="60" dur="500"/>
                                        <p:tgtEl>
                                          <p:spTgt spid="24"/>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p:tgtEl>
                                          <p:spTgt spid="25"/>
                                        </p:tgtEl>
                                        <p:attrNameLst>
                                          <p:attrName>ppt_y</p:attrName>
                                        </p:attrNameLst>
                                      </p:cBhvr>
                                      <p:tavLst>
                                        <p:tav tm="0">
                                          <p:val>
                                            <p:strVal val="#ppt_y-#ppt_h*1.125000"/>
                                          </p:val>
                                        </p:tav>
                                        <p:tav tm="100000">
                                          <p:val>
                                            <p:strVal val="#ppt_y"/>
                                          </p:val>
                                        </p:tav>
                                      </p:tavLst>
                                    </p:anim>
                                    <p:animEffect transition="in" filter="wipe(down)">
                                      <p:cBhvr>
                                        <p:cTn id="64" dur="500"/>
                                        <p:tgtEl>
                                          <p:spTgt spid="25"/>
                                        </p:tgtEl>
                                      </p:cBhvr>
                                    </p:animEffect>
                                  </p:childTnLst>
                                </p:cTn>
                              </p:par>
                            </p:childTnLst>
                          </p:cTn>
                        </p:par>
                        <p:par>
                          <p:cTn id="65" fill="hold">
                            <p:stCondLst>
                              <p:cond delay="2500"/>
                            </p:stCondLst>
                            <p:childTnLst>
                              <p:par>
                                <p:cTn id="66" presetID="12" presetClass="entr" presetSubtype="4"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p:tgtEl>
                                          <p:spTgt spid="26"/>
                                        </p:tgtEl>
                                        <p:attrNameLst>
                                          <p:attrName>ppt_y</p:attrName>
                                        </p:attrNameLst>
                                      </p:cBhvr>
                                      <p:tavLst>
                                        <p:tav tm="0">
                                          <p:val>
                                            <p:strVal val="#ppt_y+#ppt_h*1.125000"/>
                                          </p:val>
                                        </p:tav>
                                        <p:tav tm="100000">
                                          <p:val>
                                            <p:strVal val="#ppt_y"/>
                                          </p:val>
                                        </p:tav>
                                      </p:tavLst>
                                    </p:anim>
                                    <p:animEffect transition="in" filter="wipe(up)">
                                      <p:cBhvr>
                                        <p:cTn id="69" dur="500"/>
                                        <p:tgtEl>
                                          <p:spTgt spid="26"/>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p:tgtEl>
                                          <p:spTgt spid="27"/>
                                        </p:tgtEl>
                                        <p:attrNameLst>
                                          <p:attrName>ppt_y</p:attrName>
                                        </p:attrNameLst>
                                      </p:cBhvr>
                                      <p:tavLst>
                                        <p:tav tm="0">
                                          <p:val>
                                            <p:strVal val="#ppt_y-#ppt_h*1.125000"/>
                                          </p:val>
                                        </p:tav>
                                        <p:tav tm="100000">
                                          <p:val>
                                            <p:strVal val="#ppt_y"/>
                                          </p:val>
                                        </p:tav>
                                      </p:tavLst>
                                    </p:anim>
                                    <p:animEffect transition="in" filter="wipe(down)">
                                      <p:cBhvr>
                                        <p:cTn id="73" dur="500"/>
                                        <p:tgtEl>
                                          <p:spTgt spid="27"/>
                                        </p:tgtEl>
                                      </p:cBhvr>
                                    </p:animEffect>
                                  </p:childTnLst>
                                </p:cTn>
                              </p:par>
                            </p:childTnLst>
                          </p:cTn>
                        </p:par>
                        <p:par>
                          <p:cTn id="74" fill="hold">
                            <p:stCondLst>
                              <p:cond delay="3000"/>
                            </p:stCondLst>
                            <p:childTnLst>
                              <p:par>
                                <p:cTn id="75" presetID="12" presetClass="entr" presetSubtype="4"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p:tgtEl>
                                          <p:spTgt spid="28"/>
                                        </p:tgtEl>
                                        <p:attrNameLst>
                                          <p:attrName>ppt_y</p:attrName>
                                        </p:attrNameLst>
                                      </p:cBhvr>
                                      <p:tavLst>
                                        <p:tav tm="0">
                                          <p:val>
                                            <p:strVal val="#ppt_y+#ppt_h*1.125000"/>
                                          </p:val>
                                        </p:tav>
                                        <p:tav tm="100000">
                                          <p:val>
                                            <p:strVal val="#ppt_y"/>
                                          </p:val>
                                        </p:tav>
                                      </p:tavLst>
                                    </p:anim>
                                    <p:animEffect transition="in" filter="wipe(up)">
                                      <p:cBhvr>
                                        <p:cTn id="78" dur="500"/>
                                        <p:tgtEl>
                                          <p:spTgt spid="28"/>
                                        </p:tgtEl>
                                      </p:cBhvr>
                                    </p:animEffect>
                                  </p:childTnLst>
                                </p:cTn>
                              </p:par>
                              <p:par>
                                <p:cTn id="79" presetID="12" presetClass="entr" presetSubtype="1"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additive="base">
                                        <p:cTn id="81" dur="500"/>
                                        <p:tgtEl>
                                          <p:spTgt spid="29"/>
                                        </p:tgtEl>
                                        <p:attrNameLst>
                                          <p:attrName>ppt_y</p:attrName>
                                        </p:attrNameLst>
                                      </p:cBhvr>
                                      <p:tavLst>
                                        <p:tav tm="0">
                                          <p:val>
                                            <p:strVal val="#ppt_y-#ppt_h*1.125000"/>
                                          </p:val>
                                        </p:tav>
                                        <p:tav tm="100000">
                                          <p:val>
                                            <p:strVal val="#ppt_y"/>
                                          </p:val>
                                        </p:tav>
                                      </p:tavLst>
                                    </p:anim>
                                    <p:animEffect transition="in" filter="wipe(down)">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animBg="1"/>
      <p:bldP spid="15" grpId="0" animBg="1"/>
      <p:bldP spid="16" grpId="0" animBg="1"/>
      <p:bldP spid="17" grpId="0" animBg="1"/>
      <p:bldP spid="18" grpId="0"/>
      <p:bldP spid="19" grpId="0"/>
      <p:bldP spid="24" grpId="0"/>
      <p:bldP spid="25" grpId="0"/>
      <p:bldP spid="26" grpId="0"/>
      <p:bldP spid="27" grpId="0"/>
      <p:bldP spid="28" grpId="0"/>
      <p:bldP spid="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教学反思</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矩形 8"/>
          <p:cNvSpPr/>
          <p:nvPr/>
        </p:nvSpPr>
        <p:spPr>
          <a:xfrm>
            <a:off x="4356808" y="1084028"/>
            <a:ext cx="3940107" cy="324872"/>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0" name="矩形 9"/>
          <p:cNvSpPr/>
          <p:nvPr/>
        </p:nvSpPr>
        <p:spPr>
          <a:xfrm>
            <a:off x="4356808" y="2353765"/>
            <a:ext cx="3940107" cy="323681"/>
          </a:xfrm>
          <a:prstGeom prst="rect">
            <a:avLst/>
          </a:prstGeom>
          <a:solidFill>
            <a:srgbClr val="E71F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p>
        </p:txBody>
      </p:sp>
      <p:sp>
        <p:nvSpPr>
          <p:cNvPr id="11" name="矩形 10"/>
          <p:cNvSpPr/>
          <p:nvPr/>
        </p:nvSpPr>
        <p:spPr>
          <a:xfrm>
            <a:off x="4356808" y="3734171"/>
            <a:ext cx="3940107" cy="323681"/>
          </a:xfrm>
          <a:prstGeom prst="rect">
            <a:avLst/>
          </a:prstGeom>
          <a:solidFill>
            <a:srgbClr val="62AB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dirty="0">
              <a:solidFill>
                <a:schemeClr val="lt1"/>
              </a:solidFill>
            </a:endParaRPr>
          </a:p>
        </p:txBody>
      </p:sp>
      <p:sp>
        <p:nvSpPr>
          <p:cNvPr id="12" name="TextBox 7"/>
          <p:cNvSpPr txBox="1"/>
          <p:nvPr/>
        </p:nvSpPr>
        <p:spPr>
          <a:xfrm>
            <a:off x="4356808" y="1084029"/>
            <a:ext cx="3292745" cy="323037"/>
          </a:xfrm>
          <a:prstGeom prst="rect">
            <a:avLst/>
          </a:prstGeom>
          <a:solidFill>
            <a:srgbClr val="FFC000"/>
          </a:solidFill>
        </p:spPr>
        <p:txBody>
          <a:bodyPr wrap="square" rtlCol="0">
            <a:spAutoFit/>
          </a:bodyPr>
          <a:lstStyle/>
          <a:p>
            <a:pPr defTabSz="685165" rtl="0">
              <a:defRPr/>
            </a:pPr>
            <a:r>
              <a:rPr lang="zh-CN" altLang="en-US" sz="1500" dirty="0">
                <a:solidFill>
                  <a:schemeClr val="bg1"/>
                </a:solidFill>
                <a:latin typeface="微软雅黑" panose="020B0503020204020204" pitchFamily="34" charset="-122"/>
                <a:ea typeface="微软雅黑" panose="020B0503020204020204" pitchFamily="34" charset="-122"/>
              </a:rPr>
              <a:t>执行力有所增强</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3" name="Freeform 6"/>
          <p:cNvSpPr/>
          <p:nvPr/>
        </p:nvSpPr>
        <p:spPr>
          <a:xfrm>
            <a:off x="4033127" y="1097119"/>
            <a:ext cx="254661" cy="291551"/>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4" name="Freeform 6"/>
          <p:cNvSpPr/>
          <p:nvPr/>
        </p:nvSpPr>
        <p:spPr>
          <a:xfrm>
            <a:off x="4033127" y="2365665"/>
            <a:ext cx="254661" cy="291551"/>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E71F1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5" name="Freeform 6"/>
          <p:cNvSpPr/>
          <p:nvPr/>
        </p:nvSpPr>
        <p:spPr>
          <a:xfrm>
            <a:off x="4033127" y="3736551"/>
            <a:ext cx="254661" cy="291551"/>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rgbClr val="62AB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lt1"/>
              </a:solidFill>
            </a:endParaRPr>
          </a:p>
        </p:txBody>
      </p:sp>
      <p:sp>
        <p:nvSpPr>
          <p:cNvPr id="16" name="TextBox 11"/>
          <p:cNvSpPr txBox="1"/>
          <p:nvPr/>
        </p:nvSpPr>
        <p:spPr>
          <a:xfrm>
            <a:off x="4356808" y="2363285"/>
            <a:ext cx="3292745" cy="323037"/>
          </a:xfrm>
          <a:prstGeom prst="rect">
            <a:avLst/>
          </a:prstGeom>
          <a:solidFill>
            <a:srgbClr val="E71F19"/>
          </a:solidFill>
        </p:spPr>
        <p:txBody>
          <a:bodyPr wrap="square" rtlCol="0">
            <a:spAutoFit/>
          </a:bodyPr>
          <a:lstStyle/>
          <a:p>
            <a:pPr defTabSz="685165" rtl="0">
              <a:defRPr/>
            </a:pPr>
            <a:r>
              <a:rPr lang="zh-CN" altLang="en-US" sz="1500" dirty="0">
                <a:solidFill>
                  <a:schemeClr val="bg1"/>
                </a:solidFill>
                <a:latin typeface="微软雅黑" panose="020B0503020204020204" pitchFamily="34" charset="-122"/>
                <a:ea typeface="微软雅黑" panose="020B0503020204020204" pitchFamily="34" charset="-122"/>
              </a:rPr>
              <a:t>放牧式管理有所改善</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7" name="TextBox 12"/>
          <p:cNvSpPr txBox="1"/>
          <p:nvPr/>
        </p:nvSpPr>
        <p:spPr>
          <a:xfrm>
            <a:off x="4356808" y="3734171"/>
            <a:ext cx="3292745" cy="323037"/>
          </a:xfrm>
          <a:prstGeom prst="rect">
            <a:avLst/>
          </a:prstGeom>
          <a:solidFill>
            <a:srgbClr val="62AB71"/>
          </a:solidFill>
        </p:spPr>
        <p:txBody>
          <a:bodyPr wrap="square" rtlCol="0">
            <a:spAutoFit/>
          </a:bodyPr>
          <a:lstStyle/>
          <a:p>
            <a:pPr defTabSz="685165" rtl="0">
              <a:defRPr/>
            </a:pPr>
            <a:r>
              <a:rPr lang="zh-CN" altLang="en-US" sz="1500" dirty="0">
                <a:solidFill>
                  <a:schemeClr val="bg1"/>
                </a:solidFill>
                <a:latin typeface="微软雅黑" panose="020B0503020204020204" pitchFamily="34" charset="-122"/>
                <a:ea typeface="微软雅黑" panose="020B0503020204020204" pitchFamily="34" charset="-122"/>
              </a:rPr>
              <a:t>积极性有所提高</a:t>
            </a:r>
            <a:endParaRPr lang="en-US" altLang="zh-CN" sz="1500" dirty="0">
              <a:solidFill>
                <a:schemeClr val="bg1"/>
              </a:solidFill>
              <a:latin typeface="微软雅黑" panose="020B0503020204020204" pitchFamily="34" charset="-122"/>
              <a:ea typeface="微软雅黑" panose="020B0503020204020204" pitchFamily="34" charset="-122"/>
            </a:endParaRPr>
          </a:p>
        </p:txBody>
      </p:sp>
      <p:sp>
        <p:nvSpPr>
          <p:cNvPr id="18" name="TextBox 13"/>
          <p:cNvSpPr txBox="1"/>
          <p:nvPr/>
        </p:nvSpPr>
        <p:spPr>
          <a:xfrm>
            <a:off x="4354428" y="1408900"/>
            <a:ext cx="3942487"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坚持“让能干事者有机会、干成事者有舞台”的原则，进行一系列人事改革，团队的执行力，积极性均有所提高。</a:t>
            </a:r>
          </a:p>
        </p:txBody>
      </p:sp>
      <p:sp>
        <p:nvSpPr>
          <p:cNvPr id="19" name="TextBox 14"/>
          <p:cNvSpPr txBox="1"/>
          <p:nvPr/>
        </p:nvSpPr>
        <p:spPr>
          <a:xfrm>
            <a:off x="4354428" y="2796446"/>
            <a:ext cx="3942487"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强化考核，严明纪律，精细化管理，销售人员的“放牧式”现象基本消除，营销团队的管理加强。</a:t>
            </a:r>
          </a:p>
        </p:txBody>
      </p:sp>
      <p:sp>
        <p:nvSpPr>
          <p:cNvPr id="24" name="TextBox 15"/>
          <p:cNvSpPr txBox="1"/>
          <p:nvPr/>
        </p:nvSpPr>
        <p:spPr>
          <a:xfrm>
            <a:off x="4354428" y="4147102"/>
            <a:ext cx="3942487" cy="403828"/>
          </a:xfrm>
          <a:prstGeom prst="rect">
            <a:avLst/>
          </a:prstGeom>
          <a:noFill/>
          <a:ln w="9525">
            <a:noFill/>
          </a:ln>
        </p:spPr>
        <p:txBody>
          <a:bodyPr>
            <a:spAutoFit/>
          </a:bodyPr>
          <a:lstStyle/>
          <a:p>
            <a:pPr lvl="0" eaLnBrk="1" hangingPunct="1"/>
            <a:r>
              <a:rPr lang="zh-CN" altLang="en-US" sz="1010" dirty="0">
                <a:latin typeface="微软雅黑" panose="020B0503020204020204" pitchFamily="34" charset="-122"/>
                <a:ea typeface="微软雅黑" panose="020B0503020204020204" pitchFamily="34" charset="-122"/>
              </a:rPr>
              <a:t>待遇方面，基本消费了“大锅饭现象”，薪资待遇的挑战性增强，标准更科学合理。</a:t>
            </a:r>
          </a:p>
        </p:txBody>
      </p:sp>
      <p:pic>
        <p:nvPicPr>
          <p:cNvPr id="25" name="图片 2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44111" y="1377281"/>
            <a:ext cx="3520035" cy="2919249"/>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1+#ppt_w/2"/>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1+#ppt_w/2"/>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49" presetClass="path" presetSubtype="0" accel="50000" decel="50000" fill="hold" nodeType="withEffect">
                                  <p:stCondLst>
                                    <p:cond delay="0"/>
                                  </p:stCondLst>
                                  <p:childTnLst>
                                    <p:animMotion origin="layout" path="M -4.72222E-6 -2.1012E-6 L 0.09011 -2.1012E-6 " pathEditMode="relative" rAng="0" ptsTypes="AA">
                                      <p:cBhvr>
                                        <p:cTn id="36" dur="500" spd="-100000" fill="hold"/>
                                        <p:tgtEl>
                                          <p:spTgt spid="13"/>
                                        </p:tgtEl>
                                        <p:attrNameLst>
                                          <p:attrName>ppt_x</p:attrName>
                                          <p:attrName>ppt_y</p:attrName>
                                        </p:attrNameLst>
                                      </p:cBhvr>
                                      <p:rCtr x="4497" y="0"/>
                                    </p:animMotion>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49" presetClass="path" presetSubtype="0" accel="50000" decel="50000" fill="hold" nodeType="withEffect">
                                  <p:stCondLst>
                                    <p:cond delay="0"/>
                                  </p:stCondLst>
                                  <p:childTnLst>
                                    <p:animMotion origin="layout" path="M -4.72222E-6 -9.50324E-7 L 0.09011 -9.50324E-7 " pathEditMode="relative" rAng="0" ptsTypes="AA">
                                      <p:cBhvr>
                                        <p:cTn id="40" dur="500" spd="-100000" fill="hold"/>
                                        <p:tgtEl>
                                          <p:spTgt spid="14"/>
                                        </p:tgtEl>
                                        <p:attrNameLst>
                                          <p:attrName>ppt_x</p:attrName>
                                          <p:attrName>ppt_y</p:attrName>
                                        </p:attrNameLst>
                                      </p:cBhvr>
                                      <p:rCtr x="4497" y="0"/>
                                    </p:animMotion>
                                  </p:childTnLst>
                                </p:cTn>
                              </p:par>
                              <p:par>
                                <p:cTn id="41" presetID="1"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49" presetClass="path" presetSubtype="0" accel="50000" decel="50000" fill="hold" nodeType="withEffect">
                                  <p:stCondLst>
                                    <p:cond delay="0"/>
                                  </p:stCondLst>
                                  <p:childTnLst>
                                    <p:animMotion origin="layout" path="M -4.72222E-6 3.20889E-6 L 0.09011 3.20889E-6 " pathEditMode="relative" rAng="0" ptsTypes="AA">
                                      <p:cBhvr>
                                        <p:cTn id="44" dur="500" spd="-100000" fill="hold"/>
                                        <p:tgtEl>
                                          <p:spTgt spid="15"/>
                                        </p:tgtEl>
                                        <p:attrNameLst>
                                          <p:attrName>ppt_x</p:attrName>
                                          <p:attrName>ppt_y</p:attrName>
                                        </p:attrNameLst>
                                      </p:cBhvr>
                                      <p:rCtr x="4497" y="0"/>
                                    </p:animMotion>
                                  </p:childTnLst>
                                </p:cTn>
                              </p:par>
                            </p:childTnLst>
                          </p:cTn>
                        </p:par>
                        <p:par>
                          <p:cTn id="45" fill="hold">
                            <p:stCondLst>
                              <p:cond delay="2000"/>
                            </p:stCondLst>
                            <p:childTnLst>
                              <p:par>
                                <p:cTn id="46" presetID="22" presetClass="entr" presetSubtype="8"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left)">
                                      <p:cBhvr>
                                        <p:cTn id="48" dur="500"/>
                                        <p:tgtEl>
                                          <p:spTgt spid="1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par>
                          <p:cTn id="55" fill="hold">
                            <p:stCondLst>
                              <p:cond delay="2500"/>
                            </p:stCondLst>
                            <p:childTnLst>
                              <p:par>
                                <p:cTn id="56" presetID="22" presetClass="entr" presetSubtype="1"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up)">
                                      <p:cBhvr>
                                        <p:cTn id="58" dur="500"/>
                                        <p:tgtEl>
                                          <p:spTgt spid="18"/>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up)">
                                      <p:cBhvr>
                                        <p:cTn id="61" dur="500"/>
                                        <p:tgtEl>
                                          <p:spTgt spid="19"/>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3000"/>
                            </p:stCondLst>
                            <p:childTnLst>
                              <p:par>
                                <p:cTn id="66" presetID="42" presetClass="entr" presetSubtype="0" fill="hold"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anim calcmode="lin" valueType="num">
                                      <p:cBhvr>
                                        <p:cTn id="69" dur="500" fill="hold"/>
                                        <p:tgtEl>
                                          <p:spTgt spid="25"/>
                                        </p:tgtEl>
                                        <p:attrNameLst>
                                          <p:attrName>ppt_x</p:attrName>
                                        </p:attrNameLst>
                                      </p:cBhvr>
                                      <p:tavLst>
                                        <p:tav tm="0">
                                          <p:val>
                                            <p:strVal val="#ppt_x"/>
                                          </p:val>
                                        </p:tav>
                                        <p:tav tm="100000">
                                          <p:val>
                                            <p:strVal val="#ppt_x"/>
                                          </p:val>
                                        </p:tav>
                                      </p:tavLst>
                                    </p:anim>
                                    <p:anim calcmode="lin" valueType="num">
                                      <p:cBhvr>
                                        <p:cTn id="70"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6" grpId="0" animBg="1"/>
      <p:bldP spid="17" grpId="0" animBg="1"/>
      <p:bldP spid="18" grpId="0"/>
      <p:bldP spid="19" grpId="0"/>
      <p:bldP spid="2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教学反思</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9" name="Straight Connector 5"/>
          <p:cNvCxnSpPr/>
          <p:nvPr/>
        </p:nvCxnSpPr>
        <p:spPr>
          <a:xfrm>
            <a:off x="3124280" y="2250885"/>
            <a:ext cx="801644"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7"/>
          <p:cNvCxnSpPr/>
          <p:nvPr/>
        </p:nvCxnSpPr>
        <p:spPr>
          <a:xfrm>
            <a:off x="5141882" y="2250885"/>
            <a:ext cx="792119"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grpSp>
        <p:nvGrpSpPr>
          <p:cNvPr id="11" name="组合 10"/>
          <p:cNvGrpSpPr/>
          <p:nvPr/>
        </p:nvGrpSpPr>
        <p:grpSpPr>
          <a:xfrm>
            <a:off x="1143188" y="2060396"/>
            <a:ext cx="1295329" cy="365105"/>
            <a:chOff x="1607608" y="3504711"/>
            <a:chExt cx="1821556" cy="513429"/>
          </a:xfrm>
        </p:grpSpPr>
        <p:cxnSp>
          <p:nvCxnSpPr>
            <p:cNvPr id="12" name="Straight Connector 25"/>
            <p:cNvCxnSpPr/>
            <p:nvPr/>
          </p:nvCxnSpPr>
          <p:spPr>
            <a:xfrm>
              <a:off x="1607608"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26"/>
            <p:cNvCxnSpPr/>
            <p:nvPr/>
          </p:nvCxnSpPr>
          <p:spPr>
            <a:xfrm>
              <a:off x="1607608"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638812" y="2060396"/>
            <a:ext cx="1295329" cy="365105"/>
            <a:chOff x="9335829" y="3504711"/>
            <a:chExt cx="1821556" cy="513429"/>
          </a:xfrm>
        </p:grpSpPr>
        <p:cxnSp>
          <p:nvCxnSpPr>
            <p:cNvPr id="15" name="Straight Connector 27"/>
            <p:cNvCxnSpPr/>
            <p:nvPr/>
          </p:nvCxnSpPr>
          <p:spPr>
            <a:xfrm>
              <a:off x="9335829" y="3772586"/>
              <a:ext cx="1821556" cy="0"/>
            </a:xfrm>
            <a:prstGeom prst="line">
              <a:avLst/>
            </a:prstGeom>
            <a:ln w="9525" cmpd="sng">
              <a:solidFill>
                <a:srgbClr val="40404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28"/>
            <p:cNvCxnSpPr/>
            <p:nvPr/>
          </p:nvCxnSpPr>
          <p:spPr>
            <a:xfrm>
              <a:off x="11143991" y="3504711"/>
              <a:ext cx="0" cy="513429"/>
            </a:xfrm>
            <a:prstGeom prst="line">
              <a:avLst/>
            </a:prstGeom>
            <a:ln w="9525" cmpd="sng">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3925925" y="1530199"/>
            <a:ext cx="1215958" cy="1411211"/>
            <a:chOff x="5520831" y="2759122"/>
            <a:chExt cx="1709941" cy="1984515"/>
          </a:xfrm>
          <a:solidFill>
            <a:srgbClr val="FF6F67"/>
          </a:solidFill>
        </p:grpSpPr>
        <p:sp>
          <p:nvSpPr>
            <p:cNvPr id="18" name="Hexagon 4"/>
            <p:cNvSpPr/>
            <p:nvPr/>
          </p:nvSpPr>
          <p:spPr>
            <a:xfrm rot="5400000">
              <a:off x="5383544" y="2896409"/>
              <a:ext cx="1984515" cy="1709941"/>
            </a:xfrm>
            <a:prstGeom prst="hexagon">
              <a:avLst/>
            </a:prstGeom>
            <a:solidFill>
              <a:srgbClr val="62AB71"/>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00B0F0"/>
                </a:solidFill>
                <a:latin typeface="Signika" pitchFamily="2" charset="0"/>
                <a:cs typeface="Arial" panose="020B0604020202020204" pitchFamily="34" charset="0"/>
              </a:endParaRPr>
            </a:p>
          </p:txBody>
        </p:sp>
        <p:sp>
          <p:nvSpPr>
            <p:cNvPr id="19" name="Rectangle 35"/>
            <p:cNvSpPr>
              <a:spLocks noChangeArrowheads="1"/>
            </p:cNvSpPr>
            <p:nvPr/>
          </p:nvSpPr>
          <p:spPr bwMode="auto">
            <a:xfrm>
              <a:off x="5770848" y="3399556"/>
              <a:ext cx="1245623" cy="12984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zh-CN" altLang="en-US" dirty="0">
                  <a:solidFill>
                    <a:schemeClr val="bg1"/>
                  </a:solidFill>
                  <a:ea typeface="微软雅黑" panose="020B0503020204020204" pitchFamily="34" charset="-122"/>
                </a:rPr>
                <a:t>请替换文字内容</a:t>
              </a:r>
            </a:p>
          </p:txBody>
        </p:sp>
      </p:grpSp>
      <p:grpSp>
        <p:nvGrpSpPr>
          <p:cNvPr id="24" name="组合 23"/>
          <p:cNvGrpSpPr/>
          <p:nvPr/>
        </p:nvGrpSpPr>
        <p:grpSpPr>
          <a:xfrm>
            <a:off x="914600" y="1225416"/>
            <a:ext cx="503211" cy="538133"/>
            <a:chOff x="1286157" y="2330521"/>
            <a:chExt cx="707640" cy="756750"/>
          </a:xfrm>
          <a:solidFill>
            <a:srgbClr val="4E9F42"/>
          </a:solidFill>
        </p:grpSpPr>
        <p:sp>
          <p:nvSpPr>
            <p:cNvPr id="25" name="Hexagon 9"/>
            <p:cNvSpPr/>
            <p:nvPr/>
          </p:nvSpPr>
          <p:spPr>
            <a:xfrm rot="5400000">
              <a:off x="1261602" y="2355076"/>
              <a:ext cx="756750" cy="707640"/>
            </a:xfrm>
            <a:prstGeom prst="hexagon">
              <a:avLst/>
            </a:prstGeom>
            <a:solidFill>
              <a:srgbClr val="E71F19"/>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26" name="Picture 29" descr="heart.pn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26794" y="2493480"/>
              <a:ext cx="404045" cy="40627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7" name="组合 26"/>
          <p:cNvGrpSpPr/>
          <p:nvPr/>
        </p:nvGrpSpPr>
        <p:grpSpPr>
          <a:xfrm>
            <a:off x="914600" y="2596941"/>
            <a:ext cx="503211" cy="538133"/>
            <a:chOff x="1286157" y="4259228"/>
            <a:chExt cx="707640" cy="756750"/>
          </a:xfrm>
          <a:solidFill>
            <a:srgbClr val="4E9F42"/>
          </a:solidFill>
        </p:grpSpPr>
        <p:sp>
          <p:nvSpPr>
            <p:cNvPr id="28" name="Hexagon 31"/>
            <p:cNvSpPr/>
            <p:nvPr/>
          </p:nvSpPr>
          <p:spPr>
            <a:xfrm rot="5400000">
              <a:off x="1261602" y="4283783"/>
              <a:ext cx="756750" cy="707640"/>
            </a:xfrm>
            <a:prstGeom prst="hexagon">
              <a:avLst/>
            </a:prstGeom>
            <a:solidFill>
              <a:srgbClr val="E71F19"/>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29" name="Picture 30" descr="plane.pn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393308" y="4433347"/>
              <a:ext cx="468783" cy="4687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0" name="组合 29"/>
          <p:cNvGrpSpPr/>
          <p:nvPr/>
        </p:nvGrpSpPr>
        <p:grpSpPr>
          <a:xfrm>
            <a:off x="2428993" y="1911179"/>
            <a:ext cx="704811" cy="752434"/>
            <a:chOff x="3415770" y="3294875"/>
            <a:chExt cx="991141" cy="1058110"/>
          </a:xfrm>
          <a:solidFill>
            <a:srgbClr val="FF8A80"/>
          </a:solidFill>
        </p:grpSpPr>
        <p:sp>
          <p:nvSpPr>
            <p:cNvPr id="31" name="Hexagon 6"/>
            <p:cNvSpPr/>
            <p:nvPr/>
          </p:nvSpPr>
          <p:spPr>
            <a:xfrm rot="5400000">
              <a:off x="3382286" y="3328359"/>
              <a:ext cx="1058110" cy="991141"/>
            </a:xfrm>
            <a:prstGeom prst="hexagon">
              <a:avLst/>
            </a:prstGeom>
            <a:solidFill>
              <a:srgbClr val="FFC000"/>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32" name="Picture 32" descr="gift.pn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3659093" y="3571680"/>
              <a:ext cx="504500" cy="5067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3" name="组合 32"/>
          <p:cNvGrpSpPr/>
          <p:nvPr/>
        </p:nvGrpSpPr>
        <p:grpSpPr>
          <a:xfrm>
            <a:off x="5934000" y="1911179"/>
            <a:ext cx="704811" cy="752434"/>
            <a:chOff x="8344687" y="3294875"/>
            <a:chExt cx="991141" cy="1058110"/>
          </a:xfrm>
          <a:solidFill>
            <a:srgbClr val="FFD237"/>
          </a:solidFill>
        </p:grpSpPr>
        <p:sp>
          <p:nvSpPr>
            <p:cNvPr id="34" name="Hexagon 8"/>
            <p:cNvSpPr/>
            <p:nvPr/>
          </p:nvSpPr>
          <p:spPr>
            <a:xfrm rot="5400000">
              <a:off x="8311203" y="3328359"/>
              <a:ext cx="1058110" cy="991141"/>
            </a:xfrm>
            <a:prstGeom prst="hexagon">
              <a:avLst/>
            </a:prstGeom>
            <a:solidFill>
              <a:srgbClr val="FFC000"/>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35" name="Picture 37" descr="settings.png"/>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8561222" y="3547125"/>
              <a:ext cx="558075" cy="55584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6" name="组合 35"/>
          <p:cNvGrpSpPr/>
          <p:nvPr/>
        </p:nvGrpSpPr>
        <p:grpSpPr>
          <a:xfrm>
            <a:off x="7696028" y="1225416"/>
            <a:ext cx="503211" cy="538133"/>
            <a:chOff x="10822540" y="2330521"/>
            <a:chExt cx="707640" cy="756750"/>
          </a:xfrm>
          <a:solidFill>
            <a:srgbClr val="4E9F42"/>
          </a:solidFill>
        </p:grpSpPr>
        <p:sp>
          <p:nvSpPr>
            <p:cNvPr id="37" name="Hexagon 11"/>
            <p:cNvSpPr/>
            <p:nvPr/>
          </p:nvSpPr>
          <p:spPr>
            <a:xfrm rot="5400000">
              <a:off x="10797985" y="2355076"/>
              <a:ext cx="756750" cy="707640"/>
            </a:xfrm>
            <a:prstGeom prst="hexagon">
              <a:avLst/>
            </a:prstGeom>
            <a:solidFill>
              <a:srgbClr val="71C3E3"/>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38" name="Picture 38" descr="comments.png"/>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974336" y="2506874"/>
              <a:ext cx="404047" cy="40404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9" name="组合 38"/>
          <p:cNvGrpSpPr/>
          <p:nvPr/>
        </p:nvGrpSpPr>
        <p:grpSpPr>
          <a:xfrm>
            <a:off x="7676979" y="2596941"/>
            <a:ext cx="503211" cy="538133"/>
            <a:chOff x="10795752" y="4259228"/>
            <a:chExt cx="707640" cy="756750"/>
          </a:xfrm>
          <a:solidFill>
            <a:srgbClr val="4E9F42"/>
          </a:solidFill>
        </p:grpSpPr>
        <p:sp>
          <p:nvSpPr>
            <p:cNvPr id="40" name="Hexagon 12"/>
            <p:cNvSpPr/>
            <p:nvPr/>
          </p:nvSpPr>
          <p:spPr>
            <a:xfrm rot="5400000">
              <a:off x="10771197" y="4283783"/>
              <a:ext cx="756750" cy="707640"/>
            </a:xfrm>
            <a:prstGeom prst="hexagon">
              <a:avLst/>
            </a:prstGeom>
            <a:solidFill>
              <a:srgbClr val="71C3E3"/>
            </a:solidFill>
            <a:ln w="381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zh-CN">
                <a:solidFill>
                  <a:srgbClr val="262626"/>
                </a:solidFill>
                <a:cs typeface="Arial" panose="020B0604020202020204" pitchFamily="34" charset="0"/>
              </a:endParaRPr>
            </a:p>
          </p:txBody>
        </p:sp>
        <p:pic>
          <p:nvPicPr>
            <p:cNvPr id="41" name="Picture 39" descr="portfolio.png"/>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0936388" y="4422186"/>
              <a:ext cx="428601" cy="42860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42" name="TextBox 23"/>
          <p:cNvSpPr txBox="1"/>
          <p:nvPr/>
        </p:nvSpPr>
        <p:spPr>
          <a:xfrm>
            <a:off x="776012" y="3593717"/>
            <a:ext cx="167843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3" name="TextBox 24"/>
          <p:cNvSpPr txBox="1"/>
          <p:nvPr/>
        </p:nvSpPr>
        <p:spPr>
          <a:xfrm>
            <a:off x="776012" y="3306515"/>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
        <p:nvSpPr>
          <p:cNvPr id="44" name="TextBox 23"/>
          <p:cNvSpPr txBox="1"/>
          <p:nvPr/>
        </p:nvSpPr>
        <p:spPr>
          <a:xfrm>
            <a:off x="3705444" y="3593717"/>
            <a:ext cx="167843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5" name="TextBox 24"/>
          <p:cNvSpPr txBox="1"/>
          <p:nvPr/>
        </p:nvSpPr>
        <p:spPr>
          <a:xfrm>
            <a:off x="3705443" y="3306515"/>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
        <p:nvSpPr>
          <p:cNvPr id="46" name="TextBox 23"/>
          <p:cNvSpPr txBox="1"/>
          <p:nvPr/>
        </p:nvSpPr>
        <p:spPr>
          <a:xfrm>
            <a:off x="6246717" y="3593717"/>
            <a:ext cx="1678434" cy="535531"/>
          </a:xfrm>
          <a:prstGeom prst="rect">
            <a:avLst/>
          </a:prstGeom>
          <a:noFill/>
        </p:spPr>
        <p:txBody>
          <a:bodyPr wrap="square" rtlCol="0">
            <a:spAutoFit/>
          </a:bodyPr>
          <a:lstStyle/>
          <a:p>
            <a:pPr>
              <a:lnSpc>
                <a:spcPct val="150000"/>
              </a:lnSpc>
            </a:pPr>
            <a:r>
              <a:rPr lang="zh-CN" altLang="en-US"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64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47" name="TextBox 24"/>
          <p:cNvSpPr txBox="1"/>
          <p:nvPr/>
        </p:nvSpPr>
        <p:spPr>
          <a:xfrm>
            <a:off x="6246716" y="3306515"/>
            <a:ext cx="1205779" cy="267446"/>
          </a:xfrm>
          <a:prstGeom prst="rect">
            <a:avLst/>
          </a:prstGeom>
          <a:noFill/>
        </p:spPr>
        <p:txBody>
          <a:bodyPr wrap="none" rtlCol="0">
            <a:spAutoFit/>
          </a:bodyPr>
          <a:lstStyle/>
          <a:p>
            <a:r>
              <a:rPr lang="zh-CN" altLang="en-US" sz="1140" dirty="0">
                <a:solidFill>
                  <a:schemeClr val="tx1">
                    <a:lumMod val="65000"/>
                    <a:lumOff val="35000"/>
                  </a:schemeClr>
                </a:solidFill>
                <a:ea typeface="微软雅黑" panose="020B0503020204020204" pitchFamily="34" charset="-122"/>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31"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 calcmode="lin" valueType="num">
                                      <p:cBhvr>
                                        <p:cTn id="29" dur="500" fill="hold"/>
                                        <p:tgtEl>
                                          <p:spTgt spid="24"/>
                                        </p:tgtEl>
                                        <p:attrNameLst>
                                          <p:attrName>style.rotation</p:attrName>
                                        </p:attrNameLst>
                                      </p:cBhvr>
                                      <p:tavLst>
                                        <p:tav tm="0">
                                          <p:val>
                                            <p:fltVal val="90"/>
                                          </p:val>
                                        </p:tav>
                                        <p:tav tm="100000">
                                          <p:val>
                                            <p:fltVal val="0"/>
                                          </p:val>
                                        </p:tav>
                                      </p:tavLst>
                                    </p:anim>
                                    <p:animEffect transition="in" filter="fade">
                                      <p:cBhvr>
                                        <p:cTn id="30" dur="500"/>
                                        <p:tgtEl>
                                          <p:spTgt spid="24"/>
                                        </p:tgtEl>
                                      </p:cBhvr>
                                    </p:animEffect>
                                  </p:childTnLst>
                                </p:cTn>
                              </p:par>
                              <p:par>
                                <p:cTn id="31" presetID="31"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 calcmode="lin" valueType="num">
                                      <p:cBhvr>
                                        <p:cTn id="35" dur="500" fill="hold"/>
                                        <p:tgtEl>
                                          <p:spTgt spid="27"/>
                                        </p:tgtEl>
                                        <p:attrNameLst>
                                          <p:attrName>style.rotation</p:attrName>
                                        </p:attrNameLst>
                                      </p:cBhvr>
                                      <p:tavLst>
                                        <p:tav tm="0">
                                          <p:val>
                                            <p:fltVal val="90"/>
                                          </p:val>
                                        </p:tav>
                                        <p:tav tm="100000">
                                          <p:val>
                                            <p:fltVal val="0"/>
                                          </p:val>
                                        </p:tav>
                                      </p:tavLst>
                                    </p:anim>
                                    <p:animEffect transition="in" filter="fade">
                                      <p:cBhvr>
                                        <p:cTn id="36" dur="500"/>
                                        <p:tgtEl>
                                          <p:spTgt spid="27"/>
                                        </p:tgtEl>
                                      </p:cBhvr>
                                    </p:animEffect>
                                  </p:childTnLst>
                                </p:cTn>
                              </p:par>
                            </p:childTnLst>
                          </p:cTn>
                        </p:par>
                        <p:par>
                          <p:cTn id="37" fill="hold">
                            <p:stCondLst>
                              <p:cond delay="2500"/>
                            </p:stCondLst>
                            <p:childTnLst>
                              <p:par>
                                <p:cTn id="38" presetID="31" presetClass="entr" presetSubtype="0"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ppt_w</p:attrName>
                                        </p:attrNameLst>
                                      </p:cBhvr>
                                      <p:tavLst>
                                        <p:tav tm="0">
                                          <p:val>
                                            <p:fltVal val="0"/>
                                          </p:val>
                                        </p:tav>
                                        <p:tav tm="100000">
                                          <p:val>
                                            <p:strVal val="#ppt_w"/>
                                          </p:val>
                                        </p:tav>
                                      </p:tavLst>
                                    </p:anim>
                                    <p:anim calcmode="lin" valueType="num">
                                      <p:cBhvr>
                                        <p:cTn id="41" dur="500" fill="hold"/>
                                        <p:tgtEl>
                                          <p:spTgt spid="30"/>
                                        </p:tgtEl>
                                        <p:attrNameLst>
                                          <p:attrName>ppt_h</p:attrName>
                                        </p:attrNameLst>
                                      </p:cBhvr>
                                      <p:tavLst>
                                        <p:tav tm="0">
                                          <p:val>
                                            <p:fltVal val="0"/>
                                          </p:val>
                                        </p:tav>
                                        <p:tav tm="100000">
                                          <p:val>
                                            <p:strVal val="#ppt_h"/>
                                          </p:val>
                                        </p:tav>
                                      </p:tavLst>
                                    </p:anim>
                                    <p:anim calcmode="lin" valueType="num">
                                      <p:cBhvr>
                                        <p:cTn id="42" dur="500" fill="hold"/>
                                        <p:tgtEl>
                                          <p:spTgt spid="30"/>
                                        </p:tgtEl>
                                        <p:attrNameLst>
                                          <p:attrName>style.rotation</p:attrName>
                                        </p:attrNameLst>
                                      </p:cBhvr>
                                      <p:tavLst>
                                        <p:tav tm="0">
                                          <p:val>
                                            <p:fltVal val="90"/>
                                          </p:val>
                                        </p:tav>
                                        <p:tav tm="100000">
                                          <p:val>
                                            <p:fltVal val="0"/>
                                          </p:val>
                                        </p:tav>
                                      </p:tavLst>
                                    </p:anim>
                                    <p:animEffect transition="in" filter="fade">
                                      <p:cBhvr>
                                        <p:cTn id="43" dur="500"/>
                                        <p:tgtEl>
                                          <p:spTgt spid="30"/>
                                        </p:tgtEl>
                                      </p:cBhvr>
                                    </p:animEffect>
                                  </p:childTnLst>
                                </p:cTn>
                              </p:par>
                            </p:childTnLst>
                          </p:cTn>
                        </p:par>
                        <p:par>
                          <p:cTn id="44" fill="hold">
                            <p:stCondLst>
                              <p:cond delay="3000"/>
                            </p:stCondLst>
                            <p:childTnLst>
                              <p:par>
                                <p:cTn id="45" presetID="2" presetClass="entr" presetSubtype="8"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0-#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31"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 calcmode="lin" valueType="num">
                                      <p:cBhvr>
                                        <p:cTn id="54" dur="500" fill="hold"/>
                                        <p:tgtEl>
                                          <p:spTgt spid="17"/>
                                        </p:tgtEl>
                                        <p:attrNameLst>
                                          <p:attrName>style.rotation</p:attrName>
                                        </p:attrNameLst>
                                      </p:cBhvr>
                                      <p:tavLst>
                                        <p:tav tm="0">
                                          <p:val>
                                            <p:fltVal val="90"/>
                                          </p:val>
                                        </p:tav>
                                        <p:tav tm="100000">
                                          <p:val>
                                            <p:fltVal val="0"/>
                                          </p:val>
                                        </p:tav>
                                      </p:tavLst>
                                    </p:anim>
                                    <p:animEffect transition="in" filter="fade">
                                      <p:cBhvr>
                                        <p:cTn id="55" dur="500"/>
                                        <p:tgtEl>
                                          <p:spTgt spid="17"/>
                                        </p:tgtEl>
                                      </p:cBhvr>
                                    </p:animEffect>
                                  </p:childTnLst>
                                </p:cTn>
                              </p:par>
                            </p:childTnLst>
                          </p:cTn>
                        </p:par>
                        <p:par>
                          <p:cTn id="56" fill="hold">
                            <p:stCondLst>
                              <p:cond delay="4000"/>
                            </p:stCondLst>
                            <p:childTnLst>
                              <p:par>
                                <p:cTn id="57" presetID="2" presetClass="entr" presetSubtype="8" fill="hold" nodeType="after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0-#ppt_w/2"/>
                                          </p:val>
                                        </p:tav>
                                        <p:tav tm="100000">
                                          <p:val>
                                            <p:strVal val="#ppt_x"/>
                                          </p:val>
                                        </p:tav>
                                      </p:tavLst>
                                    </p:anim>
                                    <p:anim calcmode="lin" valueType="num">
                                      <p:cBhvr additive="base">
                                        <p:cTn id="60" dur="500" fill="hold"/>
                                        <p:tgtEl>
                                          <p:spTgt spid="10"/>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31" presetClass="entr" presetSubtype="0"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 calcmode="lin" valueType="num">
                                      <p:cBhvr>
                                        <p:cTn id="66" dur="500" fill="hold"/>
                                        <p:tgtEl>
                                          <p:spTgt spid="33"/>
                                        </p:tgtEl>
                                        <p:attrNameLst>
                                          <p:attrName>style.rotation</p:attrName>
                                        </p:attrNameLst>
                                      </p:cBhvr>
                                      <p:tavLst>
                                        <p:tav tm="0">
                                          <p:val>
                                            <p:fltVal val="90"/>
                                          </p:val>
                                        </p:tav>
                                        <p:tav tm="100000">
                                          <p:val>
                                            <p:fltVal val="0"/>
                                          </p:val>
                                        </p:tav>
                                      </p:tavLst>
                                    </p:anim>
                                    <p:animEffect transition="in" filter="fade">
                                      <p:cBhvr>
                                        <p:cTn id="67" dur="500"/>
                                        <p:tgtEl>
                                          <p:spTgt spid="33"/>
                                        </p:tgtEl>
                                      </p:cBhvr>
                                    </p:animEffect>
                                  </p:childTnLst>
                                </p:cTn>
                              </p:par>
                            </p:childTnLst>
                          </p:cTn>
                        </p:par>
                        <p:par>
                          <p:cTn id="68" fill="hold">
                            <p:stCondLst>
                              <p:cond delay="5000"/>
                            </p:stCondLst>
                            <p:childTnLst>
                              <p:par>
                                <p:cTn id="69" presetID="2" presetClass="entr" presetSubtype="8"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0-#ppt_w/2"/>
                                          </p:val>
                                        </p:tav>
                                        <p:tav tm="100000">
                                          <p:val>
                                            <p:strVal val="#ppt_x"/>
                                          </p:val>
                                        </p:tav>
                                      </p:tavLst>
                                    </p:anim>
                                    <p:anim calcmode="lin" valueType="num">
                                      <p:cBhvr additive="base">
                                        <p:cTn id="72" dur="500" fill="hold"/>
                                        <p:tgtEl>
                                          <p:spTgt spid="14"/>
                                        </p:tgtEl>
                                        <p:attrNameLst>
                                          <p:attrName>ppt_y</p:attrName>
                                        </p:attrNameLst>
                                      </p:cBhvr>
                                      <p:tavLst>
                                        <p:tav tm="0">
                                          <p:val>
                                            <p:strVal val="#ppt_y"/>
                                          </p:val>
                                        </p:tav>
                                        <p:tav tm="100000">
                                          <p:val>
                                            <p:strVal val="#ppt_y"/>
                                          </p:val>
                                        </p:tav>
                                      </p:tavLst>
                                    </p:anim>
                                  </p:childTnLst>
                                </p:cTn>
                              </p:par>
                            </p:childTnLst>
                          </p:cTn>
                        </p:par>
                        <p:par>
                          <p:cTn id="73" fill="hold">
                            <p:stCondLst>
                              <p:cond delay="5500"/>
                            </p:stCondLst>
                            <p:childTnLst>
                              <p:par>
                                <p:cTn id="74" presetID="31" presetClass="entr" presetSubtype="0"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p:cTn id="76" dur="500" fill="hold"/>
                                        <p:tgtEl>
                                          <p:spTgt spid="36"/>
                                        </p:tgtEl>
                                        <p:attrNameLst>
                                          <p:attrName>ppt_w</p:attrName>
                                        </p:attrNameLst>
                                      </p:cBhvr>
                                      <p:tavLst>
                                        <p:tav tm="0">
                                          <p:val>
                                            <p:fltVal val="0"/>
                                          </p:val>
                                        </p:tav>
                                        <p:tav tm="100000">
                                          <p:val>
                                            <p:strVal val="#ppt_w"/>
                                          </p:val>
                                        </p:tav>
                                      </p:tavLst>
                                    </p:anim>
                                    <p:anim calcmode="lin" valueType="num">
                                      <p:cBhvr>
                                        <p:cTn id="77" dur="500" fill="hold"/>
                                        <p:tgtEl>
                                          <p:spTgt spid="36"/>
                                        </p:tgtEl>
                                        <p:attrNameLst>
                                          <p:attrName>ppt_h</p:attrName>
                                        </p:attrNameLst>
                                      </p:cBhvr>
                                      <p:tavLst>
                                        <p:tav tm="0">
                                          <p:val>
                                            <p:fltVal val="0"/>
                                          </p:val>
                                        </p:tav>
                                        <p:tav tm="100000">
                                          <p:val>
                                            <p:strVal val="#ppt_h"/>
                                          </p:val>
                                        </p:tav>
                                      </p:tavLst>
                                    </p:anim>
                                    <p:anim calcmode="lin" valueType="num">
                                      <p:cBhvr>
                                        <p:cTn id="78" dur="500" fill="hold"/>
                                        <p:tgtEl>
                                          <p:spTgt spid="36"/>
                                        </p:tgtEl>
                                        <p:attrNameLst>
                                          <p:attrName>style.rotation</p:attrName>
                                        </p:attrNameLst>
                                      </p:cBhvr>
                                      <p:tavLst>
                                        <p:tav tm="0">
                                          <p:val>
                                            <p:fltVal val="90"/>
                                          </p:val>
                                        </p:tav>
                                        <p:tav tm="100000">
                                          <p:val>
                                            <p:fltVal val="0"/>
                                          </p:val>
                                        </p:tav>
                                      </p:tavLst>
                                    </p:anim>
                                    <p:animEffect transition="in" filter="fade">
                                      <p:cBhvr>
                                        <p:cTn id="79" dur="500"/>
                                        <p:tgtEl>
                                          <p:spTgt spid="36"/>
                                        </p:tgtEl>
                                      </p:cBhvr>
                                    </p:animEffect>
                                  </p:childTnLst>
                                </p:cTn>
                              </p:par>
                              <p:par>
                                <p:cTn id="80" presetID="31" presetClass="entr" presetSubtype="0" fill="hold" nodeType="with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p:cTn id="82" dur="500" fill="hold"/>
                                        <p:tgtEl>
                                          <p:spTgt spid="39"/>
                                        </p:tgtEl>
                                        <p:attrNameLst>
                                          <p:attrName>ppt_w</p:attrName>
                                        </p:attrNameLst>
                                      </p:cBhvr>
                                      <p:tavLst>
                                        <p:tav tm="0">
                                          <p:val>
                                            <p:fltVal val="0"/>
                                          </p:val>
                                        </p:tav>
                                        <p:tav tm="100000">
                                          <p:val>
                                            <p:strVal val="#ppt_w"/>
                                          </p:val>
                                        </p:tav>
                                      </p:tavLst>
                                    </p:anim>
                                    <p:anim calcmode="lin" valueType="num">
                                      <p:cBhvr>
                                        <p:cTn id="83" dur="500" fill="hold"/>
                                        <p:tgtEl>
                                          <p:spTgt spid="39"/>
                                        </p:tgtEl>
                                        <p:attrNameLst>
                                          <p:attrName>ppt_h</p:attrName>
                                        </p:attrNameLst>
                                      </p:cBhvr>
                                      <p:tavLst>
                                        <p:tav tm="0">
                                          <p:val>
                                            <p:fltVal val="0"/>
                                          </p:val>
                                        </p:tav>
                                        <p:tav tm="100000">
                                          <p:val>
                                            <p:strVal val="#ppt_h"/>
                                          </p:val>
                                        </p:tav>
                                      </p:tavLst>
                                    </p:anim>
                                    <p:anim calcmode="lin" valueType="num">
                                      <p:cBhvr>
                                        <p:cTn id="84" dur="500" fill="hold"/>
                                        <p:tgtEl>
                                          <p:spTgt spid="39"/>
                                        </p:tgtEl>
                                        <p:attrNameLst>
                                          <p:attrName>style.rotation</p:attrName>
                                        </p:attrNameLst>
                                      </p:cBhvr>
                                      <p:tavLst>
                                        <p:tav tm="0">
                                          <p:val>
                                            <p:fltVal val="90"/>
                                          </p:val>
                                        </p:tav>
                                        <p:tav tm="100000">
                                          <p:val>
                                            <p:fltVal val="0"/>
                                          </p:val>
                                        </p:tav>
                                      </p:tavLst>
                                    </p:anim>
                                    <p:animEffect transition="in" filter="fade">
                                      <p:cBhvr>
                                        <p:cTn id="85" dur="500"/>
                                        <p:tgtEl>
                                          <p:spTgt spid="39"/>
                                        </p:tgtEl>
                                      </p:cBhvr>
                                    </p:animEffect>
                                  </p:childTnLst>
                                </p:cTn>
                              </p:par>
                            </p:childTnLst>
                          </p:cTn>
                        </p:par>
                        <p:par>
                          <p:cTn id="86" fill="hold">
                            <p:stCondLst>
                              <p:cond delay="6000"/>
                            </p:stCondLst>
                            <p:childTnLst>
                              <p:par>
                                <p:cTn id="87" presetID="12" presetClass="entr" presetSubtype="4"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additive="base">
                                        <p:cTn id="89" dur="500"/>
                                        <p:tgtEl>
                                          <p:spTgt spid="42"/>
                                        </p:tgtEl>
                                        <p:attrNameLst>
                                          <p:attrName>ppt_y</p:attrName>
                                        </p:attrNameLst>
                                      </p:cBhvr>
                                      <p:tavLst>
                                        <p:tav tm="0">
                                          <p:val>
                                            <p:strVal val="#ppt_y+#ppt_h*1.125000"/>
                                          </p:val>
                                        </p:tav>
                                        <p:tav tm="100000">
                                          <p:val>
                                            <p:strVal val="#ppt_y"/>
                                          </p:val>
                                        </p:tav>
                                      </p:tavLst>
                                    </p:anim>
                                    <p:animEffect transition="in" filter="wipe(up)">
                                      <p:cBhvr>
                                        <p:cTn id="90" dur="500"/>
                                        <p:tgtEl>
                                          <p:spTgt spid="42"/>
                                        </p:tgtEl>
                                      </p:cBhvr>
                                    </p:animEffect>
                                  </p:childTnLst>
                                </p:cTn>
                              </p:par>
                              <p:par>
                                <p:cTn id="91" presetID="12" presetClass="entr" presetSubtype="1"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anim calcmode="lin" valueType="num">
                                      <p:cBhvr additive="base">
                                        <p:cTn id="93" dur="500"/>
                                        <p:tgtEl>
                                          <p:spTgt spid="43"/>
                                        </p:tgtEl>
                                        <p:attrNameLst>
                                          <p:attrName>ppt_y</p:attrName>
                                        </p:attrNameLst>
                                      </p:cBhvr>
                                      <p:tavLst>
                                        <p:tav tm="0">
                                          <p:val>
                                            <p:strVal val="#ppt_y-#ppt_h*1.125000"/>
                                          </p:val>
                                        </p:tav>
                                        <p:tav tm="100000">
                                          <p:val>
                                            <p:strVal val="#ppt_y"/>
                                          </p:val>
                                        </p:tav>
                                      </p:tavLst>
                                    </p:anim>
                                    <p:animEffect transition="in" filter="wipe(down)">
                                      <p:cBhvr>
                                        <p:cTn id="94" dur="500"/>
                                        <p:tgtEl>
                                          <p:spTgt spid="43"/>
                                        </p:tgtEl>
                                      </p:cBhvr>
                                    </p:animEffect>
                                  </p:childTnLst>
                                </p:cTn>
                              </p:par>
                            </p:childTnLst>
                          </p:cTn>
                        </p:par>
                        <p:par>
                          <p:cTn id="95" fill="hold">
                            <p:stCondLst>
                              <p:cond delay="6500"/>
                            </p:stCondLst>
                            <p:childTnLst>
                              <p:par>
                                <p:cTn id="96" presetID="12" presetClass="entr" presetSubtype="4" fill="hold" grpId="0" nodeType="afterEffect">
                                  <p:stCondLst>
                                    <p:cond delay="0"/>
                                  </p:stCondLst>
                                  <p:childTnLst>
                                    <p:set>
                                      <p:cBhvr>
                                        <p:cTn id="97" dur="1" fill="hold">
                                          <p:stCondLst>
                                            <p:cond delay="0"/>
                                          </p:stCondLst>
                                        </p:cTn>
                                        <p:tgtEl>
                                          <p:spTgt spid="44"/>
                                        </p:tgtEl>
                                        <p:attrNameLst>
                                          <p:attrName>style.visibility</p:attrName>
                                        </p:attrNameLst>
                                      </p:cBhvr>
                                      <p:to>
                                        <p:strVal val="visible"/>
                                      </p:to>
                                    </p:set>
                                    <p:anim calcmode="lin" valueType="num">
                                      <p:cBhvr additive="base">
                                        <p:cTn id="98" dur="500"/>
                                        <p:tgtEl>
                                          <p:spTgt spid="44"/>
                                        </p:tgtEl>
                                        <p:attrNameLst>
                                          <p:attrName>ppt_y</p:attrName>
                                        </p:attrNameLst>
                                      </p:cBhvr>
                                      <p:tavLst>
                                        <p:tav tm="0">
                                          <p:val>
                                            <p:strVal val="#ppt_y+#ppt_h*1.125000"/>
                                          </p:val>
                                        </p:tav>
                                        <p:tav tm="100000">
                                          <p:val>
                                            <p:strVal val="#ppt_y"/>
                                          </p:val>
                                        </p:tav>
                                      </p:tavLst>
                                    </p:anim>
                                    <p:animEffect transition="in" filter="wipe(up)">
                                      <p:cBhvr>
                                        <p:cTn id="99" dur="500"/>
                                        <p:tgtEl>
                                          <p:spTgt spid="44"/>
                                        </p:tgtEl>
                                      </p:cBhvr>
                                    </p:animEffect>
                                  </p:childTnLst>
                                </p:cTn>
                              </p:par>
                              <p:par>
                                <p:cTn id="100" presetID="12" presetClass="entr" presetSubtype="1" fill="hold" grpId="0" nodeType="withEffect">
                                  <p:stCondLst>
                                    <p:cond delay="0"/>
                                  </p:stCondLst>
                                  <p:childTnLst>
                                    <p:set>
                                      <p:cBhvr>
                                        <p:cTn id="101" dur="1" fill="hold">
                                          <p:stCondLst>
                                            <p:cond delay="0"/>
                                          </p:stCondLst>
                                        </p:cTn>
                                        <p:tgtEl>
                                          <p:spTgt spid="45"/>
                                        </p:tgtEl>
                                        <p:attrNameLst>
                                          <p:attrName>style.visibility</p:attrName>
                                        </p:attrNameLst>
                                      </p:cBhvr>
                                      <p:to>
                                        <p:strVal val="visible"/>
                                      </p:to>
                                    </p:set>
                                    <p:anim calcmode="lin" valueType="num">
                                      <p:cBhvr additive="base">
                                        <p:cTn id="102" dur="500"/>
                                        <p:tgtEl>
                                          <p:spTgt spid="45"/>
                                        </p:tgtEl>
                                        <p:attrNameLst>
                                          <p:attrName>ppt_y</p:attrName>
                                        </p:attrNameLst>
                                      </p:cBhvr>
                                      <p:tavLst>
                                        <p:tav tm="0">
                                          <p:val>
                                            <p:strVal val="#ppt_y-#ppt_h*1.125000"/>
                                          </p:val>
                                        </p:tav>
                                        <p:tav tm="100000">
                                          <p:val>
                                            <p:strVal val="#ppt_y"/>
                                          </p:val>
                                        </p:tav>
                                      </p:tavLst>
                                    </p:anim>
                                    <p:animEffect transition="in" filter="wipe(down)">
                                      <p:cBhvr>
                                        <p:cTn id="103" dur="500"/>
                                        <p:tgtEl>
                                          <p:spTgt spid="45"/>
                                        </p:tgtEl>
                                      </p:cBhvr>
                                    </p:animEffect>
                                  </p:childTnLst>
                                </p:cTn>
                              </p:par>
                            </p:childTnLst>
                          </p:cTn>
                        </p:par>
                        <p:par>
                          <p:cTn id="104" fill="hold">
                            <p:stCondLst>
                              <p:cond delay="7000"/>
                            </p:stCondLst>
                            <p:childTnLst>
                              <p:par>
                                <p:cTn id="105" presetID="12" presetClass="entr" presetSubtype="4" fill="hold" grpId="0" nodeType="afterEffect">
                                  <p:stCondLst>
                                    <p:cond delay="0"/>
                                  </p:stCondLst>
                                  <p:childTnLst>
                                    <p:set>
                                      <p:cBhvr>
                                        <p:cTn id="106" dur="1" fill="hold">
                                          <p:stCondLst>
                                            <p:cond delay="0"/>
                                          </p:stCondLst>
                                        </p:cTn>
                                        <p:tgtEl>
                                          <p:spTgt spid="46"/>
                                        </p:tgtEl>
                                        <p:attrNameLst>
                                          <p:attrName>style.visibility</p:attrName>
                                        </p:attrNameLst>
                                      </p:cBhvr>
                                      <p:to>
                                        <p:strVal val="visible"/>
                                      </p:to>
                                    </p:set>
                                    <p:anim calcmode="lin" valueType="num">
                                      <p:cBhvr additive="base">
                                        <p:cTn id="107" dur="500"/>
                                        <p:tgtEl>
                                          <p:spTgt spid="46"/>
                                        </p:tgtEl>
                                        <p:attrNameLst>
                                          <p:attrName>ppt_y</p:attrName>
                                        </p:attrNameLst>
                                      </p:cBhvr>
                                      <p:tavLst>
                                        <p:tav tm="0">
                                          <p:val>
                                            <p:strVal val="#ppt_y+#ppt_h*1.125000"/>
                                          </p:val>
                                        </p:tav>
                                        <p:tav tm="100000">
                                          <p:val>
                                            <p:strVal val="#ppt_y"/>
                                          </p:val>
                                        </p:tav>
                                      </p:tavLst>
                                    </p:anim>
                                    <p:animEffect transition="in" filter="wipe(up)">
                                      <p:cBhvr>
                                        <p:cTn id="108" dur="500"/>
                                        <p:tgtEl>
                                          <p:spTgt spid="46"/>
                                        </p:tgtEl>
                                      </p:cBhvr>
                                    </p:animEffect>
                                  </p:childTnLst>
                                </p:cTn>
                              </p:par>
                              <p:par>
                                <p:cTn id="109" presetID="12" presetClass="entr" presetSubtype="1"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 calcmode="lin" valueType="num">
                                      <p:cBhvr additive="base">
                                        <p:cTn id="111" dur="500"/>
                                        <p:tgtEl>
                                          <p:spTgt spid="47"/>
                                        </p:tgtEl>
                                        <p:attrNameLst>
                                          <p:attrName>ppt_y</p:attrName>
                                        </p:attrNameLst>
                                      </p:cBhvr>
                                      <p:tavLst>
                                        <p:tav tm="0">
                                          <p:val>
                                            <p:strVal val="#ppt_y-#ppt_h*1.125000"/>
                                          </p:val>
                                        </p:tav>
                                        <p:tav tm="100000">
                                          <p:val>
                                            <p:strVal val="#ppt_y"/>
                                          </p:val>
                                        </p:tav>
                                      </p:tavLst>
                                    </p:anim>
                                    <p:animEffect transition="in" filter="wipe(down)">
                                      <p:cBhvr>
                                        <p:cTn id="11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2" grpId="0"/>
      <p:bldP spid="43" grpId="0"/>
      <p:bldP spid="44" grpId="0"/>
      <p:bldP spid="45" grpId="0"/>
      <p:bldP spid="46" grpId="0"/>
      <p:bldP spid="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教学反思</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9" name="组合 8"/>
          <p:cNvGrpSpPr/>
          <p:nvPr/>
        </p:nvGrpSpPr>
        <p:grpSpPr>
          <a:xfrm>
            <a:off x="883577" y="1683930"/>
            <a:ext cx="2262561" cy="2762125"/>
            <a:chOff x="957524" y="1596571"/>
            <a:chExt cx="2468570" cy="3013620"/>
          </a:xfrm>
        </p:grpSpPr>
        <p:sp>
          <p:nvSpPr>
            <p:cNvPr id="10" name="任意多边形 9"/>
            <p:cNvSpPr/>
            <p:nvPr/>
          </p:nvSpPr>
          <p:spPr>
            <a:xfrm rot="2526481" flipH="1">
              <a:off x="957524" y="1596571"/>
              <a:ext cx="2358286" cy="3013620"/>
            </a:xfrm>
            <a:custGeom>
              <a:avLst/>
              <a:gdLst>
                <a:gd name="connsiteX0" fmla="*/ 2806420 w 3359925"/>
                <a:gd name="connsiteY0" fmla="*/ 433639 h 4294428"/>
                <a:gd name="connsiteX1" fmla="*/ 2926287 w 3359925"/>
                <a:gd name="connsiteY1" fmla="*/ 2806421 h 4294428"/>
                <a:gd name="connsiteX2" fmla="*/ 2238926 w 3359925"/>
                <a:gd name="connsiteY2" fmla="*/ 3264536 h 4294428"/>
                <a:gd name="connsiteX3" fmla="*/ 2110490 w 3359925"/>
                <a:gd name="connsiteY3" fmla="*/ 3302855 h 4294428"/>
                <a:gd name="connsiteX4" fmla="*/ 2110489 w 3359925"/>
                <a:gd name="connsiteY4" fmla="*/ 3957010 h 4294428"/>
                <a:gd name="connsiteX5" fmla="*/ 1773071 w 3359925"/>
                <a:gd name="connsiteY5" fmla="*/ 4294428 h 4294428"/>
                <a:gd name="connsiteX6" fmla="*/ 1773072 w 3359925"/>
                <a:gd name="connsiteY6" fmla="*/ 4294427 h 4294428"/>
                <a:gd name="connsiteX7" fmla="*/ 1435654 w 3359925"/>
                <a:gd name="connsiteY7" fmla="*/ 3957009 h 4294428"/>
                <a:gd name="connsiteX8" fmla="*/ 1435654 w 3359925"/>
                <a:gd name="connsiteY8" fmla="*/ 3341898 h 4294428"/>
                <a:gd name="connsiteX9" fmla="*/ 1283535 w 3359925"/>
                <a:gd name="connsiteY9" fmla="*/ 3312800 h 4294428"/>
                <a:gd name="connsiteX10" fmla="*/ 553505 w 3359925"/>
                <a:gd name="connsiteY10" fmla="*/ 2926288 h 4294428"/>
                <a:gd name="connsiteX11" fmla="*/ 433638 w 3359925"/>
                <a:gd name="connsiteY11" fmla="*/ 553506 h 4294428"/>
                <a:gd name="connsiteX12" fmla="*/ 2806420 w 3359925"/>
                <a:gd name="connsiteY12" fmla="*/ 433639 h 429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59925" h="4294428">
                  <a:moveTo>
                    <a:pt x="2806420" y="433639"/>
                  </a:moveTo>
                  <a:cubicBezTo>
                    <a:pt x="3494746" y="1055764"/>
                    <a:pt x="3548413" y="2118095"/>
                    <a:pt x="2926287" y="2806421"/>
                  </a:cubicBezTo>
                  <a:cubicBezTo>
                    <a:pt x="2731873" y="3021523"/>
                    <a:pt x="2494470" y="3174647"/>
                    <a:pt x="2238926" y="3264536"/>
                  </a:cubicBezTo>
                  <a:lnTo>
                    <a:pt x="2110490" y="3302855"/>
                  </a:lnTo>
                  <a:lnTo>
                    <a:pt x="2110489" y="3957010"/>
                  </a:lnTo>
                  <a:cubicBezTo>
                    <a:pt x="2110489" y="4143361"/>
                    <a:pt x="1959422" y="4294428"/>
                    <a:pt x="1773071" y="4294428"/>
                  </a:cubicBezTo>
                  <a:lnTo>
                    <a:pt x="1773072" y="4294427"/>
                  </a:lnTo>
                  <a:cubicBezTo>
                    <a:pt x="1586721" y="4294427"/>
                    <a:pt x="1435654" y="4143360"/>
                    <a:pt x="1435654" y="3957009"/>
                  </a:cubicBezTo>
                  <a:lnTo>
                    <a:pt x="1435654" y="3341898"/>
                  </a:lnTo>
                  <a:lnTo>
                    <a:pt x="1283535" y="3312800"/>
                  </a:lnTo>
                  <a:cubicBezTo>
                    <a:pt x="1020233" y="3249121"/>
                    <a:pt x="768607" y="3120702"/>
                    <a:pt x="553505" y="2926288"/>
                  </a:cubicBezTo>
                  <a:cubicBezTo>
                    <a:pt x="-134821" y="2304163"/>
                    <a:pt x="-188488" y="1241832"/>
                    <a:pt x="433638" y="553506"/>
                  </a:cubicBezTo>
                  <a:cubicBezTo>
                    <a:pt x="1055763" y="-134821"/>
                    <a:pt x="2118094" y="-188487"/>
                    <a:pt x="2806420" y="433639"/>
                  </a:cubicBezTo>
                  <a:close/>
                </a:path>
              </a:pathLst>
            </a:custGeom>
            <a:solidFill>
              <a:srgbClr val="81BC8B"/>
            </a:solidFill>
            <a:ln>
              <a:noFill/>
            </a:ln>
          </p:spPr>
          <p:style>
            <a:lnRef idx="2">
              <a:schemeClr val="accent1">
                <a:shade val="50000"/>
              </a:schemeClr>
            </a:lnRef>
            <a:fillRef idx="1">
              <a:schemeClr val="accent1"/>
            </a:fillRef>
            <a:effectRef idx="0">
              <a:schemeClr val="accent1"/>
            </a:effectRef>
            <a:fontRef idx="minor">
              <a:schemeClr val="lt1"/>
            </a:fontRef>
          </p:style>
          <p:txBody>
            <a:bodyPr lIns="123187" tIns="61594" rIns="123187" bIns="61594" anchor="ctr"/>
            <a:lstStyle/>
            <a:p>
              <a:pPr algn="ctr">
                <a:defRPr/>
              </a:pPr>
              <a:endParaRPr lang="zh-CN" altLang="en-US" sz="1800">
                <a:latin typeface="微软雅黑" panose="020B0503020204020204" pitchFamily="34" charset="-122"/>
                <a:ea typeface="微软雅黑" panose="020B0503020204020204" pitchFamily="34" charset="-122"/>
                <a:cs typeface="+mn-ea"/>
                <a:sym typeface="+mn-lt"/>
              </a:endParaRPr>
            </a:p>
          </p:txBody>
        </p:sp>
        <p:sp>
          <p:nvSpPr>
            <p:cNvPr id="11" name="椭圆 10"/>
            <p:cNvSpPr/>
            <p:nvPr/>
          </p:nvSpPr>
          <p:spPr>
            <a:xfrm flipH="1">
              <a:off x="1293945" y="1774825"/>
              <a:ext cx="2132149" cy="2131259"/>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3187" tIns="61594" rIns="123187" bIns="61594" anchor="ctr"/>
            <a:lstStyle/>
            <a:p>
              <a:pPr algn="ctr">
                <a:defRPr/>
              </a:pPr>
              <a:endParaRPr lang="zh-CN" altLang="en-US" sz="1800">
                <a:latin typeface="微软雅黑" panose="020B0503020204020204" pitchFamily="34" charset="-122"/>
                <a:ea typeface="微软雅黑" panose="020B0503020204020204" pitchFamily="34" charset="-122"/>
                <a:cs typeface="+mn-ea"/>
                <a:sym typeface="+mn-lt"/>
              </a:endParaRPr>
            </a:p>
          </p:txBody>
        </p:sp>
      </p:grpSp>
      <p:sp>
        <p:nvSpPr>
          <p:cNvPr id="12" name="椭圆 11"/>
          <p:cNvSpPr/>
          <p:nvPr/>
        </p:nvSpPr>
        <p:spPr>
          <a:xfrm>
            <a:off x="3707529" y="1089462"/>
            <a:ext cx="647280" cy="647280"/>
          </a:xfrm>
          <a:prstGeom prst="ellipse">
            <a:avLst/>
          </a:prstGeom>
          <a:solidFill>
            <a:srgbClr val="71C3E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500">
                <a:solidFill>
                  <a:schemeClr val="bg1"/>
                </a:solidFill>
                <a:latin typeface="微软雅黑" panose="020B0503020204020204" pitchFamily="34" charset="-122"/>
                <a:ea typeface="微软雅黑" panose="020B0503020204020204" pitchFamily="34" charset="-122"/>
                <a:cs typeface="+mn-ea"/>
                <a:sym typeface="+mn-lt"/>
              </a:rPr>
              <a:t>销售岗位</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3707529" y="1988759"/>
            <a:ext cx="647280" cy="647280"/>
          </a:xfrm>
          <a:prstGeom prst="ellipse">
            <a:avLst/>
          </a:prstGeom>
          <a:solidFill>
            <a:srgbClr val="E71F1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1500">
                <a:solidFill>
                  <a:schemeClr val="bg1"/>
                </a:solidFill>
                <a:latin typeface="微软雅黑" panose="020B0503020204020204" pitchFamily="34" charset="-122"/>
                <a:ea typeface="微软雅黑" panose="020B0503020204020204" pitchFamily="34" charset="-122"/>
                <a:cs typeface="+mn-ea"/>
                <a:sym typeface="+mn-lt"/>
              </a:rPr>
              <a:t>客服岗位</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a:xfrm>
            <a:off x="3707529" y="2888056"/>
            <a:ext cx="647280" cy="647280"/>
          </a:xfrm>
          <a:prstGeom prst="ellipse">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500">
                <a:solidFill>
                  <a:schemeClr val="bg1"/>
                </a:solidFill>
                <a:latin typeface="微软雅黑" panose="020B0503020204020204" pitchFamily="34" charset="-122"/>
                <a:ea typeface="微软雅黑" panose="020B0503020204020204" pitchFamily="34" charset="-122"/>
                <a:cs typeface="+mn-ea"/>
                <a:sym typeface="+mn-lt"/>
              </a:rPr>
              <a:t>IT</a:t>
            </a:r>
            <a:r>
              <a:rPr lang="zh-CN" altLang="en-US" sz="1500">
                <a:solidFill>
                  <a:schemeClr val="bg1"/>
                </a:solidFill>
                <a:latin typeface="微软雅黑" panose="020B0503020204020204" pitchFamily="34" charset="-122"/>
                <a:ea typeface="微软雅黑" panose="020B0503020204020204" pitchFamily="34" charset="-122"/>
                <a:cs typeface="+mn-ea"/>
                <a:sym typeface="+mn-lt"/>
              </a:rPr>
              <a:t>岗位</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3707529" y="3787354"/>
            <a:ext cx="647280" cy="64728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500">
                <a:solidFill>
                  <a:schemeClr val="bg1"/>
                </a:solidFill>
                <a:latin typeface="微软雅黑" panose="020B0503020204020204" pitchFamily="34" charset="-122"/>
                <a:ea typeface="微软雅黑" panose="020B0503020204020204" pitchFamily="34" charset="-122"/>
                <a:cs typeface="+mn-ea"/>
                <a:sym typeface="+mn-lt"/>
              </a:rPr>
              <a:t>JAVA</a:t>
            </a:r>
            <a:r>
              <a:rPr lang="zh-CN" altLang="en-US" sz="1500">
                <a:solidFill>
                  <a:schemeClr val="bg1"/>
                </a:solidFill>
                <a:latin typeface="微软雅黑" panose="020B0503020204020204" pitchFamily="34" charset="-122"/>
                <a:ea typeface="微软雅黑" panose="020B0503020204020204" pitchFamily="34" charset="-122"/>
                <a:cs typeface="+mn-ea"/>
                <a:sym typeface="+mn-lt"/>
              </a:rPr>
              <a:t>岗位</a:t>
            </a:r>
            <a:endParaRPr lang="zh-CN" altLang="en-US" sz="15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Rectangle 5">
            <a:hlinkClick r:id="rId5"/>
          </p:cNvPr>
          <p:cNvSpPr>
            <a:spLocks noChangeArrowheads="1"/>
          </p:cNvSpPr>
          <p:nvPr/>
        </p:nvSpPr>
        <p:spPr bwMode="gray">
          <a:xfrm>
            <a:off x="4478790" y="997770"/>
            <a:ext cx="3299937" cy="787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98987" rIns="131983" bIns="6599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2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 name="Rectangle 5">
            <a:hlinkClick r:id="rId5"/>
          </p:cNvPr>
          <p:cNvSpPr>
            <a:spLocks noChangeArrowheads="1"/>
          </p:cNvSpPr>
          <p:nvPr/>
        </p:nvSpPr>
        <p:spPr bwMode="gray">
          <a:xfrm>
            <a:off x="4478790" y="1918412"/>
            <a:ext cx="3299937" cy="787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98987" rIns="131983" bIns="6599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  </a:t>
            </a:r>
            <a:endParaRPr lang="en-US" altLang="zh-CN" sz="12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8" name="Rectangle 5">
            <a:hlinkClick r:id="rId5"/>
          </p:cNvPr>
          <p:cNvSpPr>
            <a:spLocks noChangeArrowheads="1"/>
          </p:cNvSpPr>
          <p:nvPr/>
        </p:nvSpPr>
        <p:spPr bwMode="gray">
          <a:xfrm>
            <a:off x="4478790" y="2779736"/>
            <a:ext cx="3299937" cy="787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98987" rIns="131983" bIns="6599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2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9" name="Rectangle 5">
            <a:hlinkClick r:id="rId5"/>
          </p:cNvPr>
          <p:cNvSpPr>
            <a:spLocks noChangeArrowheads="1"/>
          </p:cNvSpPr>
          <p:nvPr/>
        </p:nvSpPr>
        <p:spPr bwMode="gray">
          <a:xfrm>
            <a:off x="4478790" y="3717007"/>
            <a:ext cx="3299937" cy="787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lIns="0" tIns="98987" rIns="131983" bIns="65991"/>
          <a:lstStyle>
            <a:lvl1pPr marL="190500" indent="-190500" eaLnBrk="0" hangingPunct="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eaLnBrk="0" hangingPunct="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indent="0" eaLnBrk="1" hangingPunct="1">
              <a:lnSpc>
                <a:spcPct val="150000"/>
              </a:lnSpc>
              <a:spcBef>
                <a:spcPct val="0"/>
              </a:spcBef>
              <a:spcAft>
                <a:spcPct val="40000"/>
              </a:spcAft>
              <a:buClr>
                <a:schemeClr val="tx1"/>
              </a:buClr>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根据需要添加适当的文字，一页的文字最好不要超过</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200</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字根据需要添加适当的文字</a:t>
            </a:r>
            <a:endParaRPr lang="en-US" altLang="zh-CN" sz="1200" noProof="1">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pic>
        <p:nvPicPr>
          <p:cNvPr id="24" name="图片 2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282809" y="1856076"/>
            <a:ext cx="1504435" cy="19446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52"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Scale>
                                      <p:cBhvr>
                                        <p:cTn id="2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9"/>
                                        </p:tgtEl>
                                        <p:attrNameLst>
                                          <p:attrName>ppt_x</p:attrName>
                                          <p:attrName>ppt_y</p:attrName>
                                        </p:attrNameLst>
                                      </p:cBhvr>
                                    </p:animMotion>
                                    <p:animEffect transition="in" filter="fade">
                                      <p:cBhvr>
                                        <p:cTn id="24" dur="1000"/>
                                        <p:tgtEl>
                                          <p:spTgt spid="9"/>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53" presetClass="entr" presetSubtype="16"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par>
                          <p:cTn id="41" fill="hold">
                            <p:stCondLst>
                              <p:cond delay="4500"/>
                            </p:stCondLst>
                            <p:childTnLst>
                              <p:par>
                                <p:cTn id="42" presetID="53" presetClass="entr" presetSubtype="16"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left)">
                                      <p:cBhvr>
                                        <p:cTn id="50" dur="500"/>
                                        <p:tgtEl>
                                          <p:spTgt spid="17"/>
                                        </p:tgtEl>
                                      </p:cBhvr>
                                    </p:animEffect>
                                  </p:childTnLst>
                                </p:cTn>
                              </p:par>
                            </p:childTnLst>
                          </p:cTn>
                        </p:par>
                        <p:par>
                          <p:cTn id="51" fill="hold">
                            <p:stCondLst>
                              <p:cond delay="5500"/>
                            </p:stCondLst>
                            <p:childTnLst>
                              <p:par>
                                <p:cTn id="52" presetID="53" presetClass="entr" presetSubtype="16"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par>
                          <p:cTn id="61" fill="hold">
                            <p:stCondLst>
                              <p:cond delay="6500"/>
                            </p:stCondLst>
                            <p:childTnLst>
                              <p:par>
                                <p:cTn id="62" presetID="53" presetClass="entr" presetSubtype="16"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500" fill="hold"/>
                                        <p:tgtEl>
                                          <p:spTgt spid="15"/>
                                        </p:tgtEl>
                                        <p:attrNameLst>
                                          <p:attrName>ppt_w</p:attrName>
                                        </p:attrNameLst>
                                      </p:cBhvr>
                                      <p:tavLst>
                                        <p:tav tm="0">
                                          <p:val>
                                            <p:fltVal val="0"/>
                                          </p:val>
                                        </p:tav>
                                        <p:tav tm="100000">
                                          <p:val>
                                            <p:strVal val="#ppt_w"/>
                                          </p:val>
                                        </p:tav>
                                      </p:tavLst>
                                    </p:anim>
                                    <p:anim calcmode="lin" valueType="num">
                                      <p:cBhvr>
                                        <p:cTn id="65" dur="500" fill="hold"/>
                                        <p:tgtEl>
                                          <p:spTgt spid="15"/>
                                        </p:tgtEl>
                                        <p:attrNameLst>
                                          <p:attrName>ppt_h</p:attrName>
                                        </p:attrNameLst>
                                      </p:cBhvr>
                                      <p:tavLst>
                                        <p:tav tm="0">
                                          <p:val>
                                            <p:fltVal val="0"/>
                                          </p:val>
                                        </p:tav>
                                        <p:tav tm="100000">
                                          <p:val>
                                            <p:strVal val="#ppt_h"/>
                                          </p:val>
                                        </p:tav>
                                      </p:tavLst>
                                    </p:anim>
                                    <p:animEffect transition="in" filter="fade">
                                      <p:cBhvr>
                                        <p:cTn id="66" dur="500"/>
                                        <p:tgtEl>
                                          <p:spTgt spid="15"/>
                                        </p:tgtEl>
                                      </p:cBhvr>
                                    </p:animEffect>
                                  </p:childTnLst>
                                </p:cTn>
                              </p:par>
                            </p:childTnLst>
                          </p:cTn>
                        </p:par>
                        <p:par>
                          <p:cTn id="67" fill="hold">
                            <p:stCondLst>
                              <p:cond delay="7000"/>
                            </p:stCondLst>
                            <p:childTnLst>
                              <p:par>
                                <p:cTn id="68" presetID="22" presetClass="entr" presetSubtype="8"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P spid="13" grpId="0" animBg="1"/>
      <p:bldP spid="14" grpId="0" animBg="1"/>
      <p:bldP spid="15" grpId="0" animBg="1"/>
      <p:bldP spid="16" grpId="0"/>
      <p:bldP spid="17" grpId="0"/>
      <p:bldP spid="18" grpId="0"/>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教学反思</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82380" y="1590075"/>
            <a:ext cx="3276600" cy="2412652"/>
          </a:xfrm>
          <a:prstGeom prst="rect">
            <a:avLst/>
          </a:prstGeom>
          <a:noFill/>
          <a:ln w="9525">
            <a:noFill/>
          </a:ln>
        </p:spPr>
      </p:pic>
      <p:sp>
        <p:nvSpPr>
          <p:cNvPr id="10" name="文本占位符 2"/>
          <p:cNvSpPr txBox="1"/>
          <p:nvPr/>
        </p:nvSpPr>
        <p:spPr>
          <a:xfrm>
            <a:off x="1517058" y="1739873"/>
            <a:ext cx="3330825" cy="646331"/>
          </a:xfrm>
          <a:prstGeom prst="rect">
            <a:avLst/>
          </a:prstGeom>
          <a:noFill/>
          <a:ln w="9525">
            <a:noFill/>
          </a:ln>
        </p:spPr>
        <p:txBody>
          <a:bodyPr>
            <a:spAutoFit/>
          </a:bodyPr>
          <a:lstStyle/>
          <a:p>
            <a:pPr lvl="0" algn="just" eaLnBrk="1" hangingPunct="1"/>
            <a:r>
              <a:rPr lang="zh-CN" altLang="en-US" sz="1200" dirty="0">
                <a:solidFill>
                  <a:srgbClr val="42494D"/>
                </a:solidFill>
                <a:latin typeface="微软雅黑" panose="020B0503020204020204" pitchFamily="34" charset="-122"/>
                <a:ea typeface="微软雅黑" panose="020B0503020204020204" pitchFamily="34" charset="-122"/>
              </a:rPr>
              <a:t>我们的职务的目的是为公司创造剩余价值、所以应当是员工主动帮老板分析问题，解决问题，把老板“藏到幕后”。</a:t>
            </a:r>
          </a:p>
        </p:txBody>
      </p:sp>
      <p:grpSp>
        <p:nvGrpSpPr>
          <p:cNvPr id="11" name="组合 10"/>
          <p:cNvGrpSpPr/>
          <p:nvPr/>
        </p:nvGrpSpPr>
        <p:grpSpPr>
          <a:xfrm>
            <a:off x="1133877" y="1798184"/>
            <a:ext cx="412932" cy="425786"/>
            <a:chOff x="890988" y="1767939"/>
            <a:chExt cx="551018" cy="568172"/>
          </a:xfrm>
        </p:grpSpPr>
        <p:sp>
          <p:nvSpPr>
            <p:cNvPr id="12" name="椭圆 6"/>
            <p:cNvSpPr/>
            <p:nvPr/>
          </p:nvSpPr>
          <p:spPr>
            <a:xfrm>
              <a:off x="890988" y="1767939"/>
              <a:ext cx="551018" cy="551018"/>
            </a:xfrm>
            <a:prstGeom prst="ellipse">
              <a:avLst/>
            </a:prstGeom>
            <a:solidFill>
              <a:srgbClr val="62AB71"/>
            </a:solidFill>
            <a:ln w="9525">
              <a:noFill/>
            </a:ln>
          </p:spPr>
          <p:txBody>
            <a:bodyPr/>
            <a:lstStyle/>
            <a:p>
              <a:pPr lvl="0" eaLnBrk="1" hangingPunct="1"/>
              <a:endParaRPr lang="zh-CN" altLang="en-US" sz="1010" dirty="0">
                <a:solidFill>
                  <a:schemeClr val="bg1"/>
                </a:solidFill>
              </a:endParaRPr>
            </a:p>
          </p:txBody>
        </p:sp>
        <p:sp>
          <p:nvSpPr>
            <p:cNvPr id="13" name="TextBox 7"/>
            <p:cNvSpPr txBox="1"/>
            <p:nvPr/>
          </p:nvSpPr>
          <p:spPr>
            <a:xfrm>
              <a:off x="952377" y="1781838"/>
              <a:ext cx="428240" cy="554273"/>
            </a:xfrm>
            <a:prstGeom prst="rect">
              <a:avLst/>
            </a:prstGeom>
            <a:noFill/>
          </p:spPr>
          <p:txBody>
            <a:bodyPr wrap="none" rtlCol="0">
              <a:spAutoFit/>
            </a:bodyPr>
            <a:lstStyle/>
            <a:p>
              <a:pPr algn="ctr" defTabSz="685165" rtl="0">
                <a:defRPr/>
              </a:pPr>
              <a:r>
                <a:rPr lang="en-US" altLang="zh-CN" sz="2100" b="1" dirty="0">
                  <a:solidFill>
                    <a:schemeClr val="bg1"/>
                  </a:solidFill>
                  <a:latin typeface="+mj-ea"/>
                  <a:ea typeface="+mj-ea"/>
                  <a:cs typeface="+mn-cs"/>
                </a:rPr>
                <a:t>1</a:t>
              </a:r>
              <a:endParaRPr lang="zh-CN" altLang="en-US" sz="2100" b="1" dirty="0">
                <a:solidFill>
                  <a:schemeClr val="bg1"/>
                </a:solidFill>
                <a:latin typeface="+mj-ea"/>
                <a:ea typeface="+mj-ea"/>
                <a:cs typeface="+mn-cs"/>
              </a:endParaRPr>
            </a:p>
          </p:txBody>
        </p:sp>
      </p:grpSp>
      <p:sp>
        <p:nvSpPr>
          <p:cNvPr id="14" name="文本占位符 2"/>
          <p:cNvSpPr txBox="1"/>
          <p:nvPr/>
        </p:nvSpPr>
        <p:spPr>
          <a:xfrm>
            <a:off x="1580913" y="2699943"/>
            <a:ext cx="3312974" cy="461665"/>
          </a:xfrm>
          <a:prstGeom prst="rect">
            <a:avLst/>
          </a:prstGeom>
          <a:noFill/>
          <a:ln w="9525">
            <a:noFill/>
          </a:ln>
        </p:spPr>
        <p:txBody>
          <a:bodyPr>
            <a:spAutoFit/>
          </a:bodyPr>
          <a:lstStyle/>
          <a:p>
            <a:pPr lvl="0" algn="just" eaLnBrk="1" hangingPunct="1"/>
            <a:r>
              <a:rPr lang="zh-CN" altLang="en-US" sz="1200" dirty="0">
                <a:latin typeface="微软雅黑" panose="020B0503020204020204" pitchFamily="34" charset="-122"/>
                <a:ea typeface="微软雅黑" panose="020B0503020204020204" pitchFamily="34" charset="-122"/>
              </a:rPr>
              <a:t>管理人员应当各司其职，主动为老板承提相应的责任。</a:t>
            </a:r>
          </a:p>
        </p:txBody>
      </p:sp>
      <p:grpSp>
        <p:nvGrpSpPr>
          <p:cNvPr id="15" name="组合 14"/>
          <p:cNvGrpSpPr/>
          <p:nvPr/>
        </p:nvGrpSpPr>
        <p:grpSpPr>
          <a:xfrm>
            <a:off x="1157130" y="2706421"/>
            <a:ext cx="412932" cy="425786"/>
            <a:chOff x="890988" y="1767939"/>
            <a:chExt cx="551018" cy="568170"/>
          </a:xfrm>
        </p:grpSpPr>
        <p:sp>
          <p:nvSpPr>
            <p:cNvPr id="16" name="椭圆 15"/>
            <p:cNvSpPr/>
            <p:nvPr/>
          </p:nvSpPr>
          <p:spPr bwMode="auto">
            <a:xfrm>
              <a:off x="890988" y="1767939"/>
              <a:ext cx="551018" cy="551018"/>
            </a:xfrm>
            <a:prstGeom prst="ellipse">
              <a:avLst/>
            </a:prstGeom>
            <a:solidFill>
              <a:srgbClr val="E71F19"/>
            </a:solidFill>
            <a:ln w="9525" cap="flat" cmpd="sng" algn="ctr">
              <a:noFill/>
              <a:prstDash val="solid"/>
              <a:round/>
              <a:headEnd type="none" w="med" len="med"/>
              <a:tailEnd type="none" w="med" len="med"/>
            </a:ln>
            <a:effectLst/>
          </p:spPr>
          <p:txBody>
            <a:bodyPr vert="horz" wrap="square" lIns="68544" tIns="34272" rIns="68544" bIns="34272" numCol="1" rtlCol="0" anchor="t" anchorCtr="0" compatLnSpc="1"/>
            <a:lstStyle/>
            <a:p>
              <a:pPr defTabSz="685165" rtl="0">
                <a:defRPr/>
              </a:pPr>
              <a:endParaRPr lang="zh-CN" altLang="en-US" sz="1350">
                <a:solidFill>
                  <a:schemeClr val="bg1"/>
                </a:solidFill>
                <a:cs typeface="+mn-cs"/>
              </a:endParaRPr>
            </a:p>
          </p:txBody>
        </p:sp>
        <p:sp>
          <p:nvSpPr>
            <p:cNvPr id="17" name="TextBox 11"/>
            <p:cNvSpPr txBox="1"/>
            <p:nvPr/>
          </p:nvSpPr>
          <p:spPr>
            <a:xfrm>
              <a:off x="952377" y="1781838"/>
              <a:ext cx="428240" cy="554271"/>
            </a:xfrm>
            <a:prstGeom prst="rect">
              <a:avLst/>
            </a:prstGeom>
            <a:noFill/>
          </p:spPr>
          <p:txBody>
            <a:bodyPr wrap="none" rtlCol="0">
              <a:spAutoFit/>
            </a:bodyPr>
            <a:lstStyle/>
            <a:p>
              <a:pPr algn="ctr" defTabSz="685165" rtl="0">
                <a:defRPr/>
              </a:pPr>
              <a:r>
                <a:rPr lang="en-US" altLang="zh-CN" sz="2100" b="1" dirty="0">
                  <a:solidFill>
                    <a:schemeClr val="bg1"/>
                  </a:solidFill>
                  <a:latin typeface="+mj-ea"/>
                  <a:ea typeface="+mj-ea"/>
                  <a:cs typeface="+mn-cs"/>
                </a:rPr>
                <a:t>2</a:t>
              </a:r>
              <a:endParaRPr lang="zh-CN" altLang="en-US" sz="2100" b="1" dirty="0">
                <a:solidFill>
                  <a:schemeClr val="bg1"/>
                </a:solidFill>
                <a:latin typeface="+mj-ea"/>
                <a:ea typeface="+mj-ea"/>
                <a:cs typeface="+mn-cs"/>
              </a:endParaRPr>
            </a:p>
          </p:txBody>
        </p:sp>
      </p:grpSp>
      <p:sp>
        <p:nvSpPr>
          <p:cNvPr id="18" name="文本占位符 2"/>
          <p:cNvSpPr txBox="1"/>
          <p:nvPr/>
        </p:nvSpPr>
        <p:spPr>
          <a:xfrm>
            <a:off x="1517058" y="3528592"/>
            <a:ext cx="3330825" cy="461665"/>
          </a:xfrm>
          <a:prstGeom prst="rect">
            <a:avLst/>
          </a:prstGeom>
          <a:noFill/>
          <a:ln w="9525">
            <a:noFill/>
          </a:ln>
        </p:spPr>
        <p:txBody>
          <a:bodyPr>
            <a:spAutoFit/>
          </a:bodyPr>
          <a:lstStyle/>
          <a:p>
            <a:pPr lvl="0" algn="just" eaLnBrk="1" hangingPunct="1"/>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制度制定后要落实到实处，如果制度执行难，要么是制度问题，要么是人的问题。</a:t>
            </a:r>
          </a:p>
        </p:txBody>
      </p:sp>
      <p:grpSp>
        <p:nvGrpSpPr>
          <p:cNvPr id="19" name="组合 18"/>
          <p:cNvGrpSpPr/>
          <p:nvPr/>
        </p:nvGrpSpPr>
        <p:grpSpPr>
          <a:xfrm>
            <a:off x="1167981" y="3547811"/>
            <a:ext cx="412932" cy="425786"/>
            <a:chOff x="890988" y="1767939"/>
            <a:chExt cx="551018" cy="568172"/>
          </a:xfrm>
        </p:grpSpPr>
        <p:sp>
          <p:nvSpPr>
            <p:cNvPr id="24" name="椭圆 14"/>
            <p:cNvSpPr/>
            <p:nvPr/>
          </p:nvSpPr>
          <p:spPr>
            <a:xfrm>
              <a:off x="890988" y="1767939"/>
              <a:ext cx="551018" cy="551018"/>
            </a:xfrm>
            <a:prstGeom prst="ellipse">
              <a:avLst/>
            </a:prstGeom>
            <a:solidFill>
              <a:srgbClr val="71C3E3"/>
            </a:solidFill>
            <a:ln w="9525">
              <a:noFill/>
            </a:ln>
          </p:spPr>
          <p:txBody>
            <a:bodyPr/>
            <a:lstStyle/>
            <a:p>
              <a:pPr lvl="0" eaLnBrk="1" hangingPunct="1"/>
              <a:endParaRPr lang="zh-CN" altLang="en-US" sz="1010" dirty="0">
                <a:solidFill>
                  <a:schemeClr val="bg1"/>
                </a:solidFill>
              </a:endParaRPr>
            </a:p>
          </p:txBody>
        </p:sp>
        <p:sp>
          <p:nvSpPr>
            <p:cNvPr id="25" name="TextBox 15"/>
            <p:cNvSpPr txBox="1"/>
            <p:nvPr/>
          </p:nvSpPr>
          <p:spPr>
            <a:xfrm>
              <a:off x="952377" y="1781838"/>
              <a:ext cx="428240" cy="554273"/>
            </a:xfrm>
            <a:prstGeom prst="rect">
              <a:avLst/>
            </a:prstGeom>
            <a:noFill/>
          </p:spPr>
          <p:txBody>
            <a:bodyPr wrap="none" rtlCol="0">
              <a:spAutoFit/>
            </a:bodyPr>
            <a:lstStyle/>
            <a:p>
              <a:pPr algn="ctr" defTabSz="685165" rtl="0">
                <a:defRPr/>
              </a:pPr>
              <a:r>
                <a:rPr lang="en-US" altLang="zh-CN" sz="2100" b="1" dirty="0">
                  <a:solidFill>
                    <a:schemeClr val="bg1"/>
                  </a:solidFill>
                  <a:latin typeface="+mj-ea"/>
                  <a:ea typeface="+mj-ea"/>
                  <a:cs typeface="+mn-cs"/>
                </a:rPr>
                <a:t>3</a:t>
              </a:r>
              <a:endParaRPr lang="zh-CN" altLang="en-US" sz="2100" b="1" dirty="0">
                <a:solidFill>
                  <a:schemeClr val="bg1"/>
                </a:solidFill>
                <a:latin typeface="+mj-ea"/>
                <a:ea typeface="+mj-ea"/>
                <a:cs typeface="+mn-cs"/>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3500"/>
                            </p:stCondLst>
                            <p:childTnLst>
                              <p:par>
                                <p:cTn id="38" presetID="2" presetClass="entr" presetSubtype="8"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0-#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55" presetClass="entr" presetSubtype="0"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1000" fill="hold"/>
                                        <p:tgtEl>
                                          <p:spTgt spid="9"/>
                                        </p:tgtEl>
                                        <p:attrNameLst>
                                          <p:attrName>ppt_w</p:attrName>
                                        </p:attrNameLst>
                                      </p:cBhvr>
                                      <p:tavLst>
                                        <p:tav tm="0">
                                          <p:val>
                                            <p:strVal val="#ppt_w*0.70"/>
                                          </p:val>
                                        </p:tav>
                                        <p:tav tm="100000">
                                          <p:val>
                                            <p:strVal val="#ppt_w"/>
                                          </p:val>
                                        </p:tav>
                                      </p:tavLst>
                                    </p:anim>
                                    <p:anim calcmode="lin" valueType="num">
                                      <p:cBhvr>
                                        <p:cTn id="51" dur="1000" fill="hold"/>
                                        <p:tgtEl>
                                          <p:spTgt spid="9"/>
                                        </p:tgtEl>
                                        <p:attrNameLst>
                                          <p:attrName>ppt_h</p:attrName>
                                        </p:attrNameLst>
                                      </p:cBhvr>
                                      <p:tavLst>
                                        <p:tav tm="0">
                                          <p:val>
                                            <p:strVal val="#ppt_h"/>
                                          </p:val>
                                        </p:tav>
                                        <p:tav tm="100000">
                                          <p:val>
                                            <p:strVal val="#ppt_h"/>
                                          </p:val>
                                        </p:tav>
                                      </p:tavLst>
                                    </p:anim>
                                    <p:animEffect transition="in" filter="fade">
                                      <p:cBhvr>
                                        <p:cTn id="5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4" grpId="0"/>
      <p:bldP spid="1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教学反思</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矩形 8"/>
          <p:cNvSpPr>
            <a:spLocks noChangeArrowheads="1"/>
          </p:cNvSpPr>
          <p:nvPr/>
        </p:nvSpPr>
        <p:spPr bwMode="auto">
          <a:xfrm>
            <a:off x="3556635" y="1846184"/>
            <a:ext cx="5076825" cy="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我们工作室致力于专业</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模板的发布，课件及汇报</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的美化，并为您提供专业的</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让您的每一次亮相都信心澎湃。</a:t>
            </a:r>
            <a:endParaRPr lang="en-US" altLang="zh-CN" sz="900">
              <a:solidFill>
                <a:schemeClr val="tx1">
                  <a:lumMod val="75000"/>
                  <a:lumOff val="25000"/>
                </a:schemeClr>
              </a:solidFill>
              <a:latin typeface="微软雅黑" panose="020B0503020204020204" pitchFamily="34" charset="-122"/>
              <a:ea typeface="微软雅黑" panose="020B0503020204020204" pitchFamily="34" charset="-122"/>
            </a:endParaRPr>
          </a:p>
          <a:p>
            <a:pPr eaLnBrk="1" hangingPunct="1"/>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我们工作室致力于专业</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模板的发布，课件及汇报</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的美化，并为您提供专业的</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a:solidFill>
                  <a:schemeClr val="tx1">
                    <a:lumMod val="75000"/>
                    <a:lumOff val="25000"/>
                  </a:schemeClr>
                </a:solidFill>
                <a:latin typeface="微软雅黑" panose="020B0503020204020204" pitchFamily="34" charset="-122"/>
                <a:ea typeface="微软雅黑" panose="020B0503020204020204" pitchFamily="34" charset="-122"/>
              </a:rPr>
              <a:t>让您的每一次亮相都信心澎湃。</a:t>
            </a:r>
            <a:endParaRPr lang="en-US" altLang="zh-CN"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9"/>
          <p:cNvSpPr txBox="1">
            <a:spLocks noChangeArrowheads="1"/>
          </p:cNvSpPr>
          <p:nvPr/>
        </p:nvSpPr>
        <p:spPr bwMode="auto">
          <a:xfrm>
            <a:off x="3556636" y="1311592"/>
            <a:ext cx="598885" cy="30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1" name="文本框 6"/>
          <p:cNvSpPr txBox="1">
            <a:spLocks noChangeArrowheads="1"/>
          </p:cNvSpPr>
          <p:nvPr/>
        </p:nvSpPr>
        <p:spPr bwMode="auto">
          <a:xfrm>
            <a:off x="3556637" y="1568769"/>
            <a:ext cx="216482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添加您的副标题</a:t>
            </a:r>
          </a:p>
        </p:txBody>
      </p:sp>
      <p:sp>
        <p:nvSpPr>
          <p:cNvPr id="12" name="文本框 7"/>
          <p:cNvSpPr txBox="1">
            <a:spLocks noChangeArrowheads="1"/>
          </p:cNvSpPr>
          <p:nvPr/>
        </p:nvSpPr>
        <p:spPr bwMode="auto">
          <a:xfrm>
            <a:off x="3856672" y="2859406"/>
            <a:ext cx="2026444" cy="346249"/>
          </a:xfrm>
          <a:prstGeom prst="rect">
            <a:avLst/>
          </a:prstGeom>
          <a:solidFill>
            <a:srgbClr val="71C3E3"/>
          </a:solidFill>
          <a:ln>
            <a:noFill/>
          </a:ln>
        </p:spPr>
        <p:txBody>
          <a:bodyPr wrap="square"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dirty="0">
                <a:solidFill>
                  <a:schemeClr val="bg1"/>
                </a:solidFill>
                <a:latin typeface="微软雅黑" panose="020B0503020204020204" pitchFamily="34" charset="-122"/>
                <a:ea typeface="微软雅黑" panose="020B0503020204020204" pitchFamily="34" charset="-122"/>
              </a:rPr>
              <a:t>点击添加您的文本</a:t>
            </a:r>
          </a:p>
        </p:txBody>
      </p:sp>
      <p:sp>
        <p:nvSpPr>
          <p:cNvPr id="13" name="文本框 8"/>
          <p:cNvSpPr txBox="1">
            <a:spLocks noChangeArrowheads="1"/>
          </p:cNvSpPr>
          <p:nvPr/>
        </p:nvSpPr>
        <p:spPr bwMode="auto">
          <a:xfrm>
            <a:off x="6684407" y="2859406"/>
            <a:ext cx="2027634" cy="346249"/>
          </a:xfrm>
          <a:prstGeom prst="rect">
            <a:avLst/>
          </a:prstGeom>
          <a:solidFill>
            <a:srgbClr val="E71F19"/>
          </a:solidFill>
          <a:ln>
            <a:noFill/>
          </a:ln>
        </p:spPr>
        <p:txBody>
          <a:bodyPr wrap="square"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dirty="0">
                <a:solidFill>
                  <a:schemeClr val="bg1"/>
                </a:solidFill>
                <a:latin typeface="微软雅黑" panose="020B0503020204020204" pitchFamily="34" charset="-122"/>
                <a:ea typeface="微软雅黑" panose="020B0503020204020204" pitchFamily="34" charset="-122"/>
              </a:rPr>
              <a:t>点击添加您的文本</a:t>
            </a:r>
          </a:p>
        </p:txBody>
      </p:sp>
      <p:sp>
        <p:nvSpPr>
          <p:cNvPr id="14" name="TextBox 35"/>
          <p:cNvSpPr txBox="1">
            <a:spLocks noChangeArrowheads="1"/>
          </p:cNvSpPr>
          <p:nvPr/>
        </p:nvSpPr>
        <p:spPr bwMode="auto">
          <a:xfrm>
            <a:off x="3856077" y="3250948"/>
            <a:ext cx="2103834" cy="761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我们工作室致力于专业</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模板的发布，课件及汇报</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的美化，并为您提供专业的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让您的每一次亮相都信心澎湃。</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Box 35"/>
          <p:cNvSpPr txBox="1">
            <a:spLocks noChangeArrowheads="1"/>
          </p:cNvSpPr>
          <p:nvPr/>
        </p:nvSpPr>
        <p:spPr bwMode="auto">
          <a:xfrm>
            <a:off x="6684407" y="3250948"/>
            <a:ext cx="2103834" cy="761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6" rIns="68571" bIns="3428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我们工作室致力于专业</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模板的发布，课件及汇报</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的美化，并为您提供专业的</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让您的每一次亮相都信心澎湃。</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bwMode="auto">
          <a:xfrm>
            <a:off x="838367" y="1891729"/>
            <a:ext cx="2499263" cy="2120957"/>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1" presetClass="entr" presetSubtype="1"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heel(1)">
                                      <p:cBhvr>
                                        <p:cTn id="22" dur="1000"/>
                                        <p:tgtEl>
                                          <p:spTgt spid="16"/>
                                        </p:tgtEl>
                                      </p:cBhvr>
                                    </p:animEffect>
                                  </p:childTnLst>
                                </p:cTn>
                              </p:par>
                            </p:childTnLst>
                          </p:cTn>
                        </p:par>
                        <p:par>
                          <p:cTn id="23" fill="hold">
                            <p:stCondLst>
                              <p:cond delay="2500"/>
                            </p:stCondLst>
                            <p:childTnLst>
                              <p:par>
                                <p:cTn id="24" presetID="38" presetClass="entr" presetSubtype="0" accel="50000" fill="hold" grpId="0" nodeType="afterEffect">
                                  <p:stCondLst>
                                    <p:cond delay="0"/>
                                  </p:stCondLst>
                                  <p:iterate type="lt">
                                    <p:tmPct val="50000"/>
                                  </p:iterate>
                                  <p:childTnLst>
                                    <p:set>
                                      <p:cBhvr>
                                        <p:cTn id="25" dur="1" fill="hold">
                                          <p:stCondLst>
                                            <p:cond delay="0"/>
                                          </p:stCondLst>
                                        </p:cTn>
                                        <p:tgtEl>
                                          <p:spTgt spid="10"/>
                                        </p:tgtEl>
                                        <p:attrNameLst>
                                          <p:attrName>style.visibility</p:attrName>
                                        </p:attrNameLst>
                                      </p:cBhvr>
                                      <p:to>
                                        <p:strVal val="visible"/>
                                      </p:to>
                                    </p:set>
                                    <p:set>
                                      <p:cBhvr>
                                        <p:cTn id="26" dur="227" fill="hold">
                                          <p:stCondLst>
                                            <p:cond delay="0"/>
                                          </p:stCondLst>
                                        </p:cTn>
                                        <p:tgtEl>
                                          <p:spTgt spid="10"/>
                                        </p:tgtEl>
                                        <p:attrNameLst>
                                          <p:attrName>style.rotation</p:attrName>
                                        </p:attrNameLst>
                                      </p:cBhvr>
                                      <p:to>
                                        <p:strVal val="-45.0"/>
                                      </p:to>
                                    </p:set>
                                    <p:anim calcmode="lin" valueType="num">
                                      <p:cBhvr>
                                        <p:cTn id="27" dur="227" fill="hold">
                                          <p:stCondLst>
                                            <p:cond delay="227"/>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28" dur="227"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29" dur="78" decel="50000" autoRev="1" fill="hold">
                                          <p:stCondLst>
                                            <p:cond delay="227"/>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30" dur="68" fill="hold">
                                          <p:stCondLst>
                                            <p:cond delay="432"/>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3750"/>
                            </p:stCondLst>
                            <p:childTnLst>
                              <p:par>
                                <p:cTn id="36" presetID="1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000"/>
                                        <p:tgtEl>
                                          <p:spTgt spid="9"/>
                                        </p:tgtEl>
                                        <p:attrNameLst>
                                          <p:attrName>ppt_y</p:attrName>
                                        </p:attrNameLst>
                                      </p:cBhvr>
                                      <p:tavLst>
                                        <p:tav tm="0">
                                          <p:val>
                                            <p:strVal val="#ppt_y+#ppt_h*1.125000"/>
                                          </p:val>
                                        </p:tav>
                                        <p:tav tm="100000">
                                          <p:val>
                                            <p:strVal val="#ppt_y"/>
                                          </p:val>
                                        </p:tav>
                                      </p:tavLst>
                                    </p:anim>
                                    <p:animEffect transition="in" filter="wipe(up)">
                                      <p:cBhvr>
                                        <p:cTn id="39" dur="1000"/>
                                        <p:tgtEl>
                                          <p:spTgt spid="9"/>
                                        </p:tgtEl>
                                      </p:cBhvr>
                                    </p:animEffect>
                                  </p:childTnLst>
                                </p:cTn>
                              </p:par>
                            </p:childTnLst>
                          </p:cTn>
                        </p:par>
                        <p:par>
                          <p:cTn id="40" fill="hold">
                            <p:stCondLst>
                              <p:cond delay="4750"/>
                            </p:stCondLst>
                            <p:childTnLst>
                              <p:par>
                                <p:cTn id="41" presetID="2" presetClass="entr" presetSubtype="2"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par>
                          <p:cTn id="45" fill="hold">
                            <p:stCondLst>
                              <p:cond delay="5250"/>
                            </p:stCondLst>
                            <p:childTnLst>
                              <p:par>
                                <p:cTn id="46" presetID="2" presetClass="entr" presetSubtype="2"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1+#ppt_w/2"/>
                                          </p:val>
                                        </p:tav>
                                        <p:tav tm="100000">
                                          <p:val>
                                            <p:strVal val="#ppt_x"/>
                                          </p:val>
                                        </p:tav>
                                      </p:tavLst>
                                    </p:anim>
                                    <p:anim calcmode="lin" valueType="num">
                                      <p:cBhvr additive="base">
                                        <p:cTn id="49" dur="500" fill="hold"/>
                                        <p:tgtEl>
                                          <p:spTgt spid="13"/>
                                        </p:tgtEl>
                                        <p:attrNameLst>
                                          <p:attrName>ppt_y</p:attrName>
                                        </p:attrNameLst>
                                      </p:cBhvr>
                                      <p:tavLst>
                                        <p:tav tm="0">
                                          <p:val>
                                            <p:strVal val="#ppt_y"/>
                                          </p:val>
                                        </p:tav>
                                        <p:tav tm="100000">
                                          <p:val>
                                            <p:strVal val="#ppt_y"/>
                                          </p:val>
                                        </p:tav>
                                      </p:tavLst>
                                    </p:anim>
                                  </p:childTnLst>
                                </p:cTn>
                              </p:par>
                            </p:childTnLst>
                          </p:cTn>
                        </p:par>
                        <p:par>
                          <p:cTn id="50" fill="hold">
                            <p:stCondLst>
                              <p:cond delay="5750"/>
                            </p:stCondLst>
                            <p:childTnLst>
                              <p:par>
                                <p:cTn id="51" presetID="42"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anim calcmode="lin" valueType="num">
                                      <p:cBhvr>
                                        <p:cTn id="54" dur="500" fill="hold"/>
                                        <p:tgtEl>
                                          <p:spTgt spid="14"/>
                                        </p:tgtEl>
                                        <p:attrNameLst>
                                          <p:attrName>ppt_x</p:attrName>
                                        </p:attrNameLst>
                                      </p:cBhvr>
                                      <p:tavLst>
                                        <p:tav tm="0">
                                          <p:val>
                                            <p:strVal val="#ppt_x"/>
                                          </p:val>
                                        </p:tav>
                                        <p:tav tm="100000">
                                          <p:val>
                                            <p:strVal val="#ppt_x"/>
                                          </p:val>
                                        </p:tav>
                                      </p:tavLst>
                                    </p:anim>
                                    <p:anim calcmode="lin" valueType="num">
                                      <p:cBhvr>
                                        <p:cTn id="55" dur="5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625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p:bldP spid="11" grpId="0"/>
      <p:bldP spid="12" grpId="0" animBg="1"/>
      <p:bldP spid="13" grpId="0" animBg="1"/>
      <p:bldP spid="14" grpId="0"/>
      <p:bldP spid="1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8244" y="181649"/>
            <a:ext cx="1471778" cy="369332"/>
          </a:xfrm>
          <a:prstGeom prst="rect">
            <a:avLst/>
          </a:prstGeom>
          <a:noFill/>
          <a:ln>
            <a:noFill/>
          </a:ln>
        </p:spPr>
        <p:txBody>
          <a:bodyPr vert="horz" wrap="square" lIns="0" tIns="0" rIns="0" bIns="0" numCol="1" anchor="t" anchorCtr="0" compatLnSpc="1">
            <a:spAutoFit/>
          </a:bodyPr>
          <a:lstStyle/>
          <a:p>
            <a:pPr defTabSz="685165" fontAlgn="base">
              <a:spcBef>
                <a:spcPct val="0"/>
              </a:spcBef>
              <a:spcAft>
                <a:spcPct val="0"/>
              </a:spcAft>
              <a:defRPr/>
            </a:pPr>
            <a:r>
              <a:rPr lang="zh-CN" altLang="en-US" sz="2400" smtClean="0">
                <a:solidFill>
                  <a:srgbClr val="E71F19"/>
                </a:solidFill>
                <a:latin typeface="华康俪金黑W8(P)" panose="020B0800000000000000" pitchFamily="34" charset="-122"/>
                <a:ea typeface="华康俪金黑W8(P)" panose="020B0800000000000000" pitchFamily="34" charset="-122"/>
              </a:rPr>
              <a:t>教学反思</a:t>
            </a:r>
            <a:endParaRPr lang="zh-CN" altLang="en-US" sz="2400" dirty="0">
              <a:solidFill>
                <a:srgbClr val="E71F19"/>
              </a:solidFill>
              <a:latin typeface="华康俪金黑W8(P)" panose="020B0800000000000000" pitchFamily="34" charset="-122"/>
              <a:ea typeface="华康俪金黑W8(P)" panose="020B0800000000000000" pitchFamily="34" charset="-122"/>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300" y="0"/>
            <a:ext cx="732631" cy="732631"/>
          </a:xfrm>
          <a:prstGeom prst="rect">
            <a:avLst/>
          </a:prstGeom>
        </p:spPr>
      </p:pic>
      <p:grpSp>
        <p:nvGrpSpPr>
          <p:cNvPr id="3" name="组合 2"/>
          <p:cNvGrpSpPr/>
          <p:nvPr/>
        </p:nvGrpSpPr>
        <p:grpSpPr>
          <a:xfrm>
            <a:off x="222879" y="674435"/>
            <a:ext cx="8718076" cy="116392"/>
            <a:chOff x="87423" y="674435"/>
            <a:chExt cx="8718076" cy="116392"/>
          </a:xfrm>
        </p:grpSpPr>
        <p:pic>
          <p:nvPicPr>
            <p:cNvPr id="20"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87423"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2266942"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4463048"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V="1">
              <a:off x="6625980" y="674435"/>
              <a:ext cx="2179519" cy="116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9" name="Oval 69"/>
          <p:cNvSpPr/>
          <p:nvPr/>
        </p:nvSpPr>
        <p:spPr>
          <a:xfrm>
            <a:off x="5599899" y="2667701"/>
            <a:ext cx="508000" cy="508000"/>
          </a:xfrm>
          <a:prstGeom prst="ellipse">
            <a:avLst/>
          </a:prstGeom>
          <a:solidFill>
            <a:srgbClr val="FFC000"/>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5"/>
          </a:p>
        </p:txBody>
      </p:sp>
      <p:sp>
        <p:nvSpPr>
          <p:cNvPr id="10" name="Oval 70"/>
          <p:cNvSpPr/>
          <p:nvPr/>
        </p:nvSpPr>
        <p:spPr>
          <a:xfrm>
            <a:off x="3035300" y="2667701"/>
            <a:ext cx="508000" cy="508000"/>
          </a:xfrm>
          <a:prstGeom prst="ellipse">
            <a:avLst/>
          </a:prstGeom>
          <a:solidFill>
            <a:srgbClr val="71C3E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5"/>
          </a:p>
        </p:txBody>
      </p:sp>
      <p:sp>
        <p:nvSpPr>
          <p:cNvPr id="11" name="Oval 66"/>
          <p:cNvSpPr/>
          <p:nvPr/>
        </p:nvSpPr>
        <p:spPr>
          <a:xfrm>
            <a:off x="3412332" y="1767358"/>
            <a:ext cx="508000" cy="508000"/>
          </a:xfrm>
          <a:prstGeom prst="ellipse">
            <a:avLst/>
          </a:prstGeom>
          <a:solidFill>
            <a:srgbClr val="E71F19"/>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5"/>
          </a:p>
        </p:txBody>
      </p:sp>
      <p:sp>
        <p:nvSpPr>
          <p:cNvPr id="12" name="Oval 68"/>
          <p:cNvSpPr/>
          <p:nvPr/>
        </p:nvSpPr>
        <p:spPr>
          <a:xfrm>
            <a:off x="5223670" y="1767358"/>
            <a:ext cx="508000" cy="508000"/>
          </a:xfrm>
          <a:prstGeom prst="ellipse">
            <a:avLst/>
          </a:prstGeom>
          <a:solidFill>
            <a:srgbClr val="71C3E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5"/>
          </a:p>
        </p:txBody>
      </p:sp>
      <p:sp>
        <p:nvSpPr>
          <p:cNvPr id="13" name="Oval 71"/>
          <p:cNvSpPr/>
          <p:nvPr/>
        </p:nvSpPr>
        <p:spPr>
          <a:xfrm>
            <a:off x="3412332" y="3569548"/>
            <a:ext cx="508000" cy="508000"/>
          </a:xfrm>
          <a:prstGeom prst="ellipse">
            <a:avLst/>
          </a:prstGeom>
          <a:solidFill>
            <a:srgbClr val="FFC000"/>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5"/>
          </a:p>
        </p:txBody>
      </p:sp>
      <p:sp>
        <p:nvSpPr>
          <p:cNvPr id="14" name="Oval 72"/>
          <p:cNvSpPr/>
          <p:nvPr/>
        </p:nvSpPr>
        <p:spPr>
          <a:xfrm>
            <a:off x="5223670" y="3569548"/>
            <a:ext cx="508000" cy="508000"/>
          </a:xfrm>
          <a:prstGeom prst="ellipse">
            <a:avLst/>
          </a:prstGeom>
          <a:solidFill>
            <a:srgbClr val="E71F19"/>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5"/>
          </a:p>
        </p:txBody>
      </p:sp>
      <p:cxnSp>
        <p:nvCxnSpPr>
          <p:cNvPr id="15" name="Straight Connector 80"/>
          <p:cNvCxnSpPr>
            <a:endCxn id="11" idx="5"/>
          </p:cNvCxnSpPr>
          <p:nvPr/>
        </p:nvCxnSpPr>
        <p:spPr>
          <a:xfrm flipH="1" flipV="1">
            <a:off x="3845936" y="2200962"/>
            <a:ext cx="146071" cy="146258"/>
          </a:xfrm>
          <a:prstGeom prst="line">
            <a:avLst/>
          </a:prstGeom>
          <a:ln w="12700">
            <a:solidFill>
              <a:srgbClr val="62AB71"/>
            </a:solidFill>
          </a:ln>
        </p:spPr>
        <p:style>
          <a:lnRef idx="1">
            <a:schemeClr val="accent1"/>
          </a:lnRef>
          <a:fillRef idx="0">
            <a:schemeClr val="accent1"/>
          </a:fillRef>
          <a:effectRef idx="0">
            <a:schemeClr val="accent1"/>
          </a:effectRef>
          <a:fontRef idx="minor">
            <a:schemeClr val="tx1"/>
          </a:fontRef>
        </p:style>
      </p:cxnSp>
      <p:cxnSp>
        <p:nvCxnSpPr>
          <p:cNvPr id="16" name="Straight Connector 82"/>
          <p:cNvCxnSpPr>
            <a:endCxn id="12" idx="3"/>
          </p:cNvCxnSpPr>
          <p:nvPr/>
        </p:nvCxnSpPr>
        <p:spPr>
          <a:xfrm flipV="1">
            <a:off x="5142470" y="2200962"/>
            <a:ext cx="155594" cy="146258"/>
          </a:xfrm>
          <a:prstGeom prst="line">
            <a:avLst/>
          </a:prstGeom>
          <a:ln w="12700">
            <a:solidFill>
              <a:srgbClr val="62AB71"/>
            </a:solidFill>
          </a:ln>
        </p:spPr>
        <p:style>
          <a:lnRef idx="1">
            <a:schemeClr val="accent1"/>
          </a:lnRef>
          <a:fillRef idx="0">
            <a:schemeClr val="accent1"/>
          </a:fillRef>
          <a:effectRef idx="0">
            <a:schemeClr val="accent1"/>
          </a:effectRef>
          <a:fontRef idx="minor">
            <a:schemeClr val="tx1"/>
          </a:fontRef>
        </p:style>
      </p:cxnSp>
      <p:cxnSp>
        <p:nvCxnSpPr>
          <p:cNvPr id="17" name="Straight Connector 86"/>
          <p:cNvCxnSpPr>
            <a:stCxn id="10" idx="6"/>
            <a:endCxn id="51" idx="11"/>
          </p:cNvCxnSpPr>
          <p:nvPr/>
        </p:nvCxnSpPr>
        <p:spPr>
          <a:xfrm flipV="1">
            <a:off x="3543300" y="2920246"/>
            <a:ext cx="211749" cy="1454"/>
          </a:xfrm>
          <a:prstGeom prst="line">
            <a:avLst/>
          </a:prstGeom>
          <a:ln w="12700">
            <a:solidFill>
              <a:srgbClr val="62AB71"/>
            </a:solidFill>
          </a:ln>
        </p:spPr>
        <p:style>
          <a:lnRef idx="1">
            <a:schemeClr val="accent1"/>
          </a:lnRef>
          <a:fillRef idx="0">
            <a:schemeClr val="accent1"/>
          </a:fillRef>
          <a:effectRef idx="0">
            <a:schemeClr val="accent1"/>
          </a:effectRef>
          <a:fontRef idx="minor">
            <a:schemeClr val="tx1"/>
          </a:fontRef>
        </p:style>
      </p:cxnSp>
      <p:cxnSp>
        <p:nvCxnSpPr>
          <p:cNvPr id="18" name="Straight Connector 88"/>
          <p:cNvCxnSpPr>
            <a:stCxn id="9" idx="2"/>
          </p:cNvCxnSpPr>
          <p:nvPr/>
        </p:nvCxnSpPr>
        <p:spPr>
          <a:xfrm flipH="1">
            <a:off x="5380740" y="2921701"/>
            <a:ext cx="219159" cy="752"/>
          </a:xfrm>
          <a:prstGeom prst="line">
            <a:avLst/>
          </a:prstGeom>
          <a:ln w="12700">
            <a:solidFill>
              <a:srgbClr val="62AB71"/>
            </a:solidFill>
          </a:ln>
        </p:spPr>
        <p:style>
          <a:lnRef idx="1">
            <a:schemeClr val="accent1"/>
          </a:lnRef>
          <a:fillRef idx="0">
            <a:schemeClr val="accent1"/>
          </a:fillRef>
          <a:effectRef idx="0">
            <a:schemeClr val="accent1"/>
          </a:effectRef>
          <a:fontRef idx="minor">
            <a:schemeClr val="tx1"/>
          </a:fontRef>
        </p:style>
      </p:cxnSp>
      <p:cxnSp>
        <p:nvCxnSpPr>
          <p:cNvPr id="19" name="Straight Connector 90"/>
          <p:cNvCxnSpPr>
            <a:stCxn id="13" idx="7"/>
          </p:cNvCxnSpPr>
          <p:nvPr/>
        </p:nvCxnSpPr>
        <p:spPr>
          <a:xfrm flipV="1">
            <a:off x="3845936" y="3497684"/>
            <a:ext cx="146071" cy="146258"/>
          </a:xfrm>
          <a:prstGeom prst="line">
            <a:avLst/>
          </a:prstGeom>
          <a:ln w="12700">
            <a:solidFill>
              <a:srgbClr val="62AB71"/>
            </a:solidFill>
          </a:ln>
        </p:spPr>
        <p:style>
          <a:lnRef idx="1">
            <a:schemeClr val="accent1"/>
          </a:lnRef>
          <a:fillRef idx="0">
            <a:schemeClr val="accent1"/>
          </a:fillRef>
          <a:effectRef idx="0">
            <a:schemeClr val="accent1"/>
          </a:effectRef>
          <a:fontRef idx="minor">
            <a:schemeClr val="tx1"/>
          </a:fontRef>
        </p:style>
      </p:cxnSp>
      <p:cxnSp>
        <p:nvCxnSpPr>
          <p:cNvPr id="24" name="Straight Connector 92"/>
          <p:cNvCxnSpPr>
            <a:stCxn id="14" idx="1"/>
          </p:cNvCxnSpPr>
          <p:nvPr/>
        </p:nvCxnSpPr>
        <p:spPr>
          <a:xfrm flipH="1" flipV="1">
            <a:off x="5142470" y="3497684"/>
            <a:ext cx="155594" cy="146258"/>
          </a:xfrm>
          <a:prstGeom prst="line">
            <a:avLst/>
          </a:prstGeom>
          <a:ln w="12700">
            <a:solidFill>
              <a:srgbClr val="62AB71"/>
            </a:solidFill>
          </a:ln>
        </p:spPr>
        <p:style>
          <a:lnRef idx="1">
            <a:schemeClr val="accent1"/>
          </a:lnRef>
          <a:fillRef idx="0">
            <a:schemeClr val="accent1"/>
          </a:fillRef>
          <a:effectRef idx="0">
            <a:schemeClr val="accent1"/>
          </a:effectRef>
          <a:fontRef idx="minor">
            <a:schemeClr val="tx1"/>
          </a:fontRef>
        </p:style>
      </p:cxnSp>
      <p:sp>
        <p:nvSpPr>
          <p:cNvPr id="25" name="Freeform 71"/>
          <p:cNvSpPr>
            <a:spLocks noEditPoints="1"/>
          </p:cNvSpPr>
          <p:nvPr/>
        </p:nvSpPr>
        <p:spPr bwMode="auto">
          <a:xfrm>
            <a:off x="5354791" y="3706286"/>
            <a:ext cx="234524" cy="234523"/>
          </a:xfrm>
          <a:custGeom>
            <a:avLst/>
            <a:gdLst/>
            <a:ahLst/>
            <a:cxnLst>
              <a:cxn ang="0">
                <a:pos x="228" y="58"/>
              </a:cxn>
              <a:cxn ang="0">
                <a:pos x="224" y="16"/>
              </a:cxn>
              <a:cxn ang="0">
                <a:pos x="214" y="2"/>
              </a:cxn>
              <a:cxn ang="0">
                <a:pos x="48" y="0"/>
              </a:cxn>
              <a:cxn ang="0">
                <a:pos x="34" y="10"/>
              </a:cxn>
              <a:cxn ang="0">
                <a:pos x="32" y="54"/>
              </a:cxn>
              <a:cxn ang="0">
                <a:pos x="4" y="90"/>
              </a:cxn>
              <a:cxn ang="0">
                <a:pos x="0" y="112"/>
              </a:cxn>
              <a:cxn ang="0">
                <a:pos x="8" y="128"/>
              </a:cxn>
              <a:cxn ang="0">
                <a:pos x="24" y="240"/>
              </a:cxn>
              <a:cxn ang="0">
                <a:pos x="28" y="252"/>
              </a:cxn>
              <a:cxn ang="0">
                <a:pos x="216" y="256"/>
              </a:cxn>
              <a:cxn ang="0">
                <a:pos x="228" y="252"/>
              </a:cxn>
              <a:cxn ang="0">
                <a:pos x="232" y="136"/>
              </a:cxn>
              <a:cxn ang="0">
                <a:pos x="248" y="128"/>
              </a:cxn>
              <a:cxn ang="0">
                <a:pos x="256" y="104"/>
              </a:cxn>
              <a:cxn ang="0">
                <a:pos x="252" y="90"/>
              </a:cxn>
              <a:cxn ang="0">
                <a:pos x="48" y="48"/>
              </a:cxn>
              <a:cxn ang="0">
                <a:pos x="82" y="120"/>
              </a:cxn>
              <a:cxn ang="0">
                <a:pos x="98" y="64"/>
              </a:cxn>
              <a:cxn ang="0">
                <a:pos x="124" y="64"/>
              </a:cxn>
              <a:cxn ang="0">
                <a:pos x="106" y="64"/>
              </a:cxn>
              <a:cxn ang="0">
                <a:pos x="166" y="120"/>
              </a:cxn>
              <a:cxn ang="0">
                <a:pos x="158" y="64"/>
              </a:cxn>
              <a:cxn ang="0">
                <a:pos x="174" y="120"/>
              </a:cxn>
              <a:cxn ang="0">
                <a:pos x="16" y="104"/>
              </a:cxn>
              <a:cxn ang="0">
                <a:pos x="42" y="68"/>
              </a:cxn>
              <a:cxn ang="0">
                <a:pos x="48" y="64"/>
              </a:cxn>
              <a:cxn ang="0">
                <a:pos x="24" y="120"/>
              </a:cxn>
              <a:cxn ang="0">
                <a:pos x="18" y="118"/>
              </a:cxn>
              <a:cxn ang="0">
                <a:pos x="160" y="240"/>
              </a:cxn>
              <a:cxn ang="0">
                <a:pos x="160" y="160"/>
              </a:cxn>
              <a:cxn ang="0">
                <a:pos x="168" y="240"/>
              </a:cxn>
              <a:cxn ang="0">
                <a:pos x="168" y="156"/>
              </a:cxn>
              <a:cxn ang="0">
                <a:pos x="160" y="152"/>
              </a:cxn>
              <a:cxn ang="0">
                <a:pos x="96" y="152"/>
              </a:cxn>
              <a:cxn ang="0">
                <a:pos x="92" y="160"/>
              </a:cxn>
              <a:cxn ang="0">
                <a:pos x="40" y="136"/>
              </a:cxn>
              <a:cxn ang="0">
                <a:pos x="240" y="112"/>
              </a:cxn>
              <a:cxn ang="0">
                <a:pos x="238" y="118"/>
              </a:cxn>
              <a:cxn ang="0">
                <a:pos x="218" y="120"/>
              </a:cxn>
              <a:cxn ang="0">
                <a:pos x="208" y="64"/>
              </a:cxn>
              <a:cxn ang="0">
                <a:pos x="238" y="100"/>
              </a:cxn>
              <a:cxn ang="0">
                <a:pos x="240" y="112"/>
              </a:cxn>
            </a:cxnLst>
            <a:rect l="0" t="0" r="r" b="b"/>
            <a:pathLst>
              <a:path w="256" h="256">
                <a:moveTo>
                  <a:pt x="252" y="90"/>
                </a:moveTo>
                <a:lnTo>
                  <a:pt x="228" y="58"/>
                </a:lnTo>
                <a:lnTo>
                  <a:pt x="228" y="58"/>
                </a:lnTo>
                <a:lnTo>
                  <a:pt x="224" y="54"/>
                </a:lnTo>
                <a:lnTo>
                  <a:pt x="224" y="16"/>
                </a:lnTo>
                <a:lnTo>
                  <a:pt x="224" y="16"/>
                </a:lnTo>
                <a:lnTo>
                  <a:pt x="222" y="10"/>
                </a:lnTo>
                <a:lnTo>
                  <a:pt x="220" y="4"/>
                </a:lnTo>
                <a:lnTo>
                  <a:pt x="214" y="2"/>
                </a:lnTo>
                <a:lnTo>
                  <a:pt x="208" y="0"/>
                </a:lnTo>
                <a:lnTo>
                  <a:pt x="48" y="0"/>
                </a:lnTo>
                <a:lnTo>
                  <a:pt x="48" y="0"/>
                </a:lnTo>
                <a:lnTo>
                  <a:pt x="42" y="2"/>
                </a:lnTo>
                <a:lnTo>
                  <a:pt x="36" y="4"/>
                </a:lnTo>
                <a:lnTo>
                  <a:pt x="34" y="10"/>
                </a:lnTo>
                <a:lnTo>
                  <a:pt x="32" y="16"/>
                </a:lnTo>
                <a:lnTo>
                  <a:pt x="32" y="54"/>
                </a:lnTo>
                <a:lnTo>
                  <a:pt x="32" y="54"/>
                </a:lnTo>
                <a:lnTo>
                  <a:pt x="28" y="58"/>
                </a:lnTo>
                <a:lnTo>
                  <a:pt x="4" y="90"/>
                </a:lnTo>
                <a:lnTo>
                  <a:pt x="4" y="90"/>
                </a:lnTo>
                <a:lnTo>
                  <a:pt x="2" y="96"/>
                </a:lnTo>
                <a:lnTo>
                  <a:pt x="0" y="104"/>
                </a:lnTo>
                <a:lnTo>
                  <a:pt x="0" y="112"/>
                </a:lnTo>
                <a:lnTo>
                  <a:pt x="0" y="112"/>
                </a:lnTo>
                <a:lnTo>
                  <a:pt x="2" y="122"/>
                </a:lnTo>
                <a:lnTo>
                  <a:pt x="8" y="128"/>
                </a:lnTo>
                <a:lnTo>
                  <a:pt x="14" y="134"/>
                </a:lnTo>
                <a:lnTo>
                  <a:pt x="24" y="136"/>
                </a:lnTo>
                <a:lnTo>
                  <a:pt x="24" y="240"/>
                </a:lnTo>
                <a:lnTo>
                  <a:pt x="24" y="240"/>
                </a:lnTo>
                <a:lnTo>
                  <a:pt x="26" y="246"/>
                </a:lnTo>
                <a:lnTo>
                  <a:pt x="28" y="252"/>
                </a:lnTo>
                <a:lnTo>
                  <a:pt x="34" y="254"/>
                </a:lnTo>
                <a:lnTo>
                  <a:pt x="40" y="256"/>
                </a:lnTo>
                <a:lnTo>
                  <a:pt x="216" y="256"/>
                </a:lnTo>
                <a:lnTo>
                  <a:pt x="216" y="256"/>
                </a:lnTo>
                <a:lnTo>
                  <a:pt x="222" y="254"/>
                </a:lnTo>
                <a:lnTo>
                  <a:pt x="228" y="252"/>
                </a:lnTo>
                <a:lnTo>
                  <a:pt x="230" y="246"/>
                </a:lnTo>
                <a:lnTo>
                  <a:pt x="232" y="240"/>
                </a:lnTo>
                <a:lnTo>
                  <a:pt x="232" y="136"/>
                </a:lnTo>
                <a:lnTo>
                  <a:pt x="232" y="136"/>
                </a:lnTo>
                <a:lnTo>
                  <a:pt x="242" y="134"/>
                </a:lnTo>
                <a:lnTo>
                  <a:pt x="248" y="128"/>
                </a:lnTo>
                <a:lnTo>
                  <a:pt x="254" y="122"/>
                </a:lnTo>
                <a:lnTo>
                  <a:pt x="256" y="112"/>
                </a:lnTo>
                <a:lnTo>
                  <a:pt x="256" y="104"/>
                </a:lnTo>
                <a:lnTo>
                  <a:pt x="256" y="104"/>
                </a:lnTo>
                <a:lnTo>
                  <a:pt x="254" y="96"/>
                </a:lnTo>
                <a:lnTo>
                  <a:pt x="252" y="90"/>
                </a:lnTo>
                <a:close/>
                <a:moveTo>
                  <a:pt x="208" y="16"/>
                </a:moveTo>
                <a:lnTo>
                  <a:pt x="208" y="48"/>
                </a:lnTo>
                <a:lnTo>
                  <a:pt x="48" y="48"/>
                </a:lnTo>
                <a:lnTo>
                  <a:pt x="48" y="16"/>
                </a:lnTo>
                <a:lnTo>
                  <a:pt x="208" y="16"/>
                </a:lnTo>
                <a:close/>
                <a:moveTo>
                  <a:pt x="82" y="120"/>
                </a:moveTo>
                <a:lnTo>
                  <a:pt x="48" y="120"/>
                </a:lnTo>
                <a:lnTo>
                  <a:pt x="80" y="64"/>
                </a:lnTo>
                <a:lnTo>
                  <a:pt x="98" y="64"/>
                </a:lnTo>
                <a:lnTo>
                  <a:pt x="82" y="120"/>
                </a:lnTo>
                <a:close/>
                <a:moveTo>
                  <a:pt x="106" y="64"/>
                </a:moveTo>
                <a:lnTo>
                  <a:pt x="124" y="64"/>
                </a:lnTo>
                <a:lnTo>
                  <a:pt x="124" y="120"/>
                </a:lnTo>
                <a:lnTo>
                  <a:pt x="90" y="120"/>
                </a:lnTo>
                <a:lnTo>
                  <a:pt x="106" y="64"/>
                </a:lnTo>
                <a:close/>
                <a:moveTo>
                  <a:pt x="132" y="64"/>
                </a:moveTo>
                <a:lnTo>
                  <a:pt x="150" y="64"/>
                </a:lnTo>
                <a:lnTo>
                  <a:pt x="166" y="120"/>
                </a:lnTo>
                <a:lnTo>
                  <a:pt x="132" y="120"/>
                </a:lnTo>
                <a:lnTo>
                  <a:pt x="132" y="64"/>
                </a:lnTo>
                <a:close/>
                <a:moveTo>
                  <a:pt x="158" y="64"/>
                </a:moveTo>
                <a:lnTo>
                  <a:pt x="176" y="64"/>
                </a:lnTo>
                <a:lnTo>
                  <a:pt x="208" y="120"/>
                </a:lnTo>
                <a:lnTo>
                  <a:pt x="174" y="120"/>
                </a:lnTo>
                <a:lnTo>
                  <a:pt x="158" y="64"/>
                </a:lnTo>
                <a:close/>
                <a:moveTo>
                  <a:pt x="16" y="112"/>
                </a:moveTo>
                <a:lnTo>
                  <a:pt x="16" y="104"/>
                </a:lnTo>
                <a:lnTo>
                  <a:pt x="16" y="104"/>
                </a:lnTo>
                <a:lnTo>
                  <a:pt x="18" y="100"/>
                </a:lnTo>
                <a:lnTo>
                  <a:pt x="42" y="68"/>
                </a:lnTo>
                <a:lnTo>
                  <a:pt x="42" y="68"/>
                </a:lnTo>
                <a:lnTo>
                  <a:pt x="44" y="64"/>
                </a:lnTo>
                <a:lnTo>
                  <a:pt x="48" y="64"/>
                </a:lnTo>
                <a:lnTo>
                  <a:pt x="70" y="64"/>
                </a:lnTo>
                <a:lnTo>
                  <a:pt x="38" y="120"/>
                </a:lnTo>
                <a:lnTo>
                  <a:pt x="24" y="120"/>
                </a:lnTo>
                <a:lnTo>
                  <a:pt x="24" y="120"/>
                </a:lnTo>
                <a:lnTo>
                  <a:pt x="20" y="120"/>
                </a:lnTo>
                <a:lnTo>
                  <a:pt x="18" y="118"/>
                </a:lnTo>
                <a:lnTo>
                  <a:pt x="16" y="116"/>
                </a:lnTo>
                <a:lnTo>
                  <a:pt x="16" y="112"/>
                </a:lnTo>
                <a:close/>
                <a:moveTo>
                  <a:pt x="160" y="240"/>
                </a:moveTo>
                <a:lnTo>
                  <a:pt x="100" y="240"/>
                </a:lnTo>
                <a:lnTo>
                  <a:pt x="100" y="160"/>
                </a:lnTo>
                <a:lnTo>
                  <a:pt x="160" y="160"/>
                </a:lnTo>
                <a:lnTo>
                  <a:pt x="160" y="240"/>
                </a:lnTo>
                <a:close/>
                <a:moveTo>
                  <a:pt x="216" y="240"/>
                </a:moveTo>
                <a:lnTo>
                  <a:pt x="168" y="240"/>
                </a:lnTo>
                <a:lnTo>
                  <a:pt x="168" y="160"/>
                </a:lnTo>
                <a:lnTo>
                  <a:pt x="168" y="160"/>
                </a:lnTo>
                <a:lnTo>
                  <a:pt x="168" y="156"/>
                </a:lnTo>
                <a:lnTo>
                  <a:pt x="166" y="154"/>
                </a:lnTo>
                <a:lnTo>
                  <a:pt x="164" y="152"/>
                </a:lnTo>
                <a:lnTo>
                  <a:pt x="160" y="152"/>
                </a:lnTo>
                <a:lnTo>
                  <a:pt x="100" y="152"/>
                </a:lnTo>
                <a:lnTo>
                  <a:pt x="100" y="152"/>
                </a:lnTo>
                <a:lnTo>
                  <a:pt x="96" y="152"/>
                </a:lnTo>
                <a:lnTo>
                  <a:pt x="94" y="154"/>
                </a:lnTo>
                <a:lnTo>
                  <a:pt x="92" y="156"/>
                </a:lnTo>
                <a:lnTo>
                  <a:pt x="92" y="160"/>
                </a:lnTo>
                <a:lnTo>
                  <a:pt x="92" y="240"/>
                </a:lnTo>
                <a:lnTo>
                  <a:pt x="40" y="240"/>
                </a:lnTo>
                <a:lnTo>
                  <a:pt x="40" y="136"/>
                </a:lnTo>
                <a:lnTo>
                  <a:pt x="216" y="136"/>
                </a:lnTo>
                <a:lnTo>
                  <a:pt x="216" y="240"/>
                </a:lnTo>
                <a:close/>
                <a:moveTo>
                  <a:pt x="240" y="112"/>
                </a:moveTo>
                <a:lnTo>
                  <a:pt x="240" y="112"/>
                </a:lnTo>
                <a:lnTo>
                  <a:pt x="240" y="116"/>
                </a:lnTo>
                <a:lnTo>
                  <a:pt x="238" y="118"/>
                </a:lnTo>
                <a:lnTo>
                  <a:pt x="236" y="120"/>
                </a:lnTo>
                <a:lnTo>
                  <a:pt x="232" y="120"/>
                </a:lnTo>
                <a:lnTo>
                  <a:pt x="218" y="120"/>
                </a:lnTo>
                <a:lnTo>
                  <a:pt x="186" y="64"/>
                </a:lnTo>
                <a:lnTo>
                  <a:pt x="208" y="64"/>
                </a:lnTo>
                <a:lnTo>
                  <a:pt x="208" y="64"/>
                </a:lnTo>
                <a:lnTo>
                  <a:pt x="212" y="64"/>
                </a:lnTo>
                <a:lnTo>
                  <a:pt x="214" y="68"/>
                </a:lnTo>
                <a:lnTo>
                  <a:pt x="238" y="100"/>
                </a:lnTo>
                <a:lnTo>
                  <a:pt x="238" y="100"/>
                </a:lnTo>
                <a:lnTo>
                  <a:pt x="240" y="104"/>
                </a:lnTo>
                <a:lnTo>
                  <a:pt x="240" y="112"/>
                </a:lnTo>
                <a:close/>
              </a:path>
            </a:pathLst>
          </a:custGeom>
          <a:solidFill>
            <a:schemeClr val="bg1"/>
          </a:solidFill>
          <a:ln w="9525">
            <a:noFill/>
            <a:round/>
          </a:ln>
        </p:spPr>
        <p:txBody>
          <a:bodyPr vert="horz" wrap="square" lIns="91440" tIns="45720" rIns="91440" bIns="45720" numCol="1" anchor="t" anchorCtr="0" compatLnSpc="1"/>
          <a:lstStyle/>
          <a:p>
            <a:endParaRPr lang="ar-SA" sz="1585"/>
          </a:p>
        </p:txBody>
      </p:sp>
      <p:sp>
        <p:nvSpPr>
          <p:cNvPr id="26" name="Freeform 5"/>
          <p:cNvSpPr>
            <a:spLocks noEditPoints="1"/>
          </p:cNvSpPr>
          <p:nvPr/>
        </p:nvSpPr>
        <p:spPr bwMode="auto">
          <a:xfrm>
            <a:off x="5364072" y="1907762"/>
            <a:ext cx="227195" cy="227192"/>
          </a:xfrm>
          <a:custGeom>
            <a:avLst/>
            <a:gdLst/>
            <a:ahLst/>
            <a:cxnLst>
              <a:cxn ang="0">
                <a:pos x="100" y="2"/>
              </a:cxn>
              <a:cxn ang="0">
                <a:pos x="36" y="36"/>
              </a:cxn>
              <a:cxn ang="0">
                <a:pos x="2" y="100"/>
              </a:cxn>
              <a:cxn ang="0">
                <a:pos x="0" y="136"/>
              </a:cxn>
              <a:cxn ang="0">
                <a:pos x="22" y="194"/>
              </a:cxn>
              <a:cxn ang="0">
                <a:pos x="88" y="242"/>
              </a:cxn>
              <a:cxn ang="0">
                <a:pos x="124" y="248"/>
              </a:cxn>
              <a:cxn ang="0">
                <a:pos x="172" y="238"/>
              </a:cxn>
              <a:cxn ang="0">
                <a:pos x="238" y="172"/>
              </a:cxn>
              <a:cxn ang="0">
                <a:pos x="248" y="124"/>
              </a:cxn>
              <a:cxn ang="0">
                <a:pos x="242" y="88"/>
              </a:cxn>
              <a:cxn ang="0">
                <a:pos x="194" y="22"/>
              </a:cxn>
              <a:cxn ang="0">
                <a:pos x="136" y="0"/>
              </a:cxn>
              <a:cxn ang="0">
                <a:pos x="184" y="120"/>
              </a:cxn>
              <a:cxn ang="0">
                <a:pos x="190" y="62"/>
              </a:cxn>
              <a:cxn ang="0">
                <a:pos x="224" y="84"/>
              </a:cxn>
              <a:cxn ang="0">
                <a:pos x="120" y="232"/>
              </a:cxn>
              <a:cxn ang="0">
                <a:pos x="86" y="190"/>
              </a:cxn>
              <a:cxn ang="0">
                <a:pos x="120" y="232"/>
              </a:cxn>
              <a:cxn ang="0">
                <a:pos x="140" y="26"/>
              </a:cxn>
              <a:cxn ang="0">
                <a:pos x="164" y="66"/>
              </a:cxn>
              <a:cxn ang="0">
                <a:pos x="128" y="16"/>
              </a:cxn>
              <a:cxn ang="0">
                <a:pos x="158" y="22"/>
              </a:cxn>
              <a:cxn ang="0">
                <a:pos x="200" y="46"/>
              </a:cxn>
              <a:cxn ang="0">
                <a:pos x="166" y="50"/>
              </a:cxn>
              <a:cxn ang="0">
                <a:pos x="120" y="16"/>
              </a:cxn>
              <a:cxn ang="0">
                <a:pos x="84" y="66"/>
              </a:cxn>
              <a:cxn ang="0">
                <a:pos x="108" y="26"/>
              </a:cxn>
              <a:cxn ang="0">
                <a:pos x="76" y="62"/>
              </a:cxn>
              <a:cxn ang="0">
                <a:pos x="48" y="46"/>
              </a:cxn>
              <a:cxn ang="0">
                <a:pos x="106" y="18"/>
              </a:cxn>
              <a:cxn ang="0">
                <a:pos x="82" y="50"/>
              </a:cxn>
              <a:cxn ang="0">
                <a:pos x="100" y="78"/>
              </a:cxn>
              <a:cxn ang="0">
                <a:pos x="72" y="120"/>
              </a:cxn>
              <a:cxn ang="0">
                <a:pos x="120" y="176"/>
              </a:cxn>
              <a:cxn ang="0">
                <a:pos x="84" y="182"/>
              </a:cxn>
              <a:cxn ang="0">
                <a:pos x="72" y="128"/>
              </a:cxn>
              <a:cxn ang="0">
                <a:pos x="92" y="226"/>
              </a:cxn>
              <a:cxn ang="0">
                <a:pos x="54" y="206"/>
              </a:cxn>
              <a:cxn ang="0">
                <a:pos x="92" y="212"/>
              </a:cxn>
              <a:cxn ang="0">
                <a:pos x="128" y="184"/>
              </a:cxn>
              <a:cxn ang="0">
                <a:pos x="154" y="202"/>
              </a:cxn>
              <a:cxn ang="0">
                <a:pos x="128" y="232"/>
              </a:cxn>
              <a:cxn ang="0">
                <a:pos x="194" y="206"/>
              </a:cxn>
              <a:cxn ang="0">
                <a:pos x="156" y="226"/>
              </a:cxn>
              <a:cxn ang="0">
                <a:pos x="168" y="192"/>
              </a:cxn>
              <a:cxn ang="0">
                <a:pos x="128" y="176"/>
              </a:cxn>
              <a:cxn ang="0">
                <a:pos x="174" y="142"/>
              </a:cxn>
              <a:cxn ang="0">
                <a:pos x="128" y="120"/>
              </a:cxn>
              <a:cxn ang="0">
                <a:pos x="168" y="72"/>
              </a:cxn>
              <a:cxn ang="0">
                <a:pos x="128" y="120"/>
              </a:cxn>
              <a:cxn ang="0">
                <a:pos x="74" y="70"/>
              </a:cxn>
              <a:cxn ang="0">
                <a:pos x="16" y="120"/>
              </a:cxn>
              <a:cxn ang="0">
                <a:pos x="32" y="66"/>
              </a:cxn>
              <a:cxn ang="0">
                <a:pos x="64" y="128"/>
              </a:cxn>
              <a:cxn ang="0">
                <a:pos x="76" y="186"/>
              </a:cxn>
              <a:cxn ang="0">
                <a:pos x="48" y="200"/>
              </a:cxn>
              <a:cxn ang="0">
                <a:pos x="16" y="128"/>
              </a:cxn>
              <a:cxn ang="0">
                <a:pos x="172" y="186"/>
              </a:cxn>
              <a:cxn ang="0">
                <a:pos x="182" y="144"/>
              </a:cxn>
              <a:cxn ang="0">
                <a:pos x="230" y="148"/>
              </a:cxn>
            </a:cxnLst>
            <a:rect l="0" t="0" r="r" b="b"/>
            <a:pathLst>
              <a:path w="248" h="248">
                <a:moveTo>
                  <a:pt x="124" y="0"/>
                </a:moveTo>
                <a:lnTo>
                  <a:pt x="124" y="0"/>
                </a:lnTo>
                <a:lnTo>
                  <a:pt x="112" y="0"/>
                </a:lnTo>
                <a:lnTo>
                  <a:pt x="100" y="2"/>
                </a:lnTo>
                <a:lnTo>
                  <a:pt x="88" y="6"/>
                </a:lnTo>
                <a:lnTo>
                  <a:pt x="76" y="10"/>
                </a:lnTo>
                <a:lnTo>
                  <a:pt x="54" y="22"/>
                </a:lnTo>
                <a:lnTo>
                  <a:pt x="36" y="36"/>
                </a:lnTo>
                <a:lnTo>
                  <a:pt x="22" y="54"/>
                </a:lnTo>
                <a:lnTo>
                  <a:pt x="10" y="76"/>
                </a:lnTo>
                <a:lnTo>
                  <a:pt x="6" y="88"/>
                </a:lnTo>
                <a:lnTo>
                  <a:pt x="2" y="100"/>
                </a:lnTo>
                <a:lnTo>
                  <a:pt x="0" y="112"/>
                </a:lnTo>
                <a:lnTo>
                  <a:pt x="0" y="124"/>
                </a:lnTo>
                <a:lnTo>
                  <a:pt x="0" y="124"/>
                </a:lnTo>
                <a:lnTo>
                  <a:pt x="0" y="136"/>
                </a:lnTo>
                <a:lnTo>
                  <a:pt x="2" y="148"/>
                </a:lnTo>
                <a:lnTo>
                  <a:pt x="6" y="160"/>
                </a:lnTo>
                <a:lnTo>
                  <a:pt x="10" y="172"/>
                </a:lnTo>
                <a:lnTo>
                  <a:pt x="22" y="194"/>
                </a:lnTo>
                <a:lnTo>
                  <a:pt x="36" y="212"/>
                </a:lnTo>
                <a:lnTo>
                  <a:pt x="54" y="226"/>
                </a:lnTo>
                <a:lnTo>
                  <a:pt x="76" y="238"/>
                </a:lnTo>
                <a:lnTo>
                  <a:pt x="88" y="242"/>
                </a:lnTo>
                <a:lnTo>
                  <a:pt x="100" y="246"/>
                </a:lnTo>
                <a:lnTo>
                  <a:pt x="112" y="248"/>
                </a:lnTo>
                <a:lnTo>
                  <a:pt x="124" y="248"/>
                </a:lnTo>
                <a:lnTo>
                  <a:pt x="124" y="248"/>
                </a:lnTo>
                <a:lnTo>
                  <a:pt x="136" y="248"/>
                </a:lnTo>
                <a:lnTo>
                  <a:pt x="148" y="246"/>
                </a:lnTo>
                <a:lnTo>
                  <a:pt x="160" y="242"/>
                </a:lnTo>
                <a:lnTo>
                  <a:pt x="172" y="238"/>
                </a:lnTo>
                <a:lnTo>
                  <a:pt x="194" y="226"/>
                </a:lnTo>
                <a:lnTo>
                  <a:pt x="212" y="212"/>
                </a:lnTo>
                <a:lnTo>
                  <a:pt x="226" y="194"/>
                </a:lnTo>
                <a:lnTo>
                  <a:pt x="238" y="172"/>
                </a:lnTo>
                <a:lnTo>
                  <a:pt x="242" y="160"/>
                </a:lnTo>
                <a:lnTo>
                  <a:pt x="246" y="148"/>
                </a:lnTo>
                <a:lnTo>
                  <a:pt x="248" y="136"/>
                </a:lnTo>
                <a:lnTo>
                  <a:pt x="248" y="124"/>
                </a:lnTo>
                <a:lnTo>
                  <a:pt x="248" y="124"/>
                </a:lnTo>
                <a:lnTo>
                  <a:pt x="248" y="112"/>
                </a:lnTo>
                <a:lnTo>
                  <a:pt x="246" y="100"/>
                </a:lnTo>
                <a:lnTo>
                  <a:pt x="242" y="88"/>
                </a:lnTo>
                <a:lnTo>
                  <a:pt x="238" y="76"/>
                </a:lnTo>
                <a:lnTo>
                  <a:pt x="226" y="54"/>
                </a:lnTo>
                <a:lnTo>
                  <a:pt x="212" y="36"/>
                </a:lnTo>
                <a:lnTo>
                  <a:pt x="194" y="22"/>
                </a:lnTo>
                <a:lnTo>
                  <a:pt x="172" y="10"/>
                </a:lnTo>
                <a:lnTo>
                  <a:pt x="160" y="6"/>
                </a:lnTo>
                <a:lnTo>
                  <a:pt x="148" y="2"/>
                </a:lnTo>
                <a:lnTo>
                  <a:pt x="136" y="0"/>
                </a:lnTo>
                <a:lnTo>
                  <a:pt x="124" y="0"/>
                </a:lnTo>
                <a:close/>
                <a:moveTo>
                  <a:pt x="232" y="120"/>
                </a:moveTo>
                <a:lnTo>
                  <a:pt x="184" y="120"/>
                </a:lnTo>
                <a:lnTo>
                  <a:pt x="184" y="120"/>
                </a:lnTo>
                <a:lnTo>
                  <a:pt x="182" y="94"/>
                </a:lnTo>
                <a:lnTo>
                  <a:pt x="174" y="70"/>
                </a:lnTo>
                <a:lnTo>
                  <a:pt x="174" y="70"/>
                </a:lnTo>
                <a:lnTo>
                  <a:pt x="190" y="62"/>
                </a:lnTo>
                <a:lnTo>
                  <a:pt x="204" y="52"/>
                </a:lnTo>
                <a:lnTo>
                  <a:pt x="204" y="52"/>
                </a:lnTo>
                <a:lnTo>
                  <a:pt x="216" y="66"/>
                </a:lnTo>
                <a:lnTo>
                  <a:pt x="224" y="84"/>
                </a:lnTo>
                <a:lnTo>
                  <a:pt x="230" y="102"/>
                </a:lnTo>
                <a:lnTo>
                  <a:pt x="232" y="120"/>
                </a:lnTo>
                <a:close/>
                <a:moveTo>
                  <a:pt x="120" y="232"/>
                </a:moveTo>
                <a:lnTo>
                  <a:pt x="120" y="232"/>
                </a:lnTo>
                <a:lnTo>
                  <a:pt x="110" y="222"/>
                </a:lnTo>
                <a:lnTo>
                  <a:pt x="102" y="212"/>
                </a:lnTo>
                <a:lnTo>
                  <a:pt x="94" y="202"/>
                </a:lnTo>
                <a:lnTo>
                  <a:pt x="86" y="190"/>
                </a:lnTo>
                <a:lnTo>
                  <a:pt x="86" y="190"/>
                </a:lnTo>
                <a:lnTo>
                  <a:pt x="104" y="186"/>
                </a:lnTo>
                <a:lnTo>
                  <a:pt x="120" y="184"/>
                </a:lnTo>
                <a:lnTo>
                  <a:pt x="120" y="232"/>
                </a:lnTo>
                <a:lnTo>
                  <a:pt x="120" y="232"/>
                </a:lnTo>
                <a:close/>
                <a:moveTo>
                  <a:pt x="128" y="16"/>
                </a:moveTo>
                <a:lnTo>
                  <a:pt x="128" y="16"/>
                </a:lnTo>
                <a:lnTo>
                  <a:pt x="140" y="26"/>
                </a:lnTo>
                <a:lnTo>
                  <a:pt x="148" y="38"/>
                </a:lnTo>
                <a:lnTo>
                  <a:pt x="158" y="52"/>
                </a:lnTo>
                <a:lnTo>
                  <a:pt x="164" y="66"/>
                </a:lnTo>
                <a:lnTo>
                  <a:pt x="164" y="66"/>
                </a:lnTo>
                <a:lnTo>
                  <a:pt x="146" y="70"/>
                </a:lnTo>
                <a:lnTo>
                  <a:pt x="128" y="72"/>
                </a:lnTo>
                <a:lnTo>
                  <a:pt x="128" y="16"/>
                </a:lnTo>
                <a:lnTo>
                  <a:pt x="128" y="16"/>
                </a:lnTo>
                <a:lnTo>
                  <a:pt x="128" y="16"/>
                </a:lnTo>
                <a:close/>
                <a:moveTo>
                  <a:pt x="142" y="18"/>
                </a:moveTo>
                <a:lnTo>
                  <a:pt x="142" y="18"/>
                </a:lnTo>
                <a:lnTo>
                  <a:pt x="158" y="22"/>
                </a:lnTo>
                <a:lnTo>
                  <a:pt x="172" y="28"/>
                </a:lnTo>
                <a:lnTo>
                  <a:pt x="186" y="36"/>
                </a:lnTo>
                <a:lnTo>
                  <a:pt x="200" y="46"/>
                </a:lnTo>
                <a:lnTo>
                  <a:pt x="200" y="46"/>
                </a:lnTo>
                <a:lnTo>
                  <a:pt x="186" y="56"/>
                </a:lnTo>
                <a:lnTo>
                  <a:pt x="172" y="62"/>
                </a:lnTo>
                <a:lnTo>
                  <a:pt x="172" y="62"/>
                </a:lnTo>
                <a:lnTo>
                  <a:pt x="166" y="50"/>
                </a:lnTo>
                <a:lnTo>
                  <a:pt x="158" y="38"/>
                </a:lnTo>
                <a:lnTo>
                  <a:pt x="150" y="28"/>
                </a:lnTo>
                <a:lnTo>
                  <a:pt x="142" y="18"/>
                </a:lnTo>
                <a:close/>
                <a:moveTo>
                  <a:pt x="120" y="16"/>
                </a:moveTo>
                <a:lnTo>
                  <a:pt x="120" y="72"/>
                </a:lnTo>
                <a:lnTo>
                  <a:pt x="120" y="72"/>
                </a:lnTo>
                <a:lnTo>
                  <a:pt x="102" y="70"/>
                </a:lnTo>
                <a:lnTo>
                  <a:pt x="84" y="66"/>
                </a:lnTo>
                <a:lnTo>
                  <a:pt x="84" y="66"/>
                </a:lnTo>
                <a:lnTo>
                  <a:pt x="90" y="52"/>
                </a:lnTo>
                <a:lnTo>
                  <a:pt x="100" y="38"/>
                </a:lnTo>
                <a:lnTo>
                  <a:pt x="108" y="26"/>
                </a:lnTo>
                <a:lnTo>
                  <a:pt x="120" y="16"/>
                </a:lnTo>
                <a:lnTo>
                  <a:pt x="120" y="16"/>
                </a:lnTo>
                <a:lnTo>
                  <a:pt x="120" y="16"/>
                </a:lnTo>
                <a:close/>
                <a:moveTo>
                  <a:pt x="76" y="62"/>
                </a:moveTo>
                <a:lnTo>
                  <a:pt x="76" y="62"/>
                </a:lnTo>
                <a:lnTo>
                  <a:pt x="62" y="56"/>
                </a:lnTo>
                <a:lnTo>
                  <a:pt x="48" y="46"/>
                </a:lnTo>
                <a:lnTo>
                  <a:pt x="48" y="46"/>
                </a:lnTo>
                <a:lnTo>
                  <a:pt x="62" y="36"/>
                </a:lnTo>
                <a:lnTo>
                  <a:pt x="76" y="28"/>
                </a:lnTo>
                <a:lnTo>
                  <a:pt x="90" y="22"/>
                </a:lnTo>
                <a:lnTo>
                  <a:pt x="106" y="18"/>
                </a:lnTo>
                <a:lnTo>
                  <a:pt x="106" y="18"/>
                </a:lnTo>
                <a:lnTo>
                  <a:pt x="98" y="28"/>
                </a:lnTo>
                <a:lnTo>
                  <a:pt x="90" y="38"/>
                </a:lnTo>
                <a:lnTo>
                  <a:pt x="82" y="50"/>
                </a:lnTo>
                <a:lnTo>
                  <a:pt x="76" y="62"/>
                </a:lnTo>
                <a:close/>
                <a:moveTo>
                  <a:pt x="80" y="72"/>
                </a:moveTo>
                <a:lnTo>
                  <a:pt x="80" y="72"/>
                </a:lnTo>
                <a:lnTo>
                  <a:pt x="100" y="78"/>
                </a:lnTo>
                <a:lnTo>
                  <a:pt x="120" y="80"/>
                </a:lnTo>
                <a:lnTo>
                  <a:pt x="120" y="120"/>
                </a:lnTo>
                <a:lnTo>
                  <a:pt x="72" y="120"/>
                </a:lnTo>
                <a:lnTo>
                  <a:pt x="72" y="120"/>
                </a:lnTo>
                <a:lnTo>
                  <a:pt x="74" y="96"/>
                </a:lnTo>
                <a:lnTo>
                  <a:pt x="80" y="72"/>
                </a:lnTo>
                <a:close/>
                <a:moveTo>
                  <a:pt x="120" y="128"/>
                </a:moveTo>
                <a:lnTo>
                  <a:pt x="120" y="176"/>
                </a:lnTo>
                <a:lnTo>
                  <a:pt x="120" y="176"/>
                </a:lnTo>
                <a:lnTo>
                  <a:pt x="102" y="178"/>
                </a:lnTo>
                <a:lnTo>
                  <a:pt x="84" y="182"/>
                </a:lnTo>
                <a:lnTo>
                  <a:pt x="84" y="182"/>
                </a:lnTo>
                <a:lnTo>
                  <a:pt x="80" y="170"/>
                </a:lnTo>
                <a:lnTo>
                  <a:pt x="76" y="156"/>
                </a:lnTo>
                <a:lnTo>
                  <a:pt x="74" y="142"/>
                </a:lnTo>
                <a:lnTo>
                  <a:pt x="72" y="128"/>
                </a:lnTo>
                <a:lnTo>
                  <a:pt x="120" y="128"/>
                </a:lnTo>
                <a:close/>
                <a:moveTo>
                  <a:pt x="106" y="230"/>
                </a:moveTo>
                <a:lnTo>
                  <a:pt x="106" y="230"/>
                </a:lnTo>
                <a:lnTo>
                  <a:pt x="92" y="226"/>
                </a:lnTo>
                <a:lnTo>
                  <a:pt x="78" y="222"/>
                </a:lnTo>
                <a:lnTo>
                  <a:pt x="66" y="214"/>
                </a:lnTo>
                <a:lnTo>
                  <a:pt x="54" y="206"/>
                </a:lnTo>
                <a:lnTo>
                  <a:pt x="54" y="206"/>
                </a:lnTo>
                <a:lnTo>
                  <a:pt x="66" y="198"/>
                </a:lnTo>
                <a:lnTo>
                  <a:pt x="80" y="192"/>
                </a:lnTo>
                <a:lnTo>
                  <a:pt x="80" y="192"/>
                </a:lnTo>
                <a:lnTo>
                  <a:pt x="92" y="212"/>
                </a:lnTo>
                <a:lnTo>
                  <a:pt x="106" y="230"/>
                </a:lnTo>
                <a:close/>
                <a:moveTo>
                  <a:pt x="128" y="232"/>
                </a:moveTo>
                <a:lnTo>
                  <a:pt x="128" y="184"/>
                </a:lnTo>
                <a:lnTo>
                  <a:pt x="128" y="184"/>
                </a:lnTo>
                <a:lnTo>
                  <a:pt x="144" y="186"/>
                </a:lnTo>
                <a:lnTo>
                  <a:pt x="162" y="190"/>
                </a:lnTo>
                <a:lnTo>
                  <a:pt x="162" y="190"/>
                </a:lnTo>
                <a:lnTo>
                  <a:pt x="154" y="202"/>
                </a:lnTo>
                <a:lnTo>
                  <a:pt x="146" y="212"/>
                </a:lnTo>
                <a:lnTo>
                  <a:pt x="138" y="222"/>
                </a:lnTo>
                <a:lnTo>
                  <a:pt x="128" y="232"/>
                </a:lnTo>
                <a:lnTo>
                  <a:pt x="128" y="232"/>
                </a:lnTo>
                <a:close/>
                <a:moveTo>
                  <a:pt x="168" y="192"/>
                </a:moveTo>
                <a:lnTo>
                  <a:pt x="168" y="192"/>
                </a:lnTo>
                <a:lnTo>
                  <a:pt x="182" y="198"/>
                </a:lnTo>
                <a:lnTo>
                  <a:pt x="194" y="206"/>
                </a:lnTo>
                <a:lnTo>
                  <a:pt x="194" y="206"/>
                </a:lnTo>
                <a:lnTo>
                  <a:pt x="182" y="214"/>
                </a:lnTo>
                <a:lnTo>
                  <a:pt x="170" y="222"/>
                </a:lnTo>
                <a:lnTo>
                  <a:pt x="156" y="226"/>
                </a:lnTo>
                <a:lnTo>
                  <a:pt x="142" y="230"/>
                </a:lnTo>
                <a:lnTo>
                  <a:pt x="142" y="230"/>
                </a:lnTo>
                <a:lnTo>
                  <a:pt x="156" y="212"/>
                </a:lnTo>
                <a:lnTo>
                  <a:pt x="168" y="192"/>
                </a:lnTo>
                <a:close/>
                <a:moveTo>
                  <a:pt x="164" y="182"/>
                </a:moveTo>
                <a:lnTo>
                  <a:pt x="164" y="182"/>
                </a:lnTo>
                <a:lnTo>
                  <a:pt x="146" y="178"/>
                </a:lnTo>
                <a:lnTo>
                  <a:pt x="128" y="176"/>
                </a:lnTo>
                <a:lnTo>
                  <a:pt x="128" y="128"/>
                </a:lnTo>
                <a:lnTo>
                  <a:pt x="176" y="128"/>
                </a:lnTo>
                <a:lnTo>
                  <a:pt x="176" y="128"/>
                </a:lnTo>
                <a:lnTo>
                  <a:pt x="174" y="142"/>
                </a:lnTo>
                <a:lnTo>
                  <a:pt x="172" y="156"/>
                </a:lnTo>
                <a:lnTo>
                  <a:pt x="168" y="170"/>
                </a:lnTo>
                <a:lnTo>
                  <a:pt x="164" y="182"/>
                </a:lnTo>
                <a:close/>
                <a:moveTo>
                  <a:pt x="128" y="120"/>
                </a:moveTo>
                <a:lnTo>
                  <a:pt x="128" y="80"/>
                </a:lnTo>
                <a:lnTo>
                  <a:pt x="128" y="80"/>
                </a:lnTo>
                <a:lnTo>
                  <a:pt x="148" y="78"/>
                </a:lnTo>
                <a:lnTo>
                  <a:pt x="168" y="72"/>
                </a:lnTo>
                <a:lnTo>
                  <a:pt x="168" y="72"/>
                </a:lnTo>
                <a:lnTo>
                  <a:pt x="174" y="96"/>
                </a:lnTo>
                <a:lnTo>
                  <a:pt x="176" y="120"/>
                </a:lnTo>
                <a:lnTo>
                  <a:pt x="128" y="120"/>
                </a:lnTo>
                <a:close/>
                <a:moveTo>
                  <a:pt x="44" y="52"/>
                </a:moveTo>
                <a:lnTo>
                  <a:pt x="44" y="52"/>
                </a:lnTo>
                <a:lnTo>
                  <a:pt x="58" y="62"/>
                </a:lnTo>
                <a:lnTo>
                  <a:pt x="74" y="70"/>
                </a:lnTo>
                <a:lnTo>
                  <a:pt x="74" y="70"/>
                </a:lnTo>
                <a:lnTo>
                  <a:pt x="66" y="94"/>
                </a:lnTo>
                <a:lnTo>
                  <a:pt x="64" y="120"/>
                </a:lnTo>
                <a:lnTo>
                  <a:pt x="16" y="120"/>
                </a:lnTo>
                <a:lnTo>
                  <a:pt x="16" y="120"/>
                </a:lnTo>
                <a:lnTo>
                  <a:pt x="18" y="102"/>
                </a:lnTo>
                <a:lnTo>
                  <a:pt x="24" y="84"/>
                </a:lnTo>
                <a:lnTo>
                  <a:pt x="32" y="66"/>
                </a:lnTo>
                <a:lnTo>
                  <a:pt x="44" y="52"/>
                </a:lnTo>
                <a:close/>
                <a:moveTo>
                  <a:pt x="16" y="128"/>
                </a:moveTo>
                <a:lnTo>
                  <a:pt x="64" y="128"/>
                </a:lnTo>
                <a:lnTo>
                  <a:pt x="64" y="128"/>
                </a:lnTo>
                <a:lnTo>
                  <a:pt x="66" y="144"/>
                </a:lnTo>
                <a:lnTo>
                  <a:pt x="68" y="158"/>
                </a:lnTo>
                <a:lnTo>
                  <a:pt x="72" y="172"/>
                </a:lnTo>
                <a:lnTo>
                  <a:pt x="76" y="186"/>
                </a:lnTo>
                <a:lnTo>
                  <a:pt x="76" y="186"/>
                </a:lnTo>
                <a:lnTo>
                  <a:pt x="62" y="192"/>
                </a:lnTo>
                <a:lnTo>
                  <a:pt x="48" y="200"/>
                </a:lnTo>
                <a:lnTo>
                  <a:pt x="48" y="200"/>
                </a:lnTo>
                <a:lnTo>
                  <a:pt x="36" y="186"/>
                </a:lnTo>
                <a:lnTo>
                  <a:pt x="26" y="168"/>
                </a:lnTo>
                <a:lnTo>
                  <a:pt x="18" y="148"/>
                </a:lnTo>
                <a:lnTo>
                  <a:pt x="16" y="128"/>
                </a:lnTo>
                <a:close/>
                <a:moveTo>
                  <a:pt x="200" y="200"/>
                </a:moveTo>
                <a:lnTo>
                  <a:pt x="200" y="200"/>
                </a:lnTo>
                <a:lnTo>
                  <a:pt x="186" y="192"/>
                </a:lnTo>
                <a:lnTo>
                  <a:pt x="172" y="186"/>
                </a:lnTo>
                <a:lnTo>
                  <a:pt x="172" y="186"/>
                </a:lnTo>
                <a:lnTo>
                  <a:pt x="176" y="172"/>
                </a:lnTo>
                <a:lnTo>
                  <a:pt x="180" y="158"/>
                </a:lnTo>
                <a:lnTo>
                  <a:pt x="182" y="144"/>
                </a:lnTo>
                <a:lnTo>
                  <a:pt x="184" y="128"/>
                </a:lnTo>
                <a:lnTo>
                  <a:pt x="232" y="128"/>
                </a:lnTo>
                <a:lnTo>
                  <a:pt x="232" y="128"/>
                </a:lnTo>
                <a:lnTo>
                  <a:pt x="230" y="148"/>
                </a:lnTo>
                <a:lnTo>
                  <a:pt x="222" y="168"/>
                </a:lnTo>
                <a:lnTo>
                  <a:pt x="212" y="186"/>
                </a:lnTo>
                <a:lnTo>
                  <a:pt x="200" y="200"/>
                </a:lnTo>
                <a:close/>
              </a:path>
            </a:pathLst>
          </a:custGeom>
          <a:solidFill>
            <a:schemeClr val="bg1"/>
          </a:solidFill>
          <a:ln w="9525">
            <a:noFill/>
            <a:round/>
          </a:ln>
        </p:spPr>
        <p:txBody>
          <a:bodyPr vert="horz" wrap="square" lIns="91440" tIns="45720" rIns="91440" bIns="45720" numCol="1" anchor="t" anchorCtr="0" compatLnSpc="1"/>
          <a:lstStyle/>
          <a:p>
            <a:endParaRPr lang="ar-SA" sz="1585"/>
          </a:p>
        </p:txBody>
      </p:sp>
      <p:grpSp>
        <p:nvGrpSpPr>
          <p:cNvPr id="27" name="Group 250"/>
          <p:cNvGrpSpPr/>
          <p:nvPr/>
        </p:nvGrpSpPr>
        <p:grpSpPr>
          <a:xfrm>
            <a:off x="5736637" y="2824972"/>
            <a:ext cx="234524" cy="190550"/>
            <a:chOff x="5588000" y="3625850"/>
            <a:chExt cx="406400" cy="330200"/>
          </a:xfrm>
          <a:solidFill>
            <a:schemeClr val="bg1"/>
          </a:solidFill>
        </p:grpSpPr>
        <p:sp>
          <p:nvSpPr>
            <p:cNvPr id="28" name="Freeform 23"/>
            <p:cNvSpPr>
              <a:spLocks noEditPoints="1"/>
            </p:cNvSpPr>
            <p:nvPr/>
          </p:nvSpPr>
          <p:spPr bwMode="auto">
            <a:xfrm>
              <a:off x="5867400" y="3727450"/>
              <a:ext cx="76200" cy="101600"/>
            </a:xfrm>
            <a:custGeom>
              <a:avLst/>
              <a:gdLst/>
              <a:ahLst/>
              <a:cxnLst>
                <a:cxn ang="0">
                  <a:pos x="22" y="4"/>
                </a:cxn>
                <a:cxn ang="0">
                  <a:pos x="22" y="4"/>
                </a:cxn>
                <a:cxn ang="0">
                  <a:pos x="20" y="0"/>
                </a:cxn>
                <a:cxn ang="0">
                  <a:pos x="16" y="0"/>
                </a:cxn>
                <a:cxn ang="0">
                  <a:pos x="8" y="0"/>
                </a:cxn>
                <a:cxn ang="0">
                  <a:pos x="8" y="0"/>
                </a:cxn>
                <a:cxn ang="0">
                  <a:pos x="4" y="0"/>
                </a:cxn>
                <a:cxn ang="0">
                  <a:pos x="2" y="2"/>
                </a:cxn>
                <a:cxn ang="0">
                  <a:pos x="0" y="4"/>
                </a:cxn>
                <a:cxn ang="0">
                  <a:pos x="0" y="8"/>
                </a:cxn>
                <a:cxn ang="0">
                  <a:pos x="0" y="56"/>
                </a:cxn>
                <a:cxn ang="0">
                  <a:pos x="0" y="56"/>
                </a:cxn>
                <a:cxn ang="0">
                  <a:pos x="0" y="60"/>
                </a:cxn>
                <a:cxn ang="0">
                  <a:pos x="2" y="62"/>
                </a:cxn>
                <a:cxn ang="0">
                  <a:pos x="4" y="64"/>
                </a:cxn>
                <a:cxn ang="0">
                  <a:pos x="8" y="64"/>
                </a:cxn>
                <a:cxn ang="0">
                  <a:pos x="40" y="64"/>
                </a:cxn>
                <a:cxn ang="0">
                  <a:pos x="40" y="64"/>
                </a:cxn>
                <a:cxn ang="0">
                  <a:pos x="44" y="64"/>
                </a:cxn>
                <a:cxn ang="0">
                  <a:pos x="46" y="62"/>
                </a:cxn>
                <a:cxn ang="0">
                  <a:pos x="48" y="60"/>
                </a:cxn>
                <a:cxn ang="0">
                  <a:pos x="48" y="56"/>
                </a:cxn>
                <a:cxn ang="0">
                  <a:pos x="48" y="44"/>
                </a:cxn>
                <a:cxn ang="0">
                  <a:pos x="48" y="44"/>
                </a:cxn>
                <a:cxn ang="0">
                  <a:pos x="46" y="40"/>
                </a:cxn>
                <a:cxn ang="0">
                  <a:pos x="22" y="4"/>
                </a:cxn>
                <a:cxn ang="0">
                  <a:pos x="40" y="56"/>
                </a:cxn>
                <a:cxn ang="0">
                  <a:pos x="8" y="56"/>
                </a:cxn>
                <a:cxn ang="0">
                  <a:pos x="8" y="8"/>
                </a:cxn>
                <a:cxn ang="0">
                  <a:pos x="16" y="8"/>
                </a:cxn>
                <a:cxn ang="0">
                  <a:pos x="40" y="44"/>
                </a:cxn>
                <a:cxn ang="0">
                  <a:pos x="40" y="56"/>
                </a:cxn>
              </a:cxnLst>
              <a:rect l="0" t="0" r="r" b="b"/>
              <a:pathLst>
                <a:path w="48" h="64">
                  <a:moveTo>
                    <a:pt x="22" y="4"/>
                  </a:moveTo>
                  <a:lnTo>
                    <a:pt x="22" y="4"/>
                  </a:lnTo>
                  <a:lnTo>
                    <a:pt x="20" y="0"/>
                  </a:lnTo>
                  <a:lnTo>
                    <a:pt x="16" y="0"/>
                  </a:lnTo>
                  <a:lnTo>
                    <a:pt x="8" y="0"/>
                  </a:lnTo>
                  <a:lnTo>
                    <a:pt x="8" y="0"/>
                  </a:lnTo>
                  <a:lnTo>
                    <a:pt x="4" y="0"/>
                  </a:lnTo>
                  <a:lnTo>
                    <a:pt x="2" y="2"/>
                  </a:lnTo>
                  <a:lnTo>
                    <a:pt x="0" y="4"/>
                  </a:lnTo>
                  <a:lnTo>
                    <a:pt x="0" y="8"/>
                  </a:lnTo>
                  <a:lnTo>
                    <a:pt x="0" y="56"/>
                  </a:lnTo>
                  <a:lnTo>
                    <a:pt x="0" y="56"/>
                  </a:lnTo>
                  <a:lnTo>
                    <a:pt x="0" y="60"/>
                  </a:lnTo>
                  <a:lnTo>
                    <a:pt x="2" y="62"/>
                  </a:lnTo>
                  <a:lnTo>
                    <a:pt x="4" y="64"/>
                  </a:lnTo>
                  <a:lnTo>
                    <a:pt x="8" y="64"/>
                  </a:lnTo>
                  <a:lnTo>
                    <a:pt x="40" y="64"/>
                  </a:lnTo>
                  <a:lnTo>
                    <a:pt x="40" y="64"/>
                  </a:lnTo>
                  <a:lnTo>
                    <a:pt x="44" y="64"/>
                  </a:lnTo>
                  <a:lnTo>
                    <a:pt x="46" y="62"/>
                  </a:lnTo>
                  <a:lnTo>
                    <a:pt x="48" y="60"/>
                  </a:lnTo>
                  <a:lnTo>
                    <a:pt x="48" y="56"/>
                  </a:lnTo>
                  <a:lnTo>
                    <a:pt x="48" y="44"/>
                  </a:lnTo>
                  <a:lnTo>
                    <a:pt x="48" y="44"/>
                  </a:lnTo>
                  <a:lnTo>
                    <a:pt x="46" y="40"/>
                  </a:lnTo>
                  <a:lnTo>
                    <a:pt x="22" y="4"/>
                  </a:lnTo>
                  <a:close/>
                  <a:moveTo>
                    <a:pt x="40" y="56"/>
                  </a:moveTo>
                  <a:lnTo>
                    <a:pt x="8" y="56"/>
                  </a:lnTo>
                  <a:lnTo>
                    <a:pt x="8" y="8"/>
                  </a:lnTo>
                  <a:lnTo>
                    <a:pt x="16" y="8"/>
                  </a:lnTo>
                  <a:lnTo>
                    <a:pt x="40" y="44"/>
                  </a:lnTo>
                  <a:lnTo>
                    <a:pt x="40" y="56"/>
                  </a:lnTo>
                  <a:close/>
                </a:path>
              </a:pathLst>
            </a:custGeom>
            <a:grpFill/>
            <a:ln w="9525">
              <a:noFill/>
              <a:round/>
            </a:ln>
          </p:spPr>
          <p:txBody>
            <a:bodyPr vert="horz" wrap="square" lIns="91440" tIns="45720" rIns="91440" bIns="45720" numCol="1" anchor="t" anchorCtr="0" compatLnSpc="1"/>
            <a:lstStyle/>
            <a:p>
              <a:endParaRPr lang="ar-SA" sz="1585"/>
            </a:p>
          </p:txBody>
        </p:sp>
        <p:sp>
          <p:nvSpPr>
            <p:cNvPr id="29" name="Freeform 24"/>
            <p:cNvSpPr>
              <a:spLocks noEditPoints="1"/>
            </p:cNvSpPr>
            <p:nvPr/>
          </p:nvSpPr>
          <p:spPr bwMode="auto">
            <a:xfrm>
              <a:off x="5588000" y="3625850"/>
              <a:ext cx="406400" cy="330200"/>
            </a:xfrm>
            <a:custGeom>
              <a:avLst/>
              <a:gdLst/>
              <a:ahLst/>
              <a:cxnLst>
                <a:cxn ang="0">
                  <a:pos x="220" y="50"/>
                </a:cxn>
                <a:cxn ang="0">
                  <a:pos x="206" y="40"/>
                </a:cxn>
                <a:cxn ang="0">
                  <a:pos x="168" y="24"/>
                </a:cxn>
                <a:cxn ang="0">
                  <a:pos x="160" y="8"/>
                </a:cxn>
                <a:cxn ang="0">
                  <a:pos x="24" y="0"/>
                </a:cxn>
                <a:cxn ang="0">
                  <a:pos x="8" y="8"/>
                </a:cxn>
                <a:cxn ang="0">
                  <a:pos x="0" y="112"/>
                </a:cxn>
                <a:cxn ang="0">
                  <a:pos x="8" y="128"/>
                </a:cxn>
                <a:cxn ang="0">
                  <a:pos x="24" y="136"/>
                </a:cxn>
                <a:cxn ang="0">
                  <a:pos x="26" y="170"/>
                </a:cxn>
                <a:cxn ang="0">
                  <a:pos x="48" y="184"/>
                </a:cxn>
                <a:cxn ang="0">
                  <a:pos x="62" y="194"/>
                </a:cxn>
                <a:cxn ang="0">
                  <a:pos x="88" y="208"/>
                </a:cxn>
                <a:cxn ang="0">
                  <a:pos x="108" y="202"/>
                </a:cxn>
                <a:cxn ang="0">
                  <a:pos x="162" y="184"/>
                </a:cxn>
                <a:cxn ang="0">
                  <a:pos x="172" y="202"/>
                </a:cxn>
                <a:cxn ang="0">
                  <a:pos x="192" y="208"/>
                </a:cxn>
                <a:cxn ang="0">
                  <a:pos x="218" y="194"/>
                </a:cxn>
                <a:cxn ang="0">
                  <a:pos x="232" y="184"/>
                </a:cxn>
                <a:cxn ang="0">
                  <a:pos x="254" y="170"/>
                </a:cxn>
                <a:cxn ang="0">
                  <a:pos x="256" y="112"/>
                </a:cxn>
                <a:cxn ang="0">
                  <a:pos x="24" y="120"/>
                </a:cxn>
                <a:cxn ang="0">
                  <a:pos x="18" y="118"/>
                </a:cxn>
                <a:cxn ang="0">
                  <a:pos x="16" y="24"/>
                </a:cxn>
                <a:cxn ang="0">
                  <a:pos x="18" y="18"/>
                </a:cxn>
                <a:cxn ang="0">
                  <a:pos x="144" y="16"/>
                </a:cxn>
                <a:cxn ang="0">
                  <a:pos x="150" y="18"/>
                </a:cxn>
                <a:cxn ang="0">
                  <a:pos x="152" y="40"/>
                </a:cxn>
                <a:cxn ang="0">
                  <a:pos x="152" y="112"/>
                </a:cxn>
                <a:cxn ang="0">
                  <a:pos x="148" y="120"/>
                </a:cxn>
                <a:cxn ang="0">
                  <a:pos x="88" y="192"/>
                </a:cxn>
                <a:cxn ang="0">
                  <a:pos x="76" y="188"/>
                </a:cxn>
                <a:cxn ang="0">
                  <a:pos x="72" y="176"/>
                </a:cxn>
                <a:cxn ang="0">
                  <a:pos x="82" y="162"/>
                </a:cxn>
                <a:cxn ang="0">
                  <a:pos x="94" y="162"/>
                </a:cxn>
                <a:cxn ang="0">
                  <a:pos x="104" y="176"/>
                </a:cxn>
                <a:cxn ang="0">
                  <a:pos x="100" y="188"/>
                </a:cxn>
                <a:cxn ang="0">
                  <a:pos x="192" y="192"/>
                </a:cxn>
                <a:cxn ang="0">
                  <a:pos x="180" y="188"/>
                </a:cxn>
                <a:cxn ang="0">
                  <a:pos x="176" y="176"/>
                </a:cxn>
                <a:cxn ang="0">
                  <a:pos x="186" y="162"/>
                </a:cxn>
                <a:cxn ang="0">
                  <a:pos x="198" y="162"/>
                </a:cxn>
                <a:cxn ang="0">
                  <a:pos x="208" y="176"/>
                </a:cxn>
                <a:cxn ang="0">
                  <a:pos x="204" y="188"/>
                </a:cxn>
                <a:cxn ang="0">
                  <a:pos x="240" y="160"/>
                </a:cxn>
                <a:cxn ang="0">
                  <a:pos x="238" y="166"/>
                </a:cxn>
                <a:cxn ang="0">
                  <a:pos x="222" y="168"/>
                </a:cxn>
                <a:cxn ang="0">
                  <a:pos x="212" y="150"/>
                </a:cxn>
                <a:cxn ang="0">
                  <a:pos x="192" y="144"/>
                </a:cxn>
                <a:cxn ang="0">
                  <a:pos x="166" y="158"/>
                </a:cxn>
                <a:cxn ang="0">
                  <a:pos x="118" y="168"/>
                </a:cxn>
                <a:cxn ang="0">
                  <a:pos x="98" y="146"/>
                </a:cxn>
                <a:cxn ang="0">
                  <a:pos x="78" y="146"/>
                </a:cxn>
                <a:cxn ang="0">
                  <a:pos x="58" y="168"/>
                </a:cxn>
                <a:cxn ang="0">
                  <a:pos x="44" y="168"/>
                </a:cxn>
                <a:cxn ang="0">
                  <a:pos x="40" y="160"/>
                </a:cxn>
                <a:cxn ang="0">
                  <a:pos x="144" y="136"/>
                </a:cxn>
                <a:cxn ang="0">
                  <a:pos x="166" y="122"/>
                </a:cxn>
                <a:cxn ang="0">
                  <a:pos x="200" y="56"/>
                </a:cxn>
                <a:cxn ang="0">
                  <a:pos x="206" y="60"/>
                </a:cxn>
                <a:cxn ang="0">
                  <a:pos x="240" y="112"/>
                </a:cxn>
              </a:cxnLst>
              <a:rect l="0" t="0" r="r" b="b"/>
              <a:pathLst>
                <a:path w="256" h="208">
                  <a:moveTo>
                    <a:pt x="252" y="98"/>
                  </a:moveTo>
                  <a:lnTo>
                    <a:pt x="220" y="50"/>
                  </a:lnTo>
                  <a:lnTo>
                    <a:pt x="220" y="50"/>
                  </a:lnTo>
                  <a:lnTo>
                    <a:pt x="216" y="46"/>
                  </a:lnTo>
                  <a:lnTo>
                    <a:pt x="212" y="42"/>
                  </a:lnTo>
                  <a:lnTo>
                    <a:pt x="206" y="40"/>
                  </a:lnTo>
                  <a:lnTo>
                    <a:pt x="200" y="40"/>
                  </a:lnTo>
                  <a:lnTo>
                    <a:pt x="168" y="40"/>
                  </a:lnTo>
                  <a:lnTo>
                    <a:pt x="168" y="24"/>
                  </a:lnTo>
                  <a:lnTo>
                    <a:pt x="168" y="24"/>
                  </a:lnTo>
                  <a:lnTo>
                    <a:pt x="166" y="14"/>
                  </a:lnTo>
                  <a:lnTo>
                    <a:pt x="160" y="8"/>
                  </a:lnTo>
                  <a:lnTo>
                    <a:pt x="154" y="2"/>
                  </a:lnTo>
                  <a:lnTo>
                    <a:pt x="144" y="0"/>
                  </a:lnTo>
                  <a:lnTo>
                    <a:pt x="24" y="0"/>
                  </a:lnTo>
                  <a:lnTo>
                    <a:pt x="24" y="0"/>
                  </a:lnTo>
                  <a:lnTo>
                    <a:pt x="14" y="2"/>
                  </a:lnTo>
                  <a:lnTo>
                    <a:pt x="8" y="8"/>
                  </a:lnTo>
                  <a:lnTo>
                    <a:pt x="2" y="14"/>
                  </a:lnTo>
                  <a:lnTo>
                    <a:pt x="0" y="24"/>
                  </a:lnTo>
                  <a:lnTo>
                    <a:pt x="0" y="112"/>
                  </a:lnTo>
                  <a:lnTo>
                    <a:pt x="0" y="112"/>
                  </a:lnTo>
                  <a:lnTo>
                    <a:pt x="2" y="122"/>
                  </a:lnTo>
                  <a:lnTo>
                    <a:pt x="8" y="128"/>
                  </a:lnTo>
                  <a:lnTo>
                    <a:pt x="14" y="134"/>
                  </a:lnTo>
                  <a:lnTo>
                    <a:pt x="24" y="136"/>
                  </a:lnTo>
                  <a:lnTo>
                    <a:pt x="24" y="136"/>
                  </a:lnTo>
                  <a:lnTo>
                    <a:pt x="24" y="160"/>
                  </a:lnTo>
                  <a:lnTo>
                    <a:pt x="24" y="160"/>
                  </a:lnTo>
                  <a:lnTo>
                    <a:pt x="26" y="170"/>
                  </a:lnTo>
                  <a:lnTo>
                    <a:pt x="32" y="176"/>
                  </a:lnTo>
                  <a:lnTo>
                    <a:pt x="38" y="182"/>
                  </a:lnTo>
                  <a:lnTo>
                    <a:pt x="48" y="184"/>
                  </a:lnTo>
                  <a:lnTo>
                    <a:pt x="58" y="184"/>
                  </a:lnTo>
                  <a:lnTo>
                    <a:pt x="58" y="184"/>
                  </a:lnTo>
                  <a:lnTo>
                    <a:pt x="62" y="194"/>
                  </a:lnTo>
                  <a:lnTo>
                    <a:pt x="68" y="202"/>
                  </a:lnTo>
                  <a:lnTo>
                    <a:pt x="78" y="206"/>
                  </a:lnTo>
                  <a:lnTo>
                    <a:pt x="88" y="208"/>
                  </a:lnTo>
                  <a:lnTo>
                    <a:pt x="88" y="208"/>
                  </a:lnTo>
                  <a:lnTo>
                    <a:pt x="98" y="206"/>
                  </a:lnTo>
                  <a:lnTo>
                    <a:pt x="108" y="202"/>
                  </a:lnTo>
                  <a:lnTo>
                    <a:pt x="114" y="194"/>
                  </a:lnTo>
                  <a:lnTo>
                    <a:pt x="118" y="184"/>
                  </a:lnTo>
                  <a:lnTo>
                    <a:pt x="162" y="184"/>
                  </a:lnTo>
                  <a:lnTo>
                    <a:pt x="162" y="184"/>
                  </a:lnTo>
                  <a:lnTo>
                    <a:pt x="166" y="194"/>
                  </a:lnTo>
                  <a:lnTo>
                    <a:pt x="172" y="202"/>
                  </a:lnTo>
                  <a:lnTo>
                    <a:pt x="182" y="206"/>
                  </a:lnTo>
                  <a:lnTo>
                    <a:pt x="192" y="208"/>
                  </a:lnTo>
                  <a:lnTo>
                    <a:pt x="192" y="208"/>
                  </a:lnTo>
                  <a:lnTo>
                    <a:pt x="202" y="206"/>
                  </a:lnTo>
                  <a:lnTo>
                    <a:pt x="212" y="202"/>
                  </a:lnTo>
                  <a:lnTo>
                    <a:pt x="218" y="194"/>
                  </a:lnTo>
                  <a:lnTo>
                    <a:pt x="222" y="184"/>
                  </a:lnTo>
                  <a:lnTo>
                    <a:pt x="232" y="184"/>
                  </a:lnTo>
                  <a:lnTo>
                    <a:pt x="232" y="184"/>
                  </a:lnTo>
                  <a:lnTo>
                    <a:pt x="242" y="182"/>
                  </a:lnTo>
                  <a:lnTo>
                    <a:pt x="248" y="176"/>
                  </a:lnTo>
                  <a:lnTo>
                    <a:pt x="254" y="170"/>
                  </a:lnTo>
                  <a:lnTo>
                    <a:pt x="256" y="160"/>
                  </a:lnTo>
                  <a:lnTo>
                    <a:pt x="256" y="112"/>
                  </a:lnTo>
                  <a:lnTo>
                    <a:pt x="256" y="112"/>
                  </a:lnTo>
                  <a:lnTo>
                    <a:pt x="254" y="106"/>
                  </a:lnTo>
                  <a:lnTo>
                    <a:pt x="252" y="98"/>
                  </a:lnTo>
                  <a:close/>
                  <a:moveTo>
                    <a:pt x="24" y="120"/>
                  </a:moveTo>
                  <a:lnTo>
                    <a:pt x="24" y="120"/>
                  </a:lnTo>
                  <a:lnTo>
                    <a:pt x="20" y="120"/>
                  </a:lnTo>
                  <a:lnTo>
                    <a:pt x="18" y="118"/>
                  </a:lnTo>
                  <a:lnTo>
                    <a:pt x="16" y="116"/>
                  </a:lnTo>
                  <a:lnTo>
                    <a:pt x="16" y="112"/>
                  </a:lnTo>
                  <a:lnTo>
                    <a:pt x="16" y="24"/>
                  </a:lnTo>
                  <a:lnTo>
                    <a:pt x="16" y="24"/>
                  </a:lnTo>
                  <a:lnTo>
                    <a:pt x="16" y="20"/>
                  </a:lnTo>
                  <a:lnTo>
                    <a:pt x="18" y="18"/>
                  </a:lnTo>
                  <a:lnTo>
                    <a:pt x="20" y="16"/>
                  </a:lnTo>
                  <a:lnTo>
                    <a:pt x="24" y="16"/>
                  </a:lnTo>
                  <a:lnTo>
                    <a:pt x="144" y="16"/>
                  </a:lnTo>
                  <a:lnTo>
                    <a:pt x="144" y="16"/>
                  </a:lnTo>
                  <a:lnTo>
                    <a:pt x="148" y="16"/>
                  </a:lnTo>
                  <a:lnTo>
                    <a:pt x="150" y="18"/>
                  </a:lnTo>
                  <a:lnTo>
                    <a:pt x="152" y="20"/>
                  </a:lnTo>
                  <a:lnTo>
                    <a:pt x="152" y="24"/>
                  </a:lnTo>
                  <a:lnTo>
                    <a:pt x="152" y="40"/>
                  </a:lnTo>
                  <a:lnTo>
                    <a:pt x="152" y="56"/>
                  </a:lnTo>
                  <a:lnTo>
                    <a:pt x="152" y="112"/>
                  </a:lnTo>
                  <a:lnTo>
                    <a:pt x="152" y="112"/>
                  </a:lnTo>
                  <a:lnTo>
                    <a:pt x="152" y="116"/>
                  </a:lnTo>
                  <a:lnTo>
                    <a:pt x="150" y="118"/>
                  </a:lnTo>
                  <a:lnTo>
                    <a:pt x="148" y="120"/>
                  </a:lnTo>
                  <a:lnTo>
                    <a:pt x="144" y="120"/>
                  </a:lnTo>
                  <a:lnTo>
                    <a:pt x="24" y="120"/>
                  </a:lnTo>
                  <a:close/>
                  <a:moveTo>
                    <a:pt x="88" y="192"/>
                  </a:moveTo>
                  <a:lnTo>
                    <a:pt x="88" y="192"/>
                  </a:lnTo>
                  <a:lnTo>
                    <a:pt x="82" y="190"/>
                  </a:lnTo>
                  <a:lnTo>
                    <a:pt x="76" y="188"/>
                  </a:lnTo>
                  <a:lnTo>
                    <a:pt x="74" y="182"/>
                  </a:lnTo>
                  <a:lnTo>
                    <a:pt x="72" y="176"/>
                  </a:lnTo>
                  <a:lnTo>
                    <a:pt x="72" y="176"/>
                  </a:lnTo>
                  <a:lnTo>
                    <a:pt x="74" y="170"/>
                  </a:lnTo>
                  <a:lnTo>
                    <a:pt x="76" y="164"/>
                  </a:lnTo>
                  <a:lnTo>
                    <a:pt x="82" y="162"/>
                  </a:lnTo>
                  <a:lnTo>
                    <a:pt x="88" y="160"/>
                  </a:lnTo>
                  <a:lnTo>
                    <a:pt x="88" y="160"/>
                  </a:lnTo>
                  <a:lnTo>
                    <a:pt x="94" y="162"/>
                  </a:lnTo>
                  <a:lnTo>
                    <a:pt x="100" y="164"/>
                  </a:lnTo>
                  <a:lnTo>
                    <a:pt x="102" y="170"/>
                  </a:lnTo>
                  <a:lnTo>
                    <a:pt x="104" y="176"/>
                  </a:lnTo>
                  <a:lnTo>
                    <a:pt x="104" y="176"/>
                  </a:lnTo>
                  <a:lnTo>
                    <a:pt x="102" y="182"/>
                  </a:lnTo>
                  <a:lnTo>
                    <a:pt x="100" y="188"/>
                  </a:lnTo>
                  <a:lnTo>
                    <a:pt x="94" y="190"/>
                  </a:lnTo>
                  <a:lnTo>
                    <a:pt x="88" y="192"/>
                  </a:lnTo>
                  <a:close/>
                  <a:moveTo>
                    <a:pt x="192" y="192"/>
                  </a:moveTo>
                  <a:lnTo>
                    <a:pt x="192" y="192"/>
                  </a:lnTo>
                  <a:lnTo>
                    <a:pt x="186" y="190"/>
                  </a:lnTo>
                  <a:lnTo>
                    <a:pt x="180" y="188"/>
                  </a:lnTo>
                  <a:lnTo>
                    <a:pt x="178" y="182"/>
                  </a:lnTo>
                  <a:lnTo>
                    <a:pt x="176" y="176"/>
                  </a:lnTo>
                  <a:lnTo>
                    <a:pt x="176" y="176"/>
                  </a:lnTo>
                  <a:lnTo>
                    <a:pt x="178" y="170"/>
                  </a:lnTo>
                  <a:lnTo>
                    <a:pt x="180" y="164"/>
                  </a:lnTo>
                  <a:lnTo>
                    <a:pt x="186" y="162"/>
                  </a:lnTo>
                  <a:lnTo>
                    <a:pt x="192" y="160"/>
                  </a:lnTo>
                  <a:lnTo>
                    <a:pt x="192" y="160"/>
                  </a:lnTo>
                  <a:lnTo>
                    <a:pt x="198" y="162"/>
                  </a:lnTo>
                  <a:lnTo>
                    <a:pt x="204" y="164"/>
                  </a:lnTo>
                  <a:lnTo>
                    <a:pt x="206" y="170"/>
                  </a:lnTo>
                  <a:lnTo>
                    <a:pt x="208" y="176"/>
                  </a:lnTo>
                  <a:lnTo>
                    <a:pt x="208" y="176"/>
                  </a:lnTo>
                  <a:lnTo>
                    <a:pt x="206" y="182"/>
                  </a:lnTo>
                  <a:lnTo>
                    <a:pt x="204" y="188"/>
                  </a:lnTo>
                  <a:lnTo>
                    <a:pt x="198" y="190"/>
                  </a:lnTo>
                  <a:lnTo>
                    <a:pt x="192" y="192"/>
                  </a:lnTo>
                  <a:close/>
                  <a:moveTo>
                    <a:pt x="240" y="160"/>
                  </a:moveTo>
                  <a:lnTo>
                    <a:pt x="240" y="160"/>
                  </a:lnTo>
                  <a:lnTo>
                    <a:pt x="240" y="164"/>
                  </a:lnTo>
                  <a:lnTo>
                    <a:pt x="238" y="166"/>
                  </a:lnTo>
                  <a:lnTo>
                    <a:pt x="236" y="168"/>
                  </a:lnTo>
                  <a:lnTo>
                    <a:pt x="232" y="168"/>
                  </a:lnTo>
                  <a:lnTo>
                    <a:pt x="222" y="168"/>
                  </a:lnTo>
                  <a:lnTo>
                    <a:pt x="222" y="168"/>
                  </a:lnTo>
                  <a:lnTo>
                    <a:pt x="218" y="158"/>
                  </a:lnTo>
                  <a:lnTo>
                    <a:pt x="212" y="150"/>
                  </a:lnTo>
                  <a:lnTo>
                    <a:pt x="202" y="146"/>
                  </a:lnTo>
                  <a:lnTo>
                    <a:pt x="192" y="144"/>
                  </a:lnTo>
                  <a:lnTo>
                    <a:pt x="192" y="144"/>
                  </a:lnTo>
                  <a:lnTo>
                    <a:pt x="182" y="146"/>
                  </a:lnTo>
                  <a:lnTo>
                    <a:pt x="172" y="150"/>
                  </a:lnTo>
                  <a:lnTo>
                    <a:pt x="166" y="158"/>
                  </a:lnTo>
                  <a:lnTo>
                    <a:pt x="162" y="168"/>
                  </a:lnTo>
                  <a:lnTo>
                    <a:pt x="118" y="168"/>
                  </a:lnTo>
                  <a:lnTo>
                    <a:pt x="118" y="168"/>
                  </a:lnTo>
                  <a:lnTo>
                    <a:pt x="114" y="158"/>
                  </a:lnTo>
                  <a:lnTo>
                    <a:pt x="108" y="150"/>
                  </a:lnTo>
                  <a:lnTo>
                    <a:pt x="98" y="146"/>
                  </a:lnTo>
                  <a:lnTo>
                    <a:pt x="88" y="144"/>
                  </a:lnTo>
                  <a:lnTo>
                    <a:pt x="88" y="144"/>
                  </a:lnTo>
                  <a:lnTo>
                    <a:pt x="78" y="146"/>
                  </a:lnTo>
                  <a:lnTo>
                    <a:pt x="68" y="150"/>
                  </a:lnTo>
                  <a:lnTo>
                    <a:pt x="62" y="158"/>
                  </a:lnTo>
                  <a:lnTo>
                    <a:pt x="58" y="168"/>
                  </a:lnTo>
                  <a:lnTo>
                    <a:pt x="48" y="168"/>
                  </a:lnTo>
                  <a:lnTo>
                    <a:pt x="48" y="168"/>
                  </a:lnTo>
                  <a:lnTo>
                    <a:pt x="44" y="168"/>
                  </a:lnTo>
                  <a:lnTo>
                    <a:pt x="42" y="166"/>
                  </a:lnTo>
                  <a:lnTo>
                    <a:pt x="40" y="164"/>
                  </a:lnTo>
                  <a:lnTo>
                    <a:pt x="40" y="160"/>
                  </a:lnTo>
                  <a:lnTo>
                    <a:pt x="40" y="136"/>
                  </a:lnTo>
                  <a:lnTo>
                    <a:pt x="144" y="136"/>
                  </a:lnTo>
                  <a:lnTo>
                    <a:pt x="144" y="136"/>
                  </a:lnTo>
                  <a:lnTo>
                    <a:pt x="154" y="134"/>
                  </a:lnTo>
                  <a:lnTo>
                    <a:pt x="160" y="128"/>
                  </a:lnTo>
                  <a:lnTo>
                    <a:pt x="166" y="122"/>
                  </a:lnTo>
                  <a:lnTo>
                    <a:pt x="168" y="112"/>
                  </a:lnTo>
                  <a:lnTo>
                    <a:pt x="168" y="56"/>
                  </a:lnTo>
                  <a:lnTo>
                    <a:pt x="200" y="56"/>
                  </a:lnTo>
                  <a:lnTo>
                    <a:pt x="200" y="56"/>
                  </a:lnTo>
                  <a:lnTo>
                    <a:pt x="204" y="56"/>
                  </a:lnTo>
                  <a:lnTo>
                    <a:pt x="206" y="60"/>
                  </a:lnTo>
                  <a:lnTo>
                    <a:pt x="238" y="108"/>
                  </a:lnTo>
                  <a:lnTo>
                    <a:pt x="238" y="108"/>
                  </a:lnTo>
                  <a:lnTo>
                    <a:pt x="240" y="112"/>
                  </a:lnTo>
                  <a:lnTo>
                    <a:pt x="240" y="160"/>
                  </a:lnTo>
                  <a:close/>
                </a:path>
              </a:pathLst>
            </a:custGeom>
            <a:grpFill/>
            <a:ln w="9525">
              <a:noFill/>
              <a:round/>
            </a:ln>
          </p:spPr>
          <p:txBody>
            <a:bodyPr vert="horz" wrap="square" lIns="91440" tIns="45720" rIns="91440" bIns="45720" numCol="1" anchor="t" anchorCtr="0" compatLnSpc="1"/>
            <a:lstStyle/>
            <a:p>
              <a:endParaRPr lang="ar-SA" sz="1585"/>
            </a:p>
          </p:txBody>
        </p:sp>
      </p:grpSp>
      <p:grpSp>
        <p:nvGrpSpPr>
          <p:cNvPr id="30" name="Group 257"/>
          <p:cNvGrpSpPr/>
          <p:nvPr/>
        </p:nvGrpSpPr>
        <p:grpSpPr>
          <a:xfrm>
            <a:off x="3205282" y="2802985"/>
            <a:ext cx="161234" cy="234523"/>
            <a:chOff x="4838700" y="2774950"/>
            <a:chExt cx="279400" cy="406400"/>
          </a:xfrm>
          <a:solidFill>
            <a:schemeClr val="bg1"/>
          </a:solidFill>
        </p:grpSpPr>
        <p:sp>
          <p:nvSpPr>
            <p:cNvPr id="31"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ln>
          </p:spPr>
          <p:txBody>
            <a:bodyPr vert="horz" wrap="square" lIns="91440" tIns="45720" rIns="91440" bIns="45720" numCol="1" anchor="t" anchorCtr="0" compatLnSpc="1"/>
            <a:lstStyle/>
            <a:p>
              <a:endParaRPr lang="ar-SA" sz="1585"/>
            </a:p>
          </p:txBody>
        </p:sp>
        <p:sp>
          <p:nvSpPr>
            <p:cNvPr id="32" name="Freeform 66"/>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ln>
          </p:spPr>
          <p:txBody>
            <a:bodyPr vert="horz" wrap="square" lIns="91440" tIns="45720" rIns="91440" bIns="45720" numCol="1" anchor="t" anchorCtr="0" compatLnSpc="1"/>
            <a:lstStyle/>
            <a:p>
              <a:endParaRPr lang="ar-SA" sz="1585"/>
            </a:p>
          </p:txBody>
        </p:sp>
        <p:sp>
          <p:nvSpPr>
            <p:cNvPr id="33" name="Freeform 67"/>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ln>
          </p:spPr>
          <p:txBody>
            <a:bodyPr vert="horz" wrap="square" lIns="91440" tIns="45720" rIns="91440" bIns="45720" numCol="1" anchor="t" anchorCtr="0" compatLnSpc="1"/>
            <a:lstStyle/>
            <a:p>
              <a:endParaRPr lang="ar-SA" sz="1585"/>
            </a:p>
          </p:txBody>
        </p:sp>
      </p:grpSp>
      <p:grpSp>
        <p:nvGrpSpPr>
          <p:cNvPr id="34" name="Group 261"/>
          <p:cNvGrpSpPr/>
          <p:nvPr/>
        </p:nvGrpSpPr>
        <p:grpSpPr>
          <a:xfrm>
            <a:off x="3549070" y="3706286"/>
            <a:ext cx="234524" cy="234523"/>
            <a:chOff x="5588000" y="1962150"/>
            <a:chExt cx="406400" cy="406400"/>
          </a:xfrm>
          <a:solidFill>
            <a:schemeClr val="bg1"/>
          </a:solidFill>
        </p:grpSpPr>
        <p:sp>
          <p:nvSpPr>
            <p:cNvPr id="35" name="Freeform 106"/>
            <p:cNvSpPr>
              <a:spLocks noEditPoints="1"/>
            </p:cNvSpPr>
            <p:nvPr/>
          </p:nvSpPr>
          <p:spPr bwMode="auto">
            <a:xfrm>
              <a:off x="5588000" y="1962150"/>
              <a:ext cx="406400" cy="406400"/>
            </a:xfrm>
            <a:custGeom>
              <a:avLst/>
              <a:gdLst/>
              <a:ahLst/>
              <a:cxnLst>
                <a:cxn ang="0">
                  <a:pos x="214" y="86"/>
                </a:cxn>
                <a:cxn ang="0">
                  <a:pos x="230" y="54"/>
                </a:cxn>
                <a:cxn ang="0">
                  <a:pos x="210" y="30"/>
                </a:cxn>
                <a:cxn ang="0">
                  <a:pos x="194" y="26"/>
                </a:cxn>
                <a:cxn ang="0">
                  <a:pos x="160" y="38"/>
                </a:cxn>
                <a:cxn ang="0">
                  <a:pos x="150" y="4"/>
                </a:cxn>
                <a:cxn ang="0">
                  <a:pos x="118" y="0"/>
                </a:cxn>
                <a:cxn ang="0">
                  <a:pos x="102" y="12"/>
                </a:cxn>
                <a:cxn ang="0">
                  <a:pos x="66" y="28"/>
                </a:cxn>
                <a:cxn ang="0">
                  <a:pos x="56" y="26"/>
                </a:cxn>
                <a:cxn ang="0">
                  <a:pos x="30" y="46"/>
                </a:cxn>
                <a:cxn ang="0">
                  <a:pos x="28" y="66"/>
                </a:cxn>
                <a:cxn ang="0">
                  <a:pos x="12" y="102"/>
                </a:cxn>
                <a:cxn ang="0">
                  <a:pos x="0" y="112"/>
                </a:cxn>
                <a:cxn ang="0">
                  <a:pos x="0" y="144"/>
                </a:cxn>
                <a:cxn ang="0">
                  <a:pos x="38" y="160"/>
                </a:cxn>
                <a:cxn ang="0">
                  <a:pos x="28" y="190"/>
                </a:cxn>
                <a:cxn ang="0">
                  <a:pos x="30" y="210"/>
                </a:cxn>
                <a:cxn ang="0">
                  <a:pos x="56" y="230"/>
                </a:cxn>
                <a:cxn ang="0">
                  <a:pos x="86" y="214"/>
                </a:cxn>
                <a:cxn ang="0">
                  <a:pos x="102" y="244"/>
                </a:cxn>
                <a:cxn ang="0">
                  <a:pos x="118" y="256"/>
                </a:cxn>
                <a:cxn ang="0">
                  <a:pos x="150" y="252"/>
                </a:cxn>
                <a:cxn ang="0">
                  <a:pos x="160" y="218"/>
                </a:cxn>
                <a:cxn ang="0">
                  <a:pos x="194" y="230"/>
                </a:cxn>
                <a:cxn ang="0">
                  <a:pos x="210" y="226"/>
                </a:cxn>
                <a:cxn ang="0">
                  <a:pos x="230" y="202"/>
                </a:cxn>
                <a:cxn ang="0">
                  <a:pos x="214" y="170"/>
                </a:cxn>
                <a:cxn ang="0">
                  <a:pos x="248" y="152"/>
                </a:cxn>
                <a:cxn ang="0">
                  <a:pos x="256" y="118"/>
                </a:cxn>
                <a:cxn ang="0">
                  <a:pos x="248" y="104"/>
                </a:cxn>
                <a:cxn ang="0">
                  <a:pos x="208" y="148"/>
                </a:cxn>
                <a:cxn ang="0">
                  <a:pos x="200" y="162"/>
                </a:cxn>
                <a:cxn ang="0">
                  <a:pos x="200" y="214"/>
                </a:cxn>
                <a:cxn ang="0">
                  <a:pos x="170" y="198"/>
                </a:cxn>
                <a:cxn ang="0">
                  <a:pos x="154" y="204"/>
                </a:cxn>
                <a:cxn ang="0">
                  <a:pos x="138" y="240"/>
                </a:cxn>
                <a:cxn ang="0">
                  <a:pos x="108" y="208"/>
                </a:cxn>
                <a:cxn ang="0">
                  <a:pos x="94" y="200"/>
                </a:cxn>
                <a:cxn ang="0">
                  <a:pos x="78" y="202"/>
                </a:cxn>
                <a:cxn ang="0">
                  <a:pos x="54" y="178"/>
                </a:cxn>
                <a:cxn ang="0">
                  <a:pos x="52" y="154"/>
                </a:cxn>
                <a:cxn ang="0">
                  <a:pos x="16" y="138"/>
                </a:cxn>
                <a:cxn ang="0">
                  <a:pos x="48" y="108"/>
                </a:cxn>
                <a:cxn ang="0">
                  <a:pos x="56" y="94"/>
                </a:cxn>
                <a:cxn ang="0">
                  <a:pos x="56" y="42"/>
                </a:cxn>
                <a:cxn ang="0">
                  <a:pos x="86" y="58"/>
                </a:cxn>
                <a:cxn ang="0">
                  <a:pos x="102" y="52"/>
                </a:cxn>
                <a:cxn ang="0">
                  <a:pos x="118" y="16"/>
                </a:cxn>
                <a:cxn ang="0">
                  <a:pos x="148" y="48"/>
                </a:cxn>
                <a:cxn ang="0">
                  <a:pos x="162" y="56"/>
                </a:cxn>
                <a:cxn ang="0">
                  <a:pos x="178" y="54"/>
                </a:cxn>
                <a:cxn ang="0">
                  <a:pos x="202" y="78"/>
                </a:cxn>
                <a:cxn ang="0">
                  <a:pos x="204" y="102"/>
                </a:cxn>
                <a:cxn ang="0">
                  <a:pos x="240" y="118"/>
                </a:cxn>
              </a:cxnLst>
              <a:rect l="0" t="0" r="r" b="b"/>
              <a:pathLst>
                <a:path w="256" h="256">
                  <a:moveTo>
                    <a:pt x="244" y="102"/>
                  </a:moveTo>
                  <a:lnTo>
                    <a:pt x="218" y="96"/>
                  </a:lnTo>
                  <a:lnTo>
                    <a:pt x="218" y="96"/>
                  </a:lnTo>
                  <a:lnTo>
                    <a:pt x="214" y="86"/>
                  </a:lnTo>
                  <a:lnTo>
                    <a:pt x="228" y="66"/>
                  </a:lnTo>
                  <a:lnTo>
                    <a:pt x="228" y="66"/>
                  </a:lnTo>
                  <a:lnTo>
                    <a:pt x="230" y="60"/>
                  </a:lnTo>
                  <a:lnTo>
                    <a:pt x="230" y="54"/>
                  </a:lnTo>
                  <a:lnTo>
                    <a:pt x="230" y="50"/>
                  </a:lnTo>
                  <a:lnTo>
                    <a:pt x="226" y="46"/>
                  </a:lnTo>
                  <a:lnTo>
                    <a:pt x="210" y="30"/>
                  </a:lnTo>
                  <a:lnTo>
                    <a:pt x="210" y="30"/>
                  </a:lnTo>
                  <a:lnTo>
                    <a:pt x="206" y="26"/>
                  </a:lnTo>
                  <a:lnTo>
                    <a:pt x="200" y="26"/>
                  </a:lnTo>
                  <a:lnTo>
                    <a:pt x="200" y="26"/>
                  </a:lnTo>
                  <a:lnTo>
                    <a:pt x="194" y="26"/>
                  </a:lnTo>
                  <a:lnTo>
                    <a:pt x="190" y="28"/>
                  </a:lnTo>
                  <a:lnTo>
                    <a:pt x="170" y="42"/>
                  </a:lnTo>
                  <a:lnTo>
                    <a:pt x="170" y="42"/>
                  </a:lnTo>
                  <a:lnTo>
                    <a:pt x="160" y="38"/>
                  </a:lnTo>
                  <a:lnTo>
                    <a:pt x="154" y="12"/>
                  </a:lnTo>
                  <a:lnTo>
                    <a:pt x="154" y="12"/>
                  </a:lnTo>
                  <a:lnTo>
                    <a:pt x="152" y="8"/>
                  </a:lnTo>
                  <a:lnTo>
                    <a:pt x="150" y="4"/>
                  </a:lnTo>
                  <a:lnTo>
                    <a:pt x="144" y="0"/>
                  </a:lnTo>
                  <a:lnTo>
                    <a:pt x="138" y="0"/>
                  </a:lnTo>
                  <a:lnTo>
                    <a:pt x="118" y="0"/>
                  </a:lnTo>
                  <a:lnTo>
                    <a:pt x="118" y="0"/>
                  </a:lnTo>
                  <a:lnTo>
                    <a:pt x="112" y="0"/>
                  </a:lnTo>
                  <a:lnTo>
                    <a:pt x="106" y="4"/>
                  </a:lnTo>
                  <a:lnTo>
                    <a:pt x="104" y="8"/>
                  </a:lnTo>
                  <a:lnTo>
                    <a:pt x="102" y="12"/>
                  </a:lnTo>
                  <a:lnTo>
                    <a:pt x="96" y="38"/>
                  </a:lnTo>
                  <a:lnTo>
                    <a:pt x="96" y="38"/>
                  </a:lnTo>
                  <a:lnTo>
                    <a:pt x="86" y="42"/>
                  </a:lnTo>
                  <a:lnTo>
                    <a:pt x="66" y="28"/>
                  </a:lnTo>
                  <a:lnTo>
                    <a:pt x="66" y="28"/>
                  </a:lnTo>
                  <a:lnTo>
                    <a:pt x="62" y="26"/>
                  </a:lnTo>
                  <a:lnTo>
                    <a:pt x="56" y="26"/>
                  </a:lnTo>
                  <a:lnTo>
                    <a:pt x="56" y="26"/>
                  </a:lnTo>
                  <a:lnTo>
                    <a:pt x="50" y="26"/>
                  </a:lnTo>
                  <a:lnTo>
                    <a:pt x="46" y="30"/>
                  </a:lnTo>
                  <a:lnTo>
                    <a:pt x="30" y="46"/>
                  </a:lnTo>
                  <a:lnTo>
                    <a:pt x="30" y="46"/>
                  </a:lnTo>
                  <a:lnTo>
                    <a:pt x="26" y="50"/>
                  </a:lnTo>
                  <a:lnTo>
                    <a:pt x="26" y="54"/>
                  </a:lnTo>
                  <a:lnTo>
                    <a:pt x="26" y="60"/>
                  </a:lnTo>
                  <a:lnTo>
                    <a:pt x="28" y="66"/>
                  </a:lnTo>
                  <a:lnTo>
                    <a:pt x="42" y="86"/>
                  </a:lnTo>
                  <a:lnTo>
                    <a:pt x="42" y="86"/>
                  </a:lnTo>
                  <a:lnTo>
                    <a:pt x="38" y="96"/>
                  </a:lnTo>
                  <a:lnTo>
                    <a:pt x="12" y="102"/>
                  </a:lnTo>
                  <a:lnTo>
                    <a:pt x="12" y="102"/>
                  </a:lnTo>
                  <a:lnTo>
                    <a:pt x="8" y="104"/>
                  </a:lnTo>
                  <a:lnTo>
                    <a:pt x="4" y="106"/>
                  </a:lnTo>
                  <a:lnTo>
                    <a:pt x="0" y="112"/>
                  </a:lnTo>
                  <a:lnTo>
                    <a:pt x="0" y="118"/>
                  </a:lnTo>
                  <a:lnTo>
                    <a:pt x="0" y="138"/>
                  </a:lnTo>
                  <a:lnTo>
                    <a:pt x="0" y="138"/>
                  </a:lnTo>
                  <a:lnTo>
                    <a:pt x="0" y="144"/>
                  </a:lnTo>
                  <a:lnTo>
                    <a:pt x="4" y="150"/>
                  </a:lnTo>
                  <a:lnTo>
                    <a:pt x="8" y="152"/>
                  </a:lnTo>
                  <a:lnTo>
                    <a:pt x="12" y="154"/>
                  </a:lnTo>
                  <a:lnTo>
                    <a:pt x="38" y="160"/>
                  </a:lnTo>
                  <a:lnTo>
                    <a:pt x="38" y="160"/>
                  </a:lnTo>
                  <a:lnTo>
                    <a:pt x="42" y="170"/>
                  </a:lnTo>
                  <a:lnTo>
                    <a:pt x="28" y="190"/>
                  </a:lnTo>
                  <a:lnTo>
                    <a:pt x="28" y="190"/>
                  </a:lnTo>
                  <a:lnTo>
                    <a:pt x="26" y="196"/>
                  </a:lnTo>
                  <a:lnTo>
                    <a:pt x="26" y="202"/>
                  </a:lnTo>
                  <a:lnTo>
                    <a:pt x="26" y="206"/>
                  </a:lnTo>
                  <a:lnTo>
                    <a:pt x="30" y="210"/>
                  </a:lnTo>
                  <a:lnTo>
                    <a:pt x="46" y="226"/>
                  </a:lnTo>
                  <a:lnTo>
                    <a:pt x="46" y="226"/>
                  </a:lnTo>
                  <a:lnTo>
                    <a:pt x="50" y="230"/>
                  </a:lnTo>
                  <a:lnTo>
                    <a:pt x="56" y="230"/>
                  </a:lnTo>
                  <a:lnTo>
                    <a:pt x="56" y="230"/>
                  </a:lnTo>
                  <a:lnTo>
                    <a:pt x="62" y="230"/>
                  </a:lnTo>
                  <a:lnTo>
                    <a:pt x="66" y="228"/>
                  </a:lnTo>
                  <a:lnTo>
                    <a:pt x="86" y="214"/>
                  </a:lnTo>
                  <a:lnTo>
                    <a:pt x="86" y="214"/>
                  </a:lnTo>
                  <a:lnTo>
                    <a:pt x="96" y="218"/>
                  </a:lnTo>
                  <a:lnTo>
                    <a:pt x="102" y="244"/>
                  </a:lnTo>
                  <a:lnTo>
                    <a:pt x="102" y="244"/>
                  </a:lnTo>
                  <a:lnTo>
                    <a:pt x="104" y="248"/>
                  </a:lnTo>
                  <a:lnTo>
                    <a:pt x="106" y="252"/>
                  </a:lnTo>
                  <a:lnTo>
                    <a:pt x="112" y="256"/>
                  </a:lnTo>
                  <a:lnTo>
                    <a:pt x="118" y="256"/>
                  </a:lnTo>
                  <a:lnTo>
                    <a:pt x="138" y="256"/>
                  </a:lnTo>
                  <a:lnTo>
                    <a:pt x="138" y="256"/>
                  </a:lnTo>
                  <a:lnTo>
                    <a:pt x="144" y="256"/>
                  </a:lnTo>
                  <a:lnTo>
                    <a:pt x="150" y="252"/>
                  </a:lnTo>
                  <a:lnTo>
                    <a:pt x="152" y="248"/>
                  </a:lnTo>
                  <a:lnTo>
                    <a:pt x="154" y="244"/>
                  </a:lnTo>
                  <a:lnTo>
                    <a:pt x="160" y="218"/>
                  </a:lnTo>
                  <a:lnTo>
                    <a:pt x="160" y="218"/>
                  </a:lnTo>
                  <a:lnTo>
                    <a:pt x="170" y="214"/>
                  </a:lnTo>
                  <a:lnTo>
                    <a:pt x="190" y="228"/>
                  </a:lnTo>
                  <a:lnTo>
                    <a:pt x="190" y="228"/>
                  </a:lnTo>
                  <a:lnTo>
                    <a:pt x="194" y="230"/>
                  </a:lnTo>
                  <a:lnTo>
                    <a:pt x="200" y="230"/>
                  </a:lnTo>
                  <a:lnTo>
                    <a:pt x="200" y="230"/>
                  </a:lnTo>
                  <a:lnTo>
                    <a:pt x="206" y="230"/>
                  </a:lnTo>
                  <a:lnTo>
                    <a:pt x="210" y="226"/>
                  </a:lnTo>
                  <a:lnTo>
                    <a:pt x="226" y="210"/>
                  </a:lnTo>
                  <a:lnTo>
                    <a:pt x="226" y="210"/>
                  </a:lnTo>
                  <a:lnTo>
                    <a:pt x="230" y="206"/>
                  </a:lnTo>
                  <a:lnTo>
                    <a:pt x="230" y="202"/>
                  </a:lnTo>
                  <a:lnTo>
                    <a:pt x="230" y="196"/>
                  </a:lnTo>
                  <a:lnTo>
                    <a:pt x="228" y="190"/>
                  </a:lnTo>
                  <a:lnTo>
                    <a:pt x="214" y="170"/>
                  </a:lnTo>
                  <a:lnTo>
                    <a:pt x="214" y="170"/>
                  </a:lnTo>
                  <a:lnTo>
                    <a:pt x="218" y="160"/>
                  </a:lnTo>
                  <a:lnTo>
                    <a:pt x="244" y="154"/>
                  </a:lnTo>
                  <a:lnTo>
                    <a:pt x="244" y="154"/>
                  </a:lnTo>
                  <a:lnTo>
                    <a:pt x="248" y="152"/>
                  </a:lnTo>
                  <a:lnTo>
                    <a:pt x="252" y="150"/>
                  </a:lnTo>
                  <a:lnTo>
                    <a:pt x="256" y="144"/>
                  </a:lnTo>
                  <a:lnTo>
                    <a:pt x="256" y="138"/>
                  </a:lnTo>
                  <a:lnTo>
                    <a:pt x="256" y="118"/>
                  </a:lnTo>
                  <a:lnTo>
                    <a:pt x="256" y="118"/>
                  </a:lnTo>
                  <a:lnTo>
                    <a:pt x="256" y="112"/>
                  </a:lnTo>
                  <a:lnTo>
                    <a:pt x="252" y="106"/>
                  </a:lnTo>
                  <a:lnTo>
                    <a:pt x="248" y="104"/>
                  </a:lnTo>
                  <a:lnTo>
                    <a:pt x="244" y="102"/>
                  </a:lnTo>
                  <a:close/>
                  <a:moveTo>
                    <a:pt x="216" y="144"/>
                  </a:moveTo>
                  <a:lnTo>
                    <a:pt x="216" y="144"/>
                  </a:lnTo>
                  <a:lnTo>
                    <a:pt x="208" y="148"/>
                  </a:lnTo>
                  <a:lnTo>
                    <a:pt x="204" y="154"/>
                  </a:lnTo>
                  <a:lnTo>
                    <a:pt x="204" y="154"/>
                  </a:lnTo>
                  <a:lnTo>
                    <a:pt x="200" y="162"/>
                  </a:lnTo>
                  <a:lnTo>
                    <a:pt x="200" y="162"/>
                  </a:lnTo>
                  <a:lnTo>
                    <a:pt x="198" y="170"/>
                  </a:lnTo>
                  <a:lnTo>
                    <a:pt x="202" y="178"/>
                  </a:lnTo>
                  <a:lnTo>
                    <a:pt x="214" y="200"/>
                  </a:lnTo>
                  <a:lnTo>
                    <a:pt x="200" y="214"/>
                  </a:lnTo>
                  <a:lnTo>
                    <a:pt x="178" y="202"/>
                  </a:lnTo>
                  <a:lnTo>
                    <a:pt x="178" y="202"/>
                  </a:lnTo>
                  <a:lnTo>
                    <a:pt x="174" y="198"/>
                  </a:lnTo>
                  <a:lnTo>
                    <a:pt x="170" y="198"/>
                  </a:lnTo>
                  <a:lnTo>
                    <a:pt x="170" y="198"/>
                  </a:lnTo>
                  <a:lnTo>
                    <a:pt x="162" y="200"/>
                  </a:lnTo>
                  <a:lnTo>
                    <a:pt x="162" y="200"/>
                  </a:lnTo>
                  <a:lnTo>
                    <a:pt x="154" y="204"/>
                  </a:lnTo>
                  <a:lnTo>
                    <a:pt x="154" y="204"/>
                  </a:lnTo>
                  <a:lnTo>
                    <a:pt x="148" y="208"/>
                  </a:lnTo>
                  <a:lnTo>
                    <a:pt x="144" y="216"/>
                  </a:lnTo>
                  <a:lnTo>
                    <a:pt x="138" y="240"/>
                  </a:lnTo>
                  <a:lnTo>
                    <a:pt x="118" y="240"/>
                  </a:lnTo>
                  <a:lnTo>
                    <a:pt x="112" y="216"/>
                  </a:lnTo>
                  <a:lnTo>
                    <a:pt x="112" y="216"/>
                  </a:lnTo>
                  <a:lnTo>
                    <a:pt x="108" y="208"/>
                  </a:lnTo>
                  <a:lnTo>
                    <a:pt x="102" y="204"/>
                  </a:lnTo>
                  <a:lnTo>
                    <a:pt x="102" y="204"/>
                  </a:lnTo>
                  <a:lnTo>
                    <a:pt x="94" y="200"/>
                  </a:lnTo>
                  <a:lnTo>
                    <a:pt x="94" y="200"/>
                  </a:lnTo>
                  <a:lnTo>
                    <a:pt x="86" y="198"/>
                  </a:lnTo>
                  <a:lnTo>
                    <a:pt x="86" y="198"/>
                  </a:lnTo>
                  <a:lnTo>
                    <a:pt x="82" y="198"/>
                  </a:lnTo>
                  <a:lnTo>
                    <a:pt x="78" y="202"/>
                  </a:lnTo>
                  <a:lnTo>
                    <a:pt x="56" y="214"/>
                  </a:lnTo>
                  <a:lnTo>
                    <a:pt x="42" y="200"/>
                  </a:lnTo>
                  <a:lnTo>
                    <a:pt x="54" y="178"/>
                  </a:lnTo>
                  <a:lnTo>
                    <a:pt x="54" y="178"/>
                  </a:lnTo>
                  <a:lnTo>
                    <a:pt x="58" y="170"/>
                  </a:lnTo>
                  <a:lnTo>
                    <a:pt x="56" y="162"/>
                  </a:lnTo>
                  <a:lnTo>
                    <a:pt x="56" y="162"/>
                  </a:lnTo>
                  <a:lnTo>
                    <a:pt x="52" y="154"/>
                  </a:lnTo>
                  <a:lnTo>
                    <a:pt x="52" y="154"/>
                  </a:lnTo>
                  <a:lnTo>
                    <a:pt x="48" y="148"/>
                  </a:lnTo>
                  <a:lnTo>
                    <a:pt x="40" y="144"/>
                  </a:lnTo>
                  <a:lnTo>
                    <a:pt x="16" y="138"/>
                  </a:lnTo>
                  <a:lnTo>
                    <a:pt x="16" y="118"/>
                  </a:lnTo>
                  <a:lnTo>
                    <a:pt x="40" y="112"/>
                  </a:lnTo>
                  <a:lnTo>
                    <a:pt x="40" y="112"/>
                  </a:lnTo>
                  <a:lnTo>
                    <a:pt x="48" y="108"/>
                  </a:lnTo>
                  <a:lnTo>
                    <a:pt x="52" y="102"/>
                  </a:lnTo>
                  <a:lnTo>
                    <a:pt x="52" y="102"/>
                  </a:lnTo>
                  <a:lnTo>
                    <a:pt x="56" y="94"/>
                  </a:lnTo>
                  <a:lnTo>
                    <a:pt x="56" y="94"/>
                  </a:lnTo>
                  <a:lnTo>
                    <a:pt x="58" y="86"/>
                  </a:lnTo>
                  <a:lnTo>
                    <a:pt x="54" y="78"/>
                  </a:lnTo>
                  <a:lnTo>
                    <a:pt x="42" y="56"/>
                  </a:lnTo>
                  <a:lnTo>
                    <a:pt x="56" y="42"/>
                  </a:lnTo>
                  <a:lnTo>
                    <a:pt x="78" y="54"/>
                  </a:lnTo>
                  <a:lnTo>
                    <a:pt x="78" y="54"/>
                  </a:lnTo>
                  <a:lnTo>
                    <a:pt x="82" y="58"/>
                  </a:lnTo>
                  <a:lnTo>
                    <a:pt x="86" y="58"/>
                  </a:lnTo>
                  <a:lnTo>
                    <a:pt x="86" y="58"/>
                  </a:lnTo>
                  <a:lnTo>
                    <a:pt x="94" y="56"/>
                  </a:lnTo>
                  <a:lnTo>
                    <a:pt x="94" y="56"/>
                  </a:lnTo>
                  <a:lnTo>
                    <a:pt x="102" y="52"/>
                  </a:lnTo>
                  <a:lnTo>
                    <a:pt x="102" y="52"/>
                  </a:lnTo>
                  <a:lnTo>
                    <a:pt x="108" y="48"/>
                  </a:lnTo>
                  <a:lnTo>
                    <a:pt x="112" y="40"/>
                  </a:lnTo>
                  <a:lnTo>
                    <a:pt x="118" y="16"/>
                  </a:lnTo>
                  <a:lnTo>
                    <a:pt x="138" y="16"/>
                  </a:lnTo>
                  <a:lnTo>
                    <a:pt x="144" y="40"/>
                  </a:lnTo>
                  <a:lnTo>
                    <a:pt x="144" y="40"/>
                  </a:lnTo>
                  <a:lnTo>
                    <a:pt x="148" y="48"/>
                  </a:lnTo>
                  <a:lnTo>
                    <a:pt x="154" y="52"/>
                  </a:lnTo>
                  <a:lnTo>
                    <a:pt x="154" y="52"/>
                  </a:lnTo>
                  <a:lnTo>
                    <a:pt x="162" y="56"/>
                  </a:lnTo>
                  <a:lnTo>
                    <a:pt x="162" y="56"/>
                  </a:lnTo>
                  <a:lnTo>
                    <a:pt x="170" y="58"/>
                  </a:lnTo>
                  <a:lnTo>
                    <a:pt x="170" y="58"/>
                  </a:lnTo>
                  <a:lnTo>
                    <a:pt x="174" y="58"/>
                  </a:lnTo>
                  <a:lnTo>
                    <a:pt x="178" y="54"/>
                  </a:lnTo>
                  <a:lnTo>
                    <a:pt x="200" y="42"/>
                  </a:lnTo>
                  <a:lnTo>
                    <a:pt x="214" y="56"/>
                  </a:lnTo>
                  <a:lnTo>
                    <a:pt x="202" y="78"/>
                  </a:lnTo>
                  <a:lnTo>
                    <a:pt x="202" y="78"/>
                  </a:lnTo>
                  <a:lnTo>
                    <a:pt x="198" y="86"/>
                  </a:lnTo>
                  <a:lnTo>
                    <a:pt x="200" y="94"/>
                  </a:lnTo>
                  <a:lnTo>
                    <a:pt x="200" y="94"/>
                  </a:lnTo>
                  <a:lnTo>
                    <a:pt x="204" y="102"/>
                  </a:lnTo>
                  <a:lnTo>
                    <a:pt x="204" y="102"/>
                  </a:lnTo>
                  <a:lnTo>
                    <a:pt x="208" y="108"/>
                  </a:lnTo>
                  <a:lnTo>
                    <a:pt x="216" y="112"/>
                  </a:lnTo>
                  <a:lnTo>
                    <a:pt x="240" y="118"/>
                  </a:lnTo>
                  <a:lnTo>
                    <a:pt x="240" y="138"/>
                  </a:lnTo>
                  <a:lnTo>
                    <a:pt x="216" y="144"/>
                  </a:lnTo>
                  <a:close/>
                </a:path>
              </a:pathLst>
            </a:custGeom>
            <a:grpFill/>
            <a:ln w="9525">
              <a:noFill/>
              <a:round/>
            </a:ln>
          </p:spPr>
          <p:txBody>
            <a:bodyPr vert="horz" wrap="square" lIns="91440" tIns="45720" rIns="91440" bIns="45720" numCol="1" anchor="t" anchorCtr="0" compatLnSpc="1"/>
            <a:lstStyle/>
            <a:p>
              <a:endParaRPr lang="ar-SA" sz="1585"/>
            </a:p>
          </p:txBody>
        </p:sp>
        <p:sp>
          <p:nvSpPr>
            <p:cNvPr id="36" name="Freeform 109"/>
            <p:cNvSpPr>
              <a:spLocks noEditPoints="1"/>
            </p:cNvSpPr>
            <p:nvPr/>
          </p:nvSpPr>
          <p:spPr bwMode="auto">
            <a:xfrm>
              <a:off x="5702300" y="2076450"/>
              <a:ext cx="177800" cy="177800"/>
            </a:xfrm>
            <a:custGeom>
              <a:avLst/>
              <a:gdLst/>
              <a:ahLst/>
              <a:cxnLst>
                <a:cxn ang="0">
                  <a:pos x="56" y="0"/>
                </a:cxn>
                <a:cxn ang="0">
                  <a:pos x="34" y="4"/>
                </a:cxn>
                <a:cxn ang="0">
                  <a:pos x="16" y="16"/>
                </a:cxn>
                <a:cxn ang="0">
                  <a:pos x="4" y="34"/>
                </a:cxn>
                <a:cxn ang="0">
                  <a:pos x="0" y="56"/>
                </a:cxn>
                <a:cxn ang="0">
                  <a:pos x="2" y="68"/>
                </a:cxn>
                <a:cxn ang="0">
                  <a:pos x="10" y="88"/>
                </a:cxn>
                <a:cxn ang="0">
                  <a:pos x="24" y="102"/>
                </a:cxn>
                <a:cxn ang="0">
                  <a:pos x="44" y="110"/>
                </a:cxn>
                <a:cxn ang="0">
                  <a:pos x="56" y="112"/>
                </a:cxn>
                <a:cxn ang="0">
                  <a:pos x="78" y="108"/>
                </a:cxn>
                <a:cxn ang="0">
                  <a:pos x="96" y="96"/>
                </a:cxn>
                <a:cxn ang="0">
                  <a:pos x="108" y="78"/>
                </a:cxn>
                <a:cxn ang="0">
                  <a:pos x="112" y="56"/>
                </a:cxn>
                <a:cxn ang="0">
                  <a:pos x="110" y="44"/>
                </a:cxn>
                <a:cxn ang="0">
                  <a:pos x="102" y="24"/>
                </a:cxn>
                <a:cxn ang="0">
                  <a:pos x="88" y="10"/>
                </a:cxn>
                <a:cxn ang="0">
                  <a:pos x="68" y="2"/>
                </a:cxn>
                <a:cxn ang="0">
                  <a:pos x="56" y="104"/>
                </a:cxn>
                <a:cxn ang="0">
                  <a:pos x="46" y="104"/>
                </a:cxn>
                <a:cxn ang="0">
                  <a:pos x="28" y="96"/>
                </a:cxn>
                <a:cxn ang="0">
                  <a:pos x="16" y="84"/>
                </a:cxn>
                <a:cxn ang="0">
                  <a:pos x="8" y="66"/>
                </a:cxn>
                <a:cxn ang="0">
                  <a:pos x="8" y="56"/>
                </a:cxn>
                <a:cxn ang="0">
                  <a:pos x="10" y="36"/>
                </a:cxn>
                <a:cxn ang="0">
                  <a:pos x="22" y="22"/>
                </a:cxn>
                <a:cxn ang="0">
                  <a:pos x="36" y="10"/>
                </a:cxn>
                <a:cxn ang="0">
                  <a:pos x="56" y="6"/>
                </a:cxn>
                <a:cxn ang="0">
                  <a:pos x="66" y="8"/>
                </a:cxn>
                <a:cxn ang="0">
                  <a:pos x="84" y="16"/>
                </a:cxn>
                <a:cxn ang="0">
                  <a:pos x="96" y="28"/>
                </a:cxn>
                <a:cxn ang="0">
                  <a:pos x="104" y="46"/>
                </a:cxn>
                <a:cxn ang="0">
                  <a:pos x="106" y="56"/>
                </a:cxn>
                <a:cxn ang="0">
                  <a:pos x="102" y="76"/>
                </a:cxn>
                <a:cxn ang="0">
                  <a:pos x="90" y="90"/>
                </a:cxn>
                <a:cxn ang="0">
                  <a:pos x="76" y="102"/>
                </a:cxn>
                <a:cxn ang="0">
                  <a:pos x="56" y="104"/>
                </a:cxn>
              </a:cxnLst>
              <a:rect l="0" t="0" r="r" b="b"/>
              <a:pathLst>
                <a:path w="112" h="112">
                  <a:moveTo>
                    <a:pt x="56" y="0"/>
                  </a:move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56" y="112"/>
                  </a:lnTo>
                  <a:lnTo>
                    <a:pt x="68" y="110"/>
                  </a:lnTo>
                  <a:lnTo>
                    <a:pt x="78" y="108"/>
                  </a:lnTo>
                  <a:lnTo>
                    <a:pt x="88" y="102"/>
                  </a:lnTo>
                  <a:lnTo>
                    <a:pt x="96" y="96"/>
                  </a:lnTo>
                  <a:lnTo>
                    <a:pt x="102" y="88"/>
                  </a:lnTo>
                  <a:lnTo>
                    <a:pt x="108" y="78"/>
                  </a:lnTo>
                  <a:lnTo>
                    <a:pt x="110" y="68"/>
                  </a:lnTo>
                  <a:lnTo>
                    <a:pt x="112" y="56"/>
                  </a:lnTo>
                  <a:lnTo>
                    <a:pt x="112" y="56"/>
                  </a:lnTo>
                  <a:lnTo>
                    <a:pt x="110" y="44"/>
                  </a:lnTo>
                  <a:lnTo>
                    <a:pt x="108" y="34"/>
                  </a:lnTo>
                  <a:lnTo>
                    <a:pt x="102" y="24"/>
                  </a:lnTo>
                  <a:lnTo>
                    <a:pt x="96" y="16"/>
                  </a:lnTo>
                  <a:lnTo>
                    <a:pt x="88" y="10"/>
                  </a:lnTo>
                  <a:lnTo>
                    <a:pt x="78" y="4"/>
                  </a:lnTo>
                  <a:lnTo>
                    <a:pt x="68" y="2"/>
                  </a:lnTo>
                  <a:lnTo>
                    <a:pt x="56" y="0"/>
                  </a:lnTo>
                  <a:close/>
                  <a:moveTo>
                    <a:pt x="56" y="104"/>
                  </a:moveTo>
                  <a:lnTo>
                    <a:pt x="56" y="104"/>
                  </a:lnTo>
                  <a:lnTo>
                    <a:pt x="46" y="104"/>
                  </a:lnTo>
                  <a:lnTo>
                    <a:pt x="36" y="102"/>
                  </a:lnTo>
                  <a:lnTo>
                    <a:pt x="28" y="96"/>
                  </a:lnTo>
                  <a:lnTo>
                    <a:pt x="22" y="90"/>
                  </a:lnTo>
                  <a:lnTo>
                    <a:pt x="16" y="84"/>
                  </a:lnTo>
                  <a:lnTo>
                    <a:pt x="10" y="76"/>
                  </a:lnTo>
                  <a:lnTo>
                    <a:pt x="8" y="66"/>
                  </a:lnTo>
                  <a:lnTo>
                    <a:pt x="8" y="56"/>
                  </a:lnTo>
                  <a:lnTo>
                    <a:pt x="8" y="56"/>
                  </a:lnTo>
                  <a:lnTo>
                    <a:pt x="8" y="46"/>
                  </a:lnTo>
                  <a:lnTo>
                    <a:pt x="10" y="36"/>
                  </a:lnTo>
                  <a:lnTo>
                    <a:pt x="16" y="28"/>
                  </a:lnTo>
                  <a:lnTo>
                    <a:pt x="22" y="22"/>
                  </a:lnTo>
                  <a:lnTo>
                    <a:pt x="28" y="16"/>
                  </a:lnTo>
                  <a:lnTo>
                    <a:pt x="36" y="10"/>
                  </a:lnTo>
                  <a:lnTo>
                    <a:pt x="46" y="8"/>
                  </a:lnTo>
                  <a:lnTo>
                    <a:pt x="56" y="6"/>
                  </a:lnTo>
                  <a:lnTo>
                    <a:pt x="56" y="6"/>
                  </a:lnTo>
                  <a:lnTo>
                    <a:pt x="66" y="8"/>
                  </a:lnTo>
                  <a:lnTo>
                    <a:pt x="76" y="10"/>
                  </a:lnTo>
                  <a:lnTo>
                    <a:pt x="84" y="16"/>
                  </a:lnTo>
                  <a:lnTo>
                    <a:pt x="90" y="22"/>
                  </a:lnTo>
                  <a:lnTo>
                    <a:pt x="96" y="28"/>
                  </a:lnTo>
                  <a:lnTo>
                    <a:pt x="102" y="36"/>
                  </a:lnTo>
                  <a:lnTo>
                    <a:pt x="104" y="46"/>
                  </a:lnTo>
                  <a:lnTo>
                    <a:pt x="106" y="56"/>
                  </a:lnTo>
                  <a:lnTo>
                    <a:pt x="106" y="56"/>
                  </a:lnTo>
                  <a:lnTo>
                    <a:pt x="104" y="66"/>
                  </a:lnTo>
                  <a:lnTo>
                    <a:pt x="102" y="76"/>
                  </a:lnTo>
                  <a:lnTo>
                    <a:pt x="96" y="84"/>
                  </a:lnTo>
                  <a:lnTo>
                    <a:pt x="90" y="90"/>
                  </a:lnTo>
                  <a:lnTo>
                    <a:pt x="84" y="96"/>
                  </a:lnTo>
                  <a:lnTo>
                    <a:pt x="76" y="102"/>
                  </a:lnTo>
                  <a:lnTo>
                    <a:pt x="66" y="104"/>
                  </a:lnTo>
                  <a:lnTo>
                    <a:pt x="56" y="104"/>
                  </a:lnTo>
                  <a:close/>
                </a:path>
              </a:pathLst>
            </a:custGeom>
            <a:grpFill/>
            <a:ln w="9525">
              <a:noFill/>
              <a:round/>
            </a:ln>
          </p:spPr>
          <p:txBody>
            <a:bodyPr vert="horz" wrap="square" lIns="91440" tIns="45720" rIns="91440" bIns="45720" numCol="1" anchor="t" anchorCtr="0" compatLnSpc="1"/>
            <a:lstStyle/>
            <a:p>
              <a:endParaRPr lang="ar-SA" sz="1585"/>
            </a:p>
          </p:txBody>
        </p:sp>
        <p:sp>
          <p:nvSpPr>
            <p:cNvPr id="37" name="Freeform 112"/>
            <p:cNvSpPr>
              <a:spLocks noEditPoints="1"/>
            </p:cNvSpPr>
            <p:nvPr/>
          </p:nvSpPr>
          <p:spPr bwMode="auto">
            <a:xfrm>
              <a:off x="5740400" y="2114550"/>
              <a:ext cx="101600" cy="101600"/>
            </a:xfrm>
            <a:custGeom>
              <a:avLst/>
              <a:gdLst/>
              <a:ahLst/>
              <a:cxnLst>
                <a:cxn ang="0">
                  <a:pos x="32" y="0"/>
                </a:cxn>
                <a:cxn ang="0">
                  <a:pos x="32" y="0"/>
                </a:cxn>
                <a:cxn ang="0">
                  <a:pos x="26" y="0"/>
                </a:cxn>
                <a:cxn ang="0">
                  <a:pos x="20" y="2"/>
                </a:cxn>
                <a:cxn ang="0">
                  <a:pos x="10" y="10"/>
                </a:cxn>
                <a:cxn ang="0">
                  <a:pos x="2" y="20"/>
                </a:cxn>
                <a:cxn ang="0">
                  <a:pos x="0" y="26"/>
                </a:cxn>
                <a:cxn ang="0">
                  <a:pos x="0" y="32"/>
                </a:cxn>
                <a:cxn ang="0">
                  <a:pos x="0" y="32"/>
                </a:cxn>
                <a:cxn ang="0">
                  <a:pos x="0" y="38"/>
                </a:cxn>
                <a:cxn ang="0">
                  <a:pos x="2" y="44"/>
                </a:cxn>
                <a:cxn ang="0">
                  <a:pos x="10" y="54"/>
                </a:cxn>
                <a:cxn ang="0">
                  <a:pos x="20" y="62"/>
                </a:cxn>
                <a:cxn ang="0">
                  <a:pos x="26" y="64"/>
                </a:cxn>
                <a:cxn ang="0">
                  <a:pos x="32" y="64"/>
                </a:cxn>
                <a:cxn ang="0">
                  <a:pos x="32" y="64"/>
                </a:cxn>
                <a:cxn ang="0">
                  <a:pos x="38" y="64"/>
                </a:cxn>
                <a:cxn ang="0">
                  <a:pos x="44" y="62"/>
                </a:cxn>
                <a:cxn ang="0">
                  <a:pos x="54" y="54"/>
                </a:cxn>
                <a:cxn ang="0">
                  <a:pos x="62" y="44"/>
                </a:cxn>
                <a:cxn ang="0">
                  <a:pos x="64" y="38"/>
                </a:cxn>
                <a:cxn ang="0">
                  <a:pos x="64" y="32"/>
                </a:cxn>
                <a:cxn ang="0">
                  <a:pos x="64" y="32"/>
                </a:cxn>
                <a:cxn ang="0">
                  <a:pos x="64" y="26"/>
                </a:cxn>
                <a:cxn ang="0">
                  <a:pos x="62" y="20"/>
                </a:cxn>
                <a:cxn ang="0">
                  <a:pos x="54" y="10"/>
                </a:cxn>
                <a:cxn ang="0">
                  <a:pos x="44" y="2"/>
                </a:cxn>
                <a:cxn ang="0">
                  <a:pos x="38" y="0"/>
                </a:cxn>
                <a:cxn ang="0">
                  <a:pos x="32" y="0"/>
                </a:cxn>
                <a:cxn ang="0">
                  <a:pos x="32" y="56"/>
                </a:cxn>
                <a:cxn ang="0">
                  <a:pos x="32" y="56"/>
                </a:cxn>
                <a:cxn ang="0">
                  <a:pos x="22" y="54"/>
                </a:cxn>
                <a:cxn ang="0">
                  <a:pos x="16" y="48"/>
                </a:cxn>
                <a:cxn ang="0">
                  <a:pos x="10" y="42"/>
                </a:cxn>
                <a:cxn ang="0">
                  <a:pos x="8" y="32"/>
                </a:cxn>
                <a:cxn ang="0">
                  <a:pos x="8" y="32"/>
                </a:cxn>
                <a:cxn ang="0">
                  <a:pos x="10" y="22"/>
                </a:cxn>
                <a:cxn ang="0">
                  <a:pos x="16" y="16"/>
                </a:cxn>
                <a:cxn ang="0">
                  <a:pos x="22" y="10"/>
                </a:cxn>
                <a:cxn ang="0">
                  <a:pos x="32" y="8"/>
                </a:cxn>
                <a:cxn ang="0">
                  <a:pos x="32" y="8"/>
                </a:cxn>
                <a:cxn ang="0">
                  <a:pos x="42" y="10"/>
                </a:cxn>
                <a:cxn ang="0">
                  <a:pos x="48" y="16"/>
                </a:cxn>
                <a:cxn ang="0">
                  <a:pos x="54" y="22"/>
                </a:cxn>
                <a:cxn ang="0">
                  <a:pos x="56" y="32"/>
                </a:cxn>
                <a:cxn ang="0">
                  <a:pos x="56" y="32"/>
                </a:cxn>
                <a:cxn ang="0">
                  <a:pos x="54" y="42"/>
                </a:cxn>
                <a:cxn ang="0">
                  <a:pos x="48" y="48"/>
                </a:cxn>
                <a:cxn ang="0">
                  <a:pos x="42" y="54"/>
                </a:cxn>
                <a:cxn ang="0">
                  <a:pos x="32" y="56"/>
                </a:cxn>
              </a:cxnLst>
              <a:rect l="0" t="0" r="r" b="b"/>
              <a:pathLst>
                <a:path w="64" h="64">
                  <a:moveTo>
                    <a:pt x="32" y="0"/>
                  </a:moveTo>
                  <a:lnTo>
                    <a:pt x="32" y="0"/>
                  </a:lnTo>
                  <a:lnTo>
                    <a:pt x="26" y="0"/>
                  </a:lnTo>
                  <a:lnTo>
                    <a:pt x="20" y="2"/>
                  </a:lnTo>
                  <a:lnTo>
                    <a:pt x="10" y="10"/>
                  </a:lnTo>
                  <a:lnTo>
                    <a:pt x="2" y="20"/>
                  </a:lnTo>
                  <a:lnTo>
                    <a:pt x="0" y="26"/>
                  </a:lnTo>
                  <a:lnTo>
                    <a:pt x="0" y="32"/>
                  </a:lnTo>
                  <a:lnTo>
                    <a:pt x="0" y="32"/>
                  </a:lnTo>
                  <a:lnTo>
                    <a:pt x="0" y="38"/>
                  </a:lnTo>
                  <a:lnTo>
                    <a:pt x="2" y="44"/>
                  </a:lnTo>
                  <a:lnTo>
                    <a:pt x="10" y="54"/>
                  </a:lnTo>
                  <a:lnTo>
                    <a:pt x="20" y="62"/>
                  </a:lnTo>
                  <a:lnTo>
                    <a:pt x="26" y="64"/>
                  </a:lnTo>
                  <a:lnTo>
                    <a:pt x="32" y="64"/>
                  </a:lnTo>
                  <a:lnTo>
                    <a:pt x="32" y="64"/>
                  </a:lnTo>
                  <a:lnTo>
                    <a:pt x="38" y="64"/>
                  </a:lnTo>
                  <a:lnTo>
                    <a:pt x="44" y="62"/>
                  </a:lnTo>
                  <a:lnTo>
                    <a:pt x="54" y="54"/>
                  </a:lnTo>
                  <a:lnTo>
                    <a:pt x="62" y="44"/>
                  </a:lnTo>
                  <a:lnTo>
                    <a:pt x="64" y="38"/>
                  </a:lnTo>
                  <a:lnTo>
                    <a:pt x="64" y="32"/>
                  </a:lnTo>
                  <a:lnTo>
                    <a:pt x="64" y="32"/>
                  </a:lnTo>
                  <a:lnTo>
                    <a:pt x="64" y="26"/>
                  </a:lnTo>
                  <a:lnTo>
                    <a:pt x="62" y="20"/>
                  </a:lnTo>
                  <a:lnTo>
                    <a:pt x="54" y="10"/>
                  </a:lnTo>
                  <a:lnTo>
                    <a:pt x="44" y="2"/>
                  </a:lnTo>
                  <a:lnTo>
                    <a:pt x="38" y="0"/>
                  </a:lnTo>
                  <a:lnTo>
                    <a:pt x="32" y="0"/>
                  </a:lnTo>
                  <a:close/>
                  <a:moveTo>
                    <a:pt x="32" y="56"/>
                  </a:moveTo>
                  <a:lnTo>
                    <a:pt x="32" y="56"/>
                  </a:lnTo>
                  <a:lnTo>
                    <a:pt x="22" y="54"/>
                  </a:lnTo>
                  <a:lnTo>
                    <a:pt x="16" y="48"/>
                  </a:lnTo>
                  <a:lnTo>
                    <a:pt x="10" y="42"/>
                  </a:lnTo>
                  <a:lnTo>
                    <a:pt x="8" y="32"/>
                  </a:lnTo>
                  <a:lnTo>
                    <a:pt x="8" y="32"/>
                  </a:lnTo>
                  <a:lnTo>
                    <a:pt x="10" y="22"/>
                  </a:lnTo>
                  <a:lnTo>
                    <a:pt x="16" y="16"/>
                  </a:lnTo>
                  <a:lnTo>
                    <a:pt x="22" y="10"/>
                  </a:lnTo>
                  <a:lnTo>
                    <a:pt x="32" y="8"/>
                  </a:lnTo>
                  <a:lnTo>
                    <a:pt x="32" y="8"/>
                  </a:lnTo>
                  <a:lnTo>
                    <a:pt x="42" y="10"/>
                  </a:lnTo>
                  <a:lnTo>
                    <a:pt x="48" y="16"/>
                  </a:lnTo>
                  <a:lnTo>
                    <a:pt x="54" y="22"/>
                  </a:lnTo>
                  <a:lnTo>
                    <a:pt x="56" y="32"/>
                  </a:lnTo>
                  <a:lnTo>
                    <a:pt x="56" y="32"/>
                  </a:lnTo>
                  <a:lnTo>
                    <a:pt x="54" y="42"/>
                  </a:lnTo>
                  <a:lnTo>
                    <a:pt x="48" y="48"/>
                  </a:lnTo>
                  <a:lnTo>
                    <a:pt x="42" y="54"/>
                  </a:lnTo>
                  <a:lnTo>
                    <a:pt x="32" y="56"/>
                  </a:lnTo>
                  <a:close/>
                </a:path>
              </a:pathLst>
            </a:custGeom>
            <a:grpFill/>
            <a:ln w="9525">
              <a:noFill/>
              <a:round/>
            </a:ln>
          </p:spPr>
          <p:txBody>
            <a:bodyPr vert="horz" wrap="square" lIns="91440" tIns="45720" rIns="91440" bIns="45720" numCol="1" anchor="t" anchorCtr="0" compatLnSpc="1"/>
            <a:lstStyle/>
            <a:p>
              <a:endParaRPr lang="ar-SA" sz="1585"/>
            </a:p>
          </p:txBody>
        </p:sp>
      </p:grpSp>
      <p:grpSp>
        <p:nvGrpSpPr>
          <p:cNvPr id="38" name="Group 265"/>
          <p:cNvGrpSpPr/>
          <p:nvPr/>
        </p:nvGrpSpPr>
        <p:grpSpPr>
          <a:xfrm>
            <a:off x="3555023" y="1929874"/>
            <a:ext cx="234524" cy="183220"/>
            <a:chOff x="3962400" y="1200150"/>
            <a:chExt cx="406400" cy="317500"/>
          </a:xfrm>
          <a:solidFill>
            <a:schemeClr val="bg1"/>
          </a:solidFill>
        </p:grpSpPr>
        <p:sp>
          <p:nvSpPr>
            <p:cNvPr id="39" name="Freeform 157"/>
            <p:cNvSpPr>
              <a:spLocks noEditPoints="1"/>
            </p:cNvSpPr>
            <p:nvPr/>
          </p:nvSpPr>
          <p:spPr bwMode="auto">
            <a:xfrm>
              <a:off x="4013200" y="1247775"/>
              <a:ext cx="254000" cy="206375"/>
            </a:xfrm>
            <a:custGeom>
              <a:avLst/>
              <a:gdLst/>
              <a:ahLst/>
              <a:cxnLst>
                <a:cxn ang="0">
                  <a:pos x="146" y="6"/>
                </a:cxn>
                <a:cxn ang="0">
                  <a:pos x="146" y="6"/>
                </a:cxn>
                <a:cxn ang="0">
                  <a:pos x="112" y="2"/>
                </a:cxn>
                <a:cxn ang="0">
                  <a:pos x="80" y="0"/>
                </a:cxn>
                <a:cxn ang="0">
                  <a:pos x="80" y="0"/>
                </a:cxn>
                <a:cxn ang="0">
                  <a:pos x="48" y="2"/>
                </a:cxn>
                <a:cxn ang="0">
                  <a:pos x="14" y="6"/>
                </a:cxn>
                <a:cxn ang="0">
                  <a:pos x="14" y="6"/>
                </a:cxn>
                <a:cxn ang="0">
                  <a:pos x="10" y="8"/>
                </a:cxn>
                <a:cxn ang="0">
                  <a:pos x="8" y="12"/>
                </a:cxn>
                <a:cxn ang="0">
                  <a:pos x="8" y="12"/>
                </a:cxn>
                <a:cxn ang="0">
                  <a:pos x="2" y="38"/>
                </a:cxn>
                <a:cxn ang="0">
                  <a:pos x="0" y="66"/>
                </a:cxn>
                <a:cxn ang="0">
                  <a:pos x="2" y="92"/>
                </a:cxn>
                <a:cxn ang="0">
                  <a:pos x="8" y="118"/>
                </a:cxn>
                <a:cxn ang="0">
                  <a:pos x="8" y="118"/>
                </a:cxn>
                <a:cxn ang="0">
                  <a:pos x="10" y="122"/>
                </a:cxn>
                <a:cxn ang="0">
                  <a:pos x="14" y="124"/>
                </a:cxn>
                <a:cxn ang="0">
                  <a:pos x="14" y="124"/>
                </a:cxn>
                <a:cxn ang="0">
                  <a:pos x="48" y="128"/>
                </a:cxn>
                <a:cxn ang="0">
                  <a:pos x="80" y="130"/>
                </a:cxn>
                <a:cxn ang="0">
                  <a:pos x="80" y="130"/>
                </a:cxn>
                <a:cxn ang="0">
                  <a:pos x="112" y="128"/>
                </a:cxn>
                <a:cxn ang="0">
                  <a:pos x="146" y="124"/>
                </a:cxn>
                <a:cxn ang="0">
                  <a:pos x="146" y="124"/>
                </a:cxn>
                <a:cxn ang="0">
                  <a:pos x="148" y="122"/>
                </a:cxn>
                <a:cxn ang="0">
                  <a:pos x="152" y="118"/>
                </a:cxn>
                <a:cxn ang="0">
                  <a:pos x="152" y="118"/>
                </a:cxn>
                <a:cxn ang="0">
                  <a:pos x="158" y="92"/>
                </a:cxn>
                <a:cxn ang="0">
                  <a:pos x="160" y="66"/>
                </a:cxn>
                <a:cxn ang="0">
                  <a:pos x="158" y="38"/>
                </a:cxn>
                <a:cxn ang="0">
                  <a:pos x="152" y="12"/>
                </a:cxn>
                <a:cxn ang="0">
                  <a:pos x="152" y="12"/>
                </a:cxn>
                <a:cxn ang="0">
                  <a:pos x="148" y="8"/>
                </a:cxn>
                <a:cxn ang="0">
                  <a:pos x="146" y="6"/>
                </a:cxn>
                <a:cxn ang="0">
                  <a:pos x="144" y="116"/>
                </a:cxn>
                <a:cxn ang="0">
                  <a:pos x="144" y="116"/>
                </a:cxn>
                <a:cxn ang="0">
                  <a:pos x="112" y="120"/>
                </a:cxn>
                <a:cxn ang="0">
                  <a:pos x="80" y="122"/>
                </a:cxn>
                <a:cxn ang="0">
                  <a:pos x="48" y="120"/>
                </a:cxn>
                <a:cxn ang="0">
                  <a:pos x="16" y="116"/>
                </a:cxn>
                <a:cxn ang="0">
                  <a:pos x="16" y="116"/>
                </a:cxn>
                <a:cxn ang="0">
                  <a:pos x="10" y="90"/>
                </a:cxn>
                <a:cxn ang="0">
                  <a:pos x="8" y="66"/>
                </a:cxn>
                <a:cxn ang="0">
                  <a:pos x="10" y="40"/>
                </a:cxn>
                <a:cxn ang="0">
                  <a:pos x="16" y="14"/>
                </a:cxn>
                <a:cxn ang="0">
                  <a:pos x="16" y="14"/>
                </a:cxn>
                <a:cxn ang="0">
                  <a:pos x="48" y="10"/>
                </a:cxn>
                <a:cxn ang="0">
                  <a:pos x="80" y="8"/>
                </a:cxn>
                <a:cxn ang="0">
                  <a:pos x="112" y="10"/>
                </a:cxn>
                <a:cxn ang="0">
                  <a:pos x="144" y="14"/>
                </a:cxn>
                <a:cxn ang="0">
                  <a:pos x="144" y="14"/>
                </a:cxn>
                <a:cxn ang="0">
                  <a:pos x="150" y="40"/>
                </a:cxn>
                <a:cxn ang="0">
                  <a:pos x="152" y="66"/>
                </a:cxn>
                <a:cxn ang="0">
                  <a:pos x="150" y="90"/>
                </a:cxn>
                <a:cxn ang="0">
                  <a:pos x="144" y="116"/>
                </a:cxn>
              </a:cxnLst>
              <a:rect l="0" t="0" r="r" b="b"/>
              <a:pathLst>
                <a:path w="160" h="130">
                  <a:moveTo>
                    <a:pt x="146" y="6"/>
                  </a:moveTo>
                  <a:lnTo>
                    <a:pt x="146" y="6"/>
                  </a:lnTo>
                  <a:lnTo>
                    <a:pt x="112" y="2"/>
                  </a:lnTo>
                  <a:lnTo>
                    <a:pt x="80" y="0"/>
                  </a:lnTo>
                  <a:lnTo>
                    <a:pt x="80" y="0"/>
                  </a:lnTo>
                  <a:lnTo>
                    <a:pt x="48" y="2"/>
                  </a:lnTo>
                  <a:lnTo>
                    <a:pt x="14" y="6"/>
                  </a:lnTo>
                  <a:lnTo>
                    <a:pt x="14" y="6"/>
                  </a:lnTo>
                  <a:lnTo>
                    <a:pt x="10" y="8"/>
                  </a:lnTo>
                  <a:lnTo>
                    <a:pt x="8" y="12"/>
                  </a:lnTo>
                  <a:lnTo>
                    <a:pt x="8" y="12"/>
                  </a:lnTo>
                  <a:lnTo>
                    <a:pt x="2" y="38"/>
                  </a:lnTo>
                  <a:lnTo>
                    <a:pt x="0" y="66"/>
                  </a:lnTo>
                  <a:lnTo>
                    <a:pt x="2" y="92"/>
                  </a:lnTo>
                  <a:lnTo>
                    <a:pt x="8" y="118"/>
                  </a:lnTo>
                  <a:lnTo>
                    <a:pt x="8" y="118"/>
                  </a:lnTo>
                  <a:lnTo>
                    <a:pt x="10" y="122"/>
                  </a:lnTo>
                  <a:lnTo>
                    <a:pt x="14" y="124"/>
                  </a:lnTo>
                  <a:lnTo>
                    <a:pt x="14" y="124"/>
                  </a:lnTo>
                  <a:lnTo>
                    <a:pt x="48" y="128"/>
                  </a:lnTo>
                  <a:lnTo>
                    <a:pt x="80" y="130"/>
                  </a:lnTo>
                  <a:lnTo>
                    <a:pt x="80" y="130"/>
                  </a:lnTo>
                  <a:lnTo>
                    <a:pt x="112" y="128"/>
                  </a:lnTo>
                  <a:lnTo>
                    <a:pt x="146" y="124"/>
                  </a:lnTo>
                  <a:lnTo>
                    <a:pt x="146" y="124"/>
                  </a:lnTo>
                  <a:lnTo>
                    <a:pt x="148" y="122"/>
                  </a:lnTo>
                  <a:lnTo>
                    <a:pt x="152" y="118"/>
                  </a:lnTo>
                  <a:lnTo>
                    <a:pt x="152" y="118"/>
                  </a:lnTo>
                  <a:lnTo>
                    <a:pt x="158" y="92"/>
                  </a:lnTo>
                  <a:lnTo>
                    <a:pt x="160" y="66"/>
                  </a:lnTo>
                  <a:lnTo>
                    <a:pt x="158" y="38"/>
                  </a:lnTo>
                  <a:lnTo>
                    <a:pt x="152" y="12"/>
                  </a:lnTo>
                  <a:lnTo>
                    <a:pt x="152" y="12"/>
                  </a:lnTo>
                  <a:lnTo>
                    <a:pt x="148" y="8"/>
                  </a:lnTo>
                  <a:lnTo>
                    <a:pt x="146" y="6"/>
                  </a:lnTo>
                  <a:close/>
                  <a:moveTo>
                    <a:pt x="144" y="116"/>
                  </a:moveTo>
                  <a:lnTo>
                    <a:pt x="144" y="116"/>
                  </a:lnTo>
                  <a:lnTo>
                    <a:pt x="112" y="120"/>
                  </a:lnTo>
                  <a:lnTo>
                    <a:pt x="80" y="122"/>
                  </a:lnTo>
                  <a:lnTo>
                    <a:pt x="48" y="120"/>
                  </a:lnTo>
                  <a:lnTo>
                    <a:pt x="16" y="116"/>
                  </a:lnTo>
                  <a:lnTo>
                    <a:pt x="16" y="116"/>
                  </a:lnTo>
                  <a:lnTo>
                    <a:pt x="10" y="90"/>
                  </a:lnTo>
                  <a:lnTo>
                    <a:pt x="8" y="66"/>
                  </a:lnTo>
                  <a:lnTo>
                    <a:pt x="10" y="40"/>
                  </a:lnTo>
                  <a:lnTo>
                    <a:pt x="16" y="14"/>
                  </a:lnTo>
                  <a:lnTo>
                    <a:pt x="16" y="14"/>
                  </a:lnTo>
                  <a:lnTo>
                    <a:pt x="48" y="10"/>
                  </a:lnTo>
                  <a:lnTo>
                    <a:pt x="80" y="8"/>
                  </a:lnTo>
                  <a:lnTo>
                    <a:pt x="112" y="10"/>
                  </a:lnTo>
                  <a:lnTo>
                    <a:pt x="144" y="14"/>
                  </a:lnTo>
                  <a:lnTo>
                    <a:pt x="144" y="14"/>
                  </a:lnTo>
                  <a:lnTo>
                    <a:pt x="150" y="40"/>
                  </a:lnTo>
                  <a:lnTo>
                    <a:pt x="152" y="66"/>
                  </a:lnTo>
                  <a:lnTo>
                    <a:pt x="150" y="90"/>
                  </a:lnTo>
                  <a:lnTo>
                    <a:pt x="144" y="116"/>
                  </a:lnTo>
                  <a:close/>
                </a:path>
              </a:pathLst>
            </a:custGeom>
            <a:grpFill/>
            <a:ln w="9525">
              <a:noFill/>
              <a:round/>
            </a:ln>
          </p:spPr>
          <p:txBody>
            <a:bodyPr vert="horz" wrap="square" lIns="91440" tIns="45720" rIns="91440" bIns="45720" numCol="1" anchor="t" anchorCtr="0" compatLnSpc="1"/>
            <a:lstStyle/>
            <a:p>
              <a:endParaRPr lang="ar-SA" sz="1585"/>
            </a:p>
          </p:txBody>
        </p:sp>
        <p:sp>
          <p:nvSpPr>
            <p:cNvPr id="40" name="Freeform 160"/>
            <p:cNvSpPr>
              <a:spLocks noEditPoints="1"/>
            </p:cNvSpPr>
            <p:nvPr/>
          </p:nvSpPr>
          <p:spPr bwMode="auto">
            <a:xfrm>
              <a:off x="3962400" y="1200150"/>
              <a:ext cx="406400" cy="317500"/>
            </a:xfrm>
            <a:custGeom>
              <a:avLst/>
              <a:gdLst/>
              <a:ahLst/>
              <a:cxnLst>
                <a:cxn ang="0">
                  <a:pos x="246" y="18"/>
                </a:cxn>
                <a:cxn ang="0">
                  <a:pos x="242" y="10"/>
                </a:cxn>
                <a:cxn ang="0">
                  <a:pos x="234" y="6"/>
                </a:cxn>
                <a:cxn ang="0">
                  <a:pos x="180" y="2"/>
                </a:cxn>
                <a:cxn ang="0">
                  <a:pos x="128" y="0"/>
                </a:cxn>
                <a:cxn ang="0">
                  <a:pos x="22" y="6"/>
                </a:cxn>
                <a:cxn ang="0">
                  <a:pos x="18" y="8"/>
                </a:cxn>
                <a:cxn ang="0">
                  <a:pos x="12" y="14"/>
                </a:cxn>
                <a:cxn ang="0">
                  <a:pos x="10" y="18"/>
                </a:cxn>
                <a:cxn ang="0">
                  <a:pos x="0" y="96"/>
                </a:cxn>
                <a:cxn ang="0">
                  <a:pos x="10" y="174"/>
                </a:cxn>
                <a:cxn ang="0">
                  <a:pos x="12" y="178"/>
                </a:cxn>
                <a:cxn ang="0">
                  <a:pos x="18" y="184"/>
                </a:cxn>
                <a:cxn ang="0">
                  <a:pos x="22" y="186"/>
                </a:cxn>
                <a:cxn ang="0">
                  <a:pos x="74" y="190"/>
                </a:cxn>
                <a:cxn ang="0">
                  <a:pos x="72" y="192"/>
                </a:cxn>
                <a:cxn ang="0">
                  <a:pos x="76" y="196"/>
                </a:cxn>
                <a:cxn ang="0">
                  <a:pos x="106" y="200"/>
                </a:cxn>
                <a:cxn ang="0">
                  <a:pos x="128" y="200"/>
                </a:cxn>
                <a:cxn ang="0">
                  <a:pos x="168" y="198"/>
                </a:cxn>
                <a:cxn ang="0">
                  <a:pos x="182" y="194"/>
                </a:cxn>
                <a:cxn ang="0">
                  <a:pos x="184" y="192"/>
                </a:cxn>
                <a:cxn ang="0">
                  <a:pos x="182" y="190"/>
                </a:cxn>
                <a:cxn ang="0">
                  <a:pos x="234" y="186"/>
                </a:cxn>
                <a:cxn ang="0">
                  <a:pos x="242" y="182"/>
                </a:cxn>
                <a:cxn ang="0">
                  <a:pos x="246" y="174"/>
                </a:cxn>
                <a:cxn ang="0">
                  <a:pos x="254" y="134"/>
                </a:cxn>
                <a:cxn ang="0">
                  <a:pos x="254" y="58"/>
                </a:cxn>
                <a:cxn ang="0">
                  <a:pos x="232" y="170"/>
                </a:cxn>
                <a:cxn ang="0">
                  <a:pos x="180" y="174"/>
                </a:cxn>
                <a:cxn ang="0">
                  <a:pos x="76" y="174"/>
                </a:cxn>
                <a:cxn ang="0">
                  <a:pos x="24" y="170"/>
                </a:cxn>
                <a:cxn ang="0">
                  <a:pos x="16" y="96"/>
                </a:cxn>
                <a:cxn ang="0">
                  <a:pos x="24" y="22"/>
                </a:cxn>
                <a:cxn ang="0">
                  <a:pos x="76" y="18"/>
                </a:cxn>
                <a:cxn ang="0">
                  <a:pos x="180" y="18"/>
                </a:cxn>
                <a:cxn ang="0">
                  <a:pos x="232" y="22"/>
                </a:cxn>
                <a:cxn ang="0">
                  <a:pos x="240" y="96"/>
                </a:cxn>
                <a:cxn ang="0">
                  <a:pos x="232" y="170"/>
                </a:cxn>
              </a:cxnLst>
              <a:rect l="0" t="0" r="r" b="b"/>
              <a:pathLst>
                <a:path w="256" h="200">
                  <a:moveTo>
                    <a:pt x="246" y="18"/>
                  </a:moveTo>
                  <a:lnTo>
                    <a:pt x="246" y="18"/>
                  </a:lnTo>
                  <a:lnTo>
                    <a:pt x="244" y="14"/>
                  </a:lnTo>
                  <a:lnTo>
                    <a:pt x="242" y="10"/>
                  </a:lnTo>
                  <a:lnTo>
                    <a:pt x="238" y="8"/>
                  </a:lnTo>
                  <a:lnTo>
                    <a:pt x="234" y="6"/>
                  </a:lnTo>
                  <a:lnTo>
                    <a:pt x="234" y="6"/>
                  </a:lnTo>
                  <a:lnTo>
                    <a:pt x="180" y="2"/>
                  </a:lnTo>
                  <a:lnTo>
                    <a:pt x="128" y="0"/>
                  </a:lnTo>
                  <a:lnTo>
                    <a:pt x="128" y="0"/>
                  </a:lnTo>
                  <a:lnTo>
                    <a:pt x="76" y="2"/>
                  </a:lnTo>
                  <a:lnTo>
                    <a:pt x="22" y="6"/>
                  </a:lnTo>
                  <a:lnTo>
                    <a:pt x="22" y="6"/>
                  </a:lnTo>
                  <a:lnTo>
                    <a:pt x="18" y="8"/>
                  </a:lnTo>
                  <a:lnTo>
                    <a:pt x="14" y="10"/>
                  </a:lnTo>
                  <a:lnTo>
                    <a:pt x="12" y="14"/>
                  </a:lnTo>
                  <a:lnTo>
                    <a:pt x="10" y="18"/>
                  </a:lnTo>
                  <a:lnTo>
                    <a:pt x="10" y="18"/>
                  </a:lnTo>
                  <a:lnTo>
                    <a:pt x="2" y="58"/>
                  </a:lnTo>
                  <a:lnTo>
                    <a:pt x="0" y="96"/>
                  </a:lnTo>
                  <a:lnTo>
                    <a:pt x="2" y="134"/>
                  </a:lnTo>
                  <a:lnTo>
                    <a:pt x="10" y="174"/>
                  </a:lnTo>
                  <a:lnTo>
                    <a:pt x="10" y="174"/>
                  </a:lnTo>
                  <a:lnTo>
                    <a:pt x="12" y="178"/>
                  </a:lnTo>
                  <a:lnTo>
                    <a:pt x="14" y="182"/>
                  </a:lnTo>
                  <a:lnTo>
                    <a:pt x="18" y="184"/>
                  </a:lnTo>
                  <a:lnTo>
                    <a:pt x="22" y="186"/>
                  </a:lnTo>
                  <a:lnTo>
                    <a:pt x="22" y="186"/>
                  </a:lnTo>
                  <a:lnTo>
                    <a:pt x="74" y="190"/>
                  </a:lnTo>
                  <a:lnTo>
                    <a:pt x="74" y="190"/>
                  </a:lnTo>
                  <a:lnTo>
                    <a:pt x="72" y="192"/>
                  </a:lnTo>
                  <a:lnTo>
                    <a:pt x="72" y="192"/>
                  </a:lnTo>
                  <a:lnTo>
                    <a:pt x="74" y="194"/>
                  </a:lnTo>
                  <a:lnTo>
                    <a:pt x="76" y="196"/>
                  </a:lnTo>
                  <a:lnTo>
                    <a:pt x="88" y="198"/>
                  </a:lnTo>
                  <a:lnTo>
                    <a:pt x="106" y="200"/>
                  </a:lnTo>
                  <a:lnTo>
                    <a:pt x="128" y="200"/>
                  </a:lnTo>
                  <a:lnTo>
                    <a:pt x="128" y="200"/>
                  </a:lnTo>
                  <a:lnTo>
                    <a:pt x="150" y="200"/>
                  </a:lnTo>
                  <a:lnTo>
                    <a:pt x="168" y="198"/>
                  </a:lnTo>
                  <a:lnTo>
                    <a:pt x="180" y="196"/>
                  </a:lnTo>
                  <a:lnTo>
                    <a:pt x="182" y="194"/>
                  </a:lnTo>
                  <a:lnTo>
                    <a:pt x="184" y="192"/>
                  </a:lnTo>
                  <a:lnTo>
                    <a:pt x="184" y="192"/>
                  </a:lnTo>
                  <a:lnTo>
                    <a:pt x="182" y="190"/>
                  </a:lnTo>
                  <a:lnTo>
                    <a:pt x="182" y="190"/>
                  </a:lnTo>
                  <a:lnTo>
                    <a:pt x="234" y="186"/>
                  </a:lnTo>
                  <a:lnTo>
                    <a:pt x="234" y="186"/>
                  </a:lnTo>
                  <a:lnTo>
                    <a:pt x="238" y="184"/>
                  </a:lnTo>
                  <a:lnTo>
                    <a:pt x="242" y="182"/>
                  </a:lnTo>
                  <a:lnTo>
                    <a:pt x="244" y="178"/>
                  </a:lnTo>
                  <a:lnTo>
                    <a:pt x="246" y="174"/>
                  </a:lnTo>
                  <a:lnTo>
                    <a:pt x="246" y="174"/>
                  </a:lnTo>
                  <a:lnTo>
                    <a:pt x="254" y="134"/>
                  </a:lnTo>
                  <a:lnTo>
                    <a:pt x="256" y="96"/>
                  </a:lnTo>
                  <a:lnTo>
                    <a:pt x="254" y="58"/>
                  </a:lnTo>
                  <a:lnTo>
                    <a:pt x="246" y="18"/>
                  </a:lnTo>
                  <a:close/>
                  <a:moveTo>
                    <a:pt x="232" y="170"/>
                  </a:moveTo>
                  <a:lnTo>
                    <a:pt x="232" y="170"/>
                  </a:lnTo>
                  <a:lnTo>
                    <a:pt x="180" y="174"/>
                  </a:lnTo>
                  <a:lnTo>
                    <a:pt x="128" y="176"/>
                  </a:lnTo>
                  <a:lnTo>
                    <a:pt x="76" y="174"/>
                  </a:lnTo>
                  <a:lnTo>
                    <a:pt x="24" y="170"/>
                  </a:lnTo>
                  <a:lnTo>
                    <a:pt x="24" y="170"/>
                  </a:lnTo>
                  <a:lnTo>
                    <a:pt x="18" y="132"/>
                  </a:lnTo>
                  <a:lnTo>
                    <a:pt x="16" y="96"/>
                  </a:lnTo>
                  <a:lnTo>
                    <a:pt x="18" y="60"/>
                  </a:lnTo>
                  <a:lnTo>
                    <a:pt x="24" y="22"/>
                  </a:lnTo>
                  <a:lnTo>
                    <a:pt x="24" y="22"/>
                  </a:lnTo>
                  <a:lnTo>
                    <a:pt x="76" y="18"/>
                  </a:lnTo>
                  <a:lnTo>
                    <a:pt x="128" y="16"/>
                  </a:lnTo>
                  <a:lnTo>
                    <a:pt x="180" y="18"/>
                  </a:lnTo>
                  <a:lnTo>
                    <a:pt x="232" y="22"/>
                  </a:lnTo>
                  <a:lnTo>
                    <a:pt x="232" y="22"/>
                  </a:lnTo>
                  <a:lnTo>
                    <a:pt x="238" y="60"/>
                  </a:lnTo>
                  <a:lnTo>
                    <a:pt x="240" y="96"/>
                  </a:lnTo>
                  <a:lnTo>
                    <a:pt x="238" y="132"/>
                  </a:lnTo>
                  <a:lnTo>
                    <a:pt x="232" y="170"/>
                  </a:lnTo>
                  <a:close/>
                </a:path>
              </a:pathLst>
            </a:custGeom>
            <a:grpFill/>
            <a:ln w="9525">
              <a:noFill/>
              <a:round/>
            </a:ln>
          </p:spPr>
          <p:txBody>
            <a:bodyPr vert="horz" wrap="square" lIns="91440" tIns="45720" rIns="91440" bIns="45720" numCol="1" anchor="t" anchorCtr="0" compatLnSpc="1"/>
            <a:lstStyle/>
            <a:p>
              <a:endParaRPr lang="ar-SA" sz="1585"/>
            </a:p>
          </p:txBody>
        </p:sp>
        <p:sp>
          <p:nvSpPr>
            <p:cNvPr id="41" name="Freeform 163"/>
            <p:cNvSpPr>
              <a:spLocks noEditPoints="1"/>
            </p:cNvSpPr>
            <p:nvPr/>
          </p:nvSpPr>
          <p:spPr bwMode="auto">
            <a:xfrm>
              <a:off x="4279900" y="1263650"/>
              <a:ext cx="38100" cy="38100"/>
            </a:xfrm>
            <a:custGeom>
              <a:avLst/>
              <a:gdLst/>
              <a:ahLst/>
              <a:cxnLst>
                <a:cxn ang="0">
                  <a:pos x="12" y="24"/>
                </a:cxn>
                <a:cxn ang="0">
                  <a:pos x="12" y="24"/>
                </a:cxn>
                <a:cxn ang="0">
                  <a:pos x="16" y="24"/>
                </a:cxn>
                <a:cxn ang="0">
                  <a:pos x="20" y="20"/>
                </a:cxn>
                <a:cxn ang="0">
                  <a:pos x="24" y="16"/>
                </a:cxn>
                <a:cxn ang="0">
                  <a:pos x="24" y="12"/>
                </a:cxn>
                <a:cxn ang="0">
                  <a:pos x="24" y="12"/>
                </a:cxn>
                <a:cxn ang="0">
                  <a:pos x="24" y="8"/>
                </a:cxn>
                <a:cxn ang="0">
                  <a:pos x="20" y="4"/>
                </a:cxn>
                <a:cxn ang="0">
                  <a:pos x="16" y="0"/>
                </a:cxn>
                <a:cxn ang="0">
                  <a:pos x="12" y="0"/>
                </a:cxn>
                <a:cxn ang="0">
                  <a:pos x="12" y="0"/>
                </a:cxn>
                <a:cxn ang="0">
                  <a:pos x="8" y="0"/>
                </a:cxn>
                <a:cxn ang="0">
                  <a:pos x="4" y="4"/>
                </a:cxn>
                <a:cxn ang="0">
                  <a:pos x="0" y="8"/>
                </a:cxn>
                <a:cxn ang="0">
                  <a:pos x="0" y="12"/>
                </a:cxn>
                <a:cxn ang="0">
                  <a:pos x="0" y="12"/>
                </a:cxn>
                <a:cxn ang="0">
                  <a:pos x="0" y="16"/>
                </a:cxn>
                <a:cxn ang="0">
                  <a:pos x="4" y="20"/>
                </a:cxn>
                <a:cxn ang="0">
                  <a:pos x="8" y="24"/>
                </a:cxn>
                <a:cxn ang="0">
                  <a:pos x="12" y="24"/>
                </a:cxn>
                <a:cxn ang="0">
                  <a:pos x="12" y="8"/>
                </a:cxn>
                <a:cxn ang="0">
                  <a:pos x="12" y="8"/>
                </a:cxn>
                <a:cxn ang="0">
                  <a:pos x="14" y="10"/>
                </a:cxn>
                <a:cxn ang="0">
                  <a:pos x="16" y="12"/>
                </a:cxn>
                <a:cxn ang="0">
                  <a:pos x="16" y="12"/>
                </a:cxn>
                <a:cxn ang="0">
                  <a:pos x="14" y="14"/>
                </a:cxn>
                <a:cxn ang="0">
                  <a:pos x="12" y="16"/>
                </a:cxn>
                <a:cxn ang="0">
                  <a:pos x="12" y="16"/>
                </a:cxn>
                <a:cxn ang="0">
                  <a:pos x="10" y="14"/>
                </a:cxn>
                <a:cxn ang="0">
                  <a:pos x="8" y="12"/>
                </a:cxn>
                <a:cxn ang="0">
                  <a:pos x="8" y="12"/>
                </a:cxn>
                <a:cxn ang="0">
                  <a:pos x="10" y="10"/>
                </a:cxn>
                <a:cxn ang="0">
                  <a:pos x="12" y="8"/>
                </a:cxn>
              </a:cxnLst>
              <a:rect l="0" t="0" r="r" b="b"/>
              <a:pathLst>
                <a:path w="24" h="24">
                  <a:moveTo>
                    <a:pt x="12" y="24"/>
                  </a:moveTo>
                  <a:lnTo>
                    <a:pt x="12" y="24"/>
                  </a:lnTo>
                  <a:lnTo>
                    <a:pt x="16" y="24"/>
                  </a:lnTo>
                  <a:lnTo>
                    <a:pt x="20" y="20"/>
                  </a:lnTo>
                  <a:lnTo>
                    <a:pt x="24" y="16"/>
                  </a:lnTo>
                  <a:lnTo>
                    <a:pt x="24" y="12"/>
                  </a:lnTo>
                  <a:lnTo>
                    <a:pt x="24" y="12"/>
                  </a:lnTo>
                  <a:lnTo>
                    <a:pt x="24" y="8"/>
                  </a:lnTo>
                  <a:lnTo>
                    <a:pt x="20" y="4"/>
                  </a:lnTo>
                  <a:lnTo>
                    <a:pt x="16" y="0"/>
                  </a:lnTo>
                  <a:lnTo>
                    <a:pt x="12" y="0"/>
                  </a:lnTo>
                  <a:lnTo>
                    <a:pt x="12" y="0"/>
                  </a:lnTo>
                  <a:lnTo>
                    <a:pt x="8" y="0"/>
                  </a:lnTo>
                  <a:lnTo>
                    <a:pt x="4" y="4"/>
                  </a:lnTo>
                  <a:lnTo>
                    <a:pt x="0" y="8"/>
                  </a:lnTo>
                  <a:lnTo>
                    <a:pt x="0" y="12"/>
                  </a:lnTo>
                  <a:lnTo>
                    <a:pt x="0" y="12"/>
                  </a:lnTo>
                  <a:lnTo>
                    <a:pt x="0" y="16"/>
                  </a:lnTo>
                  <a:lnTo>
                    <a:pt x="4" y="20"/>
                  </a:lnTo>
                  <a:lnTo>
                    <a:pt x="8" y="24"/>
                  </a:lnTo>
                  <a:lnTo>
                    <a:pt x="12" y="24"/>
                  </a:lnTo>
                  <a:close/>
                  <a:moveTo>
                    <a:pt x="12" y="8"/>
                  </a:moveTo>
                  <a:lnTo>
                    <a:pt x="12" y="8"/>
                  </a:lnTo>
                  <a:lnTo>
                    <a:pt x="14" y="10"/>
                  </a:lnTo>
                  <a:lnTo>
                    <a:pt x="16" y="12"/>
                  </a:lnTo>
                  <a:lnTo>
                    <a:pt x="16" y="12"/>
                  </a:lnTo>
                  <a:lnTo>
                    <a:pt x="14" y="14"/>
                  </a:lnTo>
                  <a:lnTo>
                    <a:pt x="12" y="16"/>
                  </a:lnTo>
                  <a:lnTo>
                    <a:pt x="12" y="16"/>
                  </a:lnTo>
                  <a:lnTo>
                    <a:pt x="10" y="14"/>
                  </a:lnTo>
                  <a:lnTo>
                    <a:pt x="8" y="12"/>
                  </a:lnTo>
                  <a:lnTo>
                    <a:pt x="8" y="12"/>
                  </a:lnTo>
                  <a:lnTo>
                    <a:pt x="10" y="10"/>
                  </a:lnTo>
                  <a:lnTo>
                    <a:pt x="12" y="8"/>
                  </a:lnTo>
                  <a:close/>
                </a:path>
              </a:pathLst>
            </a:custGeom>
            <a:grpFill/>
            <a:ln w="9525">
              <a:noFill/>
              <a:round/>
            </a:ln>
          </p:spPr>
          <p:txBody>
            <a:bodyPr vert="horz" wrap="square" lIns="91440" tIns="45720" rIns="91440" bIns="45720" numCol="1" anchor="t" anchorCtr="0" compatLnSpc="1"/>
            <a:lstStyle/>
            <a:p>
              <a:endParaRPr lang="ar-SA" sz="1585"/>
            </a:p>
          </p:txBody>
        </p:sp>
        <p:sp>
          <p:nvSpPr>
            <p:cNvPr id="42" name="Freeform 166"/>
            <p:cNvSpPr/>
            <p:nvPr/>
          </p:nvSpPr>
          <p:spPr bwMode="auto">
            <a:xfrm>
              <a:off x="4267200" y="1428750"/>
              <a:ext cx="50800" cy="18000"/>
            </a:xfrm>
            <a:custGeom>
              <a:avLst/>
              <a:gdLst/>
              <a:ahLst/>
              <a:cxnLst>
                <a:cxn ang="0">
                  <a:pos x="28" y="0"/>
                </a:cxn>
                <a:cxn ang="0">
                  <a:pos x="4" y="0"/>
                </a:cxn>
                <a:cxn ang="0">
                  <a:pos x="4" y="0"/>
                </a:cxn>
                <a:cxn ang="0">
                  <a:pos x="2" y="2"/>
                </a:cxn>
                <a:cxn ang="0">
                  <a:pos x="0" y="4"/>
                </a:cxn>
                <a:cxn ang="0">
                  <a:pos x="0" y="4"/>
                </a:cxn>
                <a:cxn ang="0">
                  <a:pos x="2" y="6"/>
                </a:cxn>
                <a:cxn ang="0">
                  <a:pos x="4" y="8"/>
                </a:cxn>
                <a:cxn ang="0">
                  <a:pos x="28" y="8"/>
                </a:cxn>
                <a:cxn ang="0">
                  <a:pos x="28" y="8"/>
                </a:cxn>
                <a:cxn ang="0">
                  <a:pos x="30" y="6"/>
                </a:cxn>
                <a:cxn ang="0">
                  <a:pos x="32" y="4"/>
                </a:cxn>
                <a:cxn ang="0">
                  <a:pos x="32" y="4"/>
                </a:cxn>
                <a:cxn ang="0">
                  <a:pos x="30" y="2"/>
                </a:cxn>
                <a:cxn ang="0">
                  <a:pos x="28" y="0"/>
                </a:cxn>
              </a:cxnLst>
              <a:rect l="0" t="0" r="r" b="b"/>
              <a:pathLst>
                <a:path w="32" h="8">
                  <a:moveTo>
                    <a:pt x="28" y="0"/>
                  </a:moveTo>
                  <a:lnTo>
                    <a:pt x="4" y="0"/>
                  </a:lnTo>
                  <a:lnTo>
                    <a:pt x="4" y="0"/>
                  </a:lnTo>
                  <a:lnTo>
                    <a:pt x="2" y="2"/>
                  </a:lnTo>
                  <a:lnTo>
                    <a:pt x="0" y="4"/>
                  </a:lnTo>
                  <a:lnTo>
                    <a:pt x="0" y="4"/>
                  </a:lnTo>
                  <a:lnTo>
                    <a:pt x="2" y="6"/>
                  </a:lnTo>
                  <a:lnTo>
                    <a:pt x="4" y="8"/>
                  </a:lnTo>
                  <a:lnTo>
                    <a:pt x="28" y="8"/>
                  </a:lnTo>
                  <a:lnTo>
                    <a:pt x="28" y="8"/>
                  </a:lnTo>
                  <a:lnTo>
                    <a:pt x="30" y="6"/>
                  </a:lnTo>
                  <a:lnTo>
                    <a:pt x="32" y="4"/>
                  </a:lnTo>
                  <a:lnTo>
                    <a:pt x="32" y="4"/>
                  </a:lnTo>
                  <a:lnTo>
                    <a:pt x="30" y="2"/>
                  </a:lnTo>
                  <a:lnTo>
                    <a:pt x="28" y="0"/>
                  </a:lnTo>
                  <a:close/>
                </a:path>
              </a:pathLst>
            </a:custGeom>
            <a:grpFill/>
            <a:ln w="9525">
              <a:noFill/>
              <a:round/>
            </a:ln>
          </p:spPr>
          <p:txBody>
            <a:bodyPr vert="horz" wrap="square" lIns="91440" tIns="45720" rIns="91440" bIns="45720" numCol="1" anchor="t" anchorCtr="0" compatLnSpc="1"/>
            <a:lstStyle/>
            <a:p>
              <a:endParaRPr lang="ar-SA" sz="1585"/>
            </a:p>
          </p:txBody>
        </p:sp>
        <p:sp>
          <p:nvSpPr>
            <p:cNvPr id="43" name="Freeform 168"/>
            <p:cNvSpPr/>
            <p:nvPr/>
          </p:nvSpPr>
          <p:spPr bwMode="auto">
            <a:xfrm>
              <a:off x="4279900" y="1390650"/>
              <a:ext cx="50800" cy="18000"/>
            </a:xfrm>
            <a:custGeom>
              <a:avLst/>
              <a:gdLst/>
              <a:ahLst/>
              <a:cxnLst>
                <a:cxn ang="0">
                  <a:pos x="28" y="0"/>
                </a:cxn>
                <a:cxn ang="0">
                  <a:pos x="4" y="0"/>
                </a:cxn>
                <a:cxn ang="0">
                  <a:pos x="4" y="0"/>
                </a:cxn>
                <a:cxn ang="0">
                  <a:pos x="2" y="2"/>
                </a:cxn>
                <a:cxn ang="0">
                  <a:pos x="0" y="4"/>
                </a:cxn>
                <a:cxn ang="0">
                  <a:pos x="0" y="4"/>
                </a:cxn>
                <a:cxn ang="0">
                  <a:pos x="2" y="6"/>
                </a:cxn>
                <a:cxn ang="0">
                  <a:pos x="4" y="8"/>
                </a:cxn>
                <a:cxn ang="0">
                  <a:pos x="28" y="8"/>
                </a:cxn>
                <a:cxn ang="0">
                  <a:pos x="28" y="8"/>
                </a:cxn>
                <a:cxn ang="0">
                  <a:pos x="30" y="6"/>
                </a:cxn>
                <a:cxn ang="0">
                  <a:pos x="32" y="4"/>
                </a:cxn>
                <a:cxn ang="0">
                  <a:pos x="32" y="4"/>
                </a:cxn>
                <a:cxn ang="0">
                  <a:pos x="30" y="2"/>
                </a:cxn>
                <a:cxn ang="0">
                  <a:pos x="28" y="0"/>
                </a:cxn>
              </a:cxnLst>
              <a:rect l="0" t="0" r="r" b="b"/>
              <a:pathLst>
                <a:path w="32" h="8">
                  <a:moveTo>
                    <a:pt x="28" y="0"/>
                  </a:moveTo>
                  <a:lnTo>
                    <a:pt x="4" y="0"/>
                  </a:lnTo>
                  <a:lnTo>
                    <a:pt x="4" y="0"/>
                  </a:lnTo>
                  <a:lnTo>
                    <a:pt x="2" y="2"/>
                  </a:lnTo>
                  <a:lnTo>
                    <a:pt x="0" y="4"/>
                  </a:lnTo>
                  <a:lnTo>
                    <a:pt x="0" y="4"/>
                  </a:lnTo>
                  <a:lnTo>
                    <a:pt x="2" y="6"/>
                  </a:lnTo>
                  <a:lnTo>
                    <a:pt x="4" y="8"/>
                  </a:lnTo>
                  <a:lnTo>
                    <a:pt x="28" y="8"/>
                  </a:lnTo>
                  <a:lnTo>
                    <a:pt x="28" y="8"/>
                  </a:lnTo>
                  <a:lnTo>
                    <a:pt x="30" y="6"/>
                  </a:lnTo>
                  <a:lnTo>
                    <a:pt x="32" y="4"/>
                  </a:lnTo>
                  <a:lnTo>
                    <a:pt x="32" y="4"/>
                  </a:lnTo>
                  <a:lnTo>
                    <a:pt x="30" y="2"/>
                  </a:lnTo>
                  <a:lnTo>
                    <a:pt x="28" y="0"/>
                  </a:lnTo>
                  <a:close/>
                </a:path>
              </a:pathLst>
            </a:custGeom>
            <a:grpFill/>
            <a:ln w="9525">
              <a:noFill/>
              <a:round/>
            </a:ln>
          </p:spPr>
          <p:txBody>
            <a:bodyPr vert="horz" wrap="square" lIns="91440" tIns="45720" rIns="91440" bIns="45720" numCol="1" anchor="t" anchorCtr="0" compatLnSpc="1"/>
            <a:lstStyle/>
            <a:p>
              <a:endParaRPr lang="ar-SA" sz="1585"/>
            </a:p>
          </p:txBody>
        </p:sp>
        <p:sp>
          <p:nvSpPr>
            <p:cNvPr id="44" name="Freeform 170"/>
            <p:cNvSpPr/>
            <p:nvPr/>
          </p:nvSpPr>
          <p:spPr bwMode="auto">
            <a:xfrm>
              <a:off x="4279900" y="1352550"/>
              <a:ext cx="50800" cy="21600"/>
            </a:xfrm>
            <a:custGeom>
              <a:avLst/>
              <a:gdLst/>
              <a:ahLst/>
              <a:cxnLst>
                <a:cxn ang="0">
                  <a:pos x="28" y="0"/>
                </a:cxn>
                <a:cxn ang="0">
                  <a:pos x="4" y="0"/>
                </a:cxn>
                <a:cxn ang="0">
                  <a:pos x="4" y="0"/>
                </a:cxn>
                <a:cxn ang="0">
                  <a:pos x="2" y="2"/>
                </a:cxn>
                <a:cxn ang="0">
                  <a:pos x="0" y="4"/>
                </a:cxn>
                <a:cxn ang="0">
                  <a:pos x="0" y="4"/>
                </a:cxn>
                <a:cxn ang="0">
                  <a:pos x="2" y="6"/>
                </a:cxn>
                <a:cxn ang="0">
                  <a:pos x="4" y="8"/>
                </a:cxn>
                <a:cxn ang="0">
                  <a:pos x="28" y="8"/>
                </a:cxn>
                <a:cxn ang="0">
                  <a:pos x="28" y="8"/>
                </a:cxn>
                <a:cxn ang="0">
                  <a:pos x="30" y="6"/>
                </a:cxn>
                <a:cxn ang="0">
                  <a:pos x="32" y="4"/>
                </a:cxn>
                <a:cxn ang="0">
                  <a:pos x="32" y="4"/>
                </a:cxn>
                <a:cxn ang="0">
                  <a:pos x="30" y="2"/>
                </a:cxn>
                <a:cxn ang="0">
                  <a:pos x="28" y="0"/>
                </a:cxn>
              </a:cxnLst>
              <a:rect l="0" t="0" r="r" b="b"/>
              <a:pathLst>
                <a:path w="32" h="8">
                  <a:moveTo>
                    <a:pt x="28" y="0"/>
                  </a:moveTo>
                  <a:lnTo>
                    <a:pt x="4" y="0"/>
                  </a:lnTo>
                  <a:lnTo>
                    <a:pt x="4" y="0"/>
                  </a:lnTo>
                  <a:lnTo>
                    <a:pt x="2" y="2"/>
                  </a:lnTo>
                  <a:lnTo>
                    <a:pt x="0" y="4"/>
                  </a:lnTo>
                  <a:lnTo>
                    <a:pt x="0" y="4"/>
                  </a:lnTo>
                  <a:lnTo>
                    <a:pt x="2" y="6"/>
                  </a:lnTo>
                  <a:lnTo>
                    <a:pt x="4" y="8"/>
                  </a:lnTo>
                  <a:lnTo>
                    <a:pt x="28" y="8"/>
                  </a:lnTo>
                  <a:lnTo>
                    <a:pt x="28" y="8"/>
                  </a:lnTo>
                  <a:lnTo>
                    <a:pt x="30" y="6"/>
                  </a:lnTo>
                  <a:lnTo>
                    <a:pt x="32" y="4"/>
                  </a:lnTo>
                  <a:lnTo>
                    <a:pt x="32" y="4"/>
                  </a:lnTo>
                  <a:lnTo>
                    <a:pt x="30" y="2"/>
                  </a:lnTo>
                  <a:lnTo>
                    <a:pt x="28" y="0"/>
                  </a:lnTo>
                  <a:close/>
                </a:path>
              </a:pathLst>
            </a:custGeom>
            <a:grpFill/>
            <a:ln w="9525">
              <a:noFill/>
              <a:round/>
            </a:ln>
          </p:spPr>
          <p:txBody>
            <a:bodyPr vert="horz" wrap="square" lIns="91440" tIns="45720" rIns="91440" bIns="45720" numCol="1" anchor="t" anchorCtr="0" compatLnSpc="1"/>
            <a:lstStyle/>
            <a:p>
              <a:endParaRPr lang="ar-SA" sz="1585"/>
            </a:p>
          </p:txBody>
        </p:sp>
        <p:sp>
          <p:nvSpPr>
            <p:cNvPr id="45" name="Freeform 172"/>
            <p:cNvSpPr/>
            <p:nvPr/>
          </p:nvSpPr>
          <p:spPr bwMode="auto">
            <a:xfrm>
              <a:off x="4064000" y="1298575"/>
              <a:ext cx="76200" cy="53975"/>
            </a:xfrm>
            <a:custGeom>
              <a:avLst/>
              <a:gdLst/>
              <a:ahLst/>
              <a:cxnLst>
                <a:cxn ang="0">
                  <a:pos x="44" y="0"/>
                </a:cxn>
                <a:cxn ang="0">
                  <a:pos x="8" y="4"/>
                </a:cxn>
                <a:cxn ang="0">
                  <a:pos x="8" y="4"/>
                </a:cxn>
                <a:cxn ang="0">
                  <a:pos x="4" y="4"/>
                </a:cxn>
                <a:cxn ang="0">
                  <a:pos x="2" y="8"/>
                </a:cxn>
                <a:cxn ang="0">
                  <a:pos x="0" y="30"/>
                </a:cxn>
                <a:cxn ang="0">
                  <a:pos x="0" y="30"/>
                </a:cxn>
                <a:cxn ang="0">
                  <a:pos x="2" y="32"/>
                </a:cxn>
                <a:cxn ang="0">
                  <a:pos x="4" y="34"/>
                </a:cxn>
                <a:cxn ang="0">
                  <a:pos x="4" y="34"/>
                </a:cxn>
                <a:cxn ang="0">
                  <a:pos x="6" y="32"/>
                </a:cxn>
                <a:cxn ang="0">
                  <a:pos x="8" y="30"/>
                </a:cxn>
                <a:cxn ang="0">
                  <a:pos x="10" y="14"/>
                </a:cxn>
                <a:cxn ang="0">
                  <a:pos x="10" y="14"/>
                </a:cxn>
                <a:cxn ang="0">
                  <a:pos x="12" y="12"/>
                </a:cxn>
                <a:cxn ang="0">
                  <a:pos x="14" y="10"/>
                </a:cxn>
                <a:cxn ang="0">
                  <a:pos x="44" y="8"/>
                </a:cxn>
                <a:cxn ang="0">
                  <a:pos x="44" y="8"/>
                </a:cxn>
                <a:cxn ang="0">
                  <a:pos x="46" y="8"/>
                </a:cxn>
                <a:cxn ang="0">
                  <a:pos x="48" y="4"/>
                </a:cxn>
                <a:cxn ang="0">
                  <a:pos x="48" y="4"/>
                </a:cxn>
                <a:cxn ang="0">
                  <a:pos x="46" y="2"/>
                </a:cxn>
                <a:cxn ang="0">
                  <a:pos x="44" y="0"/>
                </a:cxn>
              </a:cxnLst>
              <a:rect l="0" t="0" r="r" b="b"/>
              <a:pathLst>
                <a:path w="48" h="34">
                  <a:moveTo>
                    <a:pt x="44" y="0"/>
                  </a:moveTo>
                  <a:lnTo>
                    <a:pt x="8" y="4"/>
                  </a:lnTo>
                  <a:lnTo>
                    <a:pt x="8" y="4"/>
                  </a:lnTo>
                  <a:lnTo>
                    <a:pt x="4" y="4"/>
                  </a:lnTo>
                  <a:lnTo>
                    <a:pt x="2" y="8"/>
                  </a:lnTo>
                  <a:lnTo>
                    <a:pt x="0" y="30"/>
                  </a:lnTo>
                  <a:lnTo>
                    <a:pt x="0" y="30"/>
                  </a:lnTo>
                  <a:lnTo>
                    <a:pt x="2" y="32"/>
                  </a:lnTo>
                  <a:lnTo>
                    <a:pt x="4" y="34"/>
                  </a:lnTo>
                  <a:lnTo>
                    <a:pt x="4" y="34"/>
                  </a:lnTo>
                  <a:lnTo>
                    <a:pt x="6" y="32"/>
                  </a:lnTo>
                  <a:lnTo>
                    <a:pt x="8" y="30"/>
                  </a:lnTo>
                  <a:lnTo>
                    <a:pt x="10" y="14"/>
                  </a:lnTo>
                  <a:lnTo>
                    <a:pt x="10" y="14"/>
                  </a:lnTo>
                  <a:lnTo>
                    <a:pt x="12" y="12"/>
                  </a:lnTo>
                  <a:lnTo>
                    <a:pt x="14" y="10"/>
                  </a:lnTo>
                  <a:lnTo>
                    <a:pt x="44" y="8"/>
                  </a:lnTo>
                  <a:lnTo>
                    <a:pt x="44" y="8"/>
                  </a:lnTo>
                  <a:lnTo>
                    <a:pt x="46" y="8"/>
                  </a:lnTo>
                  <a:lnTo>
                    <a:pt x="48" y="4"/>
                  </a:lnTo>
                  <a:lnTo>
                    <a:pt x="48" y="4"/>
                  </a:lnTo>
                  <a:lnTo>
                    <a:pt x="46" y="2"/>
                  </a:lnTo>
                  <a:lnTo>
                    <a:pt x="44" y="0"/>
                  </a:lnTo>
                  <a:close/>
                </a:path>
              </a:pathLst>
            </a:custGeom>
            <a:grpFill/>
            <a:ln w="9525">
              <a:noFill/>
              <a:round/>
            </a:ln>
          </p:spPr>
          <p:txBody>
            <a:bodyPr vert="horz" wrap="square" lIns="91440" tIns="45720" rIns="91440" bIns="45720" numCol="1" anchor="t" anchorCtr="0" compatLnSpc="1"/>
            <a:lstStyle/>
            <a:p>
              <a:endParaRPr lang="ar-SA" sz="1585"/>
            </a:p>
          </p:txBody>
        </p:sp>
      </p:grpSp>
      <p:grpSp>
        <p:nvGrpSpPr>
          <p:cNvPr id="46" name="组合 45"/>
          <p:cNvGrpSpPr/>
          <p:nvPr/>
        </p:nvGrpSpPr>
        <p:grpSpPr>
          <a:xfrm>
            <a:off x="3755050" y="2104761"/>
            <a:ext cx="1633904" cy="2715622"/>
            <a:chOff x="3755050" y="2104761"/>
            <a:chExt cx="1633904" cy="2715622"/>
          </a:xfrm>
        </p:grpSpPr>
        <p:grpSp>
          <p:nvGrpSpPr>
            <p:cNvPr id="47" name="组合 46"/>
            <p:cNvGrpSpPr/>
            <p:nvPr/>
          </p:nvGrpSpPr>
          <p:grpSpPr>
            <a:xfrm>
              <a:off x="3755050" y="2104761"/>
              <a:ext cx="1633904" cy="2715622"/>
              <a:chOff x="3755050" y="2104761"/>
              <a:chExt cx="1633904" cy="2715622"/>
            </a:xfrm>
          </p:grpSpPr>
          <p:sp>
            <p:nvSpPr>
              <p:cNvPr id="50" name="Freeform 62"/>
              <p:cNvSpPr/>
              <p:nvPr/>
            </p:nvSpPr>
            <p:spPr>
              <a:xfrm>
                <a:off x="4438944" y="3703226"/>
                <a:ext cx="266115" cy="1117157"/>
              </a:xfrm>
              <a:custGeom>
                <a:avLst/>
                <a:gdLst>
                  <a:gd name="connsiteX0" fmla="*/ 70702 w 314943"/>
                  <a:gd name="connsiteY0" fmla="*/ 0 h 1322136"/>
                  <a:gd name="connsiteX1" fmla="*/ 244242 w 314943"/>
                  <a:gd name="connsiteY1" fmla="*/ 0 h 1322136"/>
                  <a:gd name="connsiteX2" fmla="*/ 244242 w 314943"/>
                  <a:gd name="connsiteY2" fmla="*/ 518712 h 1322136"/>
                  <a:gd name="connsiteX3" fmla="*/ 262452 w 314943"/>
                  <a:gd name="connsiteY3" fmla="*/ 518712 h 1322136"/>
                  <a:gd name="connsiteX4" fmla="*/ 314943 w 314943"/>
                  <a:gd name="connsiteY4" fmla="*/ 571203 h 1322136"/>
                  <a:gd name="connsiteX5" fmla="*/ 314943 w 314943"/>
                  <a:gd name="connsiteY5" fmla="*/ 1269645 h 1322136"/>
                  <a:gd name="connsiteX6" fmla="*/ 262452 w 314943"/>
                  <a:gd name="connsiteY6" fmla="*/ 1322136 h 1322136"/>
                  <a:gd name="connsiteX7" fmla="*/ 52491 w 314943"/>
                  <a:gd name="connsiteY7" fmla="*/ 1322136 h 1322136"/>
                  <a:gd name="connsiteX8" fmla="*/ 0 w 314943"/>
                  <a:gd name="connsiteY8" fmla="*/ 1269645 h 1322136"/>
                  <a:gd name="connsiteX9" fmla="*/ 0 w 314943"/>
                  <a:gd name="connsiteY9" fmla="*/ 571203 h 1322136"/>
                  <a:gd name="connsiteX10" fmla="*/ 52491 w 314943"/>
                  <a:gd name="connsiteY10" fmla="*/ 518712 h 1322136"/>
                  <a:gd name="connsiteX11" fmla="*/ 70702 w 314943"/>
                  <a:gd name="connsiteY11" fmla="*/ 518712 h 1322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4943" h="1322136">
                    <a:moveTo>
                      <a:pt x="70702" y="0"/>
                    </a:moveTo>
                    <a:lnTo>
                      <a:pt x="244242" y="0"/>
                    </a:lnTo>
                    <a:lnTo>
                      <a:pt x="244242" y="518712"/>
                    </a:lnTo>
                    <a:lnTo>
                      <a:pt x="262452" y="518712"/>
                    </a:lnTo>
                    <a:cubicBezTo>
                      <a:pt x="291443" y="518712"/>
                      <a:pt x="314943" y="542212"/>
                      <a:pt x="314943" y="571203"/>
                    </a:cubicBezTo>
                    <a:lnTo>
                      <a:pt x="314943" y="1269645"/>
                    </a:lnTo>
                    <a:cubicBezTo>
                      <a:pt x="314943" y="1298636"/>
                      <a:pt x="291443" y="1322136"/>
                      <a:pt x="262452" y="1322136"/>
                    </a:cubicBezTo>
                    <a:lnTo>
                      <a:pt x="52491" y="1322136"/>
                    </a:lnTo>
                    <a:cubicBezTo>
                      <a:pt x="23501" y="1322136"/>
                      <a:pt x="0" y="1298636"/>
                      <a:pt x="0" y="1269645"/>
                    </a:cubicBezTo>
                    <a:lnTo>
                      <a:pt x="0" y="571203"/>
                    </a:lnTo>
                    <a:cubicBezTo>
                      <a:pt x="0" y="542212"/>
                      <a:pt x="23501" y="518712"/>
                      <a:pt x="52491" y="518712"/>
                    </a:cubicBezTo>
                    <a:lnTo>
                      <a:pt x="70702" y="518712"/>
                    </a:lnTo>
                    <a:close/>
                  </a:path>
                </a:pathLst>
              </a:cu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5"/>
              </a:p>
            </p:txBody>
          </p:sp>
          <p:sp>
            <p:nvSpPr>
              <p:cNvPr id="51" name="Freeform 41"/>
              <p:cNvSpPr/>
              <p:nvPr/>
            </p:nvSpPr>
            <p:spPr bwMode="auto">
              <a:xfrm>
                <a:off x="3755050" y="2104761"/>
                <a:ext cx="1633904" cy="1681850"/>
              </a:xfrm>
              <a:custGeom>
                <a:avLst/>
                <a:gdLst>
                  <a:gd name="connsiteX0" fmla="*/ 703262 w 1406525"/>
                  <a:gd name="connsiteY0" fmla="*/ 85725 h 1447800"/>
                  <a:gd name="connsiteX1" fmla="*/ 87312 w 1406525"/>
                  <a:gd name="connsiteY1" fmla="*/ 701675 h 1447800"/>
                  <a:gd name="connsiteX2" fmla="*/ 703262 w 1406525"/>
                  <a:gd name="connsiteY2" fmla="*/ 1317625 h 1447800"/>
                  <a:gd name="connsiteX3" fmla="*/ 1319212 w 1406525"/>
                  <a:gd name="connsiteY3" fmla="*/ 701675 h 1447800"/>
                  <a:gd name="connsiteX4" fmla="*/ 703262 w 1406525"/>
                  <a:gd name="connsiteY4" fmla="*/ 85725 h 1447800"/>
                  <a:gd name="connsiteX5" fmla="*/ 702958 w 1406525"/>
                  <a:gd name="connsiteY5" fmla="*/ 0 h 1447800"/>
                  <a:gd name="connsiteX6" fmla="*/ 1406525 w 1406525"/>
                  <a:gd name="connsiteY6" fmla="*/ 702001 h 1447800"/>
                  <a:gd name="connsiteX7" fmla="*/ 938699 w 1406525"/>
                  <a:gd name="connsiteY7" fmla="*/ 1363852 h 1447800"/>
                  <a:gd name="connsiteX8" fmla="*/ 938699 w 1406525"/>
                  <a:gd name="connsiteY8" fmla="*/ 1365677 h 1447800"/>
                  <a:gd name="connsiteX9" fmla="*/ 709659 w 1406525"/>
                  <a:gd name="connsiteY9" fmla="*/ 1447800 h 1447800"/>
                  <a:gd name="connsiteX10" fmla="*/ 481228 w 1406525"/>
                  <a:gd name="connsiteY10" fmla="*/ 1368110 h 1447800"/>
                  <a:gd name="connsiteX11" fmla="*/ 0 w 1406525"/>
                  <a:gd name="connsiteY11" fmla="*/ 702001 h 1447800"/>
                  <a:gd name="connsiteX12" fmla="*/ 702958 w 1406525"/>
                  <a:gd name="connsiteY12"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6525" h="1447800">
                    <a:moveTo>
                      <a:pt x="703262" y="85725"/>
                    </a:moveTo>
                    <a:cubicBezTo>
                      <a:pt x="363082" y="85725"/>
                      <a:pt x="87312" y="361495"/>
                      <a:pt x="87312" y="701675"/>
                    </a:cubicBezTo>
                    <a:cubicBezTo>
                      <a:pt x="87312" y="1041855"/>
                      <a:pt x="363082" y="1317625"/>
                      <a:pt x="703262" y="1317625"/>
                    </a:cubicBezTo>
                    <a:cubicBezTo>
                      <a:pt x="1043442" y="1317625"/>
                      <a:pt x="1319212" y="1041855"/>
                      <a:pt x="1319212" y="701675"/>
                    </a:cubicBezTo>
                    <a:cubicBezTo>
                      <a:pt x="1319212" y="361495"/>
                      <a:pt x="1043442" y="85725"/>
                      <a:pt x="703262" y="85725"/>
                    </a:cubicBezTo>
                    <a:close/>
                    <a:moveTo>
                      <a:pt x="702958" y="0"/>
                    </a:moveTo>
                    <a:cubicBezTo>
                      <a:pt x="1091595" y="0"/>
                      <a:pt x="1406525" y="313893"/>
                      <a:pt x="1406525" y="702001"/>
                    </a:cubicBezTo>
                    <a:cubicBezTo>
                      <a:pt x="1406525" y="1007377"/>
                      <a:pt x="1210988" y="1267129"/>
                      <a:pt x="938699" y="1363852"/>
                    </a:cubicBezTo>
                    <a:cubicBezTo>
                      <a:pt x="938699" y="1364460"/>
                      <a:pt x="938699" y="1365069"/>
                      <a:pt x="938699" y="1365677"/>
                    </a:cubicBezTo>
                    <a:cubicBezTo>
                      <a:pt x="938699" y="1410693"/>
                      <a:pt x="836362" y="1447800"/>
                      <a:pt x="709659" y="1447800"/>
                    </a:cubicBezTo>
                    <a:cubicBezTo>
                      <a:pt x="586001" y="1447800"/>
                      <a:pt x="485492" y="1412518"/>
                      <a:pt x="481228" y="1368110"/>
                    </a:cubicBezTo>
                    <a:cubicBezTo>
                      <a:pt x="201628" y="1275646"/>
                      <a:pt x="0" y="1012244"/>
                      <a:pt x="0" y="702001"/>
                    </a:cubicBezTo>
                    <a:cubicBezTo>
                      <a:pt x="0" y="313893"/>
                      <a:pt x="314930" y="0"/>
                      <a:pt x="702958" y="0"/>
                    </a:cubicBezTo>
                    <a:close/>
                  </a:path>
                </a:pathLst>
              </a:custGeom>
              <a:solidFill>
                <a:srgbClr val="62AB71"/>
              </a:solidFill>
              <a:ln w="3175" cap="flat">
                <a:noFill/>
                <a:prstDash val="solid"/>
                <a:miter lim="800000"/>
              </a:ln>
            </p:spPr>
            <p:txBody>
              <a:bodyPr vert="horz" wrap="square" lIns="91440" tIns="45720" rIns="91440" bIns="45720" numCol="1" anchor="t" anchorCtr="0" compatLnSpc="1">
                <a:noAutofit/>
              </a:bodyPr>
              <a:lstStyle/>
              <a:p>
                <a:endParaRPr lang="en-US" sz="1585"/>
              </a:p>
            </p:txBody>
          </p:sp>
        </p:grpSp>
        <p:sp>
          <p:nvSpPr>
            <p:cNvPr id="48" name="Rectangle 55"/>
            <p:cNvSpPr/>
            <p:nvPr/>
          </p:nvSpPr>
          <p:spPr>
            <a:xfrm>
              <a:off x="4440031" y="4237490"/>
              <a:ext cx="263942" cy="48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5"/>
            </a:p>
          </p:txBody>
        </p:sp>
        <p:sp>
          <p:nvSpPr>
            <p:cNvPr id="49" name="Rectangle 56"/>
            <p:cNvSpPr/>
            <p:nvPr/>
          </p:nvSpPr>
          <p:spPr>
            <a:xfrm>
              <a:off x="4440031" y="4687754"/>
              <a:ext cx="263942" cy="488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5"/>
            </a:p>
          </p:txBody>
        </p:sp>
      </p:grpSp>
      <p:sp>
        <p:nvSpPr>
          <p:cNvPr id="52" name="Text Placeholder 2"/>
          <p:cNvSpPr txBox="1"/>
          <p:nvPr/>
        </p:nvSpPr>
        <p:spPr>
          <a:xfrm>
            <a:off x="5812869" y="1791444"/>
            <a:ext cx="1786887" cy="243533"/>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rgbClr val="262626"/>
                </a:solidFill>
                <a:latin typeface="微软雅黑" panose="020B0503020204020204" pitchFamily="34" charset="-122"/>
                <a:ea typeface="微软雅黑" panose="020B0503020204020204" pitchFamily="34" charset="-122"/>
              </a:rPr>
              <a:t>单击添加标题</a:t>
            </a:r>
            <a:endParaRPr lang="en-US" altLang="zh-CN" sz="1350" dirty="0">
              <a:solidFill>
                <a:srgbClr val="262626"/>
              </a:solidFill>
              <a:latin typeface="Bebas Neue" panose="020B0606020202050201" pitchFamily="34" charset="0"/>
              <a:ea typeface="微软雅黑" panose="020B0503020204020204" pitchFamily="34" charset="-122"/>
            </a:endParaRPr>
          </a:p>
        </p:txBody>
      </p:sp>
      <p:sp>
        <p:nvSpPr>
          <p:cNvPr id="53" name="TextBox 61"/>
          <p:cNvSpPr txBox="1"/>
          <p:nvPr/>
        </p:nvSpPr>
        <p:spPr>
          <a:xfrm>
            <a:off x="5867041" y="2034978"/>
            <a:ext cx="2067071" cy="276999"/>
          </a:xfrm>
          <a:prstGeom prst="rect">
            <a:avLst/>
          </a:prstGeom>
          <a:noFill/>
        </p:spPr>
        <p:txBody>
          <a:bodyPr wrap="square" lIns="0" tIns="0" rIns="0" bIns="0" rtlCol="0">
            <a:spAutoFit/>
          </a:bodyPr>
          <a:lstStyle/>
          <a:p>
            <a:r>
              <a:rPr lang="zh-CN" alt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4" name="Text Placeholder 2"/>
          <p:cNvSpPr txBox="1"/>
          <p:nvPr/>
        </p:nvSpPr>
        <p:spPr>
          <a:xfrm>
            <a:off x="6147224" y="2698701"/>
            <a:ext cx="1786887" cy="243533"/>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rgbClr val="262626"/>
                </a:solidFill>
                <a:latin typeface="微软雅黑" panose="020B0503020204020204" pitchFamily="34" charset="-122"/>
                <a:ea typeface="微软雅黑" panose="020B0503020204020204" pitchFamily="34" charset="-122"/>
              </a:rPr>
              <a:t>单击添加标题</a:t>
            </a:r>
            <a:endParaRPr lang="en-US" altLang="zh-CN" sz="1350" dirty="0">
              <a:solidFill>
                <a:srgbClr val="262626"/>
              </a:solidFill>
              <a:latin typeface="Bebas Neue" panose="020B0606020202050201" pitchFamily="34" charset="0"/>
              <a:ea typeface="微软雅黑" panose="020B0503020204020204" pitchFamily="34" charset="-122"/>
            </a:endParaRPr>
          </a:p>
        </p:txBody>
      </p:sp>
      <p:sp>
        <p:nvSpPr>
          <p:cNvPr id="55" name="TextBox 61"/>
          <p:cNvSpPr txBox="1"/>
          <p:nvPr/>
        </p:nvSpPr>
        <p:spPr>
          <a:xfrm>
            <a:off x="6201396" y="2942235"/>
            <a:ext cx="2067071" cy="276999"/>
          </a:xfrm>
          <a:prstGeom prst="rect">
            <a:avLst/>
          </a:prstGeom>
          <a:noFill/>
        </p:spPr>
        <p:txBody>
          <a:bodyPr wrap="square" lIns="0" tIns="0" rIns="0" bIns="0" rtlCol="0">
            <a:spAutoFit/>
          </a:bodyPr>
          <a:lstStyle/>
          <a:p>
            <a:r>
              <a:rPr lang="zh-CN" alt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6" name="Text Placeholder 2"/>
          <p:cNvSpPr txBox="1"/>
          <p:nvPr/>
        </p:nvSpPr>
        <p:spPr>
          <a:xfrm>
            <a:off x="5830112" y="3595774"/>
            <a:ext cx="1786887" cy="243533"/>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rgbClr val="262626"/>
                </a:solidFill>
                <a:latin typeface="微软雅黑" panose="020B0503020204020204" pitchFamily="34" charset="-122"/>
                <a:ea typeface="微软雅黑" panose="020B0503020204020204" pitchFamily="34" charset="-122"/>
              </a:rPr>
              <a:t>单击添加标题</a:t>
            </a:r>
            <a:endParaRPr lang="en-US" altLang="zh-CN" sz="1350" dirty="0">
              <a:solidFill>
                <a:srgbClr val="262626"/>
              </a:solidFill>
              <a:latin typeface="Bebas Neue" panose="020B0606020202050201" pitchFamily="34" charset="0"/>
              <a:ea typeface="微软雅黑" panose="020B0503020204020204" pitchFamily="34" charset="-122"/>
            </a:endParaRPr>
          </a:p>
        </p:txBody>
      </p:sp>
      <p:sp>
        <p:nvSpPr>
          <p:cNvPr id="57" name="TextBox 61"/>
          <p:cNvSpPr txBox="1"/>
          <p:nvPr/>
        </p:nvSpPr>
        <p:spPr>
          <a:xfrm>
            <a:off x="5884284" y="3839308"/>
            <a:ext cx="2067071" cy="276999"/>
          </a:xfrm>
          <a:prstGeom prst="rect">
            <a:avLst/>
          </a:prstGeom>
          <a:noFill/>
        </p:spPr>
        <p:txBody>
          <a:bodyPr wrap="square" lIns="0" tIns="0" rIns="0" bIns="0" rtlCol="0">
            <a:spAutoFit/>
          </a:bodyPr>
          <a:lstStyle/>
          <a:p>
            <a:r>
              <a:rPr lang="zh-CN" alt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8" name="Text Placeholder 2"/>
          <p:cNvSpPr txBox="1"/>
          <p:nvPr/>
        </p:nvSpPr>
        <p:spPr>
          <a:xfrm>
            <a:off x="3721079" y="2808462"/>
            <a:ext cx="1786887" cy="243533"/>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500" b="1" dirty="0">
                <a:solidFill>
                  <a:srgbClr val="262626"/>
                </a:solidFill>
                <a:latin typeface="微软雅黑" panose="020B0503020204020204" pitchFamily="34" charset="-122"/>
                <a:ea typeface="微软雅黑" panose="020B0503020204020204" pitchFamily="34" charset="-122"/>
              </a:rPr>
              <a:t>单击添加标题</a:t>
            </a:r>
            <a:endParaRPr lang="en-US" altLang="zh-CN" sz="1800" dirty="0">
              <a:solidFill>
                <a:srgbClr val="262626"/>
              </a:solidFill>
              <a:latin typeface="Bebas Neue" panose="020B0606020202050201" pitchFamily="34" charset="0"/>
              <a:ea typeface="微软雅黑" panose="020B0503020204020204" pitchFamily="34" charset="-122"/>
            </a:endParaRPr>
          </a:p>
        </p:txBody>
      </p:sp>
      <p:sp>
        <p:nvSpPr>
          <p:cNvPr id="59" name="Text Placeholder 2"/>
          <p:cNvSpPr txBox="1"/>
          <p:nvPr/>
        </p:nvSpPr>
        <p:spPr>
          <a:xfrm>
            <a:off x="1440290" y="1767358"/>
            <a:ext cx="1819868" cy="243532"/>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rgbClr val="262626"/>
                </a:solidFill>
                <a:latin typeface="微软雅黑" panose="020B0503020204020204" pitchFamily="34" charset="-122"/>
                <a:ea typeface="微软雅黑" panose="020B0503020204020204" pitchFamily="34" charset="-122"/>
              </a:rPr>
              <a:t>单击添加标题</a:t>
            </a:r>
            <a:endParaRPr lang="en-US" altLang="zh-CN" sz="1350" dirty="0">
              <a:solidFill>
                <a:srgbClr val="262626"/>
              </a:solidFill>
              <a:latin typeface="Bebas Neue" panose="020B0606020202050201" pitchFamily="34" charset="0"/>
              <a:ea typeface="微软雅黑" panose="020B0503020204020204" pitchFamily="34" charset="-122"/>
            </a:endParaRPr>
          </a:p>
        </p:txBody>
      </p:sp>
      <p:sp>
        <p:nvSpPr>
          <p:cNvPr id="60" name="TextBox 70"/>
          <p:cNvSpPr txBox="1"/>
          <p:nvPr/>
        </p:nvSpPr>
        <p:spPr>
          <a:xfrm>
            <a:off x="1135476" y="2010891"/>
            <a:ext cx="2067072" cy="276999"/>
          </a:xfrm>
          <a:prstGeom prst="rect">
            <a:avLst/>
          </a:prstGeom>
          <a:noFill/>
        </p:spPr>
        <p:txBody>
          <a:bodyPr wrap="square" lIns="0" tIns="0" rIns="0" bIns="0" rtlCol="0">
            <a:spAutoFit/>
          </a:bodyPr>
          <a:lstStyle/>
          <a:p>
            <a:pPr algn="r"/>
            <a:r>
              <a:rPr lang="zh-CN" alt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61" name="Text Placeholder 2"/>
          <p:cNvSpPr txBox="1"/>
          <p:nvPr/>
        </p:nvSpPr>
        <p:spPr>
          <a:xfrm>
            <a:off x="1121935" y="2698701"/>
            <a:ext cx="1819868" cy="243532"/>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rgbClr val="262626"/>
                </a:solidFill>
                <a:latin typeface="微软雅黑" panose="020B0503020204020204" pitchFamily="34" charset="-122"/>
                <a:ea typeface="微软雅黑" panose="020B0503020204020204" pitchFamily="34" charset="-122"/>
              </a:rPr>
              <a:t>单击添加标题</a:t>
            </a:r>
            <a:endParaRPr lang="en-US" altLang="zh-CN" sz="1350" dirty="0">
              <a:solidFill>
                <a:srgbClr val="262626"/>
              </a:solidFill>
              <a:latin typeface="Bebas Neue" panose="020B0606020202050201" pitchFamily="34" charset="0"/>
              <a:ea typeface="微软雅黑" panose="020B0503020204020204" pitchFamily="34" charset="-122"/>
            </a:endParaRPr>
          </a:p>
        </p:txBody>
      </p:sp>
      <p:sp>
        <p:nvSpPr>
          <p:cNvPr id="62" name="TextBox 70"/>
          <p:cNvSpPr txBox="1"/>
          <p:nvPr/>
        </p:nvSpPr>
        <p:spPr>
          <a:xfrm>
            <a:off x="817121" y="2942234"/>
            <a:ext cx="2067072" cy="276999"/>
          </a:xfrm>
          <a:prstGeom prst="rect">
            <a:avLst/>
          </a:prstGeom>
          <a:noFill/>
        </p:spPr>
        <p:txBody>
          <a:bodyPr wrap="square" lIns="0" tIns="0" rIns="0" bIns="0" rtlCol="0">
            <a:spAutoFit/>
          </a:bodyPr>
          <a:lstStyle/>
          <a:p>
            <a:pPr algn="r"/>
            <a:r>
              <a:rPr lang="zh-CN" alt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63" name="Text Placeholder 2"/>
          <p:cNvSpPr txBox="1"/>
          <p:nvPr/>
        </p:nvSpPr>
        <p:spPr>
          <a:xfrm>
            <a:off x="1547857" y="3598432"/>
            <a:ext cx="1819868" cy="243532"/>
          </a:xfrm>
          <a:prstGeom prst="rect">
            <a:avLst/>
          </a:prstGeom>
          <a:noFill/>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rgbClr val="262626"/>
                </a:solidFill>
                <a:latin typeface="微软雅黑" panose="020B0503020204020204" pitchFamily="34" charset="-122"/>
                <a:ea typeface="微软雅黑" panose="020B0503020204020204" pitchFamily="34" charset="-122"/>
              </a:rPr>
              <a:t>单击添加标题</a:t>
            </a:r>
            <a:endParaRPr lang="en-US" altLang="zh-CN" sz="1350" dirty="0">
              <a:solidFill>
                <a:srgbClr val="262626"/>
              </a:solidFill>
              <a:latin typeface="Bebas Neue" panose="020B0606020202050201" pitchFamily="34" charset="0"/>
              <a:ea typeface="微软雅黑" panose="020B0503020204020204" pitchFamily="34" charset="-122"/>
            </a:endParaRPr>
          </a:p>
        </p:txBody>
      </p:sp>
      <p:sp>
        <p:nvSpPr>
          <p:cNvPr id="64" name="TextBox 70"/>
          <p:cNvSpPr txBox="1"/>
          <p:nvPr/>
        </p:nvSpPr>
        <p:spPr>
          <a:xfrm>
            <a:off x="1243043" y="3841965"/>
            <a:ext cx="2067072" cy="276860"/>
          </a:xfrm>
          <a:prstGeom prst="rect">
            <a:avLst/>
          </a:prstGeom>
          <a:noFill/>
        </p:spPr>
        <p:txBody>
          <a:bodyPr wrap="square" lIns="0" tIns="0" rIns="0" bIns="0" rtlCol="0">
            <a:spAutoFit/>
          </a:bodyPr>
          <a:lstStyle/>
          <a:p>
            <a:pPr algn="r"/>
            <a:r>
              <a:rPr lang="zh-CN" alt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  </a:t>
            </a:r>
            <a:endParaRPr lang="en-US" sz="900" dirty="0">
              <a:solidFill>
                <a:srgbClr val="262626"/>
              </a:solidFill>
              <a:latin typeface="Adobe Arabic" panose="02040503050201020203" pitchFamily="18" charset="-78"/>
              <a:ea typeface="微软雅黑" panose="020B0503020204020204" pitchFamily="34" charset="-122"/>
              <a:cs typeface="Adobe Arabic" panose="02040503050201020203" pitchFamily="18" charset="-78"/>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anim calcmode="lin" valueType="num">
                                      <p:cBhvr>
                                        <p:cTn id="23" dur="1000" fill="hold"/>
                                        <p:tgtEl>
                                          <p:spTgt spid="46"/>
                                        </p:tgtEl>
                                        <p:attrNameLst>
                                          <p:attrName>ppt_x</p:attrName>
                                        </p:attrNameLst>
                                      </p:cBhvr>
                                      <p:tavLst>
                                        <p:tav tm="0">
                                          <p:val>
                                            <p:strVal val="#ppt_x"/>
                                          </p:val>
                                        </p:tav>
                                        <p:tav tm="100000">
                                          <p:val>
                                            <p:strVal val="#ppt_x"/>
                                          </p:val>
                                        </p:tav>
                                      </p:tavLst>
                                    </p:anim>
                                    <p:anim calcmode="lin" valueType="num">
                                      <p:cBhvr>
                                        <p:cTn id="24" dur="1000" fill="hold"/>
                                        <p:tgtEl>
                                          <p:spTgt spid="46"/>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right)">
                                      <p:cBhvr>
                                        <p:cTn id="28" dur="500"/>
                                        <p:tgtEl>
                                          <p:spTgt spid="19"/>
                                        </p:tgtEl>
                                      </p:cBhvr>
                                    </p:animEffect>
                                  </p:childTnLst>
                                </p:cTn>
                              </p:par>
                              <p:par>
                                <p:cTn id="29" presetID="22" presetClass="entr" presetSubtype="4"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par>
                                <p:cTn id="32" presetID="22" presetClass="entr" presetSubtype="4"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par>
                                <p:cTn id="35" presetID="22"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par>
                                <p:cTn id="38" presetID="22" presetClass="entr" presetSubtype="8"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par>
                                <p:cTn id="41" presetID="22" presetClass="entr" presetSubtype="1"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up)">
                                      <p:cBhvr>
                                        <p:cTn id="43" dur="500"/>
                                        <p:tgtEl>
                                          <p:spTgt spid="24"/>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16"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Effect transition="in" filter="fade">
                                      <p:cBhvr>
                                        <p:cTn id="64" dur="500"/>
                                        <p:tgtEl>
                                          <p:spTgt spid="9"/>
                                        </p:tgtEl>
                                      </p:cBhvr>
                                    </p:animEffect>
                                  </p:childTnLst>
                                </p:cTn>
                              </p:par>
                              <p:par>
                                <p:cTn id="65" presetID="53" presetClass="entr" presetSubtype="16"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Effect transition="in" filter="fade">
                                      <p:cBhvr>
                                        <p:cTn id="69" dur="500"/>
                                        <p:tgtEl>
                                          <p:spTgt spid="3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par>
                                <p:cTn id="75" presetID="53" presetClass="entr" presetSubtype="16" fill="hold" nodeType="with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p:cTn id="77" dur="500" fill="hold"/>
                                        <p:tgtEl>
                                          <p:spTgt spid="30"/>
                                        </p:tgtEl>
                                        <p:attrNameLst>
                                          <p:attrName>ppt_w</p:attrName>
                                        </p:attrNameLst>
                                      </p:cBhvr>
                                      <p:tavLst>
                                        <p:tav tm="0">
                                          <p:val>
                                            <p:fltVal val="0"/>
                                          </p:val>
                                        </p:tav>
                                        <p:tav tm="100000">
                                          <p:val>
                                            <p:strVal val="#ppt_w"/>
                                          </p:val>
                                        </p:tav>
                                      </p:tavLst>
                                    </p:anim>
                                    <p:anim calcmode="lin" valueType="num">
                                      <p:cBhvr>
                                        <p:cTn id="78" dur="500" fill="hold"/>
                                        <p:tgtEl>
                                          <p:spTgt spid="30"/>
                                        </p:tgtEl>
                                        <p:attrNameLst>
                                          <p:attrName>ppt_h</p:attrName>
                                        </p:attrNameLst>
                                      </p:cBhvr>
                                      <p:tavLst>
                                        <p:tav tm="0">
                                          <p:val>
                                            <p:fltVal val="0"/>
                                          </p:val>
                                        </p:tav>
                                        <p:tav tm="100000">
                                          <p:val>
                                            <p:strVal val="#ppt_h"/>
                                          </p:val>
                                        </p:tav>
                                      </p:tavLst>
                                    </p:anim>
                                    <p:animEffect transition="in" filter="fade">
                                      <p:cBhvr>
                                        <p:cTn id="79" dur="500"/>
                                        <p:tgtEl>
                                          <p:spTgt spid="3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p:cTn id="82" dur="500" fill="hold"/>
                                        <p:tgtEl>
                                          <p:spTgt spid="13"/>
                                        </p:tgtEl>
                                        <p:attrNameLst>
                                          <p:attrName>ppt_w</p:attrName>
                                        </p:attrNameLst>
                                      </p:cBhvr>
                                      <p:tavLst>
                                        <p:tav tm="0">
                                          <p:val>
                                            <p:fltVal val="0"/>
                                          </p:val>
                                        </p:tav>
                                        <p:tav tm="100000">
                                          <p:val>
                                            <p:strVal val="#ppt_w"/>
                                          </p:val>
                                        </p:tav>
                                      </p:tavLst>
                                    </p:anim>
                                    <p:anim calcmode="lin" valueType="num">
                                      <p:cBhvr>
                                        <p:cTn id="83" dur="500" fill="hold"/>
                                        <p:tgtEl>
                                          <p:spTgt spid="13"/>
                                        </p:tgtEl>
                                        <p:attrNameLst>
                                          <p:attrName>ppt_h</p:attrName>
                                        </p:attrNameLst>
                                      </p:cBhvr>
                                      <p:tavLst>
                                        <p:tav tm="0">
                                          <p:val>
                                            <p:fltVal val="0"/>
                                          </p:val>
                                        </p:tav>
                                        <p:tav tm="100000">
                                          <p:val>
                                            <p:strVal val="#ppt_h"/>
                                          </p:val>
                                        </p:tav>
                                      </p:tavLst>
                                    </p:anim>
                                    <p:animEffect transition="in" filter="fade">
                                      <p:cBhvr>
                                        <p:cTn id="84" dur="500"/>
                                        <p:tgtEl>
                                          <p:spTgt spid="13"/>
                                        </p:tgtEl>
                                      </p:cBhvr>
                                    </p:animEffect>
                                  </p:childTnLst>
                                </p:cTn>
                              </p:par>
                              <p:par>
                                <p:cTn id="85" presetID="53" presetClass="entr" presetSubtype="16" fill="hold" nodeType="with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ppt_w</p:attrName>
                                        </p:attrNameLst>
                                      </p:cBhvr>
                                      <p:tavLst>
                                        <p:tav tm="0">
                                          <p:val>
                                            <p:fltVal val="0"/>
                                          </p:val>
                                        </p:tav>
                                        <p:tav tm="100000">
                                          <p:val>
                                            <p:strVal val="#ppt_w"/>
                                          </p:val>
                                        </p:tav>
                                      </p:tavLst>
                                    </p:anim>
                                    <p:anim calcmode="lin" valueType="num">
                                      <p:cBhvr>
                                        <p:cTn id="88" dur="500" fill="hold"/>
                                        <p:tgtEl>
                                          <p:spTgt spid="34"/>
                                        </p:tgtEl>
                                        <p:attrNameLst>
                                          <p:attrName>ppt_h</p:attrName>
                                        </p:attrNameLst>
                                      </p:cBhvr>
                                      <p:tavLst>
                                        <p:tav tm="0">
                                          <p:val>
                                            <p:fltVal val="0"/>
                                          </p:val>
                                        </p:tav>
                                        <p:tav tm="100000">
                                          <p:val>
                                            <p:strVal val="#ppt_h"/>
                                          </p:val>
                                        </p:tav>
                                      </p:tavLst>
                                    </p:anim>
                                    <p:animEffect transition="in" filter="fade">
                                      <p:cBhvr>
                                        <p:cTn id="89" dur="500"/>
                                        <p:tgtEl>
                                          <p:spTgt spid="34"/>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p:cTn id="97" dur="500" fill="hold"/>
                                        <p:tgtEl>
                                          <p:spTgt spid="14"/>
                                        </p:tgtEl>
                                        <p:attrNameLst>
                                          <p:attrName>ppt_w</p:attrName>
                                        </p:attrNameLst>
                                      </p:cBhvr>
                                      <p:tavLst>
                                        <p:tav tm="0">
                                          <p:val>
                                            <p:fltVal val="0"/>
                                          </p:val>
                                        </p:tav>
                                        <p:tav tm="100000">
                                          <p:val>
                                            <p:strVal val="#ppt_w"/>
                                          </p:val>
                                        </p:tav>
                                      </p:tavLst>
                                    </p:anim>
                                    <p:anim calcmode="lin" valueType="num">
                                      <p:cBhvr>
                                        <p:cTn id="98" dur="500" fill="hold"/>
                                        <p:tgtEl>
                                          <p:spTgt spid="14"/>
                                        </p:tgtEl>
                                        <p:attrNameLst>
                                          <p:attrName>ppt_h</p:attrName>
                                        </p:attrNameLst>
                                      </p:cBhvr>
                                      <p:tavLst>
                                        <p:tav tm="0">
                                          <p:val>
                                            <p:fltVal val="0"/>
                                          </p:val>
                                        </p:tav>
                                        <p:tav tm="100000">
                                          <p:val>
                                            <p:strVal val="#ppt_h"/>
                                          </p:val>
                                        </p:tav>
                                      </p:tavLst>
                                    </p:anim>
                                    <p:animEffect transition="in" filter="fade">
                                      <p:cBhvr>
                                        <p:cTn id="99" dur="500"/>
                                        <p:tgtEl>
                                          <p:spTgt spid="1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Effect transition="in" filter="fade">
                                      <p:cBhvr>
                                        <p:cTn id="104" dur="500"/>
                                        <p:tgtEl>
                                          <p:spTgt spid="26"/>
                                        </p:tgtEl>
                                      </p:cBhvr>
                                    </p:animEffect>
                                  </p:childTnLst>
                                </p:cTn>
                              </p:par>
                            </p:childTnLst>
                          </p:cTn>
                        </p:par>
                        <p:par>
                          <p:cTn id="105" fill="hold">
                            <p:stCondLst>
                              <p:cond delay="3500"/>
                            </p:stCondLst>
                            <p:childTnLst>
                              <p:par>
                                <p:cTn id="106" presetID="42" presetClass="entr" presetSubtype="0" fill="hold" grpId="0" nodeType="after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fade">
                                      <p:cBhvr>
                                        <p:cTn id="108" dur="1000"/>
                                        <p:tgtEl>
                                          <p:spTgt spid="58"/>
                                        </p:tgtEl>
                                      </p:cBhvr>
                                    </p:animEffect>
                                    <p:anim calcmode="lin" valueType="num">
                                      <p:cBhvr>
                                        <p:cTn id="109" dur="1000" fill="hold"/>
                                        <p:tgtEl>
                                          <p:spTgt spid="58"/>
                                        </p:tgtEl>
                                        <p:attrNameLst>
                                          <p:attrName>ppt_x</p:attrName>
                                        </p:attrNameLst>
                                      </p:cBhvr>
                                      <p:tavLst>
                                        <p:tav tm="0">
                                          <p:val>
                                            <p:strVal val="#ppt_x"/>
                                          </p:val>
                                        </p:tav>
                                        <p:tav tm="100000">
                                          <p:val>
                                            <p:strVal val="#ppt_x"/>
                                          </p:val>
                                        </p:tav>
                                      </p:tavLst>
                                    </p:anim>
                                    <p:anim calcmode="lin" valueType="num">
                                      <p:cBhvr>
                                        <p:cTn id="110" dur="1000" fill="hold"/>
                                        <p:tgtEl>
                                          <p:spTgt spid="58"/>
                                        </p:tgtEl>
                                        <p:attrNameLst>
                                          <p:attrName>ppt_y</p:attrName>
                                        </p:attrNameLst>
                                      </p:cBhvr>
                                      <p:tavLst>
                                        <p:tav tm="0">
                                          <p:val>
                                            <p:strVal val="#ppt_y+.1"/>
                                          </p:val>
                                        </p:tav>
                                        <p:tav tm="100000">
                                          <p:val>
                                            <p:strVal val="#ppt_y"/>
                                          </p:val>
                                        </p:tav>
                                      </p:tavLst>
                                    </p:anim>
                                  </p:childTnLst>
                                </p:cTn>
                              </p:par>
                            </p:childTnLst>
                          </p:cTn>
                        </p:par>
                        <p:par>
                          <p:cTn id="111" fill="hold">
                            <p:stCondLst>
                              <p:cond delay="4500"/>
                            </p:stCondLst>
                            <p:childTnLst>
                              <p:par>
                                <p:cTn id="112" presetID="2" presetClass="entr" presetSubtype="2" fill="hold" grpId="0" nodeType="afterEffect">
                                  <p:stCondLst>
                                    <p:cond delay="0"/>
                                  </p:stCondLst>
                                  <p:childTnLst>
                                    <p:set>
                                      <p:cBhvr>
                                        <p:cTn id="113" dur="1" fill="hold">
                                          <p:stCondLst>
                                            <p:cond delay="0"/>
                                          </p:stCondLst>
                                        </p:cTn>
                                        <p:tgtEl>
                                          <p:spTgt spid="59"/>
                                        </p:tgtEl>
                                        <p:attrNameLst>
                                          <p:attrName>style.visibility</p:attrName>
                                        </p:attrNameLst>
                                      </p:cBhvr>
                                      <p:to>
                                        <p:strVal val="visible"/>
                                      </p:to>
                                    </p:set>
                                    <p:anim calcmode="lin" valueType="num">
                                      <p:cBhvr additive="base">
                                        <p:cTn id="114" dur="500" fill="hold"/>
                                        <p:tgtEl>
                                          <p:spTgt spid="59"/>
                                        </p:tgtEl>
                                        <p:attrNameLst>
                                          <p:attrName>ppt_x</p:attrName>
                                        </p:attrNameLst>
                                      </p:cBhvr>
                                      <p:tavLst>
                                        <p:tav tm="0">
                                          <p:val>
                                            <p:strVal val="1+#ppt_w/2"/>
                                          </p:val>
                                        </p:tav>
                                        <p:tav tm="100000">
                                          <p:val>
                                            <p:strVal val="#ppt_x"/>
                                          </p:val>
                                        </p:tav>
                                      </p:tavLst>
                                    </p:anim>
                                    <p:anim calcmode="lin" valueType="num">
                                      <p:cBhvr additive="base">
                                        <p:cTn id="115" dur="500" fill="hold"/>
                                        <p:tgtEl>
                                          <p:spTgt spid="59"/>
                                        </p:tgtEl>
                                        <p:attrNameLst>
                                          <p:attrName>ppt_y</p:attrName>
                                        </p:attrNameLst>
                                      </p:cBhvr>
                                      <p:tavLst>
                                        <p:tav tm="0">
                                          <p:val>
                                            <p:strVal val="#ppt_y"/>
                                          </p:val>
                                        </p:tav>
                                        <p:tav tm="100000">
                                          <p:val>
                                            <p:strVal val="#ppt_y"/>
                                          </p:val>
                                        </p:tav>
                                      </p:tavLst>
                                    </p:anim>
                                  </p:childTnLst>
                                </p:cTn>
                              </p:par>
                              <p:par>
                                <p:cTn id="116" presetID="2" presetClass="entr" presetSubtype="2" fill="hold" grpId="0" nodeType="withEffect">
                                  <p:stCondLst>
                                    <p:cond delay="0"/>
                                  </p:stCondLst>
                                  <p:childTnLst>
                                    <p:set>
                                      <p:cBhvr>
                                        <p:cTn id="117" dur="1" fill="hold">
                                          <p:stCondLst>
                                            <p:cond delay="0"/>
                                          </p:stCondLst>
                                        </p:cTn>
                                        <p:tgtEl>
                                          <p:spTgt spid="60"/>
                                        </p:tgtEl>
                                        <p:attrNameLst>
                                          <p:attrName>style.visibility</p:attrName>
                                        </p:attrNameLst>
                                      </p:cBhvr>
                                      <p:to>
                                        <p:strVal val="visible"/>
                                      </p:to>
                                    </p:set>
                                    <p:anim calcmode="lin" valueType="num">
                                      <p:cBhvr additive="base">
                                        <p:cTn id="118" dur="500" fill="hold"/>
                                        <p:tgtEl>
                                          <p:spTgt spid="60"/>
                                        </p:tgtEl>
                                        <p:attrNameLst>
                                          <p:attrName>ppt_x</p:attrName>
                                        </p:attrNameLst>
                                      </p:cBhvr>
                                      <p:tavLst>
                                        <p:tav tm="0">
                                          <p:val>
                                            <p:strVal val="1+#ppt_w/2"/>
                                          </p:val>
                                        </p:tav>
                                        <p:tav tm="100000">
                                          <p:val>
                                            <p:strVal val="#ppt_x"/>
                                          </p:val>
                                        </p:tav>
                                      </p:tavLst>
                                    </p:anim>
                                    <p:anim calcmode="lin" valueType="num">
                                      <p:cBhvr additive="base">
                                        <p:cTn id="119" dur="500" fill="hold"/>
                                        <p:tgtEl>
                                          <p:spTgt spid="60"/>
                                        </p:tgtEl>
                                        <p:attrNameLst>
                                          <p:attrName>ppt_y</p:attrName>
                                        </p:attrNameLst>
                                      </p:cBhvr>
                                      <p:tavLst>
                                        <p:tav tm="0">
                                          <p:val>
                                            <p:strVal val="#ppt_y"/>
                                          </p:val>
                                        </p:tav>
                                        <p:tav tm="100000">
                                          <p:val>
                                            <p:strVal val="#ppt_y"/>
                                          </p:val>
                                        </p:tav>
                                      </p:tavLst>
                                    </p:anim>
                                  </p:childTnLst>
                                </p:cTn>
                              </p:par>
                              <p:par>
                                <p:cTn id="120" presetID="2" presetClass="entr" presetSubtype="2" fill="hold" grpId="0" nodeType="withEffect">
                                  <p:stCondLst>
                                    <p:cond delay="0"/>
                                  </p:stCondLst>
                                  <p:childTnLst>
                                    <p:set>
                                      <p:cBhvr>
                                        <p:cTn id="121" dur="1" fill="hold">
                                          <p:stCondLst>
                                            <p:cond delay="0"/>
                                          </p:stCondLst>
                                        </p:cTn>
                                        <p:tgtEl>
                                          <p:spTgt spid="61"/>
                                        </p:tgtEl>
                                        <p:attrNameLst>
                                          <p:attrName>style.visibility</p:attrName>
                                        </p:attrNameLst>
                                      </p:cBhvr>
                                      <p:to>
                                        <p:strVal val="visible"/>
                                      </p:to>
                                    </p:set>
                                    <p:anim calcmode="lin" valueType="num">
                                      <p:cBhvr additive="base">
                                        <p:cTn id="122" dur="500" fill="hold"/>
                                        <p:tgtEl>
                                          <p:spTgt spid="61"/>
                                        </p:tgtEl>
                                        <p:attrNameLst>
                                          <p:attrName>ppt_x</p:attrName>
                                        </p:attrNameLst>
                                      </p:cBhvr>
                                      <p:tavLst>
                                        <p:tav tm="0">
                                          <p:val>
                                            <p:strVal val="1+#ppt_w/2"/>
                                          </p:val>
                                        </p:tav>
                                        <p:tav tm="100000">
                                          <p:val>
                                            <p:strVal val="#ppt_x"/>
                                          </p:val>
                                        </p:tav>
                                      </p:tavLst>
                                    </p:anim>
                                    <p:anim calcmode="lin" valueType="num">
                                      <p:cBhvr additive="base">
                                        <p:cTn id="123" dur="500" fill="hold"/>
                                        <p:tgtEl>
                                          <p:spTgt spid="61"/>
                                        </p:tgtEl>
                                        <p:attrNameLst>
                                          <p:attrName>ppt_y</p:attrName>
                                        </p:attrNameLst>
                                      </p:cBhvr>
                                      <p:tavLst>
                                        <p:tav tm="0">
                                          <p:val>
                                            <p:strVal val="#ppt_y"/>
                                          </p:val>
                                        </p:tav>
                                        <p:tav tm="100000">
                                          <p:val>
                                            <p:strVal val="#ppt_y"/>
                                          </p:val>
                                        </p:tav>
                                      </p:tavLst>
                                    </p:anim>
                                  </p:childTnLst>
                                </p:cTn>
                              </p:par>
                              <p:par>
                                <p:cTn id="124" presetID="2" presetClass="entr" presetSubtype="2" fill="hold" grpId="0" nodeType="withEffect">
                                  <p:stCondLst>
                                    <p:cond delay="0"/>
                                  </p:stCondLst>
                                  <p:childTnLst>
                                    <p:set>
                                      <p:cBhvr>
                                        <p:cTn id="125" dur="1" fill="hold">
                                          <p:stCondLst>
                                            <p:cond delay="0"/>
                                          </p:stCondLst>
                                        </p:cTn>
                                        <p:tgtEl>
                                          <p:spTgt spid="62"/>
                                        </p:tgtEl>
                                        <p:attrNameLst>
                                          <p:attrName>style.visibility</p:attrName>
                                        </p:attrNameLst>
                                      </p:cBhvr>
                                      <p:to>
                                        <p:strVal val="visible"/>
                                      </p:to>
                                    </p:set>
                                    <p:anim calcmode="lin" valueType="num">
                                      <p:cBhvr additive="base">
                                        <p:cTn id="126" dur="500" fill="hold"/>
                                        <p:tgtEl>
                                          <p:spTgt spid="62"/>
                                        </p:tgtEl>
                                        <p:attrNameLst>
                                          <p:attrName>ppt_x</p:attrName>
                                        </p:attrNameLst>
                                      </p:cBhvr>
                                      <p:tavLst>
                                        <p:tav tm="0">
                                          <p:val>
                                            <p:strVal val="1+#ppt_w/2"/>
                                          </p:val>
                                        </p:tav>
                                        <p:tav tm="100000">
                                          <p:val>
                                            <p:strVal val="#ppt_x"/>
                                          </p:val>
                                        </p:tav>
                                      </p:tavLst>
                                    </p:anim>
                                    <p:anim calcmode="lin" valueType="num">
                                      <p:cBhvr additive="base">
                                        <p:cTn id="127" dur="500" fill="hold"/>
                                        <p:tgtEl>
                                          <p:spTgt spid="62"/>
                                        </p:tgtEl>
                                        <p:attrNameLst>
                                          <p:attrName>ppt_y</p:attrName>
                                        </p:attrNameLst>
                                      </p:cBhvr>
                                      <p:tavLst>
                                        <p:tav tm="0">
                                          <p:val>
                                            <p:strVal val="#ppt_y"/>
                                          </p:val>
                                        </p:tav>
                                        <p:tav tm="100000">
                                          <p:val>
                                            <p:strVal val="#ppt_y"/>
                                          </p:val>
                                        </p:tav>
                                      </p:tavLst>
                                    </p:anim>
                                  </p:childTnLst>
                                </p:cTn>
                              </p:par>
                              <p:par>
                                <p:cTn id="128" presetID="2" presetClass="entr" presetSubtype="2" fill="hold" grpId="0" nodeType="with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additive="base">
                                        <p:cTn id="130" dur="500" fill="hold"/>
                                        <p:tgtEl>
                                          <p:spTgt spid="63"/>
                                        </p:tgtEl>
                                        <p:attrNameLst>
                                          <p:attrName>ppt_x</p:attrName>
                                        </p:attrNameLst>
                                      </p:cBhvr>
                                      <p:tavLst>
                                        <p:tav tm="0">
                                          <p:val>
                                            <p:strVal val="1+#ppt_w/2"/>
                                          </p:val>
                                        </p:tav>
                                        <p:tav tm="100000">
                                          <p:val>
                                            <p:strVal val="#ppt_x"/>
                                          </p:val>
                                        </p:tav>
                                      </p:tavLst>
                                    </p:anim>
                                    <p:anim calcmode="lin" valueType="num">
                                      <p:cBhvr additive="base">
                                        <p:cTn id="131" dur="500" fill="hold"/>
                                        <p:tgtEl>
                                          <p:spTgt spid="63"/>
                                        </p:tgtEl>
                                        <p:attrNameLst>
                                          <p:attrName>ppt_y</p:attrName>
                                        </p:attrNameLst>
                                      </p:cBhvr>
                                      <p:tavLst>
                                        <p:tav tm="0">
                                          <p:val>
                                            <p:strVal val="#ppt_y"/>
                                          </p:val>
                                        </p:tav>
                                        <p:tav tm="100000">
                                          <p:val>
                                            <p:strVal val="#ppt_y"/>
                                          </p:val>
                                        </p:tav>
                                      </p:tavLst>
                                    </p:anim>
                                  </p:childTnLst>
                                </p:cTn>
                              </p:par>
                              <p:par>
                                <p:cTn id="132" presetID="2" presetClass="entr" presetSubtype="2" fill="hold" grpId="0" nodeType="withEffect">
                                  <p:stCondLst>
                                    <p:cond delay="0"/>
                                  </p:stCondLst>
                                  <p:childTnLst>
                                    <p:set>
                                      <p:cBhvr>
                                        <p:cTn id="133" dur="1" fill="hold">
                                          <p:stCondLst>
                                            <p:cond delay="0"/>
                                          </p:stCondLst>
                                        </p:cTn>
                                        <p:tgtEl>
                                          <p:spTgt spid="64"/>
                                        </p:tgtEl>
                                        <p:attrNameLst>
                                          <p:attrName>style.visibility</p:attrName>
                                        </p:attrNameLst>
                                      </p:cBhvr>
                                      <p:to>
                                        <p:strVal val="visible"/>
                                      </p:to>
                                    </p:set>
                                    <p:anim calcmode="lin" valueType="num">
                                      <p:cBhvr additive="base">
                                        <p:cTn id="134" dur="500" fill="hold"/>
                                        <p:tgtEl>
                                          <p:spTgt spid="64"/>
                                        </p:tgtEl>
                                        <p:attrNameLst>
                                          <p:attrName>ppt_x</p:attrName>
                                        </p:attrNameLst>
                                      </p:cBhvr>
                                      <p:tavLst>
                                        <p:tav tm="0">
                                          <p:val>
                                            <p:strVal val="1+#ppt_w/2"/>
                                          </p:val>
                                        </p:tav>
                                        <p:tav tm="100000">
                                          <p:val>
                                            <p:strVal val="#ppt_x"/>
                                          </p:val>
                                        </p:tav>
                                      </p:tavLst>
                                    </p:anim>
                                    <p:anim calcmode="lin" valueType="num">
                                      <p:cBhvr additive="base">
                                        <p:cTn id="135" dur="500" fill="hold"/>
                                        <p:tgtEl>
                                          <p:spTgt spid="64"/>
                                        </p:tgtEl>
                                        <p:attrNameLst>
                                          <p:attrName>ppt_y</p:attrName>
                                        </p:attrNameLst>
                                      </p:cBhvr>
                                      <p:tavLst>
                                        <p:tav tm="0">
                                          <p:val>
                                            <p:strVal val="#ppt_y"/>
                                          </p:val>
                                        </p:tav>
                                        <p:tav tm="100000">
                                          <p:val>
                                            <p:strVal val="#ppt_y"/>
                                          </p:val>
                                        </p:tav>
                                      </p:tavLst>
                                    </p:anim>
                                  </p:childTnLst>
                                </p:cTn>
                              </p:par>
                              <p:par>
                                <p:cTn id="136" presetID="2" presetClass="entr" presetSubtype="8" fill="hold" grpId="0" nodeType="withEffect">
                                  <p:stCondLst>
                                    <p:cond delay="0"/>
                                  </p:stCondLst>
                                  <p:childTnLst>
                                    <p:set>
                                      <p:cBhvr>
                                        <p:cTn id="137" dur="1" fill="hold">
                                          <p:stCondLst>
                                            <p:cond delay="0"/>
                                          </p:stCondLst>
                                        </p:cTn>
                                        <p:tgtEl>
                                          <p:spTgt spid="52"/>
                                        </p:tgtEl>
                                        <p:attrNameLst>
                                          <p:attrName>style.visibility</p:attrName>
                                        </p:attrNameLst>
                                      </p:cBhvr>
                                      <p:to>
                                        <p:strVal val="visible"/>
                                      </p:to>
                                    </p:set>
                                    <p:anim calcmode="lin" valueType="num">
                                      <p:cBhvr additive="base">
                                        <p:cTn id="138" dur="500" fill="hold"/>
                                        <p:tgtEl>
                                          <p:spTgt spid="52"/>
                                        </p:tgtEl>
                                        <p:attrNameLst>
                                          <p:attrName>ppt_x</p:attrName>
                                        </p:attrNameLst>
                                      </p:cBhvr>
                                      <p:tavLst>
                                        <p:tav tm="0">
                                          <p:val>
                                            <p:strVal val="0-#ppt_w/2"/>
                                          </p:val>
                                        </p:tav>
                                        <p:tav tm="100000">
                                          <p:val>
                                            <p:strVal val="#ppt_x"/>
                                          </p:val>
                                        </p:tav>
                                      </p:tavLst>
                                    </p:anim>
                                    <p:anim calcmode="lin" valueType="num">
                                      <p:cBhvr additive="base">
                                        <p:cTn id="139" dur="500" fill="hold"/>
                                        <p:tgtEl>
                                          <p:spTgt spid="52"/>
                                        </p:tgtEl>
                                        <p:attrNameLst>
                                          <p:attrName>ppt_y</p:attrName>
                                        </p:attrNameLst>
                                      </p:cBhvr>
                                      <p:tavLst>
                                        <p:tav tm="0">
                                          <p:val>
                                            <p:strVal val="#ppt_y"/>
                                          </p:val>
                                        </p:tav>
                                        <p:tav tm="100000">
                                          <p:val>
                                            <p:strVal val="#ppt_y"/>
                                          </p:val>
                                        </p:tav>
                                      </p:tavLst>
                                    </p:anim>
                                  </p:childTnLst>
                                </p:cTn>
                              </p:par>
                              <p:par>
                                <p:cTn id="140" presetID="2" presetClass="entr" presetSubtype="8" fill="hold" grpId="0" nodeType="withEffect">
                                  <p:stCondLst>
                                    <p:cond delay="0"/>
                                  </p:stCondLst>
                                  <p:childTnLst>
                                    <p:set>
                                      <p:cBhvr>
                                        <p:cTn id="141" dur="1" fill="hold">
                                          <p:stCondLst>
                                            <p:cond delay="0"/>
                                          </p:stCondLst>
                                        </p:cTn>
                                        <p:tgtEl>
                                          <p:spTgt spid="53"/>
                                        </p:tgtEl>
                                        <p:attrNameLst>
                                          <p:attrName>style.visibility</p:attrName>
                                        </p:attrNameLst>
                                      </p:cBhvr>
                                      <p:to>
                                        <p:strVal val="visible"/>
                                      </p:to>
                                    </p:set>
                                    <p:anim calcmode="lin" valueType="num">
                                      <p:cBhvr additive="base">
                                        <p:cTn id="142" dur="500" fill="hold"/>
                                        <p:tgtEl>
                                          <p:spTgt spid="53"/>
                                        </p:tgtEl>
                                        <p:attrNameLst>
                                          <p:attrName>ppt_x</p:attrName>
                                        </p:attrNameLst>
                                      </p:cBhvr>
                                      <p:tavLst>
                                        <p:tav tm="0">
                                          <p:val>
                                            <p:strVal val="0-#ppt_w/2"/>
                                          </p:val>
                                        </p:tav>
                                        <p:tav tm="100000">
                                          <p:val>
                                            <p:strVal val="#ppt_x"/>
                                          </p:val>
                                        </p:tav>
                                      </p:tavLst>
                                    </p:anim>
                                    <p:anim calcmode="lin" valueType="num">
                                      <p:cBhvr additive="base">
                                        <p:cTn id="143" dur="500" fill="hold"/>
                                        <p:tgtEl>
                                          <p:spTgt spid="53"/>
                                        </p:tgtEl>
                                        <p:attrNameLst>
                                          <p:attrName>ppt_y</p:attrName>
                                        </p:attrNameLst>
                                      </p:cBhvr>
                                      <p:tavLst>
                                        <p:tav tm="0">
                                          <p:val>
                                            <p:strVal val="#ppt_y"/>
                                          </p:val>
                                        </p:tav>
                                        <p:tav tm="100000">
                                          <p:val>
                                            <p:strVal val="#ppt_y"/>
                                          </p:val>
                                        </p:tav>
                                      </p:tavLst>
                                    </p:anim>
                                  </p:childTnLst>
                                </p:cTn>
                              </p:par>
                              <p:par>
                                <p:cTn id="144" presetID="2" presetClass="entr" presetSubtype="8" fill="hold" grpId="0" nodeType="withEffect">
                                  <p:stCondLst>
                                    <p:cond delay="0"/>
                                  </p:stCondLst>
                                  <p:childTnLst>
                                    <p:set>
                                      <p:cBhvr>
                                        <p:cTn id="145" dur="1" fill="hold">
                                          <p:stCondLst>
                                            <p:cond delay="0"/>
                                          </p:stCondLst>
                                        </p:cTn>
                                        <p:tgtEl>
                                          <p:spTgt spid="54"/>
                                        </p:tgtEl>
                                        <p:attrNameLst>
                                          <p:attrName>style.visibility</p:attrName>
                                        </p:attrNameLst>
                                      </p:cBhvr>
                                      <p:to>
                                        <p:strVal val="visible"/>
                                      </p:to>
                                    </p:set>
                                    <p:anim calcmode="lin" valueType="num">
                                      <p:cBhvr additive="base">
                                        <p:cTn id="146" dur="500" fill="hold"/>
                                        <p:tgtEl>
                                          <p:spTgt spid="54"/>
                                        </p:tgtEl>
                                        <p:attrNameLst>
                                          <p:attrName>ppt_x</p:attrName>
                                        </p:attrNameLst>
                                      </p:cBhvr>
                                      <p:tavLst>
                                        <p:tav tm="0">
                                          <p:val>
                                            <p:strVal val="0-#ppt_w/2"/>
                                          </p:val>
                                        </p:tav>
                                        <p:tav tm="100000">
                                          <p:val>
                                            <p:strVal val="#ppt_x"/>
                                          </p:val>
                                        </p:tav>
                                      </p:tavLst>
                                    </p:anim>
                                    <p:anim calcmode="lin" valueType="num">
                                      <p:cBhvr additive="base">
                                        <p:cTn id="147" dur="500" fill="hold"/>
                                        <p:tgtEl>
                                          <p:spTgt spid="54"/>
                                        </p:tgtEl>
                                        <p:attrNameLst>
                                          <p:attrName>ppt_y</p:attrName>
                                        </p:attrNameLst>
                                      </p:cBhvr>
                                      <p:tavLst>
                                        <p:tav tm="0">
                                          <p:val>
                                            <p:strVal val="#ppt_y"/>
                                          </p:val>
                                        </p:tav>
                                        <p:tav tm="100000">
                                          <p:val>
                                            <p:strVal val="#ppt_y"/>
                                          </p:val>
                                        </p:tav>
                                      </p:tavLst>
                                    </p:anim>
                                  </p:childTnLst>
                                </p:cTn>
                              </p:par>
                              <p:par>
                                <p:cTn id="148" presetID="2" presetClass="entr" presetSubtype="8" fill="hold" grpId="0" nodeType="withEffect">
                                  <p:stCondLst>
                                    <p:cond delay="0"/>
                                  </p:stCondLst>
                                  <p:childTnLst>
                                    <p:set>
                                      <p:cBhvr>
                                        <p:cTn id="149" dur="1" fill="hold">
                                          <p:stCondLst>
                                            <p:cond delay="0"/>
                                          </p:stCondLst>
                                        </p:cTn>
                                        <p:tgtEl>
                                          <p:spTgt spid="55"/>
                                        </p:tgtEl>
                                        <p:attrNameLst>
                                          <p:attrName>style.visibility</p:attrName>
                                        </p:attrNameLst>
                                      </p:cBhvr>
                                      <p:to>
                                        <p:strVal val="visible"/>
                                      </p:to>
                                    </p:set>
                                    <p:anim calcmode="lin" valueType="num">
                                      <p:cBhvr additive="base">
                                        <p:cTn id="150" dur="500" fill="hold"/>
                                        <p:tgtEl>
                                          <p:spTgt spid="55"/>
                                        </p:tgtEl>
                                        <p:attrNameLst>
                                          <p:attrName>ppt_x</p:attrName>
                                        </p:attrNameLst>
                                      </p:cBhvr>
                                      <p:tavLst>
                                        <p:tav tm="0">
                                          <p:val>
                                            <p:strVal val="0-#ppt_w/2"/>
                                          </p:val>
                                        </p:tav>
                                        <p:tav tm="100000">
                                          <p:val>
                                            <p:strVal val="#ppt_x"/>
                                          </p:val>
                                        </p:tav>
                                      </p:tavLst>
                                    </p:anim>
                                    <p:anim calcmode="lin" valueType="num">
                                      <p:cBhvr additive="base">
                                        <p:cTn id="151" dur="500" fill="hold"/>
                                        <p:tgtEl>
                                          <p:spTgt spid="55"/>
                                        </p:tgtEl>
                                        <p:attrNameLst>
                                          <p:attrName>ppt_y</p:attrName>
                                        </p:attrNameLst>
                                      </p:cBhvr>
                                      <p:tavLst>
                                        <p:tav tm="0">
                                          <p:val>
                                            <p:strVal val="#ppt_y"/>
                                          </p:val>
                                        </p:tav>
                                        <p:tav tm="100000">
                                          <p:val>
                                            <p:strVal val="#ppt_y"/>
                                          </p:val>
                                        </p:tav>
                                      </p:tavLst>
                                    </p:anim>
                                  </p:childTnLst>
                                </p:cTn>
                              </p:par>
                              <p:par>
                                <p:cTn id="152" presetID="2" presetClass="entr" presetSubtype="8" fill="hold" grpId="0" nodeType="withEffect">
                                  <p:stCondLst>
                                    <p:cond delay="0"/>
                                  </p:stCondLst>
                                  <p:childTnLst>
                                    <p:set>
                                      <p:cBhvr>
                                        <p:cTn id="153" dur="1" fill="hold">
                                          <p:stCondLst>
                                            <p:cond delay="0"/>
                                          </p:stCondLst>
                                        </p:cTn>
                                        <p:tgtEl>
                                          <p:spTgt spid="56"/>
                                        </p:tgtEl>
                                        <p:attrNameLst>
                                          <p:attrName>style.visibility</p:attrName>
                                        </p:attrNameLst>
                                      </p:cBhvr>
                                      <p:to>
                                        <p:strVal val="visible"/>
                                      </p:to>
                                    </p:set>
                                    <p:anim calcmode="lin" valueType="num">
                                      <p:cBhvr additive="base">
                                        <p:cTn id="154" dur="500" fill="hold"/>
                                        <p:tgtEl>
                                          <p:spTgt spid="56"/>
                                        </p:tgtEl>
                                        <p:attrNameLst>
                                          <p:attrName>ppt_x</p:attrName>
                                        </p:attrNameLst>
                                      </p:cBhvr>
                                      <p:tavLst>
                                        <p:tav tm="0">
                                          <p:val>
                                            <p:strVal val="0-#ppt_w/2"/>
                                          </p:val>
                                        </p:tav>
                                        <p:tav tm="100000">
                                          <p:val>
                                            <p:strVal val="#ppt_x"/>
                                          </p:val>
                                        </p:tav>
                                      </p:tavLst>
                                    </p:anim>
                                    <p:anim calcmode="lin" valueType="num">
                                      <p:cBhvr additive="base">
                                        <p:cTn id="155" dur="500" fill="hold"/>
                                        <p:tgtEl>
                                          <p:spTgt spid="56"/>
                                        </p:tgtEl>
                                        <p:attrNameLst>
                                          <p:attrName>ppt_y</p:attrName>
                                        </p:attrNameLst>
                                      </p:cBhvr>
                                      <p:tavLst>
                                        <p:tav tm="0">
                                          <p:val>
                                            <p:strVal val="#ppt_y"/>
                                          </p:val>
                                        </p:tav>
                                        <p:tav tm="100000">
                                          <p:val>
                                            <p:strVal val="#ppt_y"/>
                                          </p:val>
                                        </p:tav>
                                      </p:tavLst>
                                    </p:anim>
                                  </p:childTnLst>
                                </p:cTn>
                              </p:par>
                              <p:par>
                                <p:cTn id="156" presetID="2" presetClass="entr" presetSubtype="8" fill="hold" grpId="0" nodeType="withEffect">
                                  <p:stCondLst>
                                    <p:cond delay="0"/>
                                  </p:stCondLst>
                                  <p:childTnLst>
                                    <p:set>
                                      <p:cBhvr>
                                        <p:cTn id="157" dur="1" fill="hold">
                                          <p:stCondLst>
                                            <p:cond delay="0"/>
                                          </p:stCondLst>
                                        </p:cTn>
                                        <p:tgtEl>
                                          <p:spTgt spid="57"/>
                                        </p:tgtEl>
                                        <p:attrNameLst>
                                          <p:attrName>style.visibility</p:attrName>
                                        </p:attrNameLst>
                                      </p:cBhvr>
                                      <p:to>
                                        <p:strVal val="visible"/>
                                      </p:to>
                                    </p:set>
                                    <p:anim calcmode="lin" valueType="num">
                                      <p:cBhvr additive="base">
                                        <p:cTn id="158" dur="500" fill="hold"/>
                                        <p:tgtEl>
                                          <p:spTgt spid="57"/>
                                        </p:tgtEl>
                                        <p:attrNameLst>
                                          <p:attrName>ppt_x</p:attrName>
                                        </p:attrNameLst>
                                      </p:cBhvr>
                                      <p:tavLst>
                                        <p:tav tm="0">
                                          <p:val>
                                            <p:strVal val="0-#ppt_w/2"/>
                                          </p:val>
                                        </p:tav>
                                        <p:tav tm="100000">
                                          <p:val>
                                            <p:strVal val="#ppt_x"/>
                                          </p:val>
                                        </p:tav>
                                      </p:tavLst>
                                    </p:anim>
                                    <p:anim calcmode="lin" valueType="num">
                                      <p:cBhvr additive="base">
                                        <p:cTn id="159"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animBg="1"/>
      <p:bldP spid="12" grpId="0" animBg="1"/>
      <p:bldP spid="13" grpId="0" animBg="1"/>
      <p:bldP spid="14" grpId="0" animBg="1"/>
      <p:bldP spid="25" grpId="0" animBg="1"/>
      <p:bldP spid="26" grpId="0" animBg="1"/>
      <p:bldP spid="52" grpId="0"/>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6540" cy="5145405"/>
          </a:xfrm>
          <a:prstGeom prst="rect">
            <a:avLst/>
          </a:prstGeom>
        </p:spPr>
      </p:pic>
      <p:sp>
        <p:nvSpPr>
          <p:cNvPr id="6" name="矩形 5"/>
          <p:cNvSpPr/>
          <p:nvPr/>
        </p:nvSpPr>
        <p:spPr>
          <a:xfrm>
            <a:off x="1992520" y="1692795"/>
            <a:ext cx="5949586" cy="829945"/>
          </a:xfrm>
          <a:prstGeom prst="rect">
            <a:avLst/>
          </a:prstGeom>
        </p:spPr>
        <p:txBody>
          <a:bodyPr wrap="square">
            <a:spAutoFit/>
          </a:bodyPr>
          <a:lstStyle/>
          <a:p>
            <a:r>
              <a:rPr lang="zh-CN" altLang="en-US" sz="4800" smtClean="0">
                <a:solidFill>
                  <a:srgbClr val="E71F19"/>
                </a:solidFill>
                <a:latin typeface="华康俪金黑W8(P)" panose="020B0800000000000000" pitchFamily="34" charset="-122"/>
                <a:ea typeface="华康俪金黑W8(P)" panose="020B0800000000000000" pitchFamily="34" charset="-122"/>
                <a:sym typeface="+mn-ea"/>
              </a:rPr>
              <a:t>说课完毕，感谢收看</a:t>
            </a:r>
            <a:endParaRPr lang="zh-CN" altLang="en-US" sz="480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216801" y="0"/>
            <a:ext cx="1803374" cy="1921452"/>
          </a:xfrm>
          <a:prstGeom prst="rect">
            <a:avLst/>
          </a:prstGeom>
        </p:spPr>
      </p:pic>
      <p:pic>
        <p:nvPicPr>
          <p:cNvPr id="9" name="图片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2244" y="902869"/>
            <a:ext cx="1447993" cy="1542802"/>
          </a:xfrm>
          <a:prstGeom prst="rect">
            <a:avLst/>
          </a:prstGeom>
        </p:spPr>
      </p:pic>
      <p:grpSp>
        <p:nvGrpSpPr>
          <p:cNvPr id="10" name="组合 9"/>
          <p:cNvGrpSpPr/>
          <p:nvPr/>
        </p:nvGrpSpPr>
        <p:grpSpPr>
          <a:xfrm>
            <a:off x="2785815" y="2837349"/>
            <a:ext cx="4231305" cy="307777"/>
            <a:chOff x="1060648" y="3700068"/>
            <a:chExt cx="5642475" cy="410423"/>
          </a:xfrm>
        </p:grpSpPr>
        <p:sp>
          <p:nvSpPr>
            <p:cNvPr id="11" name="圆角矩形 10"/>
            <p:cNvSpPr/>
            <p:nvPr/>
          </p:nvSpPr>
          <p:spPr>
            <a:xfrm>
              <a:off x="1060648" y="3723994"/>
              <a:ext cx="5597014" cy="386497"/>
            </a:xfrm>
            <a:prstGeom prst="roundRect">
              <a:avLst/>
            </a:prstGeom>
            <a:solidFill>
              <a:srgbClr val="62AB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rgbClr val="117D5C"/>
                </a:solidFill>
              </a:endParaRPr>
            </a:p>
          </p:txBody>
        </p:sp>
        <p:sp>
          <p:nvSpPr>
            <p:cNvPr id="12" name="文本框 11"/>
            <p:cNvSpPr txBox="1"/>
            <p:nvPr/>
          </p:nvSpPr>
          <p:spPr>
            <a:xfrm>
              <a:off x="1235971" y="3700068"/>
              <a:ext cx="5467152" cy="410423"/>
            </a:xfrm>
            <a:prstGeom prst="rect">
              <a:avLst/>
            </a:prstGeom>
            <a:noFill/>
          </p:spPr>
          <p:txBody>
            <a:bodyPr wrap="square" rtlCol="0">
              <a:spAutoFit/>
            </a:bodyPr>
            <a:lstStyle/>
            <a:p>
              <a:r>
                <a:rPr lang="zh-CN" altLang="en-US" sz="1400">
                  <a:solidFill>
                    <a:schemeClr val="bg1"/>
                  </a:solidFill>
                  <a:latin typeface="微软雅黑" panose="020B0503020204020204" pitchFamily="34" charset="-122"/>
                  <a:ea typeface="微软雅黑" panose="020B0503020204020204" pitchFamily="34" charset="-122"/>
                </a:rPr>
                <a:t>适用教学课件</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儿童教育</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老师说课</a:t>
              </a:r>
              <a:r>
                <a:rPr lang="en-US" altLang="zh-CN" sz="1400">
                  <a:solidFill>
                    <a:schemeClr val="bg1"/>
                  </a:solidFill>
                  <a:latin typeface="微软雅黑" panose="020B0503020204020204" pitchFamily="34" charset="-122"/>
                  <a:ea typeface="微软雅黑" panose="020B0503020204020204" pitchFamily="34" charset="-122"/>
                </a:rPr>
                <a:t>/</a:t>
              </a:r>
              <a:r>
                <a:rPr lang="zh-CN" altLang="en-US" sz="1400">
                  <a:solidFill>
                    <a:schemeClr val="bg1"/>
                  </a:solidFill>
                  <a:latin typeface="微软雅黑" panose="020B0503020204020204" pitchFamily="34" charset="-122"/>
                  <a:ea typeface="微软雅黑" panose="020B0503020204020204" pitchFamily="34" charset="-122"/>
                </a:rPr>
                <a:t>说课大赛</a:t>
              </a:r>
              <a:r>
                <a:rPr lang="en-US" altLang="zh-CN" sz="1400">
                  <a:solidFill>
                    <a:schemeClr val="bg1"/>
                  </a:solidFill>
                  <a:latin typeface="微软雅黑" panose="020B0503020204020204" pitchFamily="34" charset="-122"/>
                  <a:ea typeface="微软雅黑" panose="020B0503020204020204" pitchFamily="34" charset="-122"/>
                </a:rPr>
                <a:t>PPT</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pic>
        <p:nvPicPr>
          <p:cNvPr id="13" name="Bandari - 绿野仙踪">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98858" y="-227806"/>
            <a:ext cx="457200" cy="457200"/>
          </a:xfrm>
          <a:prstGeom prst="rect">
            <a:avLst/>
          </a:prstGeom>
        </p:spPr>
      </p:pic>
      <p:grpSp>
        <p:nvGrpSpPr>
          <p:cNvPr id="17" name="组合 16"/>
          <p:cNvGrpSpPr/>
          <p:nvPr/>
        </p:nvGrpSpPr>
        <p:grpSpPr>
          <a:xfrm>
            <a:off x="7216886" y="2637125"/>
            <a:ext cx="1666280" cy="1501169"/>
            <a:chOff x="4836271" y="2859375"/>
            <a:chExt cx="1666280" cy="1501169"/>
          </a:xfrm>
        </p:grpSpPr>
        <p:pic>
          <p:nvPicPr>
            <p:cNvPr id="15" name="图片 1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836271" y="2859375"/>
              <a:ext cx="1666280" cy="1501169"/>
            </a:xfrm>
            <a:prstGeom prst="rect">
              <a:avLst/>
            </a:prstGeom>
          </p:spPr>
        </p:pic>
        <p:sp>
          <p:nvSpPr>
            <p:cNvPr id="16" name="文本框 15"/>
            <p:cNvSpPr txBox="1"/>
            <p:nvPr/>
          </p:nvSpPr>
          <p:spPr>
            <a:xfrm rot="918722">
              <a:off x="5356375" y="3483854"/>
              <a:ext cx="944880" cy="469900"/>
            </a:xfrm>
            <a:prstGeom prst="rect">
              <a:avLst/>
            </a:prstGeom>
            <a:noFill/>
          </p:spPr>
          <p:txBody>
            <a:bodyPr wrap="none" rtlCol="0">
              <a:spAutoFit/>
            </a:bodyPr>
            <a:lstStyle/>
            <a:p>
              <a:pPr algn="ctr"/>
              <a:r>
                <a:rPr lang="zh-CN" altLang="en-US" sz="1200" b="1" dirty="0">
                  <a:solidFill>
                    <a:srgbClr val="71C3E3"/>
                  </a:solidFill>
                  <a:latin typeface="微软雅黑" panose="020B0503020204020204" pitchFamily="34" charset="-122"/>
                  <a:ea typeface="微软雅黑" panose="020B0503020204020204" pitchFamily="34" charset="-122"/>
                </a:rPr>
                <a:t>三年级语文</a:t>
              </a:r>
              <a:endParaRPr lang="en-US" altLang="zh-CN" sz="1200" b="1" dirty="0">
                <a:solidFill>
                  <a:srgbClr val="71C3E3"/>
                </a:solidFill>
                <a:latin typeface="微软雅黑" panose="020B0503020204020204" pitchFamily="34" charset="-122"/>
                <a:ea typeface="微软雅黑" panose="020B0503020204020204" pitchFamily="34" charset="-122"/>
              </a:endParaRPr>
            </a:p>
            <a:p>
              <a:pPr algn="ctr"/>
              <a:r>
                <a:rPr lang="zh-CN" altLang="en-US" sz="1200" b="1" smtClean="0">
                  <a:solidFill>
                    <a:srgbClr val="71C3E3"/>
                  </a:solidFill>
                  <a:latin typeface="微软雅黑" panose="020B0503020204020204" pitchFamily="34" charset="-122"/>
                  <a:ea typeface="微软雅黑" panose="020B0503020204020204" pitchFamily="34" charset="-122"/>
                </a:rPr>
                <a:t>罗老师</a:t>
              </a:r>
              <a:endParaRPr lang="zh-CN" altLang="en-US" sz="1200" b="1" dirty="0">
                <a:solidFill>
                  <a:srgbClr val="71C3E3"/>
                </a:solidFill>
                <a:latin typeface="微软雅黑" panose="020B0503020204020204" pitchFamily="34" charset="-122"/>
                <a:ea typeface="微软雅黑" panose="020B0503020204020204" pitchFamily="34" charset="-122"/>
              </a:endParaRPr>
            </a:p>
          </p:txBody>
        </p:sp>
      </p:grpSp>
      <p:pic>
        <p:nvPicPr>
          <p:cNvPr id="3" name="图片 2"/>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269875" y="3044825"/>
            <a:ext cx="4443095" cy="2080895"/>
          </a:xfrm>
          <a:prstGeom prst="rect">
            <a:avLst/>
          </a:prstGeom>
        </p:spPr>
      </p:pic>
      <p:pic>
        <p:nvPicPr>
          <p:cNvPr id="7" name="图片 6"/>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a:xfrm>
            <a:off x="3037840" y="3044825"/>
            <a:ext cx="4443095" cy="2080895"/>
          </a:xfrm>
          <a:prstGeom prst="rect">
            <a:avLst/>
          </a:prstGeom>
        </p:spPr>
      </p:pic>
      <p:pic>
        <p:nvPicPr>
          <p:cNvPr id="18" name="图片 17"/>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a:xfrm flipH="1">
            <a:off x="5908040" y="3428365"/>
            <a:ext cx="3620135" cy="16916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17" presetClass="entr" presetSubtype="1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ppt_w</p:attrName>
                                        </p:attrNameLst>
                                      </p:cBhvr>
                                      <p:tavLst>
                                        <p:tav tm="0">
                                          <p:val>
                                            <p:fltVal val="0"/>
                                          </p:val>
                                        </p:tav>
                                        <p:tav tm="100000">
                                          <p:val>
                                            <p:strVal val="#ppt_w"/>
                                          </p:val>
                                        </p:tav>
                                      </p:tavLst>
                                    </p:anim>
                                    <p:anim calcmode="lin" valueType="num">
                                      <p:cBhvr>
                                        <p:cTn id="11" dur="1000" fill="hold"/>
                                        <p:tgtEl>
                                          <p:spTgt spid="6"/>
                                        </p:tgtEl>
                                        <p:attrNameLst>
                                          <p:attrName>ppt_h</p:attrName>
                                        </p:attrNameLst>
                                      </p:cBhvr>
                                      <p:tavLst>
                                        <p:tav tm="0">
                                          <p:val>
                                            <p:strVal val="#ppt_h"/>
                                          </p:val>
                                        </p:tav>
                                        <p:tav tm="100000">
                                          <p:val>
                                            <p:strVal val="#ppt_h"/>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 presetClass="entr" presetSubtype="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2250" fill="hold"/>
                                        <p:tgtEl>
                                          <p:spTgt spid="9"/>
                                        </p:tgtEl>
                                        <p:attrNameLst>
                                          <p:attrName>ppt_x</p:attrName>
                                        </p:attrNameLst>
                                      </p:cBhvr>
                                      <p:tavLst>
                                        <p:tav tm="0">
                                          <p:val>
                                            <p:strVal val="1+#ppt_w/2"/>
                                          </p:val>
                                        </p:tav>
                                        <p:tav tm="100000">
                                          <p:val>
                                            <p:strVal val="#ppt_x"/>
                                          </p:val>
                                        </p:tav>
                                      </p:tavLst>
                                    </p:anim>
                                    <p:anim calcmode="lin" valueType="num">
                                      <p:cBhvr additive="base">
                                        <p:cTn id="26" dur="225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2" fill="hold" nodeType="withEffect">
                                  <p:stCondLst>
                                    <p:cond delay="25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750" fill="hold"/>
                                        <p:tgtEl>
                                          <p:spTgt spid="8"/>
                                        </p:tgtEl>
                                        <p:attrNameLst>
                                          <p:attrName>ppt_x</p:attrName>
                                        </p:attrNameLst>
                                      </p:cBhvr>
                                      <p:tavLst>
                                        <p:tav tm="0">
                                          <p:val>
                                            <p:strVal val="1+#ppt_w/2"/>
                                          </p:val>
                                        </p:tav>
                                        <p:tav tm="100000">
                                          <p:val>
                                            <p:strVal val="#ppt_x"/>
                                          </p:val>
                                        </p:tav>
                                      </p:tavLst>
                                    </p:anim>
                                    <p:anim calcmode="lin" valueType="num">
                                      <p:cBhvr additive="base">
                                        <p:cTn id="30" dur="1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13"/>
                </p:tgtEl>
              </p:cMediaNode>
            </p:audio>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12)"/>
</p:tagLst>
</file>

<file path=ppt/tags/tag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SubTitle"/>
  <p:tag name="MH_ORDER"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TotalTime>
  <Words>3540</Words>
  <Application>Microsoft Office PowerPoint</Application>
  <PresentationFormat>自定义</PresentationFormat>
  <Paragraphs>447</Paragraphs>
  <Slides>40</Slides>
  <Notes>40</Notes>
  <HiddenSlides>0</HiddenSlides>
  <MMClips>2</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40</vt:i4>
      </vt:variant>
    </vt:vector>
  </HeadingPairs>
  <TitlesOfParts>
    <vt:vector size="59" baseType="lpstr">
      <vt:lpstr>Adobe Arabic</vt:lpstr>
      <vt:lpstr>Aller Light</vt:lpstr>
      <vt:lpstr>Bebas Neue</vt:lpstr>
      <vt:lpstr>Helvetica Light</vt:lpstr>
      <vt:lpstr>맑은 고딕</vt:lpstr>
      <vt:lpstr>MS Gothic</vt:lpstr>
      <vt:lpstr>MS PGothic</vt:lpstr>
      <vt:lpstr>Signika</vt:lpstr>
      <vt:lpstr>ヒラギノ角ゴ ProN W3</vt:lpstr>
      <vt:lpstr>华康俪金黑W8(P)</vt:lpstr>
      <vt:lpstr>宋体</vt:lpstr>
      <vt:lpstr>微软雅黑</vt:lpstr>
      <vt:lpstr>Arial</vt:lpstr>
      <vt:lpstr>Calibri</vt:lpstr>
      <vt:lpstr>Calibri Light</vt:lpstr>
      <vt:lpstr>Haettenschweiler</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(12)</dc:title>
  <dc:creator>faith123</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2017-03-24T01:19:00Z</dcterms:created>
  <dcterms:modified xsi:type="dcterms:W3CDTF">2020-07-21T05:39:01Z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