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78" r:id="rId2"/>
    <p:sldId id="298" r:id="rId3"/>
    <p:sldId id="299" r:id="rId4"/>
    <p:sldId id="303" r:id="rId5"/>
    <p:sldId id="306" r:id="rId6"/>
    <p:sldId id="317" r:id="rId7"/>
    <p:sldId id="304" r:id="rId8"/>
    <p:sldId id="305" r:id="rId9"/>
    <p:sldId id="300" r:id="rId10"/>
    <p:sldId id="307" r:id="rId11"/>
    <p:sldId id="310" r:id="rId12"/>
    <p:sldId id="308" r:id="rId13"/>
    <p:sldId id="309" r:id="rId14"/>
    <p:sldId id="301" r:id="rId15"/>
    <p:sldId id="311" r:id="rId16"/>
    <p:sldId id="312" r:id="rId17"/>
    <p:sldId id="316" r:id="rId18"/>
    <p:sldId id="302" r:id="rId19"/>
    <p:sldId id="313" r:id="rId20"/>
    <p:sldId id="314" r:id="rId21"/>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11B3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showGuides="1">
      <p:cViewPr>
        <p:scale>
          <a:sx n="50" d="100"/>
          <a:sy n="50" d="100"/>
        </p:scale>
        <p:origin x="-2796" y="-147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66" d="100"/>
          <a:sy n="66" d="100"/>
        </p:scale>
        <p:origin x="3564" y="5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B9024B-342D-4DFA-9CAD-9A63138AFD48}" type="doc">
      <dgm:prSet loTypeId="urn:microsoft.com/office/officeart/2008/layout/AlternatingHexagons" loCatId="list" qsTypeId="urn:microsoft.com/office/officeart/2005/8/quickstyle/simple2" qsCatId="simple" csTypeId="urn:microsoft.com/office/officeart/2005/8/colors/accent2_3" csCatId="accent2" phldr="1"/>
      <dgm:spPr/>
      <dgm:t>
        <a:bodyPr/>
        <a:lstStyle/>
        <a:p>
          <a:endParaRPr lang="zh-CN" altLang="en-US"/>
        </a:p>
      </dgm:t>
    </dgm:pt>
    <dgm:pt modelId="{0C030B11-FE4A-42A2-A48D-05C530C194AB}">
      <dgm:prSet phldrT="[文本]"/>
      <dgm:spPr>
        <a:solidFill>
          <a:srgbClr val="C00000"/>
        </a:solidFill>
      </dgm:spPr>
      <dgm:t>
        <a:bodyPr/>
        <a:lstStyle/>
        <a:p>
          <a:r>
            <a:rPr lang="zh-CN" altLang="en-US" dirty="0">
              <a:latin typeface="阿里巴巴普惠体 L" panose="00020600040101010101" pitchFamily="18" charset="-122"/>
              <a:ea typeface="阿里巴巴普惠体 L" panose="00020600040101010101" pitchFamily="18" charset="-122"/>
            </a:rPr>
            <a:t>中秋</a:t>
          </a:r>
        </a:p>
      </dgm:t>
    </dgm:pt>
    <dgm:pt modelId="{DB23DA75-BB9C-48B9-A41F-4F46A06DFB5C}" type="parTrans" cxnId="{9362D4D3-B1C9-4921-B9A4-C50E652F862A}">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C3234ED4-4C90-4746-AA22-77A6C7CF40A5}" type="sibTrans" cxnId="{9362D4D3-B1C9-4921-B9A4-C50E652F862A}">
      <dgm:prSet/>
      <dgm:spPr>
        <a:blipFill dpi="0" rotWithShape="1">
          <a:blip xmlns:r="http://schemas.openxmlformats.org/officeDocument/2006/relationships" r:embed="rId1" cstate="screen">
            <a:extLst>
              <a:ext uri="{28A0092B-C50C-407E-A947-70E740481C1C}">
                <a14:useLocalDpi xmlns:a14="http://schemas.microsoft.com/office/drawing/2010/main" xmlns=""/>
              </a:ext>
            </a:extLst>
          </a:blip>
          <a:srcRect/>
          <a:stretch>
            <a:fillRect/>
          </a:stretch>
        </a:blipFill>
      </dgm:spPr>
      <dgm:t>
        <a:bodyPr/>
        <a:lstStyle/>
        <a:p>
          <a:endParaRPr lang="zh-CN" altLang="en-US" dirty="0">
            <a:latin typeface="阿里巴巴普惠体 L" panose="00020600040101010101" pitchFamily="18" charset="-122"/>
            <a:ea typeface="阿里巴巴普惠体 L" panose="00020600040101010101" pitchFamily="18" charset="-122"/>
          </a:endParaRPr>
        </a:p>
      </dgm:t>
    </dgm:pt>
    <dgm:pt modelId="{AC3AF61D-B59E-4D75-AAD6-27885786DBFB}">
      <dgm:prSet phldrT="[文本]"/>
      <dgm:spPr>
        <a:solidFill>
          <a:schemeClr val="bg2">
            <a:lumMod val="50000"/>
          </a:schemeClr>
        </a:solidFill>
      </dgm:spPr>
      <dgm:t>
        <a:bodyPr/>
        <a:lstStyle/>
        <a:p>
          <a:r>
            <a:rPr lang="zh-CN" altLang="en-US" dirty="0">
              <a:latin typeface="阿里巴巴普惠体 L" panose="00020600040101010101" pitchFamily="18" charset="-122"/>
              <a:ea typeface="阿里巴巴普惠体 L" panose="00020600040101010101" pitchFamily="18" charset="-122"/>
            </a:rPr>
            <a:t>团圆</a:t>
          </a:r>
        </a:p>
      </dgm:t>
    </dgm:pt>
    <dgm:pt modelId="{A4E4018B-917D-458D-9938-80981A13AD5B}" type="parTrans" cxnId="{AD92C66A-7D36-4E47-87F9-4159E7559F3A}">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8EB01066-52C7-450C-AD0F-4A7693F2C7CA}" type="sibTrans" cxnId="{AD92C66A-7D36-4E47-87F9-4159E7559F3A}">
      <dgm:prSet/>
      <dgm:spPr>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dgm:spPr>
      <dgm:t>
        <a:bodyPr/>
        <a:lstStyle/>
        <a:p>
          <a:endParaRPr lang="zh-CN" altLang="en-US" dirty="0">
            <a:latin typeface="阿里巴巴普惠体 L" panose="00020600040101010101" pitchFamily="18" charset="-122"/>
            <a:ea typeface="阿里巴巴普惠体 L" panose="00020600040101010101" pitchFamily="18" charset="-122"/>
          </a:endParaRPr>
        </a:p>
      </dgm:t>
    </dgm:pt>
    <dgm:pt modelId="{77221110-AFD1-41C4-858D-600BFED97646}">
      <dgm:prSet phldrT="[文本]"/>
      <dgm:spPr>
        <a:solidFill>
          <a:srgbClr val="C00000"/>
        </a:solidFill>
      </dgm:spPr>
      <dgm:t>
        <a:bodyPr/>
        <a:lstStyle/>
        <a:p>
          <a:r>
            <a:rPr lang="zh-CN" altLang="en-US" dirty="0">
              <a:latin typeface="阿里巴巴普惠体 L" panose="00020600040101010101" pitchFamily="18" charset="-122"/>
              <a:ea typeface="阿里巴巴普惠体 L" panose="00020600040101010101" pitchFamily="18" charset="-122"/>
            </a:rPr>
            <a:t>满月</a:t>
          </a:r>
        </a:p>
      </dgm:t>
    </dgm:pt>
    <dgm:pt modelId="{2FA865F7-290D-4218-AD16-2E2B3081D975}" type="parTrans" cxnId="{81DCB2AA-E42B-4097-8721-158C2482C74A}">
      <dgm:prSet/>
      <dgm:spPr/>
      <dgm:t>
        <a:bodyPr/>
        <a:lstStyle/>
        <a:p>
          <a:endParaRPr lang="zh-CN" altLang="en-US">
            <a:latin typeface="思源宋体 CN Heavy" panose="02020900000000000000" pitchFamily="18" charset="-122"/>
            <a:ea typeface="思源宋体 CN Heavy" panose="02020900000000000000" pitchFamily="18" charset="-122"/>
          </a:endParaRPr>
        </a:p>
      </dgm:t>
    </dgm:pt>
    <dgm:pt modelId="{0DD56411-8634-47DF-80E2-51C16CBA83F4}" type="sibTrans" cxnId="{81DCB2AA-E42B-4097-8721-158C2482C74A}">
      <dgm:prSet/>
      <dgm:spPr>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dgm:spPr>
      <dgm:t>
        <a:bodyPr/>
        <a:lstStyle/>
        <a:p>
          <a:endParaRPr lang="zh-CN" altLang="en-US" dirty="0">
            <a:latin typeface="阿里巴巴普惠体 L" panose="00020600040101010101" pitchFamily="18" charset="-122"/>
            <a:ea typeface="阿里巴巴普惠体 L" panose="00020600040101010101" pitchFamily="18" charset="-122"/>
          </a:endParaRPr>
        </a:p>
      </dgm:t>
    </dgm:pt>
    <dgm:pt modelId="{50F387B6-5741-4E52-BD5F-98333E3B0830}" type="pres">
      <dgm:prSet presAssocID="{CEB9024B-342D-4DFA-9CAD-9A63138AFD48}" presName="Name0" presStyleCnt="0">
        <dgm:presLayoutVars>
          <dgm:chMax/>
          <dgm:chPref/>
          <dgm:dir/>
          <dgm:animLvl val="lvl"/>
        </dgm:presLayoutVars>
      </dgm:prSet>
      <dgm:spPr/>
      <dgm:t>
        <a:bodyPr/>
        <a:lstStyle/>
        <a:p>
          <a:endParaRPr lang="zh-CN" altLang="en-US"/>
        </a:p>
      </dgm:t>
    </dgm:pt>
    <dgm:pt modelId="{39653454-7DAE-4F4C-8BBA-E33F7C8B17D4}" type="pres">
      <dgm:prSet presAssocID="{0C030B11-FE4A-42A2-A48D-05C530C194AB}" presName="composite" presStyleCnt="0"/>
      <dgm:spPr/>
    </dgm:pt>
    <dgm:pt modelId="{58079862-B219-4C08-8F3A-B0D8D9AA6BB1}" type="pres">
      <dgm:prSet presAssocID="{0C030B11-FE4A-42A2-A48D-05C530C194AB}" presName="Parent1" presStyleLbl="node1" presStyleIdx="0" presStyleCnt="6">
        <dgm:presLayoutVars>
          <dgm:chMax val="1"/>
          <dgm:chPref val="1"/>
          <dgm:bulletEnabled val="1"/>
        </dgm:presLayoutVars>
      </dgm:prSet>
      <dgm:spPr/>
      <dgm:t>
        <a:bodyPr/>
        <a:lstStyle/>
        <a:p>
          <a:endParaRPr lang="zh-CN" altLang="en-US"/>
        </a:p>
      </dgm:t>
    </dgm:pt>
    <dgm:pt modelId="{A96971CA-2E70-416B-98BD-4FFF54A652C2}" type="pres">
      <dgm:prSet presAssocID="{0C030B11-FE4A-42A2-A48D-05C530C194AB}" presName="Childtext1" presStyleLbl="revTx" presStyleIdx="0" presStyleCnt="3">
        <dgm:presLayoutVars>
          <dgm:chMax val="0"/>
          <dgm:chPref val="0"/>
          <dgm:bulletEnabled val="1"/>
        </dgm:presLayoutVars>
      </dgm:prSet>
      <dgm:spPr/>
    </dgm:pt>
    <dgm:pt modelId="{EFE21EAE-537A-488B-BFCB-12BAAF89037B}" type="pres">
      <dgm:prSet presAssocID="{0C030B11-FE4A-42A2-A48D-05C530C194AB}" presName="BalanceSpacing" presStyleCnt="0"/>
      <dgm:spPr/>
    </dgm:pt>
    <dgm:pt modelId="{F86E1CD5-196A-4E19-A81D-61FE93721367}" type="pres">
      <dgm:prSet presAssocID="{0C030B11-FE4A-42A2-A48D-05C530C194AB}" presName="BalanceSpacing1" presStyleCnt="0"/>
      <dgm:spPr/>
    </dgm:pt>
    <dgm:pt modelId="{5EF8093C-0AA4-4051-B76A-E2174CC7A896}" type="pres">
      <dgm:prSet presAssocID="{C3234ED4-4C90-4746-AA22-77A6C7CF40A5}" presName="Accent1Text" presStyleLbl="node1" presStyleIdx="1" presStyleCnt="6"/>
      <dgm:spPr/>
      <dgm:t>
        <a:bodyPr/>
        <a:lstStyle/>
        <a:p>
          <a:endParaRPr lang="zh-CN" altLang="en-US"/>
        </a:p>
      </dgm:t>
    </dgm:pt>
    <dgm:pt modelId="{CC6CC1D5-A071-4FB1-9EBA-8CC3CC3CB2FD}" type="pres">
      <dgm:prSet presAssocID="{C3234ED4-4C90-4746-AA22-77A6C7CF40A5}" presName="spaceBetweenRectangles" presStyleCnt="0"/>
      <dgm:spPr/>
    </dgm:pt>
    <dgm:pt modelId="{41E78B4F-8CA2-444F-BFDD-547FE5848986}" type="pres">
      <dgm:prSet presAssocID="{AC3AF61D-B59E-4D75-AAD6-27885786DBFB}" presName="composite" presStyleCnt="0"/>
      <dgm:spPr/>
    </dgm:pt>
    <dgm:pt modelId="{6FB764C9-AF73-4D80-B9D0-7FE44886077D}" type="pres">
      <dgm:prSet presAssocID="{AC3AF61D-B59E-4D75-AAD6-27885786DBFB}" presName="Parent1" presStyleLbl="node1" presStyleIdx="2" presStyleCnt="6">
        <dgm:presLayoutVars>
          <dgm:chMax val="1"/>
          <dgm:chPref val="1"/>
          <dgm:bulletEnabled val="1"/>
        </dgm:presLayoutVars>
      </dgm:prSet>
      <dgm:spPr/>
      <dgm:t>
        <a:bodyPr/>
        <a:lstStyle/>
        <a:p>
          <a:endParaRPr lang="zh-CN" altLang="en-US"/>
        </a:p>
      </dgm:t>
    </dgm:pt>
    <dgm:pt modelId="{E17668EE-033B-4FCD-A3AC-D5156C044640}" type="pres">
      <dgm:prSet presAssocID="{AC3AF61D-B59E-4D75-AAD6-27885786DBFB}" presName="Childtext1" presStyleLbl="revTx" presStyleIdx="1" presStyleCnt="3">
        <dgm:presLayoutVars>
          <dgm:chMax val="0"/>
          <dgm:chPref val="0"/>
          <dgm:bulletEnabled val="1"/>
        </dgm:presLayoutVars>
      </dgm:prSet>
      <dgm:spPr/>
    </dgm:pt>
    <dgm:pt modelId="{E64008AF-0193-4043-BE85-08AFA4A18430}" type="pres">
      <dgm:prSet presAssocID="{AC3AF61D-B59E-4D75-AAD6-27885786DBFB}" presName="BalanceSpacing" presStyleCnt="0"/>
      <dgm:spPr/>
    </dgm:pt>
    <dgm:pt modelId="{61CD626D-E9F1-47F6-A202-728D62D6EE2E}" type="pres">
      <dgm:prSet presAssocID="{AC3AF61D-B59E-4D75-AAD6-27885786DBFB}" presName="BalanceSpacing1" presStyleCnt="0"/>
      <dgm:spPr/>
    </dgm:pt>
    <dgm:pt modelId="{0E00D818-051A-4748-8327-48B438751D26}" type="pres">
      <dgm:prSet presAssocID="{8EB01066-52C7-450C-AD0F-4A7693F2C7CA}" presName="Accent1Text" presStyleLbl="node1" presStyleIdx="3" presStyleCnt="6"/>
      <dgm:spPr/>
      <dgm:t>
        <a:bodyPr/>
        <a:lstStyle/>
        <a:p>
          <a:endParaRPr lang="zh-CN" altLang="en-US"/>
        </a:p>
      </dgm:t>
    </dgm:pt>
    <dgm:pt modelId="{733D4BBB-78EB-4679-8CB6-6E6ED4C0A737}" type="pres">
      <dgm:prSet presAssocID="{8EB01066-52C7-450C-AD0F-4A7693F2C7CA}" presName="spaceBetweenRectangles" presStyleCnt="0"/>
      <dgm:spPr/>
    </dgm:pt>
    <dgm:pt modelId="{4B93AEAD-FC96-4BC4-9A54-1F193BE96280}" type="pres">
      <dgm:prSet presAssocID="{77221110-AFD1-41C4-858D-600BFED97646}" presName="composite" presStyleCnt="0"/>
      <dgm:spPr/>
    </dgm:pt>
    <dgm:pt modelId="{E76E616C-F6FA-49BC-9CB5-A7F79AE0418F}" type="pres">
      <dgm:prSet presAssocID="{77221110-AFD1-41C4-858D-600BFED97646}" presName="Parent1" presStyleLbl="node1" presStyleIdx="4" presStyleCnt="6">
        <dgm:presLayoutVars>
          <dgm:chMax val="1"/>
          <dgm:chPref val="1"/>
          <dgm:bulletEnabled val="1"/>
        </dgm:presLayoutVars>
      </dgm:prSet>
      <dgm:spPr/>
      <dgm:t>
        <a:bodyPr/>
        <a:lstStyle/>
        <a:p>
          <a:endParaRPr lang="zh-CN" altLang="en-US"/>
        </a:p>
      </dgm:t>
    </dgm:pt>
    <dgm:pt modelId="{122CBC34-B8CD-41DC-AA33-291E8535D09E}" type="pres">
      <dgm:prSet presAssocID="{77221110-AFD1-41C4-858D-600BFED97646}" presName="Childtext1" presStyleLbl="revTx" presStyleIdx="2" presStyleCnt="3">
        <dgm:presLayoutVars>
          <dgm:chMax val="0"/>
          <dgm:chPref val="0"/>
          <dgm:bulletEnabled val="1"/>
        </dgm:presLayoutVars>
      </dgm:prSet>
      <dgm:spPr/>
    </dgm:pt>
    <dgm:pt modelId="{33C31092-BC94-49C5-9A9C-4FF9C85E6E54}" type="pres">
      <dgm:prSet presAssocID="{77221110-AFD1-41C4-858D-600BFED97646}" presName="BalanceSpacing" presStyleCnt="0"/>
      <dgm:spPr/>
    </dgm:pt>
    <dgm:pt modelId="{C3659AE6-F79C-45A0-9FC1-71934C066B4E}" type="pres">
      <dgm:prSet presAssocID="{77221110-AFD1-41C4-858D-600BFED97646}" presName="BalanceSpacing1" presStyleCnt="0"/>
      <dgm:spPr/>
    </dgm:pt>
    <dgm:pt modelId="{F9710B49-B7FC-42A5-BF6B-32021F7EE82D}" type="pres">
      <dgm:prSet presAssocID="{0DD56411-8634-47DF-80E2-51C16CBA83F4}" presName="Accent1Text" presStyleLbl="node1" presStyleIdx="5" presStyleCnt="6"/>
      <dgm:spPr/>
      <dgm:t>
        <a:bodyPr/>
        <a:lstStyle/>
        <a:p>
          <a:endParaRPr lang="zh-CN" altLang="en-US"/>
        </a:p>
      </dgm:t>
    </dgm:pt>
  </dgm:ptLst>
  <dgm:cxnLst>
    <dgm:cxn modelId="{E2E76394-37A2-4C15-8D9C-7A26CEBFA860}" type="presOf" srcId="{AC3AF61D-B59E-4D75-AAD6-27885786DBFB}" destId="{6FB764C9-AF73-4D80-B9D0-7FE44886077D}" srcOrd="0" destOrd="0" presId="urn:microsoft.com/office/officeart/2008/layout/AlternatingHexagons"/>
    <dgm:cxn modelId="{79B6D923-41ED-4600-A7C0-5D26DA8817FD}" type="presOf" srcId="{0C030B11-FE4A-42A2-A48D-05C530C194AB}" destId="{58079862-B219-4C08-8F3A-B0D8D9AA6BB1}" srcOrd="0" destOrd="0" presId="urn:microsoft.com/office/officeart/2008/layout/AlternatingHexagons"/>
    <dgm:cxn modelId="{81DCB2AA-E42B-4097-8721-158C2482C74A}" srcId="{CEB9024B-342D-4DFA-9CAD-9A63138AFD48}" destId="{77221110-AFD1-41C4-858D-600BFED97646}" srcOrd="2" destOrd="0" parTransId="{2FA865F7-290D-4218-AD16-2E2B3081D975}" sibTransId="{0DD56411-8634-47DF-80E2-51C16CBA83F4}"/>
    <dgm:cxn modelId="{48003752-BFDC-4F37-B974-A02FD3E1B258}" type="presOf" srcId="{77221110-AFD1-41C4-858D-600BFED97646}" destId="{E76E616C-F6FA-49BC-9CB5-A7F79AE0418F}" srcOrd="0" destOrd="0" presId="urn:microsoft.com/office/officeart/2008/layout/AlternatingHexagons"/>
    <dgm:cxn modelId="{8BB71865-F860-48E0-8829-D7B57E492AEC}" type="presOf" srcId="{8EB01066-52C7-450C-AD0F-4A7693F2C7CA}" destId="{0E00D818-051A-4748-8327-48B438751D26}" srcOrd="0" destOrd="0" presId="urn:microsoft.com/office/officeart/2008/layout/AlternatingHexagons"/>
    <dgm:cxn modelId="{2508B5EC-6924-45E4-BBD6-AB953841E97C}" type="presOf" srcId="{0DD56411-8634-47DF-80E2-51C16CBA83F4}" destId="{F9710B49-B7FC-42A5-BF6B-32021F7EE82D}" srcOrd="0" destOrd="0" presId="urn:microsoft.com/office/officeart/2008/layout/AlternatingHexagons"/>
    <dgm:cxn modelId="{AD92C66A-7D36-4E47-87F9-4159E7559F3A}" srcId="{CEB9024B-342D-4DFA-9CAD-9A63138AFD48}" destId="{AC3AF61D-B59E-4D75-AAD6-27885786DBFB}" srcOrd="1" destOrd="0" parTransId="{A4E4018B-917D-458D-9938-80981A13AD5B}" sibTransId="{8EB01066-52C7-450C-AD0F-4A7693F2C7CA}"/>
    <dgm:cxn modelId="{45B72EFE-6DF7-4952-BA5F-E0061857E143}" type="presOf" srcId="{CEB9024B-342D-4DFA-9CAD-9A63138AFD48}" destId="{50F387B6-5741-4E52-BD5F-98333E3B0830}" srcOrd="0" destOrd="0" presId="urn:microsoft.com/office/officeart/2008/layout/AlternatingHexagons"/>
    <dgm:cxn modelId="{9362D4D3-B1C9-4921-B9A4-C50E652F862A}" srcId="{CEB9024B-342D-4DFA-9CAD-9A63138AFD48}" destId="{0C030B11-FE4A-42A2-A48D-05C530C194AB}" srcOrd="0" destOrd="0" parTransId="{DB23DA75-BB9C-48B9-A41F-4F46A06DFB5C}" sibTransId="{C3234ED4-4C90-4746-AA22-77A6C7CF40A5}"/>
    <dgm:cxn modelId="{49657873-E10F-4BA4-BC69-C6398E45BC42}" type="presOf" srcId="{C3234ED4-4C90-4746-AA22-77A6C7CF40A5}" destId="{5EF8093C-0AA4-4051-B76A-E2174CC7A896}" srcOrd="0" destOrd="0" presId="urn:microsoft.com/office/officeart/2008/layout/AlternatingHexagons"/>
    <dgm:cxn modelId="{40257BCC-1221-4B7A-A189-6697E585613A}" type="presParOf" srcId="{50F387B6-5741-4E52-BD5F-98333E3B0830}" destId="{39653454-7DAE-4F4C-8BBA-E33F7C8B17D4}" srcOrd="0" destOrd="0" presId="urn:microsoft.com/office/officeart/2008/layout/AlternatingHexagons"/>
    <dgm:cxn modelId="{0EEDB640-DA3F-4A86-9CD1-CF12F127D29D}" type="presParOf" srcId="{39653454-7DAE-4F4C-8BBA-E33F7C8B17D4}" destId="{58079862-B219-4C08-8F3A-B0D8D9AA6BB1}" srcOrd="0" destOrd="0" presId="urn:microsoft.com/office/officeart/2008/layout/AlternatingHexagons"/>
    <dgm:cxn modelId="{B9E7E4CE-96CC-4637-8EAE-2C3D6DD008EF}" type="presParOf" srcId="{39653454-7DAE-4F4C-8BBA-E33F7C8B17D4}" destId="{A96971CA-2E70-416B-98BD-4FFF54A652C2}" srcOrd="1" destOrd="0" presId="urn:microsoft.com/office/officeart/2008/layout/AlternatingHexagons"/>
    <dgm:cxn modelId="{E73D1BD3-1125-42DC-B006-37F2A5220148}" type="presParOf" srcId="{39653454-7DAE-4F4C-8BBA-E33F7C8B17D4}" destId="{EFE21EAE-537A-488B-BFCB-12BAAF89037B}" srcOrd="2" destOrd="0" presId="urn:microsoft.com/office/officeart/2008/layout/AlternatingHexagons"/>
    <dgm:cxn modelId="{5BB9F6DA-A9E2-4166-956B-549864DFB962}" type="presParOf" srcId="{39653454-7DAE-4F4C-8BBA-E33F7C8B17D4}" destId="{F86E1CD5-196A-4E19-A81D-61FE93721367}" srcOrd="3" destOrd="0" presId="urn:microsoft.com/office/officeart/2008/layout/AlternatingHexagons"/>
    <dgm:cxn modelId="{4E58B40B-AA6C-47B5-845A-24DF00ED9992}" type="presParOf" srcId="{39653454-7DAE-4F4C-8BBA-E33F7C8B17D4}" destId="{5EF8093C-0AA4-4051-B76A-E2174CC7A896}" srcOrd="4" destOrd="0" presId="urn:microsoft.com/office/officeart/2008/layout/AlternatingHexagons"/>
    <dgm:cxn modelId="{6028E00E-2A22-461B-AB70-0BC6B4266860}" type="presParOf" srcId="{50F387B6-5741-4E52-BD5F-98333E3B0830}" destId="{CC6CC1D5-A071-4FB1-9EBA-8CC3CC3CB2FD}" srcOrd="1" destOrd="0" presId="urn:microsoft.com/office/officeart/2008/layout/AlternatingHexagons"/>
    <dgm:cxn modelId="{22DBE6AE-1364-4DE1-B51C-AD89E48EDCDF}" type="presParOf" srcId="{50F387B6-5741-4E52-BD5F-98333E3B0830}" destId="{41E78B4F-8CA2-444F-BFDD-547FE5848986}" srcOrd="2" destOrd="0" presId="urn:microsoft.com/office/officeart/2008/layout/AlternatingHexagons"/>
    <dgm:cxn modelId="{F316E05B-010B-4D76-B747-85C2D6AB82EF}" type="presParOf" srcId="{41E78B4F-8CA2-444F-BFDD-547FE5848986}" destId="{6FB764C9-AF73-4D80-B9D0-7FE44886077D}" srcOrd="0" destOrd="0" presId="urn:microsoft.com/office/officeart/2008/layout/AlternatingHexagons"/>
    <dgm:cxn modelId="{9F937FA7-718C-4C86-83B7-D8E257E6FA59}" type="presParOf" srcId="{41E78B4F-8CA2-444F-BFDD-547FE5848986}" destId="{E17668EE-033B-4FCD-A3AC-D5156C044640}" srcOrd="1" destOrd="0" presId="urn:microsoft.com/office/officeart/2008/layout/AlternatingHexagons"/>
    <dgm:cxn modelId="{31C0076A-BD5F-403D-98B3-1A071F633925}" type="presParOf" srcId="{41E78B4F-8CA2-444F-BFDD-547FE5848986}" destId="{E64008AF-0193-4043-BE85-08AFA4A18430}" srcOrd="2" destOrd="0" presId="urn:microsoft.com/office/officeart/2008/layout/AlternatingHexagons"/>
    <dgm:cxn modelId="{ACC9744A-E6AB-4359-895D-7BD9B7EF2243}" type="presParOf" srcId="{41E78B4F-8CA2-444F-BFDD-547FE5848986}" destId="{61CD626D-E9F1-47F6-A202-728D62D6EE2E}" srcOrd="3" destOrd="0" presId="urn:microsoft.com/office/officeart/2008/layout/AlternatingHexagons"/>
    <dgm:cxn modelId="{86836F94-4A57-48AD-92B0-6990A347F59E}" type="presParOf" srcId="{41E78B4F-8CA2-444F-BFDD-547FE5848986}" destId="{0E00D818-051A-4748-8327-48B438751D26}" srcOrd="4" destOrd="0" presId="urn:microsoft.com/office/officeart/2008/layout/AlternatingHexagons"/>
    <dgm:cxn modelId="{9013749C-14E8-481C-8EA1-2935A94E4649}" type="presParOf" srcId="{50F387B6-5741-4E52-BD5F-98333E3B0830}" destId="{733D4BBB-78EB-4679-8CB6-6E6ED4C0A737}" srcOrd="3" destOrd="0" presId="urn:microsoft.com/office/officeart/2008/layout/AlternatingHexagons"/>
    <dgm:cxn modelId="{0FDADC3F-5B85-467D-85EE-D62191F9C626}" type="presParOf" srcId="{50F387B6-5741-4E52-BD5F-98333E3B0830}" destId="{4B93AEAD-FC96-4BC4-9A54-1F193BE96280}" srcOrd="4" destOrd="0" presId="urn:microsoft.com/office/officeart/2008/layout/AlternatingHexagons"/>
    <dgm:cxn modelId="{3FF09F92-C7C7-4EF8-B0DE-454445655DA8}" type="presParOf" srcId="{4B93AEAD-FC96-4BC4-9A54-1F193BE96280}" destId="{E76E616C-F6FA-49BC-9CB5-A7F79AE0418F}" srcOrd="0" destOrd="0" presId="urn:microsoft.com/office/officeart/2008/layout/AlternatingHexagons"/>
    <dgm:cxn modelId="{38370A31-EBA0-4623-93D4-2316CA0F46F3}" type="presParOf" srcId="{4B93AEAD-FC96-4BC4-9A54-1F193BE96280}" destId="{122CBC34-B8CD-41DC-AA33-291E8535D09E}" srcOrd="1" destOrd="0" presId="urn:microsoft.com/office/officeart/2008/layout/AlternatingHexagons"/>
    <dgm:cxn modelId="{972E641B-B477-47F3-85DC-AD29C4EC2527}" type="presParOf" srcId="{4B93AEAD-FC96-4BC4-9A54-1F193BE96280}" destId="{33C31092-BC94-49C5-9A9C-4FF9C85E6E54}" srcOrd="2" destOrd="0" presId="urn:microsoft.com/office/officeart/2008/layout/AlternatingHexagons"/>
    <dgm:cxn modelId="{A4992D08-9154-42D7-B2E8-7A445FEAD532}" type="presParOf" srcId="{4B93AEAD-FC96-4BC4-9A54-1F193BE96280}" destId="{C3659AE6-F79C-45A0-9FC1-71934C066B4E}" srcOrd="3" destOrd="0" presId="urn:microsoft.com/office/officeart/2008/layout/AlternatingHexagons"/>
    <dgm:cxn modelId="{E9F8AC52-E2DB-4FD8-9FD6-493D11D58F8F}" type="presParOf" srcId="{4B93AEAD-FC96-4BC4-9A54-1F193BE96280}" destId="{F9710B49-B7FC-42A5-BF6B-32021F7EE82D}" srcOrd="4" destOrd="0" presId="urn:microsoft.com/office/officeart/2008/layout/AlternatingHexagons"/>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8079862-B219-4C08-8F3A-B0D8D9AA6BB1}">
      <dsp:nvSpPr>
        <dsp:cNvPr id="0" name=""/>
        <dsp:cNvSpPr/>
      </dsp:nvSpPr>
      <dsp:spPr>
        <a:xfrm rot="5400000">
          <a:off x="2667990" y="99403"/>
          <a:ext cx="1528171" cy="1329509"/>
        </a:xfrm>
        <a:prstGeom prst="hexagon">
          <a:avLst>
            <a:gd name="adj" fmla="val 25000"/>
            <a:gd name="vf" fmla="val 115470"/>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a:latin typeface="阿里巴巴普惠体 L" panose="00020600040101010101" pitchFamily="18" charset="-122"/>
              <a:ea typeface="阿里巴巴普惠体 L" panose="00020600040101010101" pitchFamily="18" charset="-122"/>
            </a:rPr>
            <a:t>中秋</a:t>
          </a:r>
        </a:p>
      </dsp:txBody>
      <dsp:txXfrm rot="5400000">
        <a:off x="2667990" y="99403"/>
        <a:ext cx="1528171" cy="1329509"/>
      </dsp:txXfrm>
    </dsp:sp>
    <dsp:sp modelId="{A96971CA-2E70-416B-98BD-4FFF54A652C2}">
      <dsp:nvSpPr>
        <dsp:cNvPr id="0" name=""/>
        <dsp:cNvSpPr/>
      </dsp:nvSpPr>
      <dsp:spPr>
        <a:xfrm>
          <a:off x="4137174" y="305706"/>
          <a:ext cx="1705439" cy="916902"/>
        </a:xfrm>
        <a:prstGeom prst="rect">
          <a:avLst/>
        </a:prstGeom>
        <a:noFill/>
        <a:ln>
          <a:noFill/>
        </a:ln>
        <a:effectLst/>
      </dsp:spPr>
      <dsp:style>
        <a:lnRef idx="0">
          <a:scrgbClr r="0" g="0" b="0"/>
        </a:lnRef>
        <a:fillRef idx="0">
          <a:scrgbClr r="0" g="0" b="0"/>
        </a:fillRef>
        <a:effectRef idx="0">
          <a:scrgbClr r="0" g="0" b="0"/>
        </a:effectRef>
        <a:fontRef idx="minor"/>
      </dsp:style>
    </dsp:sp>
    <dsp:sp modelId="{5EF8093C-0AA4-4051-B76A-E2174CC7A896}">
      <dsp:nvSpPr>
        <dsp:cNvPr id="0" name=""/>
        <dsp:cNvSpPr/>
      </dsp:nvSpPr>
      <dsp:spPr>
        <a:xfrm rot="5400000">
          <a:off x="1232120" y="99403"/>
          <a:ext cx="1528171" cy="1329509"/>
        </a:xfrm>
        <a:prstGeom prst="hexagon">
          <a:avLst>
            <a:gd name="adj" fmla="val 25000"/>
            <a:gd name="vf" fmla="val 115470"/>
          </a:avLst>
        </a:prstGeom>
        <a:blipFill dpi="0" rotWithShape="1">
          <a:blip xmlns:r="http://schemas.openxmlformats.org/officeDocument/2006/relationships" r:embed="rId1" cstate="screen">
            <a:extLst>
              <a:ext uri="{28A0092B-C50C-407E-A947-70E740481C1C}">
                <a14:useLocalDpi xmlns:a14="http://schemas.microsoft.com/office/drawing/2010/main" xmlns=""/>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dirty="0">
            <a:latin typeface="阿里巴巴普惠体 L" panose="00020600040101010101" pitchFamily="18" charset="-122"/>
            <a:ea typeface="阿里巴巴普惠体 L" panose="00020600040101010101" pitchFamily="18" charset="-122"/>
          </a:endParaRPr>
        </a:p>
      </dsp:txBody>
      <dsp:txXfrm rot="5400000">
        <a:off x="1232120" y="99403"/>
        <a:ext cx="1528171" cy="1329509"/>
      </dsp:txXfrm>
    </dsp:sp>
    <dsp:sp modelId="{6FB764C9-AF73-4D80-B9D0-7FE44886077D}">
      <dsp:nvSpPr>
        <dsp:cNvPr id="0" name=""/>
        <dsp:cNvSpPr/>
      </dsp:nvSpPr>
      <dsp:spPr>
        <a:xfrm rot="5400000">
          <a:off x="1947304" y="1396515"/>
          <a:ext cx="1528171" cy="1329509"/>
        </a:xfrm>
        <a:prstGeom prst="hexagon">
          <a:avLst>
            <a:gd name="adj" fmla="val 25000"/>
            <a:gd name="vf" fmla="val 115470"/>
          </a:avLst>
        </a:prstGeom>
        <a:solidFill>
          <a:schemeClr val="bg2">
            <a:lumMod val="5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a:latin typeface="阿里巴巴普惠体 L" panose="00020600040101010101" pitchFamily="18" charset="-122"/>
              <a:ea typeface="阿里巴巴普惠体 L" panose="00020600040101010101" pitchFamily="18" charset="-122"/>
            </a:rPr>
            <a:t>团圆</a:t>
          </a:r>
        </a:p>
      </dsp:txBody>
      <dsp:txXfrm rot="5400000">
        <a:off x="1947304" y="1396515"/>
        <a:ext cx="1528171" cy="1329509"/>
      </dsp:txXfrm>
    </dsp:sp>
    <dsp:sp modelId="{E17668EE-033B-4FCD-A3AC-D5156C044640}">
      <dsp:nvSpPr>
        <dsp:cNvPr id="0" name=""/>
        <dsp:cNvSpPr/>
      </dsp:nvSpPr>
      <dsp:spPr>
        <a:xfrm>
          <a:off x="341196" y="1602818"/>
          <a:ext cx="1650425" cy="916902"/>
        </a:xfrm>
        <a:prstGeom prst="rect">
          <a:avLst/>
        </a:prstGeom>
        <a:noFill/>
        <a:ln>
          <a:noFill/>
        </a:ln>
        <a:effectLst/>
      </dsp:spPr>
      <dsp:style>
        <a:lnRef idx="0">
          <a:scrgbClr r="0" g="0" b="0"/>
        </a:lnRef>
        <a:fillRef idx="0">
          <a:scrgbClr r="0" g="0" b="0"/>
        </a:fillRef>
        <a:effectRef idx="0">
          <a:scrgbClr r="0" g="0" b="0"/>
        </a:effectRef>
        <a:fontRef idx="minor"/>
      </dsp:style>
    </dsp:sp>
    <dsp:sp modelId="{0E00D818-051A-4748-8327-48B438751D26}">
      <dsp:nvSpPr>
        <dsp:cNvPr id="0" name=""/>
        <dsp:cNvSpPr/>
      </dsp:nvSpPr>
      <dsp:spPr>
        <a:xfrm rot="5400000">
          <a:off x="3383174" y="1396515"/>
          <a:ext cx="1528171" cy="1329509"/>
        </a:xfrm>
        <a:prstGeom prst="hexagon">
          <a:avLst>
            <a:gd name="adj" fmla="val 25000"/>
            <a:gd name="vf" fmla="val 115470"/>
          </a:avLst>
        </a:prstGeom>
        <a:blipFill rotWithShape="0">
          <a:blip xmlns:r="http://schemas.openxmlformats.org/officeDocument/2006/relationships" r:embed="rId2" cstate="screen">
            <a:extLst>
              <a:ext uri="{28A0092B-C50C-407E-A947-70E740481C1C}">
                <a14:useLocalDpi xmlns:a14="http://schemas.microsoft.com/office/drawing/2010/main" xmlns=""/>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dirty="0">
            <a:latin typeface="阿里巴巴普惠体 L" panose="00020600040101010101" pitchFamily="18" charset="-122"/>
            <a:ea typeface="阿里巴巴普惠体 L" panose="00020600040101010101" pitchFamily="18" charset="-122"/>
          </a:endParaRPr>
        </a:p>
      </dsp:txBody>
      <dsp:txXfrm rot="5400000">
        <a:off x="3383174" y="1396515"/>
        <a:ext cx="1528171" cy="1329509"/>
      </dsp:txXfrm>
    </dsp:sp>
    <dsp:sp modelId="{E76E616C-F6FA-49BC-9CB5-A7F79AE0418F}">
      <dsp:nvSpPr>
        <dsp:cNvPr id="0" name=""/>
        <dsp:cNvSpPr/>
      </dsp:nvSpPr>
      <dsp:spPr>
        <a:xfrm rot="5400000">
          <a:off x="2667990" y="2693627"/>
          <a:ext cx="1528171" cy="1329509"/>
        </a:xfrm>
        <a:prstGeom prst="hexagon">
          <a:avLst>
            <a:gd name="adj" fmla="val 25000"/>
            <a:gd name="vf" fmla="val 115470"/>
          </a:avLst>
        </a:prstGeom>
        <a:solidFill>
          <a:srgbClr val="C000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zh-CN" altLang="en-US" sz="2700" kern="1200" dirty="0">
              <a:latin typeface="阿里巴巴普惠体 L" panose="00020600040101010101" pitchFamily="18" charset="-122"/>
              <a:ea typeface="阿里巴巴普惠体 L" panose="00020600040101010101" pitchFamily="18" charset="-122"/>
            </a:rPr>
            <a:t>满月</a:t>
          </a:r>
        </a:p>
      </dsp:txBody>
      <dsp:txXfrm rot="5400000">
        <a:off x="2667990" y="2693627"/>
        <a:ext cx="1528171" cy="1329509"/>
      </dsp:txXfrm>
    </dsp:sp>
    <dsp:sp modelId="{122CBC34-B8CD-41DC-AA33-291E8535D09E}">
      <dsp:nvSpPr>
        <dsp:cNvPr id="0" name=""/>
        <dsp:cNvSpPr/>
      </dsp:nvSpPr>
      <dsp:spPr>
        <a:xfrm>
          <a:off x="4137174" y="2899930"/>
          <a:ext cx="1705439" cy="916902"/>
        </a:xfrm>
        <a:prstGeom prst="rect">
          <a:avLst/>
        </a:prstGeom>
        <a:noFill/>
        <a:ln>
          <a:noFill/>
        </a:ln>
        <a:effectLst/>
      </dsp:spPr>
      <dsp:style>
        <a:lnRef idx="0">
          <a:scrgbClr r="0" g="0" b="0"/>
        </a:lnRef>
        <a:fillRef idx="0">
          <a:scrgbClr r="0" g="0" b="0"/>
        </a:fillRef>
        <a:effectRef idx="0">
          <a:scrgbClr r="0" g="0" b="0"/>
        </a:effectRef>
        <a:fontRef idx="minor"/>
      </dsp:style>
    </dsp:sp>
    <dsp:sp modelId="{F9710B49-B7FC-42A5-BF6B-32021F7EE82D}">
      <dsp:nvSpPr>
        <dsp:cNvPr id="0" name=""/>
        <dsp:cNvSpPr/>
      </dsp:nvSpPr>
      <dsp:spPr>
        <a:xfrm rot="5400000">
          <a:off x="1232120" y="2693627"/>
          <a:ext cx="1528171" cy="1329509"/>
        </a:xfrm>
        <a:prstGeom prst="hexagon">
          <a:avLst>
            <a:gd name="adj" fmla="val 25000"/>
            <a:gd name="vf" fmla="val 115470"/>
          </a:avLst>
        </a:prstGeom>
        <a:blipFill rotWithShape="0">
          <a:blip xmlns:r="http://schemas.openxmlformats.org/officeDocument/2006/relationships" r:embed="rId3" cstate="screen">
            <a:extLst>
              <a:ext uri="{28A0092B-C50C-407E-A947-70E740481C1C}">
                <a14:useLocalDpi xmlns:a14="http://schemas.microsoft.com/office/drawing/2010/main" xmlns=""/>
              </a:ext>
            </a:extLst>
          </a:blip>
          <a:stretch>
            <a:fillRect/>
          </a:stretch>
        </a:blip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zh-CN" altLang="en-US" sz="3600" kern="1200" dirty="0">
            <a:latin typeface="阿里巴巴普惠体 L" panose="00020600040101010101" pitchFamily="18" charset="-122"/>
            <a:ea typeface="阿里巴巴普惠体 L" panose="00020600040101010101" pitchFamily="18" charset="-122"/>
          </a:endParaRPr>
        </a:p>
      </dsp:txBody>
      <dsp:txXfrm rot="5400000">
        <a:off x="1232120" y="2693627"/>
        <a:ext cx="1528171" cy="1329509"/>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 xmlns:a16="http://schemas.microsoft.com/office/drawing/2014/main" id="{BCDC7972-1DF7-4D5D-9CB3-1EA55A5DEE6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 xmlns:a16="http://schemas.microsoft.com/office/drawing/2014/main" id="{11BB68EB-37A9-48B8-A3DE-D8D3EC724A5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A618357-DB7C-4AE4-81B8-B46CFAA4D393}" type="datetimeFigureOut">
              <a:rPr lang="zh-CN" altLang="en-US" smtClean="0"/>
              <a:pPr/>
              <a:t>2020/9/24</a:t>
            </a:fld>
            <a:endParaRPr lang="zh-CN" altLang="en-US"/>
          </a:p>
        </p:txBody>
      </p:sp>
      <p:sp>
        <p:nvSpPr>
          <p:cNvPr id="4" name="页脚占位符 3">
            <a:extLst>
              <a:ext uri="{FF2B5EF4-FFF2-40B4-BE49-F238E27FC236}">
                <a16:creationId xmlns="" xmlns:a16="http://schemas.microsoft.com/office/drawing/2014/main" id="{0295A5D7-3457-4702-AE1F-8088D47C179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 xmlns:a16="http://schemas.microsoft.com/office/drawing/2014/main" id="{439AA093-BFB6-4E5F-881B-D65FB57A59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A7A342E-FC0A-4305-BC56-97D6EA1AD0CF}" type="slidenum">
              <a:rPr lang="zh-CN" altLang="en-US" smtClean="0"/>
              <a:pPr/>
              <a:t>‹#›</a:t>
            </a:fld>
            <a:endParaRPr lang="zh-CN" altLang="en-US"/>
          </a:p>
        </p:txBody>
      </p:sp>
    </p:spTree>
    <p:extLst>
      <p:ext uri="{BB962C8B-B14F-4D97-AF65-F5344CB8AC3E}">
        <p14:creationId xmlns:p14="http://schemas.microsoft.com/office/powerpoint/2010/main" xmlns="" val="987820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2FD1CE-0453-455B-905F-47BF7BDC3D2B}" type="datetimeFigureOut">
              <a:rPr lang="zh-CN" altLang="en-US" smtClean="0"/>
              <a:pPr/>
              <a:t>2020/9/24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0FF683-2F64-478D-B956-CC33C25AAA79}" type="slidenum">
              <a:rPr lang="zh-CN" altLang="en-US" smtClean="0"/>
              <a:pPr/>
              <a:t>‹#›</a:t>
            </a:fld>
            <a:endParaRPr lang="zh-CN" altLang="en-US"/>
          </a:p>
        </p:txBody>
      </p:sp>
    </p:spTree>
    <p:extLst>
      <p:ext uri="{BB962C8B-B14F-4D97-AF65-F5344CB8AC3E}">
        <p14:creationId xmlns:p14="http://schemas.microsoft.com/office/powerpoint/2010/main" xmlns="" val="804480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F0FF683-2F64-478D-B956-CC33C25AAA79}" type="slidenum">
              <a:rPr lang="zh-CN" altLang="en-US" smtClean="0"/>
              <a:pPr/>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F93995F-8EF3-47F5-A39C-084ED1B2B74C}"/>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C1695631-7C2B-4A87-9FFC-FEB0F5CCDC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B5B7C825-84C8-4D6E-B8D3-1FEE2E4C0A29}"/>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662ED671-4487-4080-AA41-A98159E779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0FF4070-0AA1-4020-AC04-6370D84E0ABA}"/>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382788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1B7D44A-2C7C-41AB-ABB3-92F2D88709B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2D613E2-E79E-4E4F-A24C-E72F80287398}"/>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77F0BBF6-F826-4E3D-AAB1-5A6DDFE65C4A}"/>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B13D084E-F225-4224-8348-57AC3DBA982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B18F3EB-AF1D-4186-A287-1BAE31D7CC80}"/>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89369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5D8895F-DA2D-4D65-960B-B8F2216A4DC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DC0A4B0B-6DAC-456B-BFC0-D24D083B3E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 xmlns:a16="http://schemas.microsoft.com/office/drawing/2014/main" id="{55B9AE5A-5456-4179-A27D-98A8ECBE0418}"/>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9717A46F-D440-4A18-A9F6-D25E21385CE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4958970-2251-4FD6-B6D0-3128AA2B0E9D}"/>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1443774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CBC2771-05C0-4453-BAB3-80C9FD9F47C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3A598E61-36D1-45A8-9338-E53AE1C0ACCD}"/>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2AF46149-5587-4C3A-977C-FD247FEDCEF5}"/>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738AF85E-EFE0-41DF-9259-5181BBBD6055}"/>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6" name="页脚占位符 5">
            <a:extLst>
              <a:ext uri="{FF2B5EF4-FFF2-40B4-BE49-F238E27FC236}">
                <a16:creationId xmlns="" xmlns:a16="http://schemas.microsoft.com/office/drawing/2014/main" id="{06B4667B-8B74-468C-A277-91A13F46AF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D0EB8C62-B016-435E-A385-2C609077B00F}"/>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3501365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70A8F6E-356F-4095-B1F1-0709ECD2CDA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52FC252F-12E3-477F-B426-049E7B4B3E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CAD865C7-BDF8-4735-A52E-4366790E2482}"/>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8B152800-BC88-4C3E-A28E-1EF25BEA1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3243745F-385A-44DC-B5AA-35C88EA4358B}"/>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38212A53-1A59-4B79-B2D6-E55D5E72C747}"/>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8" name="页脚占位符 7">
            <a:extLst>
              <a:ext uri="{FF2B5EF4-FFF2-40B4-BE49-F238E27FC236}">
                <a16:creationId xmlns="" xmlns:a16="http://schemas.microsoft.com/office/drawing/2014/main" id="{F2CC7677-F1E7-4D1D-8A6E-EE01D63290D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9DDA45C7-7E80-4E9E-84F9-F7C48F18C769}"/>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
        <p:nvSpPr>
          <p:cNvPr id="11" name="矩形 10"/>
          <p:cNvSpPr/>
          <p:nvPr userDrawn="1"/>
        </p:nvSpPr>
        <p:spPr>
          <a:xfrm>
            <a:off x="8877060" y="6450175"/>
            <a:ext cx="966254"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jieri/          PPT</a:t>
            </a:r>
            <a:r>
              <a:rPr lang="zh-CN" altLang="en-US" sz="100" dirty="0">
                <a:solidFill>
                  <a:prstClr val="white"/>
                </a:solidFill>
                <a:latin typeface="Calibri"/>
                <a:ea typeface="宋体"/>
              </a:rPr>
              <a:t>素材</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beijing/        PPT</a:t>
            </a:r>
            <a:r>
              <a:rPr lang="zh-CN" altLang="en-US" sz="100" dirty="0">
                <a:solidFill>
                  <a:prstClr val="white"/>
                </a:solidFill>
                <a:latin typeface="Calibri"/>
                <a:ea typeface="宋体"/>
              </a:rPr>
              <a:t>图表</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kejian/             </a:t>
            </a:r>
            <a:r>
              <a:rPr lang="zh-CN" altLang="en-US" sz="100" dirty="0">
                <a:solidFill>
                  <a:prstClr val="white"/>
                </a:solidFill>
                <a:latin typeface="Calibri"/>
                <a:ea typeface="宋体"/>
              </a:rPr>
              <a:t>字体下载</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xiazai/zongjie/ </a:t>
            </a:r>
            <a:r>
              <a:rPr lang="zh-CN" altLang="en-US" sz="100" dirty="0">
                <a:solidFill>
                  <a:prstClr val="white"/>
                </a:solidFill>
                <a:latin typeface="Calibri"/>
                <a:ea typeface="宋体"/>
              </a:rPr>
              <a:t>工作计划</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smtClean="0">
                <a:solidFill>
                  <a:prstClr val="white"/>
                </a:solidFill>
                <a:latin typeface="Calibri"/>
                <a:ea typeface="宋体"/>
              </a:rPr>
              <a:t>：</a:t>
            </a:r>
            <a:r>
              <a:rPr lang="en-US" altLang="zh-CN" sz="100" dirty="0" smtClean="0">
                <a:solidFill>
                  <a:prstClr val="white"/>
                </a:solidFill>
                <a:latin typeface="Calibri"/>
                <a:ea typeface="宋体"/>
              </a:rPr>
              <a:t>/</a:t>
            </a:r>
            <a:r>
              <a:rPr lang="en-US" altLang="zh-CN" sz="100" dirty="0">
                <a:solidFill>
                  <a:prstClr val="white"/>
                </a:solidFill>
                <a:latin typeface="Calibri"/>
                <a:ea typeface="宋体"/>
              </a:rPr>
              <a:t>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xmlns="" val="2187238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BF06EDA-9D1B-4E98-AB8E-80DBAF925A7C}"/>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093BE3CC-A2A6-40AB-8093-0F7F09DED343}"/>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4" name="页脚占位符 3">
            <a:extLst>
              <a:ext uri="{FF2B5EF4-FFF2-40B4-BE49-F238E27FC236}">
                <a16:creationId xmlns="" xmlns:a16="http://schemas.microsoft.com/office/drawing/2014/main" id="{EB782E7B-0DDB-481C-A9A8-A993F187051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EC694EB-1902-4C2E-BE67-157CFCE79BC3}"/>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564886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71D68AE-6A0C-40CE-AEEB-628A44CA1CE2}"/>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3" name="页脚占位符 2">
            <a:extLst>
              <a:ext uri="{FF2B5EF4-FFF2-40B4-BE49-F238E27FC236}">
                <a16:creationId xmlns="" xmlns:a16="http://schemas.microsoft.com/office/drawing/2014/main" id="{EE5230AD-875C-434D-A90C-0C8903D820C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71D59F38-1346-4074-89CE-5E49A7B0625E}"/>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8927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2BB67AA-CD69-4B7E-8B1A-53C7D593107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A2DFD072-BBAA-41E7-97E0-71F61D3F35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B532C07A-CB98-4B52-B542-7DC43CC440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B0D47873-1DD5-4DFF-A816-33BAA28DD9E3}"/>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6" name="页脚占位符 5">
            <a:extLst>
              <a:ext uri="{FF2B5EF4-FFF2-40B4-BE49-F238E27FC236}">
                <a16:creationId xmlns="" xmlns:a16="http://schemas.microsoft.com/office/drawing/2014/main" id="{EAC504C4-1AD3-479B-A950-0E0152FE5E1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6E2E582-52EE-4E44-B8D0-AE7C10706E2E}"/>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291511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F1F4131-4620-4E16-9964-5789BA21DCA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26DB72E3-4B1E-481C-A65D-2F1E692B82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C7151E23-B6B0-4603-BEF6-8C3F0CBB33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48351C3A-71E3-410C-A54C-2955B701CCAE}"/>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6" name="页脚占位符 5">
            <a:extLst>
              <a:ext uri="{FF2B5EF4-FFF2-40B4-BE49-F238E27FC236}">
                <a16:creationId xmlns="" xmlns:a16="http://schemas.microsoft.com/office/drawing/2014/main" id="{F100C72D-3D69-4C7B-A0B3-2E843777311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6FE223B-CAC6-4DCF-A837-8272AC5347DB}"/>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3388100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57CD535-5CFC-45DC-AFBA-30650B40B21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06EE0AE-2643-43FC-A6AB-83F8EDD6F7AB}"/>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0118D2BE-910E-4B62-B659-C27FA2AE3A73}"/>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B1240E72-E979-47E2-A0FD-52E2D9E18F3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94C584A-677E-4160-BE6C-19B4869C2E83}"/>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1468809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8DFCB20B-ECFF-4815-91C6-D8F2CA998D1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BF785365-A299-4730-A9CF-4D8DD65E058F}"/>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2C6485CD-60B2-4E85-AF16-35FE70FC1B3B}"/>
              </a:ext>
            </a:extLst>
          </p:cNvPr>
          <p:cNvSpPr>
            <a:spLocks noGrp="1"/>
          </p:cNvSpPr>
          <p:nvPr>
            <p:ph type="dt" sz="half" idx="10"/>
          </p:nvPr>
        </p:nvSpPr>
        <p:spPr/>
        <p:txBody>
          <a:bodyPr/>
          <a:lstStyle/>
          <a:p>
            <a:fld id="{DDA0B859-AFF6-4EAE-AB99-B5208A848ED9}" type="datetimeFigureOut">
              <a:rPr lang="zh-CN" altLang="en-US" smtClean="0"/>
              <a:pPr/>
              <a:t>2020/9/24</a:t>
            </a:fld>
            <a:endParaRPr lang="zh-CN" altLang="en-US"/>
          </a:p>
        </p:txBody>
      </p:sp>
      <p:sp>
        <p:nvSpPr>
          <p:cNvPr id="5" name="页脚占位符 4">
            <a:extLst>
              <a:ext uri="{FF2B5EF4-FFF2-40B4-BE49-F238E27FC236}">
                <a16:creationId xmlns="" xmlns:a16="http://schemas.microsoft.com/office/drawing/2014/main" id="{5D9BC9DB-0D77-4A38-AAE2-E9A6D3B5B73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C6F5AD6E-CAB1-4B24-B172-17296FB4BC9A}"/>
              </a:ext>
            </a:extLst>
          </p:cNvPr>
          <p:cNvSpPr>
            <a:spLocks noGrp="1"/>
          </p:cNvSpPr>
          <p:nvPr>
            <p:ph type="sldNum" sz="quarter" idx="12"/>
          </p:nvPr>
        </p:nvSpPr>
        <p:spPr/>
        <p:txBody>
          <a:bodyPr/>
          <a:lstStyle/>
          <a:p>
            <a:fld id="{A61857CD-3407-4038-BDB6-881EF38E3A31}" type="slidenum">
              <a:rPr lang="zh-CN" altLang="en-US" smtClean="0"/>
              <a:pPr/>
              <a:t>‹#›</a:t>
            </a:fld>
            <a:endParaRPr lang="zh-CN" altLang="en-US"/>
          </a:p>
        </p:txBody>
      </p:sp>
    </p:spTree>
    <p:extLst>
      <p:ext uri="{BB962C8B-B14F-4D97-AF65-F5344CB8AC3E}">
        <p14:creationId xmlns:p14="http://schemas.microsoft.com/office/powerpoint/2010/main" xmlns="" val="2636736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8B0DE117-F0A0-4615-8458-5CD67AE143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a:extLst>
              <a:ext uri="{FF2B5EF4-FFF2-40B4-BE49-F238E27FC236}">
                <a16:creationId xmlns="" xmlns:a16="http://schemas.microsoft.com/office/drawing/2014/main" id="{0977AA2E-A3AA-4114-9173-FF478BA13D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 xmlns:a16="http://schemas.microsoft.com/office/drawing/2014/main" id="{E673396B-52EC-431D-A766-CFE90B957F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阿里巴巴普惠体 R" panose="00020600040101010101" pitchFamily="18" charset="-122"/>
                <a:ea typeface="阿里巴巴普惠体 R" panose="00020600040101010101" pitchFamily="18" charset="-122"/>
              </a:defRPr>
            </a:lvl1pPr>
          </a:lstStyle>
          <a:p>
            <a:fld id="{DDA0B859-AFF6-4EAE-AB99-B5208A848ED9}" type="datetimeFigureOut">
              <a:rPr lang="zh-CN" altLang="en-US" smtClean="0"/>
              <a:pPr/>
              <a:t>2020/9/24</a:t>
            </a:fld>
            <a:endParaRPr lang="zh-CN" altLang="en-US" dirty="0"/>
          </a:p>
        </p:txBody>
      </p:sp>
      <p:sp>
        <p:nvSpPr>
          <p:cNvPr id="5" name="页脚占位符 4">
            <a:extLst>
              <a:ext uri="{FF2B5EF4-FFF2-40B4-BE49-F238E27FC236}">
                <a16:creationId xmlns="" xmlns:a16="http://schemas.microsoft.com/office/drawing/2014/main" id="{601EEC10-966E-47C3-9DB6-D548396493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阿里巴巴普惠体 R" panose="00020600040101010101" pitchFamily="18" charset="-122"/>
                <a:ea typeface="阿里巴巴普惠体 R" panose="00020600040101010101" pitchFamily="18" charset="-122"/>
              </a:defRPr>
            </a:lvl1pPr>
          </a:lstStyle>
          <a:p>
            <a:endParaRPr lang="zh-CN" altLang="en-US" dirty="0"/>
          </a:p>
        </p:txBody>
      </p:sp>
      <p:sp>
        <p:nvSpPr>
          <p:cNvPr id="6" name="灯片编号占位符 5">
            <a:extLst>
              <a:ext uri="{FF2B5EF4-FFF2-40B4-BE49-F238E27FC236}">
                <a16:creationId xmlns="" xmlns:a16="http://schemas.microsoft.com/office/drawing/2014/main" id="{5E6E315A-C6CC-4538-87CA-33853A148E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阿里巴巴普惠体 R" panose="00020600040101010101" pitchFamily="18" charset="-122"/>
                <a:ea typeface="阿里巴巴普惠体 R" panose="00020600040101010101" pitchFamily="18" charset="-122"/>
              </a:defRPr>
            </a:lvl1pPr>
          </a:lstStyle>
          <a:p>
            <a:fld id="{A61857CD-3407-4038-BDB6-881EF38E3A31}" type="slidenum">
              <a:rPr lang="zh-CN" altLang="en-US" smtClean="0"/>
              <a:pPr/>
              <a:t>‹#›</a:t>
            </a:fld>
            <a:endParaRPr lang="zh-CN" altLang="en-US" dirty="0"/>
          </a:p>
        </p:txBody>
      </p:sp>
    </p:spTree>
    <p:extLst>
      <p:ext uri="{BB962C8B-B14F-4D97-AF65-F5344CB8AC3E}">
        <p14:creationId xmlns:p14="http://schemas.microsoft.com/office/powerpoint/2010/main" xmlns="" val="36337530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阿里巴巴普惠体 R" panose="00020600040101010101" pitchFamily="18" charset="-122"/>
          <a:ea typeface="阿里巴巴普惠体 R" panose="00020600040101010101" pitchFamily="18"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阿里巴巴普惠体 R" panose="00020600040101010101" pitchFamily="18" charset="-122"/>
          <a:ea typeface="阿里巴巴普惠体 R" panose="00020600040101010101" pitchFamily="18"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阿里巴巴普惠体 R" panose="00020600040101010101" pitchFamily="18" charset="-122"/>
          <a:ea typeface="阿里巴巴普惠体 R" panose="00020600040101010101" pitchFamily="18"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阿里巴巴普惠体 R" panose="00020600040101010101" pitchFamily="18" charset="-122"/>
          <a:ea typeface="阿里巴巴普惠体 R" panose="00020600040101010101" pitchFamily="18"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R" panose="00020600040101010101" pitchFamily="18" charset="-122"/>
          <a:ea typeface="阿里巴巴普惠体 R" panose="00020600040101010101" pitchFamily="18"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阿里巴巴普惠体 R" panose="00020600040101010101" pitchFamily="18" charset="-122"/>
          <a:ea typeface="阿里巴巴普惠体 R" panose="00020600040101010101"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6.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png"/><Relationship Id="rId7" Type="http://schemas.openxmlformats.org/officeDocument/2006/relationships/diagramQuickStyle" Target="../diagrams/quickStyle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F6DFA3DD-15CA-4DD6-AE5F-B632D390F716}"/>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224366" y="0"/>
            <a:ext cx="9422970" cy="1982120"/>
          </a:xfrm>
          <a:prstGeom prst="rect">
            <a:avLst/>
          </a:prstGeom>
        </p:spPr>
      </p:pic>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pic>
        <p:nvPicPr>
          <p:cNvPr id="6" name="图片 5">
            <a:extLst>
              <a:ext uri="{FF2B5EF4-FFF2-40B4-BE49-F238E27FC236}">
                <a16:creationId xmlns="" xmlns:a16="http://schemas.microsoft.com/office/drawing/2014/main" id="{F1370F85-D8BC-4541-871B-F268236439B3}"/>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b="47345"/>
          <a:stretch/>
        </p:blipFill>
        <p:spPr>
          <a:xfrm>
            <a:off x="0" y="0"/>
            <a:ext cx="12192000" cy="3611105"/>
          </a:xfrm>
          <a:prstGeom prst="rect">
            <a:avLst/>
          </a:prstGeom>
        </p:spPr>
      </p:pic>
      <p:pic>
        <p:nvPicPr>
          <p:cNvPr id="16" name="图片 15">
            <a:extLst>
              <a:ext uri="{FF2B5EF4-FFF2-40B4-BE49-F238E27FC236}">
                <a16:creationId xmlns="" xmlns:a16="http://schemas.microsoft.com/office/drawing/2014/main" id="{038FCEEA-ECAA-4731-99FF-68E2CB2875DD}"/>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3208149" y="557939"/>
            <a:ext cx="5811866" cy="5749872"/>
          </a:xfrm>
          <a:prstGeom prst="rect">
            <a:avLst/>
          </a:prstGeom>
        </p:spPr>
      </p:pic>
      <p:sp>
        <p:nvSpPr>
          <p:cNvPr id="17" name="文本框 16">
            <a:extLst>
              <a:ext uri="{FF2B5EF4-FFF2-40B4-BE49-F238E27FC236}">
                <a16:creationId xmlns="" xmlns:a16="http://schemas.microsoft.com/office/drawing/2014/main" id="{2B9814F4-44C4-4BBE-BF9A-3311124268FD}"/>
              </a:ext>
            </a:extLst>
          </p:cNvPr>
          <p:cNvSpPr txBox="1"/>
          <p:nvPr/>
        </p:nvSpPr>
        <p:spPr>
          <a:xfrm>
            <a:off x="4618495" y="1982120"/>
            <a:ext cx="2991173" cy="2800767"/>
          </a:xfrm>
          <a:prstGeom prst="rect">
            <a:avLst/>
          </a:prstGeom>
          <a:noFill/>
        </p:spPr>
        <p:txBody>
          <a:bodyPr wrap="square" rtlCol="0">
            <a:spAutoFit/>
          </a:bodyPr>
          <a:lstStyle/>
          <a:p>
            <a:pPr algn="ctr"/>
            <a:r>
              <a:rPr lang="zh-CN" altLang="en-US" sz="88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中秋</a:t>
            </a:r>
            <a:endParaRPr lang="en-US" altLang="zh-CN" sz="88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endParaRPr>
          </a:p>
          <a:p>
            <a:pPr algn="ctr"/>
            <a:r>
              <a:rPr lang="zh-CN" altLang="en-US" sz="88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佳节</a:t>
            </a:r>
          </a:p>
        </p:txBody>
      </p:sp>
    </p:spTree>
    <p:extLst>
      <p:ext uri="{BB962C8B-B14F-4D97-AF65-F5344CB8AC3E}">
        <p14:creationId xmlns:p14="http://schemas.microsoft.com/office/powerpoint/2010/main" xmlns="" val="2401327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ppt_w</p:attrName>
                                        </p:attrNameLst>
                                      </p:cBhvr>
                                      <p:tavLst>
                                        <p:tav tm="0" fmla="#ppt_w*sin(2.5*pi*$)">
                                          <p:val>
                                            <p:fltVal val="0"/>
                                          </p:val>
                                        </p:tav>
                                        <p:tav tm="100000">
                                          <p:val>
                                            <p:fltVal val="1"/>
                                          </p:val>
                                        </p:tav>
                                      </p:tavLst>
                                    </p:anim>
                                    <p:anim calcmode="lin" valueType="num">
                                      <p:cBhvr>
                                        <p:cTn id="19" dur="1000" fill="hold"/>
                                        <p:tgtEl>
                                          <p:spTgt spid="16"/>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pic>
        <p:nvPicPr>
          <p:cNvPr id="6" name="图片 5">
            <a:extLst>
              <a:ext uri="{FF2B5EF4-FFF2-40B4-BE49-F238E27FC236}">
                <a16:creationId xmlns="" xmlns:a16="http://schemas.microsoft.com/office/drawing/2014/main" id="{F1370F85-D8BC-4541-871B-F268236439B3}"/>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b="47345"/>
          <a:stretch/>
        </p:blipFill>
        <p:spPr>
          <a:xfrm>
            <a:off x="0" y="0"/>
            <a:ext cx="12192000" cy="3611105"/>
          </a:xfrm>
          <a:prstGeom prst="rect">
            <a:avLst/>
          </a:prstGeom>
        </p:spPr>
      </p:pic>
      <p:grpSp>
        <p:nvGrpSpPr>
          <p:cNvPr id="7" name="组合 6">
            <a:extLst>
              <a:ext uri="{FF2B5EF4-FFF2-40B4-BE49-F238E27FC236}">
                <a16:creationId xmlns="" xmlns:a16="http://schemas.microsoft.com/office/drawing/2014/main" id="{AFAE9E51-F548-41F5-AB15-3C79F6193F9E}"/>
              </a:ext>
            </a:extLst>
          </p:cNvPr>
          <p:cNvGrpSpPr/>
          <p:nvPr/>
        </p:nvGrpSpPr>
        <p:grpSpPr>
          <a:xfrm>
            <a:off x="2625176" y="1622508"/>
            <a:ext cx="590115" cy="2714180"/>
            <a:chOff x="2625176" y="1622508"/>
            <a:chExt cx="590115" cy="2714180"/>
          </a:xfrm>
        </p:grpSpPr>
        <p:sp>
          <p:nvSpPr>
            <p:cNvPr id="8" name="矩形 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05F2E6E9-0625-41AD-A3DC-C54455160C97}"/>
                </a:ext>
              </a:extLst>
            </p:cNvPr>
            <p:cNvSpPr/>
            <p:nvPr/>
          </p:nvSpPr>
          <p:spPr>
            <a:xfrm>
              <a:off x="2630516" y="2457368"/>
              <a:ext cx="584775" cy="1879320"/>
            </a:xfrm>
            <a:prstGeom prst="rect">
              <a:avLst/>
            </a:prstGeom>
          </p:spPr>
          <p:txBody>
            <a:bodyPr vert="eaVert" wrap="square">
              <a:spAutoFit/>
            </a:bodyPr>
            <a:lstStyle/>
            <a:p>
              <a:pPr algn="dist"/>
              <a:r>
                <a:rPr lang="zh-CN" altLang="en-US" sz="2600" dirty="0">
                  <a:solidFill>
                    <a:schemeClr val="tx2">
                      <a:lumMod val="85000"/>
                      <a:lumOff val="15000"/>
                    </a:schemeClr>
                  </a:solidFill>
                  <a:latin typeface="+mj-ea"/>
                  <a:ea typeface="+mj-ea"/>
                  <a:cs typeface="阿里巴巴普惠体 R" panose="00020600040101010101" pitchFamily="18" charset="-122"/>
                  <a:sym typeface=""/>
                </a:rPr>
                <a:t>中秋起源</a:t>
              </a:r>
              <a:endParaRPr lang="en-US" altLang="zh-CN" sz="2600" dirty="0">
                <a:solidFill>
                  <a:schemeClr val="tx2">
                    <a:lumMod val="85000"/>
                    <a:lumOff val="15000"/>
                  </a:schemeClr>
                </a:solidFill>
                <a:latin typeface="+mj-ea"/>
                <a:ea typeface="+mj-ea"/>
                <a:cs typeface="阿里巴巴普惠体 R" panose="00020600040101010101" pitchFamily="18" charset="-122"/>
                <a:sym typeface=""/>
              </a:endParaRPr>
            </a:p>
          </p:txBody>
        </p:sp>
        <p:grpSp>
          <p:nvGrpSpPr>
            <p:cNvPr id="9" name="组合 8"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D87BD25C-9D7D-4683-AB0F-A483266407D3}"/>
                </a:ext>
              </a:extLst>
            </p:cNvPr>
            <p:cNvGrpSpPr/>
            <p:nvPr/>
          </p:nvGrpSpPr>
          <p:grpSpPr>
            <a:xfrm>
              <a:off x="2625176" y="1622508"/>
              <a:ext cx="575346" cy="621552"/>
              <a:chOff x="10568573" y="2430805"/>
              <a:chExt cx="575346" cy="621552"/>
            </a:xfrm>
          </p:grpSpPr>
          <p:sp>
            <p:nvSpPr>
              <p:cNvPr id="10" name="椭圆 9">
                <a:extLst>
                  <a:ext uri="{FF2B5EF4-FFF2-40B4-BE49-F238E27FC236}">
                    <a16:creationId xmlns="" xmlns:a16="http://schemas.microsoft.com/office/drawing/2014/main" id="{D0776DEF-D3B7-4079-A86C-5B9B1E756904}"/>
                  </a:ext>
                </a:extLst>
              </p:cNvPr>
              <p:cNvSpPr/>
              <p:nvPr/>
            </p:nvSpPr>
            <p:spPr>
              <a:xfrm>
                <a:off x="10568573" y="2430805"/>
                <a:ext cx="575346" cy="575346"/>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lumMod val="85000"/>
                      <a:lumOff val="15000"/>
                    </a:schemeClr>
                  </a:solidFill>
                  <a:latin typeface="+mj-ea"/>
                  <a:ea typeface="+mj-ea"/>
                  <a:cs typeface="阿里巴巴普惠体 R" panose="00020600040101010101" pitchFamily="18" charset="-122"/>
                  <a:sym typeface=""/>
                </a:endParaRPr>
              </a:p>
            </p:txBody>
          </p:sp>
          <p:sp>
            <p:nvSpPr>
              <p:cNvPr id="12" name="文本框 11">
                <a:extLst>
                  <a:ext uri="{FF2B5EF4-FFF2-40B4-BE49-F238E27FC236}">
                    <a16:creationId xmlns="" xmlns:a16="http://schemas.microsoft.com/office/drawing/2014/main" id="{A94363DD-F259-4B76-BF46-2C30AFE59AD7}"/>
                  </a:ext>
                </a:extLst>
              </p:cNvPr>
              <p:cNvSpPr txBox="1"/>
              <p:nvPr/>
            </p:nvSpPr>
            <p:spPr>
              <a:xfrm>
                <a:off x="10568574" y="2467582"/>
                <a:ext cx="575345" cy="584775"/>
              </a:xfrm>
              <a:prstGeom prst="rect">
                <a:avLst/>
              </a:prstGeom>
              <a:noFill/>
            </p:spPr>
            <p:txBody>
              <a:bodyPr vert="horz" wrap="square" rtlCol="0">
                <a:spAutoFit/>
              </a:bodyPr>
              <a:lstStyle/>
              <a:p>
                <a:pPr algn="dist"/>
                <a:r>
                  <a:rPr lang="zh-CN" altLang="en-US" sz="3200" dirty="0">
                    <a:solidFill>
                      <a:schemeClr val="tx2">
                        <a:lumMod val="85000"/>
                        <a:lumOff val="15000"/>
                      </a:schemeClr>
                    </a:solidFill>
                    <a:latin typeface="+mj-ea"/>
                    <a:ea typeface="+mj-ea"/>
                    <a:cs typeface="阿里巴巴普惠体 R" panose="00020600040101010101" pitchFamily="18" charset="-122"/>
                    <a:sym typeface=""/>
                  </a:rPr>
                  <a:t>壹</a:t>
                </a:r>
              </a:p>
            </p:txBody>
          </p:sp>
        </p:grpSp>
      </p:grpSp>
      <p:grpSp>
        <p:nvGrpSpPr>
          <p:cNvPr id="14" name="组合 13">
            <a:extLst>
              <a:ext uri="{FF2B5EF4-FFF2-40B4-BE49-F238E27FC236}">
                <a16:creationId xmlns="" xmlns:a16="http://schemas.microsoft.com/office/drawing/2014/main" id="{46C09B97-6962-4317-9060-BA7945694FAB}"/>
              </a:ext>
            </a:extLst>
          </p:cNvPr>
          <p:cNvGrpSpPr/>
          <p:nvPr/>
        </p:nvGrpSpPr>
        <p:grpSpPr>
          <a:xfrm>
            <a:off x="7490010" y="1663858"/>
            <a:ext cx="602503" cy="2714180"/>
            <a:chOff x="7490010" y="1663858"/>
            <a:chExt cx="602503" cy="2714180"/>
          </a:xfrm>
        </p:grpSpPr>
        <p:grpSp>
          <p:nvGrpSpPr>
            <p:cNvPr id="15" name="组合 14"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E4BF361A-2647-46B2-981B-9D2F7F7CB3E7}"/>
                </a:ext>
              </a:extLst>
            </p:cNvPr>
            <p:cNvGrpSpPr/>
            <p:nvPr/>
          </p:nvGrpSpPr>
          <p:grpSpPr>
            <a:xfrm>
              <a:off x="7490010" y="1663858"/>
              <a:ext cx="575346" cy="621552"/>
              <a:chOff x="10568573" y="2430805"/>
              <a:chExt cx="575346" cy="621552"/>
            </a:xfrm>
          </p:grpSpPr>
          <p:sp>
            <p:nvSpPr>
              <p:cNvPr id="20" name="椭圆 19">
                <a:extLst>
                  <a:ext uri="{FF2B5EF4-FFF2-40B4-BE49-F238E27FC236}">
                    <a16:creationId xmlns="" xmlns:a16="http://schemas.microsoft.com/office/drawing/2014/main" id="{7ADDEACF-5EA3-4495-8D54-4851FB13644A}"/>
                  </a:ext>
                </a:extLst>
              </p:cNvPr>
              <p:cNvSpPr/>
              <p:nvPr/>
            </p:nvSpPr>
            <p:spPr>
              <a:xfrm>
                <a:off x="10568573" y="2430805"/>
                <a:ext cx="575346" cy="575346"/>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85000"/>
                      <a:lumOff val="15000"/>
                    </a:schemeClr>
                  </a:solidFill>
                  <a:latin typeface="+mj-ea"/>
                  <a:ea typeface="+mj-ea"/>
                  <a:cs typeface="阿里巴巴普惠体 R" panose="00020600040101010101" pitchFamily="18" charset="-122"/>
                  <a:sym typeface=""/>
                </a:endParaRPr>
              </a:p>
            </p:txBody>
          </p:sp>
          <p:sp>
            <p:nvSpPr>
              <p:cNvPr id="22" name="文本框 21">
                <a:extLst>
                  <a:ext uri="{FF2B5EF4-FFF2-40B4-BE49-F238E27FC236}">
                    <a16:creationId xmlns="" xmlns:a16="http://schemas.microsoft.com/office/drawing/2014/main" id="{308D7853-5043-4531-BCAC-F63FAF0088EC}"/>
                  </a:ext>
                </a:extLst>
              </p:cNvPr>
              <p:cNvSpPr txBox="1"/>
              <p:nvPr/>
            </p:nvSpPr>
            <p:spPr>
              <a:xfrm>
                <a:off x="10568574" y="2467582"/>
                <a:ext cx="575345" cy="584775"/>
              </a:xfrm>
              <a:prstGeom prst="rect">
                <a:avLst/>
              </a:prstGeom>
              <a:noFill/>
            </p:spPr>
            <p:txBody>
              <a:bodyPr vert="horz" wrap="square" rtlCol="0">
                <a:spAutoFit/>
              </a:bodyPr>
              <a:lstStyle/>
              <a:p>
                <a:pPr algn="dist"/>
                <a:r>
                  <a:rPr lang="zh-CN" altLang="en-US" sz="3200" dirty="0">
                    <a:solidFill>
                      <a:schemeClr val="tx2">
                        <a:lumMod val="85000"/>
                        <a:lumOff val="15000"/>
                      </a:schemeClr>
                    </a:solidFill>
                    <a:latin typeface="+mj-ea"/>
                    <a:ea typeface="+mj-ea"/>
                    <a:cs typeface="阿里巴巴普惠体 R" panose="00020600040101010101" pitchFamily="18" charset="-122"/>
                    <a:sym typeface=""/>
                  </a:rPr>
                  <a:t>叁</a:t>
                </a:r>
              </a:p>
            </p:txBody>
          </p:sp>
        </p:grpSp>
        <p:sp>
          <p:nvSpPr>
            <p:cNvPr id="18" name="矩形 1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B238E4B8-20B9-4A07-8866-91FBD7487627}"/>
                </a:ext>
              </a:extLst>
            </p:cNvPr>
            <p:cNvSpPr/>
            <p:nvPr/>
          </p:nvSpPr>
          <p:spPr>
            <a:xfrm>
              <a:off x="7507738" y="2498718"/>
              <a:ext cx="584775" cy="1879320"/>
            </a:xfrm>
            <a:prstGeom prst="rect">
              <a:avLst/>
            </a:prstGeom>
          </p:spPr>
          <p:txBody>
            <a:bodyPr vert="eaVert" wrap="square">
              <a:spAutoFit/>
            </a:bodyPr>
            <a:lstStyle/>
            <a:p>
              <a:pPr algn="dist"/>
              <a:r>
                <a:rPr lang="zh-CN" altLang="en-US" sz="2600" dirty="0">
                  <a:solidFill>
                    <a:schemeClr val="tx2">
                      <a:lumMod val="85000"/>
                      <a:lumOff val="15000"/>
                    </a:schemeClr>
                  </a:solidFill>
                  <a:latin typeface="+mj-ea"/>
                  <a:ea typeface="+mj-ea"/>
                  <a:cs typeface="阿里巴巴普惠体 R" panose="00020600040101010101" pitchFamily="18" charset="-122"/>
                  <a:sym typeface=""/>
                </a:rPr>
                <a:t>中秋习俗</a:t>
              </a:r>
              <a:endParaRPr lang="en-US" altLang="zh-CN" sz="2600" dirty="0">
                <a:solidFill>
                  <a:schemeClr val="tx2">
                    <a:lumMod val="85000"/>
                    <a:lumOff val="15000"/>
                  </a:schemeClr>
                </a:solidFill>
                <a:latin typeface="+mj-ea"/>
                <a:ea typeface="+mj-ea"/>
                <a:cs typeface="阿里巴巴普惠体 R" panose="00020600040101010101" pitchFamily="18" charset="-122"/>
                <a:sym typeface=""/>
              </a:endParaRPr>
            </a:p>
          </p:txBody>
        </p:sp>
      </p:grpSp>
      <p:grpSp>
        <p:nvGrpSpPr>
          <p:cNvPr id="24" name="组合 23">
            <a:extLst>
              <a:ext uri="{FF2B5EF4-FFF2-40B4-BE49-F238E27FC236}">
                <a16:creationId xmlns="" xmlns:a16="http://schemas.microsoft.com/office/drawing/2014/main" id="{46AB6F9C-E124-45CA-AA20-121BF0A3BB59}"/>
              </a:ext>
            </a:extLst>
          </p:cNvPr>
          <p:cNvGrpSpPr/>
          <p:nvPr/>
        </p:nvGrpSpPr>
        <p:grpSpPr>
          <a:xfrm>
            <a:off x="8976709" y="1663858"/>
            <a:ext cx="584775" cy="2714180"/>
            <a:chOff x="8976709" y="1663858"/>
            <a:chExt cx="584775" cy="2714180"/>
          </a:xfrm>
        </p:grpSpPr>
        <p:sp>
          <p:nvSpPr>
            <p:cNvPr id="25" name="矩形 24"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166B7D58-EBB6-482B-A875-C92E2093C4D5}"/>
                </a:ext>
              </a:extLst>
            </p:cNvPr>
            <p:cNvSpPr/>
            <p:nvPr/>
          </p:nvSpPr>
          <p:spPr>
            <a:xfrm>
              <a:off x="8976709" y="2498718"/>
              <a:ext cx="584775" cy="1879320"/>
            </a:xfrm>
            <a:prstGeom prst="rect">
              <a:avLst/>
            </a:prstGeom>
          </p:spPr>
          <p:txBody>
            <a:bodyPr vert="eaVert" wrap="square">
              <a:spAutoFit/>
            </a:bodyPr>
            <a:lstStyle/>
            <a:p>
              <a:pPr algn="dist"/>
              <a:r>
                <a:rPr lang="zh-CN" altLang="en-US" sz="2600" dirty="0">
                  <a:solidFill>
                    <a:schemeClr val="tx2">
                      <a:lumMod val="85000"/>
                      <a:lumOff val="15000"/>
                    </a:schemeClr>
                  </a:solidFill>
                  <a:latin typeface="+mj-ea"/>
                  <a:ea typeface="+mj-ea"/>
                  <a:cs typeface="阿里巴巴普惠体 R" panose="00020600040101010101" pitchFamily="18" charset="-122"/>
                  <a:sym typeface=""/>
                </a:rPr>
                <a:t>中秋诗歌</a:t>
              </a:r>
              <a:endParaRPr lang="en-US" altLang="zh-CN" sz="2600" dirty="0">
                <a:solidFill>
                  <a:schemeClr val="tx2">
                    <a:lumMod val="85000"/>
                    <a:lumOff val="15000"/>
                  </a:schemeClr>
                </a:solidFill>
                <a:latin typeface="+mj-ea"/>
                <a:ea typeface="+mj-ea"/>
                <a:cs typeface="阿里巴巴普惠体 R" panose="00020600040101010101" pitchFamily="18" charset="-122"/>
                <a:sym typeface=""/>
              </a:endParaRPr>
            </a:p>
          </p:txBody>
        </p:sp>
        <p:grpSp>
          <p:nvGrpSpPr>
            <p:cNvPr id="26" name="组合 25"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810320F6-8DF4-4D0C-AFF3-FC10D7AAADA3}"/>
                </a:ext>
              </a:extLst>
            </p:cNvPr>
            <p:cNvGrpSpPr/>
            <p:nvPr/>
          </p:nvGrpSpPr>
          <p:grpSpPr>
            <a:xfrm>
              <a:off x="8976709" y="1663858"/>
              <a:ext cx="575346" cy="621552"/>
              <a:chOff x="10568573" y="2430805"/>
              <a:chExt cx="575346" cy="621552"/>
            </a:xfrm>
          </p:grpSpPr>
          <p:sp>
            <p:nvSpPr>
              <p:cNvPr id="27" name="椭圆 26">
                <a:extLst>
                  <a:ext uri="{FF2B5EF4-FFF2-40B4-BE49-F238E27FC236}">
                    <a16:creationId xmlns="" xmlns:a16="http://schemas.microsoft.com/office/drawing/2014/main" id="{52FD7AFD-6CBF-43B3-9AEA-6F71D4124BDB}"/>
                  </a:ext>
                </a:extLst>
              </p:cNvPr>
              <p:cNvSpPr/>
              <p:nvPr/>
            </p:nvSpPr>
            <p:spPr>
              <a:xfrm>
                <a:off x="10568573" y="2430805"/>
                <a:ext cx="575346" cy="575346"/>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lumMod val="85000"/>
                      <a:lumOff val="15000"/>
                    </a:schemeClr>
                  </a:solidFill>
                  <a:latin typeface="+mj-ea"/>
                  <a:ea typeface="+mj-ea"/>
                  <a:cs typeface="阿里巴巴普惠体 R" panose="00020600040101010101" pitchFamily="18" charset="-122"/>
                  <a:sym typeface=""/>
                </a:endParaRPr>
              </a:p>
            </p:txBody>
          </p:sp>
          <p:sp>
            <p:nvSpPr>
              <p:cNvPr id="29" name="文本框 28">
                <a:extLst>
                  <a:ext uri="{FF2B5EF4-FFF2-40B4-BE49-F238E27FC236}">
                    <a16:creationId xmlns="" xmlns:a16="http://schemas.microsoft.com/office/drawing/2014/main" id="{325B348F-5C00-4181-B614-2DCC135C12C9}"/>
                  </a:ext>
                </a:extLst>
              </p:cNvPr>
              <p:cNvSpPr txBox="1"/>
              <p:nvPr/>
            </p:nvSpPr>
            <p:spPr>
              <a:xfrm>
                <a:off x="10568574" y="2467582"/>
                <a:ext cx="575345" cy="584775"/>
              </a:xfrm>
              <a:prstGeom prst="rect">
                <a:avLst/>
              </a:prstGeom>
              <a:noFill/>
            </p:spPr>
            <p:txBody>
              <a:bodyPr vert="horz" wrap="square" rtlCol="0">
                <a:spAutoFit/>
              </a:bodyPr>
              <a:lstStyle/>
              <a:p>
                <a:pPr algn="dist"/>
                <a:r>
                  <a:rPr lang="zh-CN" altLang="en-US" sz="3200" dirty="0">
                    <a:solidFill>
                      <a:schemeClr val="tx2">
                        <a:lumMod val="85000"/>
                        <a:lumOff val="15000"/>
                      </a:schemeClr>
                    </a:solidFill>
                    <a:latin typeface="+mj-ea"/>
                    <a:ea typeface="+mj-ea"/>
                    <a:cs typeface="阿里巴巴普惠体 R" panose="00020600040101010101" pitchFamily="18" charset="-122"/>
                    <a:sym typeface=""/>
                  </a:rPr>
                  <a:t>肆</a:t>
                </a:r>
              </a:p>
            </p:txBody>
          </p:sp>
        </p:grpSp>
      </p:grpSp>
      <p:grpSp>
        <p:nvGrpSpPr>
          <p:cNvPr id="31" name="组合 30">
            <a:extLst>
              <a:ext uri="{FF2B5EF4-FFF2-40B4-BE49-F238E27FC236}">
                <a16:creationId xmlns="" xmlns:a16="http://schemas.microsoft.com/office/drawing/2014/main" id="{4F8BA10D-1F8F-4866-AA0E-4502CF678DA7}"/>
              </a:ext>
            </a:extLst>
          </p:cNvPr>
          <p:cNvGrpSpPr/>
          <p:nvPr/>
        </p:nvGrpSpPr>
        <p:grpSpPr>
          <a:xfrm>
            <a:off x="4017133" y="1632057"/>
            <a:ext cx="620514" cy="2714180"/>
            <a:chOff x="4017133" y="1632057"/>
            <a:chExt cx="620514" cy="2714180"/>
          </a:xfrm>
        </p:grpSpPr>
        <p:sp>
          <p:nvSpPr>
            <p:cNvPr id="32" name="矩形 31"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B0B5F689-2D9D-42C5-85FA-A59F5C707558}"/>
                </a:ext>
              </a:extLst>
            </p:cNvPr>
            <p:cNvSpPr/>
            <p:nvPr/>
          </p:nvSpPr>
          <p:spPr>
            <a:xfrm>
              <a:off x="4052872" y="2466917"/>
              <a:ext cx="584775" cy="1879320"/>
            </a:xfrm>
            <a:prstGeom prst="rect">
              <a:avLst/>
            </a:prstGeom>
          </p:spPr>
          <p:txBody>
            <a:bodyPr vert="eaVert" wrap="square">
              <a:spAutoFit/>
            </a:bodyPr>
            <a:lstStyle/>
            <a:p>
              <a:pPr algn="dist"/>
              <a:r>
                <a:rPr lang="zh-CN" altLang="en-US" sz="2600" dirty="0">
                  <a:solidFill>
                    <a:schemeClr val="tx2">
                      <a:lumMod val="85000"/>
                      <a:lumOff val="15000"/>
                    </a:schemeClr>
                  </a:solidFill>
                  <a:latin typeface="+mj-ea"/>
                  <a:ea typeface="+mj-ea"/>
                  <a:cs typeface="阿里巴巴普惠体 R" panose="00020600040101010101" pitchFamily="18" charset="-122"/>
                  <a:sym typeface=""/>
                </a:rPr>
                <a:t>中秋典故</a:t>
              </a:r>
              <a:endParaRPr lang="en-US" altLang="zh-CN" sz="2600" dirty="0">
                <a:solidFill>
                  <a:schemeClr val="tx2">
                    <a:lumMod val="85000"/>
                    <a:lumOff val="15000"/>
                  </a:schemeClr>
                </a:solidFill>
                <a:latin typeface="+mj-ea"/>
                <a:ea typeface="+mj-ea"/>
                <a:cs typeface="阿里巴巴普惠体 R" panose="00020600040101010101" pitchFamily="18" charset="-122"/>
                <a:sym typeface=""/>
              </a:endParaRPr>
            </a:p>
          </p:txBody>
        </p:sp>
        <p:grpSp>
          <p:nvGrpSpPr>
            <p:cNvPr id="33" name="组合 32"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C84F2D5B-C187-405B-A994-21A3645F6059}"/>
                </a:ext>
              </a:extLst>
            </p:cNvPr>
            <p:cNvGrpSpPr/>
            <p:nvPr/>
          </p:nvGrpSpPr>
          <p:grpSpPr>
            <a:xfrm>
              <a:off x="4017133" y="1632057"/>
              <a:ext cx="575346" cy="621552"/>
              <a:chOff x="10568573" y="2430805"/>
              <a:chExt cx="575346" cy="621552"/>
            </a:xfrm>
          </p:grpSpPr>
          <p:sp>
            <p:nvSpPr>
              <p:cNvPr id="34" name="椭圆 33">
                <a:extLst>
                  <a:ext uri="{FF2B5EF4-FFF2-40B4-BE49-F238E27FC236}">
                    <a16:creationId xmlns="" xmlns:a16="http://schemas.microsoft.com/office/drawing/2014/main" id="{DCADBE7A-F464-42DD-9BEB-E8F6889B2DFF}"/>
                  </a:ext>
                </a:extLst>
              </p:cNvPr>
              <p:cNvSpPr/>
              <p:nvPr/>
            </p:nvSpPr>
            <p:spPr>
              <a:xfrm>
                <a:off x="10568573" y="2430805"/>
                <a:ext cx="575346" cy="575346"/>
              </a:xfrm>
              <a:prstGeom prst="ellipse">
                <a:avLst/>
              </a:prstGeom>
              <a:no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lumMod val="85000"/>
                      <a:lumOff val="15000"/>
                    </a:schemeClr>
                  </a:solidFill>
                  <a:latin typeface="+mj-ea"/>
                  <a:ea typeface="+mj-ea"/>
                  <a:cs typeface="阿里巴巴普惠体 R" panose="00020600040101010101" pitchFamily="18" charset="-122"/>
                  <a:sym typeface=""/>
                </a:endParaRPr>
              </a:p>
            </p:txBody>
          </p:sp>
          <p:sp>
            <p:nvSpPr>
              <p:cNvPr id="36" name="文本框 35">
                <a:extLst>
                  <a:ext uri="{FF2B5EF4-FFF2-40B4-BE49-F238E27FC236}">
                    <a16:creationId xmlns="" xmlns:a16="http://schemas.microsoft.com/office/drawing/2014/main" id="{40466C37-2D5D-4916-81EF-61F8F280712F}"/>
                  </a:ext>
                </a:extLst>
              </p:cNvPr>
              <p:cNvSpPr txBox="1"/>
              <p:nvPr/>
            </p:nvSpPr>
            <p:spPr>
              <a:xfrm>
                <a:off x="10568574" y="2467582"/>
                <a:ext cx="575345" cy="584775"/>
              </a:xfrm>
              <a:prstGeom prst="rect">
                <a:avLst/>
              </a:prstGeom>
              <a:noFill/>
            </p:spPr>
            <p:txBody>
              <a:bodyPr vert="horz" wrap="square" rtlCol="0">
                <a:spAutoFit/>
              </a:bodyPr>
              <a:lstStyle/>
              <a:p>
                <a:pPr algn="dist"/>
                <a:r>
                  <a:rPr lang="zh-CN" altLang="en-US" sz="3200" dirty="0">
                    <a:solidFill>
                      <a:schemeClr val="tx2">
                        <a:lumMod val="85000"/>
                        <a:lumOff val="15000"/>
                      </a:schemeClr>
                    </a:solidFill>
                    <a:latin typeface="+mj-ea"/>
                    <a:ea typeface="+mj-ea"/>
                    <a:cs typeface="阿里巴巴普惠体 R" panose="00020600040101010101" pitchFamily="18" charset="-122"/>
                    <a:sym typeface=""/>
                  </a:rPr>
                  <a:t>贰</a:t>
                </a:r>
              </a:p>
            </p:txBody>
          </p:sp>
        </p:grpSp>
      </p:grpSp>
      <p:sp>
        <p:nvSpPr>
          <p:cNvPr id="39" name="文本框 38">
            <a:extLst>
              <a:ext uri="{FF2B5EF4-FFF2-40B4-BE49-F238E27FC236}">
                <a16:creationId xmlns="" xmlns:a16="http://schemas.microsoft.com/office/drawing/2014/main" id="{949C8BF4-3CD8-4D3D-A775-4D48EBFA15D8}"/>
              </a:ext>
            </a:extLst>
          </p:cNvPr>
          <p:cNvSpPr txBox="1"/>
          <p:nvPr/>
        </p:nvSpPr>
        <p:spPr>
          <a:xfrm>
            <a:off x="5011406" y="1375818"/>
            <a:ext cx="1661993" cy="2970419"/>
          </a:xfrm>
          <a:prstGeom prst="rect">
            <a:avLst/>
          </a:prstGeom>
          <a:noFill/>
        </p:spPr>
        <p:txBody>
          <a:bodyPr vert="eaVert" wrap="square" rtlCol="0">
            <a:spAutoFit/>
          </a:bodyPr>
          <a:lstStyle/>
          <a:p>
            <a:pPr algn="dist"/>
            <a:r>
              <a:rPr lang="zh-CN" altLang="en-US" sz="9600" dirty="0">
                <a:solidFill>
                  <a:schemeClr val="tx2">
                    <a:lumMod val="85000"/>
                    <a:lumOff val="15000"/>
                  </a:schemeClr>
                </a:solidFill>
                <a:latin typeface="+mj-ea"/>
                <a:ea typeface="+mj-ea"/>
                <a:cs typeface="阿里巴巴普惠体 R" panose="00020600040101010101" pitchFamily="18" charset="-122"/>
                <a:sym typeface=""/>
              </a:rPr>
              <a:t>目录</a:t>
            </a:r>
          </a:p>
        </p:txBody>
      </p:sp>
    </p:spTree>
    <p:extLst>
      <p:ext uri="{BB962C8B-B14F-4D97-AF65-F5344CB8AC3E}">
        <p14:creationId xmlns:p14="http://schemas.microsoft.com/office/powerpoint/2010/main" xmlns="" val="3107268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F1370F85-D8BC-4541-871B-F268236439B3}"/>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47345"/>
          <a:stretch/>
        </p:blipFill>
        <p:spPr>
          <a:xfrm>
            <a:off x="0" y="0"/>
            <a:ext cx="12192000" cy="3611105"/>
          </a:xfrm>
          <a:prstGeom prst="rect">
            <a:avLst/>
          </a:prstGeom>
        </p:spPr>
      </p:pic>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grpSp>
        <p:nvGrpSpPr>
          <p:cNvPr id="4" name="组合 3">
            <a:extLst>
              <a:ext uri="{FF2B5EF4-FFF2-40B4-BE49-F238E27FC236}">
                <a16:creationId xmlns="" xmlns:a16="http://schemas.microsoft.com/office/drawing/2014/main" id="{CE2EDC75-FA70-4D07-9D5A-22F870F15D1D}"/>
              </a:ext>
            </a:extLst>
          </p:cNvPr>
          <p:cNvGrpSpPr/>
          <p:nvPr/>
        </p:nvGrpSpPr>
        <p:grpSpPr>
          <a:xfrm>
            <a:off x="5245768" y="1491916"/>
            <a:ext cx="1716506" cy="1716506"/>
            <a:chOff x="5245768" y="1491916"/>
            <a:chExt cx="1716506" cy="1716506"/>
          </a:xfrm>
        </p:grpSpPr>
        <p:sp>
          <p:nvSpPr>
            <p:cNvPr id="2" name="椭圆 1">
              <a:extLst>
                <a:ext uri="{FF2B5EF4-FFF2-40B4-BE49-F238E27FC236}">
                  <a16:creationId xmlns="" xmlns:a16="http://schemas.microsoft.com/office/drawing/2014/main" id="{5B66FBBD-EFFA-453B-A70F-F7E4EA98D986}"/>
                </a:ext>
              </a:extLst>
            </p:cNvPr>
            <p:cNvSpPr/>
            <p:nvPr/>
          </p:nvSpPr>
          <p:spPr>
            <a:xfrm>
              <a:off x="5245768" y="1491916"/>
              <a:ext cx="1716506" cy="171650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44B65FD1-68C5-47F1-B875-DA2CCD38D3C1}"/>
                </a:ext>
              </a:extLst>
            </p:cNvPr>
            <p:cNvSpPr txBox="1"/>
            <p:nvPr/>
          </p:nvSpPr>
          <p:spPr>
            <a:xfrm>
              <a:off x="5414159" y="1813742"/>
              <a:ext cx="1363683" cy="1323439"/>
            </a:xfrm>
            <a:prstGeom prst="rect">
              <a:avLst/>
            </a:prstGeom>
            <a:noFill/>
          </p:spPr>
          <p:txBody>
            <a:bodyPr wrap="square" rtlCol="0">
              <a:spAutoFit/>
            </a:bodyPr>
            <a:lstStyle/>
            <a:p>
              <a:pPr algn="ctr"/>
              <a:r>
                <a:rPr lang="zh-CN" altLang="en-US" sz="8000" dirty="0">
                  <a:solidFill>
                    <a:schemeClr val="bg1"/>
                  </a:solidFill>
                  <a:latin typeface="+mn-ea"/>
                  <a:cs typeface="阿里巴巴普惠体 R" panose="00020600040101010101" pitchFamily="18" charset="-122"/>
                  <a:sym typeface=""/>
                </a:rPr>
                <a:t>壹</a:t>
              </a:r>
            </a:p>
          </p:txBody>
        </p:sp>
      </p:grpSp>
      <p:sp>
        <p:nvSpPr>
          <p:cNvPr id="30" name="矩形 29"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EC04EA73-C2B9-413B-899D-1F578ABD34B9}"/>
              </a:ext>
            </a:extLst>
          </p:cNvPr>
          <p:cNvSpPr/>
          <p:nvPr/>
        </p:nvSpPr>
        <p:spPr>
          <a:xfrm>
            <a:off x="3468161" y="3448046"/>
            <a:ext cx="5255678" cy="923330"/>
          </a:xfrm>
          <a:prstGeom prst="rect">
            <a:avLst/>
          </a:prstGeom>
        </p:spPr>
        <p:txBody>
          <a:bodyPr vert="horz" wrap="square">
            <a:spAutoFit/>
          </a:bodyPr>
          <a:lstStyle/>
          <a:p>
            <a:pPr algn="dist"/>
            <a:r>
              <a:rPr lang="zh-CN" altLang="en-US" sz="5400" dirty="0">
                <a:solidFill>
                  <a:schemeClr val="tx2">
                    <a:lumMod val="85000"/>
                    <a:lumOff val="15000"/>
                  </a:schemeClr>
                </a:solidFill>
                <a:latin typeface="+mn-ea"/>
                <a:cs typeface="阿里巴巴普惠体 R" panose="00020600040101010101" pitchFamily="18" charset="-122"/>
                <a:sym typeface=""/>
              </a:rPr>
              <a:t>中秋起源</a:t>
            </a:r>
            <a:endParaRPr lang="en-US" altLang="zh-CN" sz="5400" dirty="0">
              <a:solidFill>
                <a:schemeClr val="tx2">
                  <a:lumMod val="85000"/>
                  <a:lumOff val="15000"/>
                </a:schemeClr>
              </a:solidFill>
              <a:latin typeface="+mn-ea"/>
              <a:cs typeface="阿里巴巴普惠体 R" panose="00020600040101010101" pitchFamily="18" charset="-122"/>
              <a:sym typeface=""/>
            </a:endParaRPr>
          </a:p>
        </p:txBody>
      </p:sp>
    </p:spTree>
    <p:extLst>
      <p:ext uri="{BB962C8B-B14F-4D97-AF65-F5344CB8AC3E}">
        <p14:creationId xmlns:p14="http://schemas.microsoft.com/office/powerpoint/2010/main" xmlns="" val="416300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randombar(horizontal)">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5" name="文本框 4">
            <a:extLst>
              <a:ext uri="{FF2B5EF4-FFF2-40B4-BE49-F238E27FC236}">
                <a16:creationId xmlns="" xmlns:a16="http://schemas.microsoft.com/office/drawing/2014/main" id="{C0A74361-1B24-4BD0-871F-8C6EE71C2B56}"/>
              </a:ext>
            </a:extLst>
          </p:cNvPr>
          <p:cNvSpPr txBox="1"/>
          <p:nvPr/>
        </p:nvSpPr>
        <p:spPr>
          <a:xfrm>
            <a:off x="5133474" y="1526619"/>
            <a:ext cx="5694318" cy="3046988"/>
          </a:xfrm>
          <a:prstGeom prst="rect">
            <a:avLst/>
          </a:prstGeom>
          <a:noFill/>
        </p:spPr>
        <p:txBody>
          <a:bodyPr wrap="square" rtlCol="0">
            <a:spAutoFit/>
          </a:bodyPr>
          <a:lstStyle/>
          <a:p>
            <a:pPr>
              <a:lnSpc>
                <a:spcPct val="120000"/>
              </a:lnSpc>
            </a:pPr>
            <a:r>
              <a:rPr lang="zh-CN" altLang="en-US" sz="2000" dirty="0">
                <a:solidFill>
                  <a:schemeClr val="bg2">
                    <a:lumMod val="25000"/>
                  </a:schemeClr>
                </a:solidFill>
                <a:latin typeface="+mn-ea"/>
              </a:rPr>
              <a:t>中秋节，又称月夕、秋节、仲秋节、八月节、八月会、追月节、玩月节、拜月节、女儿节或团圆节，是流行于中国众多民族与汉字文化圈诸国的传统文化节日，时在农历八月十五；因其恰值三秋之半，故名，也有些地方将中秋节定在八月十六。</a:t>
            </a:r>
            <a:endParaRPr lang="en-US" altLang="zh-CN" sz="2000" dirty="0">
              <a:solidFill>
                <a:schemeClr val="bg2">
                  <a:lumMod val="25000"/>
                </a:schemeClr>
              </a:solidFill>
              <a:latin typeface="+mn-ea"/>
            </a:endParaRPr>
          </a:p>
          <a:p>
            <a:pPr>
              <a:lnSpc>
                <a:spcPct val="120000"/>
              </a:lnSpc>
            </a:pPr>
            <a:endParaRPr lang="en-US" altLang="zh-CN" sz="2000" dirty="0">
              <a:solidFill>
                <a:schemeClr val="bg2">
                  <a:lumMod val="25000"/>
                </a:schemeClr>
              </a:solidFill>
              <a:latin typeface="+mn-ea"/>
            </a:endParaRPr>
          </a:p>
          <a:p>
            <a:pPr>
              <a:lnSpc>
                <a:spcPct val="120000"/>
              </a:lnSpc>
            </a:pPr>
            <a:r>
              <a:rPr lang="zh-CN" altLang="en-US" sz="2000" dirty="0">
                <a:solidFill>
                  <a:schemeClr val="bg2">
                    <a:lumMod val="25000"/>
                  </a:schemeClr>
                </a:solidFill>
                <a:latin typeface="+mn-ea"/>
              </a:rPr>
              <a:t>中秋节始于唐朝初年，盛行于宋朝，至明清时，已成为与春节齐名的中国传统节日之一。</a:t>
            </a:r>
          </a:p>
        </p:txBody>
      </p:sp>
      <p:pic>
        <p:nvPicPr>
          <p:cNvPr id="7" name="图片 6">
            <a:extLst>
              <a:ext uri="{FF2B5EF4-FFF2-40B4-BE49-F238E27FC236}">
                <a16:creationId xmlns:lc="http://schemas.openxmlformats.org/drawingml/2006/lockedCanvas" xmlns:a16="http://schemas.microsoft.com/office/drawing/2014/main" xmlns="" id="{B2789020-0615-40EF-A4D4-04DE80BFDA61}"/>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568871" y="1220719"/>
            <a:ext cx="3058305" cy="2036831"/>
          </a:xfrm>
          <a:prstGeom prst="rect">
            <a:avLst/>
          </a:prstGeom>
        </p:spPr>
      </p:pic>
      <p:pic>
        <p:nvPicPr>
          <p:cNvPr id="11" name="图片 10">
            <a:extLst>
              <a:ext uri="{FF2B5EF4-FFF2-40B4-BE49-F238E27FC236}">
                <a16:creationId xmlns:lc="http://schemas.openxmlformats.org/drawingml/2006/lockedCanvas" xmlns:a16="http://schemas.microsoft.com/office/drawing/2014/main" xmlns="" id="{0D84492D-7BD1-4C78-ADA6-16D76AEFD42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592534" y="3398498"/>
            <a:ext cx="3010977" cy="2007318"/>
          </a:xfrm>
          <a:prstGeom prst="rect">
            <a:avLst/>
          </a:prstGeom>
        </p:spPr>
      </p:pic>
    </p:spTree>
    <p:extLst>
      <p:ext uri="{BB962C8B-B14F-4D97-AF65-F5344CB8AC3E}">
        <p14:creationId xmlns:p14="http://schemas.microsoft.com/office/powerpoint/2010/main" xmlns="" val="112617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9" name="文本框 8"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C5214435-5564-4624-B10D-2B3168D7F96E}"/>
              </a:ext>
            </a:extLst>
          </p:cNvPr>
          <p:cNvSpPr txBox="1"/>
          <p:nvPr/>
        </p:nvSpPr>
        <p:spPr>
          <a:xfrm>
            <a:off x="6288450" y="1251902"/>
            <a:ext cx="677108" cy="2423813"/>
          </a:xfrm>
          <a:prstGeom prst="rect">
            <a:avLst/>
          </a:prstGeom>
          <a:noFill/>
        </p:spPr>
        <p:txBody>
          <a:bodyPr vert="eaVert" wrap="square" rtlCol="0">
            <a:spAutoFit/>
          </a:bodyPr>
          <a:lstStyle/>
          <a:p>
            <a:pPr algn="dist"/>
            <a:r>
              <a:rPr lang="zh-CN" altLang="en-US" sz="32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
              </a:rPr>
              <a:t>赏月拜月</a:t>
            </a:r>
          </a:p>
        </p:txBody>
      </p:sp>
      <p:sp>
        <p:nvSpPr>
          <p:cNvPr id="10" name="文本框 9"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5C1D2322-2934-4BA7-B8D6-CC3B2BE601A1}"/>
              </a:ext>
            </a:extLst>
          </p:cNvPr>
          <p:cNvSpPr txBox="1"/>
          <p:nvPr/>
        </p:nvSpPr>
        <p:spPr>
          <a:xfrm>
            <a:off x="7935925" y="1251902"/>
            <a:ext cx="677108" cy="2423813"/>
          </a:xfrm>
          <a:prstGeom prst="rect">
            <a:avLst/>
          </a:prstGeom>
          <a:noFill/>
        </p:spPr>
        <p:txBody>
          <a:bodyPr vert="eaVert" wrap="square" rtlCol="0">
            <a:spAutoFit/>
          </a:bodyPr>
          <a:lstStyle/>
          <a:p>
            <a:pPr algn="dist"/>
            <a:r>
              <a:rPr lang="zh-CN" altLang="en-US" sz="32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
              </a:rPr>
              <a:t>放孔明灯</a:t>
            </a:r>
          </a:p>
        </p:txBody>
      </p:sp>
      <p:sp>
        <p:nvSpPr>
          <p:cNvPr id="14" name="文本框 13"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403B9544-8852-4CCA-B0A1-C9B1FB28F5D8}"/>
              </a:ext>
            </a:extLst>
          </p:cNvPr>
          <p:cNvSpPr txBox="1"/>
          <p:nvPr/>
        </p:nvSpPr>
        <p:spPr>
          <a:xfrm>
            <a:off x="9583399" y="1251902"/>
            <a:ext cx="677108" cy="2423813"/>
          </a:xfrm>
          <a:prstGeom prst="rect">
            <a:avLst/>
          </a:prstGeom>
          <a:noFill/>
        </p:spPr>
        <p:txBody>
          <a:bodyPr vert="eaVert" wrap="square" rtlCol="0">
            <a:spAutoFit/>
          </a:bodyPr>
          <a:lstStyle/>
          <a:p>
            <a:pPr algn="dist"/>
            <a:r>
              <a:rPr lang="zh-CN" altLang="en-US" sz="32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sym typeface=""/>
              </a:rPr>
              <a:t>嫦娥奔月</a:t>
            </a:r>
          </a:p>
        </p:txBody>
      </p:sp>
      <p:sp>
        <p:nvSpPr>
          <p:cNvPr id="15" name="矩形 14"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39CFDE7E-D338-4A2A-8648-C17E689D3367}"/>
              </a:ext>
            </a:extLst>
          </p:cNvPr>
          <p:cNvSpPr/>
          <p:nvPr/>
        </p:nvSpPr>
        <p:spPr>
          <a:xfrm>
            <a:off x="5806290" y="3906482"/>
            <a:ext cx="5177912" cy="977191"/>
          </a:xfrm>
          <a:prstGeom prst="rect">
            <a:avLst/>
          </a:prstGeom>
        </p:spPr>
        <p:txBody>
          <a:bodyPr vert="horz" wrap="square">
            <a:spAutoFit/>
          </a:bodyPr>
          <a:lstStyle/>
          <a:p>
            <a:pPr>
              <a:lnSpc>
                <a:spcPct val="150000"/>
              </a:lnSpc>
            </a:pPr>
            <a:r>
              <a:rPr lang="zh-CN" altLang="en-US" sz="20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中秋之夜，有燃灯以助月色的风俗。如今湖广一带仍有用瓦片叠塔于塔上燃灯的节俗。</a:t>
            </a:r>
          </a:p>
        </p:txBody>
      </p:sp>
      <p:pic>
        <p:nvPicPr>
          <p:cNvPr id="4" name="图片 3">
            <a:extLst>
              <a:ext uri="{FF2B5EF4-FFF2-40B4-BE49-F238E27FC236}">
                <a16:creationId xmlns="" xmlns:a16="http://schemas.microsoft.com/office/drawing/2014/main" id="{4B584C28-047F-4969-9B0B-A85074F0A4A5}"/>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798545" y="866274"/>
            <a:ext cx="4706190" cy="4212799"/>
          </a:xfrm>
          <a:prstGeom prst="rect">
            <a:avLst/>
          </a:prstGeom>
        </p:spPr>
      </p:pic>
    </p:spTree>
    <p:extLst>
      <p:ext uri="{BB962C8B-B14F-4D97-AF65-F5344CB8AC3E}">
        <p14:creationId xmlns:p14="http://schemas.microsoft.com/office/powerpoint/2010/main" xmlns="" val="313246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500"/>
                                        <p:tgtEl>
                                          <p:spTgt spid="1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12" name="矩形 11"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5963F303-37AC-4BF0-8E11-45984F984A1B}"/>
              </a:ext>
            </a:extLst>
          </p:cNvPr>
          <p:cNvSpPr/>
          <p:nvPr/>
        </p:nvSpPr>
        <p:spPr>
          <a:xfrm>
            <a:off x="814968" y="1430146"/>
            <a:ext cx="5601533" cy="3275204"/>
          </a:xfrm>
          <a:prstGeom prst="rect">
            <a:avLst/>
          </a:prstGeom>
        </p:spPr>
        <p:txBody>
          <a:bodyPr vert="eaVert" wrap="square">
            <a:spAutoFit/>
          </a:bodyPr>
          <a:lstStyle/>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昔年八月十五夜，曲江池畔杏园边。</a:t>
            </a:r>
          </a:p>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今年八月十五夜，湓浦沙头水馆前。</a:t>
            </a:r>
          </a:p>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西北望乡何处是，东南见月几回圆。</a:t>
            </a:r>
          </a:p>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昨风一吹无人会，今夜清光似往年。</a:t>
            </a:r>
          </a:p>
        </p:txBody>
      </p:sp>
      <p:pic>
        <p:nvPicPr>
          <p:cNvPr id="9" name="图片 8"/>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7002728" y="237087"/>
            <a:ext cx="5189271" cy="5189271"/>
          </a:xfrm>
          <a:prstGeom prst="rect">
            <a:avLst/>
          </a:prstGeom>
        </p:spPr>
      </p:pic>
    </p:spTree>
    <p:extLst>
      <p:ext uri="{BB962C8B-B14F-4D97-AF65-F5344CB8AC3E}">
        <p14:creationId xmlns:p14="http://schemas.microsoft.com/office/powerpoint/2010/main" xmlns="" val="355266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par>
                          <p:cTn id="8" fill="hold">
                            <p:stCondLst>
                              <p:cond delay="2000"/>
                            </p:stCondLst>
                            <p:childTnLst>
                              <p:par>
                                <p:cTn id="9" presetID="15"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3000" fill="hold"/>
                                        <p:tgtEl>
                                          <p:spTgt spid="9"/>
                                        </p:tgtEl>
                                        <p:attrNameLst>
                                          <p:attrName>ppt_w</p:attrName>
                                        </p:attrNameLst>
                                      </p:cBhvr>
                                      <p:tavLst>
                                        <p:tav tm="0">
                                          <p:val>
                                            <p:fltVal val="0"/>
                                          </p:val>
                                        </p:tav>
                                        <p:tav tm="100000">
                                          <p:val>
                                            <p:strVal val="#ppt_w"/>
                                          </p:val>
                                        </p:tav>
                                      </p:tavLst>
                                    </p:anim>
                                    <p:anim calcmode="lin" valueType="num">
                                      <p:cBhvr>
                                        <p:cTn id="12" dur="3000" fill="hold"/>
                                        <p:tgtEl>
                                          <p:spTgt spid="9"/>
                                        </p:tgtEl>
                                        <p:attrNameLst>
                                          <p:attrName>ppt_h</p:attrName>
                                        </p:attrNameLst>
                                      </p:cBhvr>
                                      <p:tavLst>
                                        <p:tav tm="0">
                                          <p:val>
                                            <p:fltVal val="0"/>
                                          </p:val>
                                        </p:tav>
                                        <p:tav tm="100000">
                                          <p:val>
                                            <p:strVal val="#ppt_h"/>
                                          </p:val>
                                        </p:tav>
                                      </p:tavLst>
                                    </p:anim>
                                    <p:anim calcmode="lin" valueType="num">
                                      <p:cBhvr>
                                        <p:cTn id="13" dur="3000" fill="hold"/>
                                        <p:tgtEl>
                                          <p:spTgt spid="9"/>
                                        </p:tgtEl>
                                        <p:attrNameLst>
                                          <p:attrName>ppt_x</p:attrName>
                                        </p:attrNameLst>
                                      </p:cBhvr>
                                      <p:tavLst>
                                        <p:tav tm="0" fmla="#ppt_x+(cos(-2*pi*(1-$))*-#ppt_x-sin(-2*pi*(1-$))*(1-#ppt_y))*(1-$)">
                                          <p:val>
                                            <p:fltVal val="0"/>
                                          </p:val>
                                        </p:tav>
                                        <p:tav tm="100000">
                                          <p:val>
                                            <p:fltVal val="1"/>
                                          </p:val>
                                        </p:tav>
                                      </p:tavLst>
                                    </p:anim>
                                    <p:anim calcmode="lin" valueType="num">
                                      <p:cBhvr>
                                        <p:cTn id="14" dur="3000" fill="hold"/>
                                        <p:tgtEl>
                                          <p:spTgt spid="9"/>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5" name="文本框 4">
            <a:extLst>
              <a:ext uri="{FF2B5EF4-FFF2-40B4-BE49-F238E27FC236}">
                <a16:creationId xmlns="" xmlns:a16="http://schemas.microsoft.com/office/drawing/2014/main" id="{C0A74361-1B24-4BD0-871F-8C6EE71C2B56}"/>
              </a:ext>
            </a:extLst>
          </p:cNvPr>
          <p:cNvSpPr txBox="1"/>
          <p:nvPr/>
        </p:nvSpPr>
        <p:spPr>
          <a:xfrm>
            <a:off x="1363579" y="1119477"/>
            <a:ext cx="4048207" cy="1938992"/>
          </a:xfrm>
          <a:prstGeom prst="rect">
            <a:avLst/>
          </a:prstGeom>
          <a:noFill/>
        </p:spPr>
        <p:txBody>
          <a:bodyPr wrap="square" rtlCol="0">
            <a:spAutoFit/>
          </a:bodyPr>
          <a:lstStyle/>
          <a:p>
            <a:pPr>
              <a:lnSpc>
                <a:spcPct val="120000"/>
              </a:lnSpc>
            </a:pPr>
            <a:r>
              <a:rPr lang="zh-CN" altLang="en-US" sz="2000" dirty="0">
                <a:solidFill>
                  <a:schemeClr val="bg2">
                    <a:lumMod val="25000"/>
                  </a:schemeClr>
                </a:solidFill>
                <a:latin typeface="+mn-ea"/>
              </a:rPr>
              <a:t>关于中秋节的起源，说法较多。中秋一词，最早见于</a:t>
            </a:r>
            <a:r>
              <a:rPr lang="en-US" altLang="zh-CN" sz="2000" dirty="0">
                <a:solidFill>
                  <a:schemeClr val="bg2">
                    <a:lumMod val="25000"/>
                  </a:schemeClr>
                </a:solidFill>
                <a:latin typeface="+mn-ea"/>
              </a:rPr>
              <a:t>《</a:t>
            </a:r>
            <a:r>
              <a:rPr lang="zh-CN" altLang="en-US" sz="2000" dirty="0">
                <a:solidFill>
                  <a:schemeClr val="bg2">
                    <a:lumMod val="25000"/>
                  </a:schemeClr>
                </a:solidFill>
                <a:latin typeface="+mn-ea"/>
              </a:rPr>
              <a:t>周礼</a:t>
            </a:r>
            <a:r>
              <a:rPr lang="en-US" altLang="zh-CN" sz="2000" dirty="0">
                <a:solidFill>
                  <a:schemeClr val="bg2">
                    <a:lumMod val="25000"/>
                  </a:schemeClr>
                </a:solidFill>
                <a:latin typeface="+mn-ea"/>
              </a:rPr>
              <a:t>》</a:t>
            </a:r>
            <a:r>
              <a:rPr lang="zh-CN" altLang="en-US" sz="2000" dirty="0">
                <a:solidFill>
                  <a:schemeClr val="bg2">
                    <a:lumMod val="25000"/>
                  </a:schemeClr>
                </a:solidFill>
                <a:latin typeface="+mn-ea"/>
              </a:rPr>
              <a:t>，</a:t>
            </a:r>
            <a:r>
              <a:rPr lang="en-US" altLang="zh-CN" sz="2000" dirty="0">
                <a:solidFill>
                  <a:schemeClr val="bg2">
                    <a:lumMod val="25000"/>
                  </a:schemeClr>
                </a:solidFill>
                <a:latin typeface="+mn-ea"/>
              </a:rPr>
              <a:t>《</a:t>
            </a:r>
            <a:r>
              <a:rPr lang="zh-CN" altLang="en-US" sz="2000" dirty="0">
                <a:solidFill>
                  <a:schemeClr val="bg2">
                    <a:lumMod val="25000"/>
                  </a:schemeClr>
                </a:solidFill>
                <a:latin typeface="+mn-ea"/>
              </a:rPr>
              <a:t>礼记</a:t>
            </a:r>
            <a:r>
              <a:rPr lang="en-US" altLang="zh-CN" sz="2000" dirty="0">
                <a:solidFill>
                  <a:schemeClr val="bg2">
                    <a:lumMod val="25000"/>
                  </a:schemeClr>
                </a:solidFill>
                <a:latin typeface="+mn-ea"/>
              </a:rPr>
              <a:t>·</a:t>
            </a:r>
            <a:r>
              <a:rPr lang="zh-CN" altLang="en-US" sz="2000" dirty="0">
                <a:solidFill>
                  <a:schemeClr val="bg2">
                    <a:lumMod val="25000"/>
                  </a:schemeClr>
                </a:solidFill>
                <a:latin typeface="+mn-ea"/>
              </a:rPr>
              <a:t>月令</a:t>
            </a:r>
            <a:r>
              <a:rPr lang="en-US" altLang="zh-CN" sz="2000" dirty="0">
                <a:solidFill>
                  <a:schemeClr val="bg2">
                    <a:lumMod val="25000"/>
                  </a:schemeClr>
                </a:solidFill>
                <a:latin typeface="+mn-ea"/>
              </a:rPr>
              <a:t>》</a:t>
            </a:r>
            <a:r>
              <a:rPr lang="zh-CN" altLang="en-US" sz="2000" dirty="0">
                <a:solidFill>
                  <a:schemeClr val="bg2">
                    <a:lumMod val="25000"/>
                  </a:schemeClr>
                </a:solidFill>
                <a:latin typeface="+mn-ea"/>
              </a:rPr>
              <a:t>上说：“仲秋之月养衰老，行糜粥饮食。”</a:t>
            </a:r>
          </a:p>
          <a:p>
            <a:pPr>
              <a:lnSpc>
                <a:spcPct val="120000"/>
              </a:lnSpc>
            </a:pPr>
            <a:endParaRPr lang="zh-CN" altLang="en-US" sz="2000" dirty="0">
              <a:solidFill>
                <a:schemeClr val="bg2">
                  <a:lumMod val="25000"/>
                </a:schemeClr>
              </a:solidFill>
              <a:latin typeface="+mn-ea"/>
            </a:endParaRPr>
          </a:p>
        </p:txBody>
      </p:sp>
      <p:sp>
        <p:nvSpPr>
          <p:cNvPr id="7" name="文本框 6">
            <a:extLst>
              <a:ext uri="{FF2B5EF4-FFF2-40B4-BE49-F238E27FC236}">
                <a16:creationId xmlns="" xmlns:a16="http://schemas.microsoft.com/office/drawing/2014/main" id="{806C315F-A19D-4F0A-AEF4-2E14A88AA848}"/>
              </a:ext>
            </a:extLst>
          </p:cNvPr>
          <p:cNvSpPr txBox="1"/>
          <p:nvPr/>
        </p:nvSpPr>
        <p:spPr>
          <a:xfrm>
            <a:off x="5576024" y="3175448"/>
            <a:ext cx="5613563" cy="1938992"/>
          </a:xfrm>
          <a:prstGeom prst="rect">
            <a:avLst/>
          </a:prstGeom>
          <a:noFill/>
        </p:spPr>
        <p:txBody>
          <a:bodyPr wrap="square" rtlCol="0">
            <a:spAutoFit/>
          </a:bodyPr>
          <a:lstStyle/>
          <a:p>
            <a:pPr>
              <a:lnSpc>
                <a:spcPct val="120000"/>
              </a:lnSpc>
            </a:pPr>
            <a:r>
              <a:rPr lang="zh-CN" altLang="en-US" sz="2000" dirty="0">
                <a:solidFill>
                  <a:schemeClr val="bg2">
                    <a:lumMod val="25000"/>
                  </a:schemeClr>
                </a:solidFill>
                <a:latin typeface="+mn-ea"/>
              </a:rPr>
              <a:t>一说它起源于古代帝王的祭祀活动。</a:t>
            </a:r>
            <a:r>
              <a:rPr lang="en-US" altLang="zh-CN" sz="2000" dirty="0">
                <a:solidFill>
                  <a:schemeClr val="bg2">
                    <a:lumMod val="25000"/>
                  </a:schemeClr>
                </a:solidFill>
                <a:latin typeface="+mn-ea"/>
              </a:rPr>
              <a:t>《</a:t>
            </a:r>
            <a:r>
              <a:rPr lang="zh-CN" altLang="en-US" sz="2000" dirty="0">
                <a:solidFill>
                  <a:schemeClr val="bg2">
                    <a:lumMod val="25000"/>
                  </a:schemeClr>
                </a:solidFill>
                <a:latin typeface="+mn-ea"/>
              </a:rPr>
              <a:t>礼记</a:t>
            </a:r>
            <a:r>
              <a:rPr lang="en-US" altLang="zh-CN" sz="2000" dirty="0">
                <a:solidFill>
                  <a:schemeClr val="bg2">
                    <a:lumMod val="25000"/>
                  </a:schemeClr>
                </a:solidFill>
                <a:latin typeface="+mn-ea"/>
              </a:rPr>
              <a:t>》</a:t>
            </a:r>
            <a:r>
              <a:rPr lang="zh-CN" altLang="en-US" sz="2000" dirty="0">
                <a:solidFill>
                  <a:schemeClr val="bg2">
                    <a:lumMod val="25000"/>
                  </a:schemeClr>
                </a:solidFill>
                <a:latin typeface="+mn-ea"/>
              </a:rPr>
              <a:t>上记载：“天子春朝日，秋夕月”，夕月就是祭月亮，说明早在春秋时代，帝王就已开始祭月、拜月了。后来贵族官吏和文人学士也相继仿效，逐步传到民间。</a:t>
            </a:r>
          </a:p>
        </p:txBody>
      </p:sp>
      <p:pic>
        <p:nvPicPr>
          <p:cNvPr id="11" name="图片 10">
            <a:extLst>
              <a:ext uri="{FF2B5EF4-FFF2-40B4-BE49-F238E27FC236}">
                <a16:creationId xmlns="" xmlns:a16="http://schemas.microsoft.com/office/drawing/2014/main" id="{D7AEEF61-F844-4060-90B4-36C0D04AC154}"/>
              </a:ext>
            </a:extLst>
          </p:cNvPr>
          <p:cNvPicPr>
            <a:picLocks noChangeAspect="1"/>
          </p:cNvPicPr>
          <p:nvPr/>
        </p:nvPicPr>
        <p:blipFill>
          <a:blip r:embed="rId5" cstate="screen">
            <a:extLst>
              <a:ext uri="{BEBA8EAE-BF5A-486C-A8C5-ECC9F3942E4B}">
                <a14:imgProps xmlns:a14="http://schemas.microsoft.com/office/drawing/2010/main" xmlns="">
                  <a14:imgLayer r:embed="rId6">
                    <a14:imgEffect>
                      <a14:backgroundRemoval t="0" b="100000" l="0" r="100000"/>
                    </a14:imgEffect>
                  </a14:imgLayer>
                </a14:imgProps>
              </a:ext>
              <a:ext uri="{28A0092B-C50C-407E-A947-70E740481C1C}">
                <a14:useLocalDpi xmlns:a14="http://schemas.microsoft.com/office/drawing/2010/main" xmlns=""/>
              </a:ext>
            </a:extLst>
          </a:blip>
          <a:stretch>
            <a:fillRect/>
          </a:stretch>
        </p:blipFill>
        <p:spPr>
          <a:xfrm>
            <a:off x="2622498" y="2823411"/>
            <a:ext cx="2590451" cy="2291029"/>
          </a:xfrm>
          <a:prstGeom prst="rect">
            <a:avLst/>
          </a:prstGeom>
        </p:spPr>
      </p:pic>
      <p:pic>
        <p:nvPicPr>
          <p:cNvPr id="12" name="图片 11">
            <a:extLst>
              <a:ext uri="{FF2B5EF4-FFF2-40B4-BE49-F238E27FC236}">
                <a16:creationId xmlns="" xmlns:a16="http://schemas.microsoft.com/office/drawing/2014/main" id="{1F4F7B24-C272-46CE-8795-DABEE7C45381}"/>
              </a:ext>
            </a:extLst>
          </p:cNvPr>
          <p:cNvPicPr>
            <a:picLocks noChangeAspect="1"/>
          </p:cNvPicPr>
          <p:nvPr/>
        </p:nvPicPr>
        <p:blipFill>
          <a:blip r:embed="rId7" cstate="screen">
            <a:extLst>
              <a:ext uri="{BEBA8EAE-BF5A-486C-A8C5-ECC9F3942E4B}">
                <a14:imgProps xmlns:a14="http://schemas.microsoft.com/office/drawing/2010/main" xmlns="">
                  <a14:imgLayer r:embed="rId8">
                    <a14:imgEffect>
                      <a14:backgroundRemoval t="0" b="100000" l="0" r="100000"/>
                    </a14:imgEffect>
                  </a14:imgLayer>
                </a14:imgProps>
              </a:ext>
              <a:ext uri="{28A0092B-C50C-407E-A947-70E740481C1C}">
                <a14:useLocalDpi xmlns:a14="http://schemas.microsoft.com/office/drawing/2010/main" xmlns=""/>
              </a:ext>
            </a:extLst>
          </a:blip>
          <a:stretch>
            <a:fillRect/>
          </a:stretch>
        </p:blipFill>
        <p:spPr>
          <a:xfrm>
            <a:off x="1528237" y="3633938"/>
            <a:ext cx="1790848" cy="1583849"/>
          </a:xfrm>
          <a:prstGeom prst="rect">
            <a:avLst/>
          </a:prstGeom>
        </p:spPr>
      </p:pic>
      <p:pic>
        <p:nvPicPr>
          <p:cNvPr id="9" name="图片 8">
            <a:extLst>
              <a:ext uri="{FF2B5EF4-FFF2-40B4-BE49-F238E27FC236}">
                <a16:creationId xmlns:lc="http://schemas.openxmlformats.org/drawingml/2006/lockedCanvas" xmlns:a16="http://schemas.microsoft.com/office/drawing/2014/main" xmlns="" id="{F94F64BF-F1DE-4D63-AB70-F6F74E545B54}"/>
              </a:ext>
            </a:extLst>
          </p:cNvPr>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025904" y="834793"/>
            <a:ext cx="2713801" cy="1801964"/>
          </a:xfrm>
          <a:prstGeom prst="rect">
            <a:avLst/>
          </a:prstGeom>
        </p:spPr>
      </p:pic>
    </p:spTree>
    <p:extLst>
      <p:ext uri="{BB962C8B-B14F-4D97-AF65-F5344CB8AC3E}">
        <p14:creationId xmlns:p14="http://schemas.microsoft.com/office/powerpoint/2010/main" xmlns="" val="1367355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9" name="矩形 8"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585FC69E-4308-4066-A972-F930F312670A}"/>
              </a:ext>
            </a:extLst>
          </p:cNvPr>
          <p:cNvSpPr/>
          <p:nvPr/>
        </p:nvSpPr>
        <p:spPr>
          <a:xfrm>
            <a:off x="4440376" y="1972911"/>
            <a:ext cx="5262979" cy="2600696"/>
          </a:xfrm>
          <a:prstGeom prst="rect">
            <a:avLst/>
          </a:prstGeom>
        </p:spPr>
        <p:txBody>
          <a:bodyPr vert="eaVert" wrap="square">
            <a:spAutoFit/>
          </a:bodyPr>
          <a:lstStyle/>
          <a:p>
            <a:pPr>
              <a:lnSpc>
                <a:spcPct val="150000"/>
              </a:lnSpc>
            </a:pPr>
            <a:r>
              <a:rPr lang="zh-CN" altLang="en-US" sz="20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中秋节始于唐朝初年，盛行于宋朝，至明清时，已成为与春节齐名的中国传统节日之一。受中华文化的影响，中秋节也是东亚和东南亚一些国家尤其是当地的华人华侨的传统节日。自</a:t>
            </a:r>
            <a:r>
              <a:rPr lang="en-US" altLang="zh-CN" sz="20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2008</a:t>
            </a:r>
            <a:r>
              <a:rPr lang="zh-CN" altLang="en-US" sz="2000" dirty="0">
                <a:solidFill>
                  <a:schemeClr val="tx1">
                    <a:lumMod val="85000"/>
                    <a:lumOff val="1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年起中秋节被列为国家法定节假日。</a:t>
            </a:r>
          </a:p>
        </p:txBody>
      </p:sp>
      <p:sp>
        <p:nvSpPr>
          <p:cNvPr id="10" name="文本框 9"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4343066A-7B99-420C-85F5-974E763D89E0}"/>
              </a:ext>
            </a:extLst>
          </p:cNvPr>
          <p:cNvSpPr txBox="1"/>
          <p:nvPr/>
        </p:nvSpPr>
        <p:spPr>
          <a:xfrm>
            <a:off x="10040255" y="1972911"/>
            <a:ext cx="677108" cy="2128306"/>
          </a:xfrm>
          <a:prstGeom prst="rect">
            <a:avLst/>
          </a:prstGeom>
          <a:noFill/>
        </p:spPr>
        <p:txBody>
          <a:bodyPr vert="eaVert" wrap="square" rtlCol="0">
            <a:spAutoFit/>
          </a:bodyPr>
          <a:lstStyle/>
          <a:p>
            <a:pPr algn="dist"/>
            <a:r>
              <a:rPr lang="zh-CN" altLang="en-US" sz="3200" dirty="0">
                <a:solidFill>
                  <a:schemeClr val="tx1">
                    <a:lumMod val="85000"/>
                    <a:lumOff val="15000"/>
                  </a:schemeClr>
                </a:solidFill>
                <a:latin typeface="+mn-ea"/>
                <a:cs typeface="阿里巴巴普惠体 R" panose="00020600040101010101" pitchFamily="18" charset="-122"/>
                <a:sym typeface=""/>
              </a:rPr>
              <a:t>中秋来源</a:t>
            </a:r>
          </a:p>
        </p:txBody>
      </p:sp>
      <p:pic>
        <p:nvPicPr>
          <p:cNvPr id="14" name="图片 13">
            <a:extLst>
              <a:ext uri="{FF2B5EF4-FFF2-40B4-BE49-F238E27FC236}">
                <a16:creationId xmlns="" xmlns:a16="http://schemas.microsoft.com/office/drawing/2014/main" id="{65AE9E92-0F5E-4CA7-9084-3F0CAD6D7872}"/>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099022" y="1123616"/>
            <a:ext cx="3172904" cy="4299285"/>
          </a:xfrm>
          <a:prstGeom prst="rect">
            <a:avLst/>
          </a:prstGeom>
        </p:spPr>
      </p:pic>
    </p:spTree>
    <p:extLst>
      <p:ext uri="{BB962C8B-B14F-4D97-AF65-F5344CB8AC3E}">
        <p14:creationId xmlns:p14="http://schemas.microsoft.com/office/powerpoint/2010/main" xmlns="" val="184948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F1370F85-D8BC-4541-871B-F268236439B3}"/>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47345"/>
          <a:stretch/>
        </p:blipFill>
        <p:spPr>
          <a:xfrm>
            <a:off x="0" y="0"/>
            <a:ext cx="12192000" cy="3611105"/>
          </a:xfrm>
          <a:prstGeom prst="rect">
            <a:avLst/>
          </a:prstGeom>
        </p:spPr>
      </p:pic>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grpSp>
        <p:nvGrpSpPr>
          <p:cNvPr id="4" name="组合 3">
            <a:extLst>
              <a:ext uri="{FF2B5EF4-FFF2-40B4-BE49-F238E27FC236}">
                <a16:creationId xmlns="" xmlns:a16="http://schemas.microsoft.com/office/drawing/2014/main" id="{CE2EDC75-FA70-4D07-9D5A-22F870F15D1D}"/>
              </a:ext>
            </a:extLst>
          </p:cNvPr>
          <p:cNvGrpSpPr/>
          <p:nvPr/>
        </p:nvGrpSpPr>
        <p:grpSpPr>
          <a:xfrm>
            <a:off x="5245768" y="1491916"/>
            <a:ext cx="1716506" cy="1716506"/>
            <a:chOff x="5245768" y="1491916"/>
            <a:chExt cx="1716506" cy="1716506"/>
          </a:xfrm>
        </p:grpSpPr>
        <p:sp>
          <p:nvSpPr>
            <p:cNvPr id="2" name="椭圆 1">
              <a:extLst>
                <a:ext uri="{FF2B5EF4-FFF2-40B4-BE49-F238E27FC236}">
                  <a16:creationId xmlns="" xmlns:a16="http://schemas.microsoft.com/office/drawing/2014/main" id="{5B66FBBD-EFFA-453B-A70F-F7E4EA98D986}"/>
                </a:ext>
              </a:extLst>
            </p:cNvPr>
            <p:cNvSpPr/>
            <p:nvPr/>
          </p:nvSpPr>
          <p:spPr>
            <a:xfrm>
              <a:off x="5245768" y="1491916"/>
              <a:ext cx="1716506" cy="171650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44B65FD1-68C5-47F1-B875-DA2CCD38D3C1}"/>
                </a:ext>
              </a:extLst>
            </p:cNvPr>
            <p:cNvSpPr txBox="1"/>
            <p:nvPr/>
          </p:nvSpPr>
          <p:spPr>
            <a:xfrm>
              <a:off x="5414159" y="1813742"/>
              <a:ext cx="1363683" cy="1323439"/>
            </a:xfrm>
            <a:prstGeom prst="rect">
              <a:avLst/>
            </a:prstGeom>
            <a:noFill/>
          </p:spPr>
          <p:txBody>
            <a:bodyPr wrap="square" rtlCol="0">
              <a:spAutoFit/>
            </a:bodyPr>
            <a:lstStyle/>
            <a:p>
              <a:pPr algn="ctr"/>
              <a:r>
                <a:rPr lang="zh-CN" altLang="en-US" sz="8000" dirty="0">
                  <a:solidFill>
                    <a:schemeClr val="bg1"/>
                  </a:solidFill>
                  <a:latin typeface="+mn-ea"/>
                  <a:cs typeface="阿里巴巴普惠体 R" panose="00020600040101010101" pitchFamily="18" charset="-122"/>
                  <a:sym typeface=""/>
                </a:rPr>
                <a:t>贰</a:t>
              </a:r>
            </a:p>
          </p:txBody>
        </p:sp>
      </p:grpSp>
      <p:sp>
        <p:nvSpPr>
          <p:cNvPr id="30" name="矩形 29"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EC04EA73-C2B9-413B-899D-1F578ABD34B9}"/>
              </a:ext>
            </a:extLst>
          </p:cNvPr>
          <p:cNvSpPr/>
          <p:nvPr/>
        </p:nvSpPr>
        <p:spPr>
          <a:xfrm>
            <a:off x="3468161" y="3448046"/>
            <a:ext cx="5255678" cy="923330"/>
          </a:xfrm>
          <a:prstGeom prst="rect">
            <a:avLst/>
          </a:prstGeom>
        </p:spPr>
        <p:txBody>
          <a:bodyPr vert="horz" wrap="square">
            <a:spAutoFit/>
          </a:bodyPr>
          <a:lstStyle/>
          <a:p>
            <a:pPr algn="dist"/>
            <a:r>
              <a:rPr lang="zh-CN" altLang="en-US" sz="5400" dirty="0">
                <a:solidFill>
                  <a:schemeClr val="tx2">
                    <a:lumMod val="85000"/>
                    <a:lumOff val="15000"/>
                  </a:schemeClr>
                </a:solidFill>
                <a:latin typeface="+mn-ea"/>
                <a:cs typeface="阿里巴巴普惠体 R" panose="00020600040101010101" pitchFamily="18" charset="-122"/>
                <a:sym typeface=""/>
              </a:rPr>
              <a:t>中秋典故</a:t>
            </a:r>
            <a:endParaRPr lang="en-US" altLang="zh-CN" sz="5400" dirty="0">
              <a:solidFill>
                <a:schemeClr val="tx2">
                  <a:lumMod val="85000"/>
                  <a:lumOff val="15000"/>
                </a:schemeClr>
              </a:solidFill>
              <a:latin typeface="+mn-ea"/>
              <a:cs typeface="阿里巴巴普惠体 R" panose="00020600040101010101" pitchFamily="18" charset="-122"/>
              <a:sym typeface=""/>
            </a:endParaRPr>
          </a:p>
        </p:txBody>
      </p:sp>
    </p:spTree>
    <p:extLst>
      <p:ext uri="{BB962C8B-B14F-4D97-AF65-F5344CB8AC3E}">
        <p14:creationId xmlns:p14="http://schemas.microsoft.com/office/powerpoint/2010/main" xmlns="" val="38470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randombar(horizontal)">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7" name="矩形 6"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A1D3893D-77DA-4859-91F8-009DC58D2A4C}"/>
              </a:ext>
            </a:extLst>
          </p:cNvPr>
          <p:cNvSpPr/>
          <p:nvPr/>
        </p:nvSpPr>
        <p:spPr>
          <a:xfrm>
            <a:off x="1514507" y="2266923"/>
            <a:ext cx="4681647" cy="1438855"/>
          </a:xfrm>
          <a:prstGeom prst="rect">
            <a:avLst/>
          </a:prstGeom>
        </p:spPr>
        <p:txBody>
          <a:bodyPr vert="horz" wrap="square">
            <a:spAutoFit/>
          </a:bodyPr>
          <a:lstStyle/>
          <a:p>
            <a:pPr>
              <a:lnSpc>
                <a:spcPct val="150000"/>
              </a:lnSpc>
            </a:pPr>
            <a:r>
              <a:rPr lang="zh-CN" altLang="en-US" sz="20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中秋节赏月赏月和吃月饼是中国各地过中秋节的必备习俗。中秋节赏月赏月和吃月饼是中国各地过中秋节的必备习俗。</a:t>
            </a:r>
          </a:p>
        </p:txBody>
      </p:sp>
      <p:sp>
        <p:nvSpPr>
          <p:cNvPr id="11" name="文本框 10"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1747E03E-ECCD-4524-BFED-D3DBE72810A9}"/>
              </a:ext>
            </a:extLst>
          </p:cNvPr>
          <p:cNvSpPr txBox="1"/>
          <p:nvPr/>
        </p:nvSpPr>
        <p:spPr>
          <a:xfrm>
            <a:off x="1514507" y="1451172"/>
            <a:ext cx="3438789" cy="584775"/>
          </a:xfrm>
          <a:prstGeom prst="rect">
            <a:avLst/>
          </a:prstGeom>
          <a:noFill/>
        </p:spPr>
        <p:txBody>
          <a:bodyPr vert="horz" wrap="square" rtlCol="0">
            <a:spAutoFit/>
          </a:bodyPr>
          <a:lstStyle/>
          <a:p>
            <a:pPr algn="dist"/>
            <a:r>
              <a:rPr lang="zh-CN" altLang="en-US" sz="3200" dirty="0">
                <a:solidFill>
                  <a:schemeClr val="tx1">
                    <a:lumMod val="85000"/>
                    <a:lumOff val="15000"/>
                  </a:schemeClr>
                </a:solidFill>
                <a:latin typeface="+mn-ea"/>
                <a:cs typeface="阿里巴巴普惠体 R" panose="00020600040101010101" pitchFamily="18" charset="-122"/>
                <a:sym typeface=""/>
              </a:rPr>
              <a:t>但愿人长久</a:t>
            </a:r>
          </a:p>
        </p:txBody>
      </p:sp>
      <p:sp>
        <p:nvSpPr>
          <p:cNvPr id="13" name="文本框 12">
            <a:extLst>
              <a:ext uri="{FF2B5EF4-FFF2-40B4-BE49-F238E27FC236}">
                <a16:creationId xmlns="" xmlns:a16="http://schemas.microsoft.com/office/drawing/2014/main" id="{49D4FCAF-7809-4B35-B7CD-2D7A4AC40873}"/>
              </a:ext>
            </a:extLst>
          </p:cNvPr>
          <p:cNvSpPr txBox="1"/>
          <p:nvPr/>
        </p:nvSpPr>
        <p:spPr>
          <a:xfrm>
            <a:off x="1514507" y="4079753"/>
            <a:ext cx="3051197" cy="584775"/>
          </a:xfrm>
          <a:prstGeom prst="rect">
            <a:avLst/>
          </a:prstGeom>
          <a:noFill/>
        </p:spPr>
        <p:txBody>
          <a:bodyPr vert="horz" wrap="square" rtlCol="0">
            <a:spAutoFit/>
          </a:bodyPr>
          <a:lstStyle/>
          <a:p>
            <a:pPr algn="dist"/>
            <a:r>
              <a:rPr lang="zh-CN" altLang="en-US" sz="3200" dirty="0">
                <a:solidFill>
                  <a:schemeClr val="tx1">
                    <a:lumMod val="85000"/>
                    <a:lumOff val="15000"/>
                  </a:schemeClr>
                </a:solidFill>
                <a:latin typeface="+mn-ea"/>
                <a:cs typeface="阿里巴巴普惠体 R" panose="00020600040101010101" pitchFamily="18" charset="-122"/>
                <a:sym typeface=""/>
              </a:rPr>
              <a:t>中秋团圆</a:t>
            </a:r>
          </a:p>
        </p:txBody>
      </p:sp>
      <p:pic>
        <p:nvPicPr>
          <p:cNvPr id="4" name="图片 3">
            <a:extLst>
              <a:ext uri="{FF2B5EF4-FFF2-40B4-BE49-F238E27FC236}">
                <a16:creationId xmlns="" xmlns:a16="http://schemas.microsoft.com/office/drawing/2014/main" id="{45B87B3B-5D16-4930-8333-CE77D39A897E}"/>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6196154" y="952732"/>
            <a:ext cx="4632434" cy="4632434"/>
          </a:xfrm>
          <a:prstGeom prst="rect">
            <a:avLst/>
          </a:prstGeom>
        </p:spPr>
      </p:pic>
    </p:spTree>
    <p:extLst>
      <p:ext uri="{BB962C8B-B14F-4D97-AF65-F5344CB8AC3E}">
        <p14:creationId xmlns:p14="http://schemas.microsoft.com/office/powerpoint/2010/main" xmlns="" val="330338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par>
                          <p:cTn id="12" fill="hold">
                            <p:stCondLst>
                              <p:cond delay="4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45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12" name="矩形 11"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5963F303-37AC-4BF0-8E11-45984F984A1B}"/>
              </a:ext>
            </a:extLst>
          </p:cNvPr>
          <p:cNvSpPr/>
          <p:nvPr/>
        </p:nvSpPr>
        <p:spPr>
          <a:xfrm>
            <a:off x="1642036" y="1753996"/>
            <a:ext cx="5601533" cy="2651967"/>
          </a:xfrm>
          <a:prstGeom prst="rect">
            <a:avLst/>
          </a:prstGeom>
        </p:spPr>
        <p:txBody>
          <a:bodyPr vert="eaVert" wrap="square">
            <a:spAutoFit/>
          </a:bodyPr>
          <a:lstStyle/>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昔年八月十五夜，曲江池畔杏园边。</a:t>
            </a:r>
          </a:p>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今年八月十五夜，湓浦沙头水馆前。</a:t>
            </a:r>
          </a:p>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西北望乡何处是，东南见月几回圆。</a:t>
            </a:r>
          </a:p>
          <a:p>
            <a:pPr>
              <a:lnSpc>
                <a:spcPct val="200000"/>
              </a:lnSpc>
            </a:pPr>
            <a:r>
              <a:rPr lang="zh-CN" altLang="en-US" sz="22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昨风一吹无人会，今夜清光似往年。</a:t>
            </a:r>
          </a:p>
        </p:txBody>
      </p:sp>
      <p:pic>
        <p:nvPicPr>
          <p:cNvPr id="7" name="图片 6">
            <a:extLst>
              <a:ext uri="{FF2B5EF4-FFF2-40B4-BE49-F238E27FC236}">
                <a16:creationId xmlns:lc="http://schemas.openxmlformats.org/drawingml/2006/lockedCanvas" xmlns:a16="http://schemas.microsoft.com/office/drawing/2014/main" xmlns="" id="{B2789020-0615-40EF-A4D4-04DE80BFDA61}"/>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455321" y="1276349"/>
            <a:ext cx="2977863" cy="1983257"/>
          </a:xfrm>
          <a:prstGeom prst="rect">
            <a:avLst/>
          </a:prstGeom>
        </p:spPr>
      </p:pic>
      <p:pic>
        <p:nvPicPr>
          <p:cNvPr id="10" name="图片 9">
            <a:extLst>
              <a:ext uri="{FF2B5EF4-FFF2-40B4-BE49-F238E27FC236}">
                <a16:creationId xmlns:lc="http://schemas.openxmlformats.org/drawingml/2006/lockedCanvas" xmlns:a16="http://schemas.microsoft.com/office/drawing/2014/main" xmlns="" id="{0D84492D-7BD1-4C78-ADA6-16D76AEFD425}"/>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455321" y="3353746"/>
            <a:ext cx="2898043" cy="1932029"/>
          </a:xfrm>
          <a:prstGeom prst="rect">
            <a:avLst/>
          </a:prstGeom>
        </p:spPr>
      </p:pic>
    </p:spTree>
    <p:extLst>
      <p:ext uri="{BB962C8B-B14F-4D97-AF65-F5344CB8AC3E}">
        <p14:creationId xmlns:p14="http://schemas.microsoft.com/office/powerpoint/2010/main" xmlns="" val="1382034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grpSp>
        <p:nvGrpSpPr>
          <p:cNvPr id="6" name="组合 5">
            <a:extLst>
              <a:ext uri="{FF2B5EF4-FFF2-40B4-BE49-F238E27FC236}">
                <a16:creationId xmlns="" xmlns:a16="http://schemas.microsoft.com/office/drawing/2014/main" id="{4B4745D4-00FB-46BC-92BB-24913427001B}"/>
              </a:ext>
            </a:extLst>
          </p:cNvPr>
          <p:cNvGrpSpPr/>
          <p:nvPr/>
        </p:nvGrpSpPr>
        <p:grpSpPr>
          <a:xfrm>
            <a:off x="1645087" y="1057344"/>
            <a:ext cx="2031325" cy="4057096"/>
            <a:chOff x="1645087" y="1057344"/>
            <a:chExt cx="2031325" cy="4057096"/>
          </a:xfrm>
        </p:grpSpPr>
        <p:sp>
          <p:nvSpPr>
            <p:cNvPr id="24" name="Oval 1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5932DD3C-AB7E-419D-B843-781BCD64B920}"/>
                </a:ext>
              </a:extLst>
            </p:cNvPr>
            <p:cNvSpPr/>
            <p:nvPr/>
          </p:nvSpPr>
          <p:spPr>
            <a:xfrm>
              <a:off x="1949887" y="1057344"/>
              <a:ext cx="1503260" cy="1493349"/>
            </a:xfrm>
            <a:custGeom>
              <a:avLst/>
              <a:gdLst>
                <a:gd name="connsiteX0" fmla="*/ 151932 w 607639"/>
                <a:gd name="connsiteY0" fmla="*/ 269012 h 603633"/>
                <a:gd name="connsiteX1" fmla="*/ 130215 w 607639"/>
                <a:gd name="connsiteY1" fmla="*/ 290698 h 603633"/>
                <a:gd name="connsiteX2" fmla="*/ 151932 w 607639"/>
                <a:gd name="connsiteY2" fmla="*/ 312295 h 603633"/>
                <a:gd name="connsiteX3" fmla="*/ 173561 w 607639"/>
                <a:gd name="connsiteY3" fmla="*/ 290698 h 603633"/>
                <a:gd name="connsiteX4" fmla="*/ 151932 w 607639"/>
                <a:gd name="connsiteY4" fmla="*/ 269012 h 603633"/>
                <a:gd name="connsiteX5" fmla="*/ 286330 w 607639"/>
                <a:gd name="connsiteY5" fmla="*/ 16246 h 603633"/>
                <a:gd name="connsiteX6" fmla="*/ 314100 w 607639"/>
                <a:gd name="connsiteY6" fmla="*/ 21667 h 603633"/>
                <a:gd name="connsiteX7" fmla="*/ 354063 w 607639"/>
                <a:gd name="connsiteY7" fmla="*/ 117210 h 603633"/>
                <a:gd name="connsiteX8" fmla="*/ 309561 w 607639"/>
                <a:gd name="connsiteY8" fmla="*/ 213641 h 603633"/>
                <a:gd name="connsiteX9" fmla="*/ 354419 w 607639"/>
                <a:gd name="connsiteY9" fmla="*/ 300296 h 603633"/>
                <a:gd name="connsiteX10" fmla="*/ 376137 w 607639"/>
                <a:gd name="connsiteY10" fmla="*/ 300296 h 603633"/>
                <a:gd name="connsiteX11" fmla="*/ 397854 w 607639"/>
                <a:gd name="connsiteY11" fmla="*/ 301807 h 603633"/>
                <a:gd name="connsiteX12" fmla="*/ 517566 w 607639"/>
                <a:gd name="connsiteY12" fmla="*/ 396728 h 603633"/>
                <a:gd name="connsiteX13" fmla="*/ 549697 w 607639"/>
                <a:gd name="connsiteY13" fmla="*/ 386951 h 603633"/>
                <a:gd name="connsiteX14" fmla="*/ 607639 w 607639"/>
                <a:gd name="connsiteY14" fmla="*/ 444721 h 603633"/>
                <a:gd name="connsiteX15" fmla="*/ 549697 w 607639"/>
                <a:gd name="connsiteY15" fmla="*/ 502580 h 603633"/>
                <a:gd name="connsiteX16" fmla="*/ 527979 w 607639"/>
                <a:gd name="connsiteY16" fmla="*/ 498314 h 603633"/>
                <a:gd name="connsiteX17" fmla="*/ 420639 w 607639"/>
                <a:gd name="connsiteY17" fmla="*/ 603633 h 603633"/>
                <a:gd name="connsiteX18" fmla="*/ 151932 w 607639"/>
                <a:gd name="connsiteY18" fmla="*/ 603633 h 603633"/>
                <a:gd name="connsiteX19" fmla="*/ 93989 w 607639"/>
                <a:gd name="connsiteY19" fmla="*/ 545863 h 603633"/>
                <a:gd name="connsiteX20" fmla="*/ 151932 w 607639"/>
                <a:gd name="connsiteY20" fmla="*/ 488093 h 603633"/>
                <a:gd name="connsiteX21" fmla="*/ 156294 w 607639"/>
                <a:gd name="connsiteY21" fmla="*/ 488093 h 603633"/>
                <a:gd name="connsiteX22" fmla="*/ 153445 w 607639"/>
                <a:gd name="connsiteY22" fmla="*/ 473695 h 603633"/>
                <a:gd name="connsiteX23" fmla="*/ 151932 w 607639"/>
                <a:gd name="connsiteY23" fmla="*/ 452009 h 603633"/>
                <a:gd name="connsiteX24" fmla="*/ 153534 w 607639"/>
                <a:gd name="connsiteY24" fmla="*/ 429879 h 603633"/>
                <a:gd name="connsiteX25" fmla="*/ 72717 w 607639"/>
                <a:gd name="connsiteY25" fmla="*/ 396639 h 603633"/>
                <a:gd name="connsiteX26" fmla="*/ 23942 w 607639"/>
                <a:gd name="connsiteY26" fmla="*/ 324293 h 603633"/>
                <a:gd name="connsiteX27" fmla="*/ 21717 w 607639"/>
                <a:gd name="connsiteY27" fmla="*/ 324382 h 603633"/>
                <a:gd name="connsiteX28" fmla="*/ 0 w 607639"/>
                <a:gd name="connsiteY28" fmla="*/ 302696 h 603633"/>
                <a:gd name="connsiteX29" fmla="*/ 21717 w 607639"/>
                <a:gd name="connsiteY29" fmla="*/ 281010 h 603633"/>
                <a:gd name="connsiteX30" fmla="*/ 23942 w 607639"/>
                <a:gd name="connsiteY30" fmla="*/ 281188 h 603633"/>
                <a:gd name="connsiteX31" fmla="*/ 72717 w 607639"/>
                <a:gd name="connsiteY31" fmla="*/ 208753 h 603633"/>
                <a:gd name="connsiteX32" fmla="*/ 177388 w 607639"/>
                <a:gd name="connsiteY32" fmla="*/ 172936 h 603633"/>
                <a:gd name="connsiteX33" fmla="*/ 218419 w 607639"/>
                <a:gd name="connsiteY33" fmla="*/ 61573 h 603633"/>
                <a:gd name="connsiteX34" fmla="*/ 286330 w 607639"/>
                <a:gd name="connsiteY34" fmla="*/ 16246 h 603633"/>
                <a:gd name="connsiteX35" fmla="*/ 197337 w 607639"/>
                <a:gd name="connsiteY35" fmla="*/ 312 h 603633"/>
                <a:gd name="connsiteX36" fmla="*/ 208732 w 607639"/>
                <a:gd name="connsiteY36" fmla="*/ 2267 h 603633"/>
                <a:gd name="connsiteX37" fmla="*/ 178285 w 607639"/>
                <a:gd name="connsiteY37" fmla="*/ 45107 h 603633"/>
                <a:gd name="connsiteX38" fmla="*/ 145790 w 607639"/>
                <a:gd name="connsiteY38" fmla="*/ 132832 h 603633"/>
                <a:gd name="connsiteX39" fmla="*/ 113116 w 607639"/>
                <a:gd name="connsiteY39" fmla="*/ 140653 h 603633"/>
                <a:gd name="connsiteX40" fmla="*/ 117568 w 607639"/>
                <a:gd name="connsiteY40" fmla="*/ 66349 h 603633"/>
                <a:gd name="connsiteX41" fmla="*/ 143742 w 607639"/>
                <a:gd name="connsiteY41" fmla="*/ 16843 h 603633"/>
                <a:gd name="connsiteX42" fmla="*/ 197337 w 607639"/>
                <a:gd name="connsiteY42" fmla="*/ 312 h 6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603633">
                  <a:moveTo>
                    <a:pt x="151932" y="269012"/>
                  </a:moveTo>
                  <a:cubicBezTo>
                    <a:pt x="139917" y="269012"/>
                    <a:pt x="130215" y="278699"/>
                    <a:pt x="130215" y="290698"/>
                  </a:cubicBezTo>
                  <a:cubicBezTo>
                    <a:pt x="130215" y="302607"/>
                    <a:pt x="139917" y="312295"/>
                    <a:pt x="151932" y="312295"/>
                  </a:cubicBezTo>
                  <a:cubicBezTo>
                    <a:pt x="163859" y="312295"/>
                    <a:pt x="173561" y="302607"/>
                    <a:pt x="173561" y="290698"/>
                  </a:cubicBezTo>
                  <a:cubicBezTo>
                    <a:pt x="173561" y="278699"/>
                    <a:pt x="163859" y="269012"/>
                    <a:pt x="151932" y="269012"/>
                  </a:cubicBezTo>
                  <a:close/>
                  <a:moveTo>
                    <a:pt x="286330" y="16246"/>
                  </a:moveTo>
                  <a:cubicBezTo>
                    <a:pt x="295587" y="16246"/>
                    <a:pt x="305021" y="17935"/>
                    <a:pt x="314100" y="21667"/>
                  </a:cubicBezTo>
                  <a:cubicBezTo>
                    <a:pt x="351482" y="37043"/>
                    <a:pt x="369461" y="79882"/>
                    <a:pt x="354063" y="117210"/>
                  </a:cubicBezTo>
                  <a:cubicBezTo>
                    <a:pt x="349435" y="128497"/>
                    <a:pt x="334482" y="160937"/>
                    <a:pt x="309561" y="213641"/>
                  </a:cubicBezTo>
                  <a:cubicBezTo>
                    <a:pt x="337597" y="237016"/>
                    <a:pt x="353618" y="267679"/>
                    <a:pt x="354419" y="300296"/>
                  </a:cubicBezTo>
                  <a:lnTo>
                    <a:pt x="376137" y="300296"/>
                  </a:lnTo>
                  <a:cubicBezTo>
                    <a:pt x="383524" y="300296"/>
                    <a:pt x="390733" y="300830"/>
                    <a:pt x="397854" y="301807"/>
                  </a:cubicBezTo>
                  <a:cubicBezTo>
                    <a:pt x="452592" y="309717"/>
                    <a:pt x="497985" y="346779"/>
                    <a:pt x="517566" y="396728"/>
                  </a:cubicBezTo>
                  <a:cubicBezTo>
                    <a:pt x="526822" y="390595"/>
                    <a:pt x="537859" y="386951"/>
                    <a:pt x="549697" y="386951"/>
                  </a:cubicBezTo>
                  <a:cubicBezTo>
                    <a:pt x="581739" y="386951"/>
                    <a:pt x="607639" y="412814"/>
                    <a:pt x="607639" y="444721"/>
                  </a:cubicBezTo>
                  <a:cubicBezTo>
                    <a:pt x="607639" y="476628"/>
                    <a:pt x="581739" y="502580"/>
                    <a:pt x="549697" y="502580"/>
                  </a:cubicBezTo>
                  <a:cubicBezTo>
                    <a:pt x="542042" y="502580"/>
                    <a:pt x="534744" y="501069"/>
                    <a:pt x="527979" y="498314"/>
                  </a:cubicBezTo>
                  <a:cubicBezTo>
                    <a:pt x="527000" y="556528"/>
                    <a:pt x="479205" y="603633"/>
                    <a:pt x="420639" y="603633"/>
                  </a:cubicBezTo>
                  <a:lnTo>
                    <a:pt x="151932" y="603633"/>
                  </a:lnTo>
                  <a:cubicBezTo>
                    <a:pt x="119979" y="603633"/>
                    <a:pt x="93989" y="577770"/>
                    <a:pt x="93989" y="545863"/>
                  </a:cubicBezTo>
                  <a:cubicBezTo>
                    <a:pt x="93989" y="514045"/>
                    <a:pt x="119979" y="488093"/>
                    <a:pt x="151932" y="488093"/>
                  </a:cubicBezTo>
                  <a:lnTo>
                    <a:pt x="156294" y="488093"/>
                  </a:lnTo>
                  <a:cubicBezTo>
                    <a:pt x="155136" y="483383"/>
                    <a:pt x="154157" y="478583"/>
                    <a:pt x="153445" y="473695"/>
                  </a:cubicBezTo>
                  <a:cubicBezTo>
                    <a:pt x="152466" y="466585"/>
                    <a:pt x="151932" y="459386"/>
                    <a:pt x="151932" y="452009"/>
                  </a:cubicBezTo>
                  <a:cubicBezTo>
                    <a:pt x="151932" y="444455"/>
                    <a:pt x="152466" y="437078"/>
                    <a:pt x="153534" y="429879"/>
                  </a:cubicBezTo>
                  <a:cubicBezTo>
                    <a:pt x="123273" y="424991"/>
                    <a:pt x="95413" y="413614"/>
                    <a:pt x="72717" y="396639"/>
                  </a:cubicBezTo>
                  <a:cubicBezTo>
                    <a:pt x="46550" y="376997"/>
                    <a:pt x="29728" y="351845"/>
                    <a:pt x="23942" y="324293"/>
                  </a:cubicBezTo>
                  <a:cubicBezTo>
                    <a:pt x="23230" y="324293"/>
                    <a:pt x="22429" y="324382"/>
                    <a:pt x="21717" y="324382"/>
                  </a:cubicBezTo>
                  <a:cubicBezTo>
                    <a:pt x="9701" y="324382"/>
                    <a:pt x="0" y="314694"/>
                    <a:pt x="0" y="302696"/>
                  </a:cubicBezTo>
                  <a:cubicBezTo>
                    <a:pt x="0" y="290698"/>
                    <a:pt x="9701" y="281010"/>
                    <a:pt x="21717" y="281010"/>
                  </a:cubicBezTo>
                  <a:cubicBezTo>
                    <a:pt x="22429" y="281010"/>
                    <a:pt x="23230" y="281099"/>
                    <a:pt x="23942" y="281188"/>
                  </a:cubicBezTo>
                  <a:cubicBezTo>
                    <a:pt x="29728" y="253547"/>
                    <a:pt x="46550" y="228395"/>
                    <a:pt x="72717" y="208753"/>
                  </a:cubicBezTo>
                  <a:cubicBezTo>
                    <a:pt x="101288" y="187423"/>
                    <a:pt x="138047" y="174891"/>
                    <a:pt x="177388" y="172936"/>
                  </a:cubicBezTo>
                  <a:cubicBezTo>
                    <a:pt x="194299" y="126276"/>
                    <a:pt x="213346" y="74016"/>
                    <a:pt x="218419" y="61573"/>
                  </a:cubicBezTo>
                  <a:cubicBezTo>
                    <a:pt x="230079" y="33310"/>
                    <a:pt x="257492" y="16246"/>
                    <a:pt x="286330" y="16246"/>
                  </a:cubicBezTo>
                  <a:close/>
                  <a:moveTo>
                    <a:pt x="197337" y="312"/>
                  </a:moveTo>
                  <a:cubicBezTo>
                    <a:pt x="201254" y="667"/>
                    <a:pt x="205082" y="1378"/>
                    <a:pt x="208732" y="2267"/>
                  </a:cubicBezTo>
                  <a:cubicBezTo>
                    <a:pt x="195467" y="13999"/>
                    <a:pt x="185140" y="28575"/>
                    <a:pt x="178285" y="45107"/>
                  </a:cubicBezTo>
                  <a:cubicBezTo>
                    <a:pt x="176771" y="48751"/>
                    <a:pt x="172587" y="59061"/>
                    <a:pt x="145790" y="132832"/>
                  </a:cubicBezTo>
                  <a:cubicBezTo>
                    <a:pt x="134661" y="134698"/>
                    <a:pt x="123711" y="137276"/>
                    <a:pt x="113116" y="140653"/>
                  </a:cubicBezTo>
                  <a:cubicBezTo>
                    <a:pt x="114897" y="106612"/>
                    <a:pt x="116677" y="75860"/>
                    <a:pt x="117568" y="66349"/>
                  </a:cubicBezTo>
                  <a:cubicBezTo>
                    <a:pt x="119348" y="46885"/>
                    <a:pt x="128696" y="29286"/>
                    <a:pt x="143742" y="16843"/>
                  </a:cubicBezTo>
                  <a:cubicBezTo>
                    <a:pt x="158788" y="4400"/>
                    <a:pt x="177840" y="-1466"/>
                    <a:pt x="197337" y="312"/>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
                <a:ea typeface="阿里巴巴普惠体 R" panose="00020600040101010101" pitchFamily="18" charset="-122"/>
                <a:cs typeface="阿里巴巴普惠体 R" panose="00020600040101010101" pitchFamily="18" charset="-122"/>
                <a:sym typeface=""/>
              </a:endParaRPr>
            </a:p>
          </p:txBody>
        </p:sp>
        <p:sp>
          <p:nvSpPr>
            <p:cNvPr id="21" name="矩形 20"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EF2B3B82-21C8-4B75-A80E-FD4AE356760C}"/>
                </a:ext>
              </a:extLst>
            </p:cNvPr>
            <p:cNvSpPr/>
            <p:nvPr/>
          </p:nvSpPr>
          <p:spPr>
            <a:xfrm>
              <a:off x="1645087" y="2779196"/>
              <a:ext cx="2031325" cy="2335244"/>
            </a:xfrm>
            <a:prstGeom prst="rect">
              <a:avLst/>
            </a:prstGeom>
          </p:spPr>
          <p:txBody>
            <a:bodyPr vert="eaVert" wrap="square">
              <a:spAutoFit/>
            </a:bodyPr>
            <a:lstStyle/>
            <a:p>
              <a:pPr>
                <a:lnSpc>
                  <a:spcPct val="150000"/>
                </a:lnSpc>
              </a:pPr>
              <a:r>
                <a:rPr lang="zh-CN" altLang="en-US" sz="20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中秋赏月的风俗在唐代十分流行，许多诗人的名篇中都有咏月的诗句。</a:t>
              </a:r>
            </a:p>
          </p:txBody>
        </p:sp>
      </p:grpSp>
      <p:grpSp>
        <p:nvGrpSpPr>
          <p:cNvPr id="27" name="组合 26">
            <a:extLst>
              <a:ext uri="{FF2B5EF4-FFF2-40B4-BE49-F238E27FC236}">
                <a16:creationId xmlns="" xmlns:a16="http://schemas.microsoft.com/office/drawing/2014/main" id="{3F4E2AC6-920C-478B-A2D7-54C3F44C283C}"/>
              </a:ext>
            </a:extLst>
          </p:cNvPr>
          <p:cNvGrpSpPr/>
          <p:nvPr/>
        </p:nvGrpSpPr>
        <p:grpSpPr>
          <a:xfrm>
            <a:off x="4980165" y="1057344"/>
            <a:ext cx="2031325" cy="3956735"/>
            <a:chOff x="4980165" y="1057344"/>
            <a:chExt cx="2031325" cy="3956735"/>
          </a:xfrm>
        </p:grpSpPr>
        <p:sp>
          <p:nvSpPr>
            <p:cNvPr id="22" name="矩形 21"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6B5DF583-A043-4B50-80A6-7F892E586463}"/>
                </a:ext>
              </a:extLst>
            </p:cNvPr>
            <p:cNvSpPr/>
            <p:nvPr/>
          </p:nvSpPr>
          <p:spPr>
            <a:xfrm>
              <a:off x="4980165" y="2767850"/>
              <a:ext cx="2031325" cy="2246229"/>
            </a:xfrm>
            <a:prstGeom prst="rect">
              <a:avLst/>
            </a:prstGeom>
          </p:spPr>
          <p:txBody>
            <a:bodyPr vert="eaVert" wrap="square">
              <a:spAutoFit/>
            </a:bodyPr>
            <a:lstStyle/>
            <a:p>
              <a:pPr>
                <a:lnSpc>
                  <a:spcPct val="150000"/>
                </a:lnSpc>
              </a:pPr>
              <a:r>
                <a:rPr lang="zh-CN" altLang="en-US" sz="20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中秋赏月的风俗在唐代十分流行，许多诗人的名篇中都有咏月的诗句。</a:t>
              </a:r>
            </a:p>
          </p:txBody>
        </p:sp>
        <p:sp>
          <p:nvSpPr>
            <p:cNvPr id="25" name="Oval 1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2D4C8019-BD0B-43E1-9AA0-6880CF617D46}"/>
                </a:ext>
              </a:extLst>
            </p:cNvPr>
            <p:cNvSpPr/>
            <p:nvPr/>
          </p:nvSpPr>
          <p:spPr>
            <a:xfrm>
              <a:off x="5244197" y="1057344"/>
              <a:ext cx="1503260" cy="1493349"/>
            </a:xfrm>
            <a:custGeom>
              <a:avLst/>
              <a:gdLst>
                <a:gd name="connsiteX0" fmla="*/ 151932 w 607639"/>
                <a:gd name="connsiteY0" fmla="*/ 269012 h 603633"/>
                <a:gd name="connsiteX1" fmla="*/ 130215 w 607639"/>
                <a:gd name="connsiteY1" fmla="*/ 290698 h 603633"/>
                <a:gd name="connsiteX2" fmla="*/ 151932 w 607639"/>
                <a:gd name="connsiteY2" fmla="*/ 312295 h 603633"/>
                <a:gd name="connsiteX3" fmla="*/ 173561 w 607639"/>
                <a:gd name="connsiteY3" fmla="*/ 290698 h 603633"/>
                <a:gd name="connsiteX4" fmla="*/ 151932 w 607639"/>
                <a:gd name="connsiteY4" fmla="*/ 269012 h 603633"/>
                <a:gd name="connsiteX5" fmla="*/ 286330 w 607639"/>
                <a:gd name="connsiteY5" fmla="*/ 16246 h 603633"/>
                <a:gd name="connsiteX6" fmla="*/ 314100 w 607639"/>
                <a:gd name="connsiteY6" fmla="*/ 21667 h 603633"/>
                <a:gd name="connsiteX7" fmla="*/ 354063 w 607639"/>
                <a:gd name="connsiteY7" fmla="*/ 117210 h 603633"/>
                <a:gd name="connsiteX8" fmla="*/ 309561 w 607639"/>
                <a:gd name="connsiteY8" fmla="*/ 213641 h 603633"/>
                <a:gd name="connsiteX9" fmla="*/ 354419 w 607639"/>
                <a:gd name="connsiteY9" fmla="*/ 300296 h 603633"/>
                <a:gd name="connsiteX10" fmla="*/ 376137 w 607639"/>
                <a:gd name="connsiteY10" fmla="*/ 300296 h 603633"/>
                <a:gd name="connsiteX11" fmla="*/ 397854 w 607639"/>
                <a:gd name="connsiteY11" fmla="*/ 301807 h 603633"/>
                <a:gd name="connsiteX12" fmla="*/ 517566 w 607639"/>
                <a:gd name="connsiteY12" fmla="*/ 396728 h 603633"/>
                <a:gd name="connsiteX13" fmla="*/ 549697 w 607639"/>
                <a:gd name="connsiteY13" fmla="*/ 386951 h 603633"/>
                <a:gd name="connsiteX14" fmla="*/ 607639 w 607639"/>
                <a:gd name="connsiteY14" fmla="*/ 444721 h 603633"/>
                <a:gd name="connsiteX15" fmla="*/ 549697 w 607639"/>
                <a:gd name="connsiteY15" fmla="*/ 502580 h 603633"/>
                <a:gd name="connsiteX16" fmla="*/ 527979 w 607639"/>
                <a:gd name="connsiteY16" fmla="*/ 498314 h 603633"/>
                <a:gd name="connsiteX17" fmla="*/ 420639 w 607639"/>
                <a:gd name="connsiteY17" fmla="*/ 603633 h 603633"/>
                <a:gd name="connsiteX18" fmla="*/ 151932 w 607639"/>
                <a:gd name="connsiteY18" fmla="*/ 603633 h 603633"/>
                <a:gd name="connsiteX19" fmla="*/ 93989 w 607639"/>
                <a:gd name="connsiteY19" fmla="*/ 545863 h 603633"/>
                <a:gd name="connsiteX20" fmla="*/ 151932 w 607639"/>
                <a:gd name="connsiteY20" fmla="*/ 488093 h 603633"/>
                <a:gd name="connsiteX21" fmla="*/ 156294 w 607639"/>
                <a:gd name="connsiteY21" fmla="*/ 488093 h 603633"/>
                <a:gd name="connsiteX22" fmla="*/ 153445 w 607639"/>
                <a:gd name="connsiteY22" fmla="*/ 473695 h 603633"/>
                <a:gd name="connsiteX23" fmla="*/ 151932 w 607639"/>
                <a:gd name="connsiteY23" fmla="*/ 452009 h 603633"/>
                <a:gd name="connsiteX24" fmla="*/ 153534 w 607639"/>
                <a:gd name="connsiteY24" fmla="*/ 429879 h 603633"/>
                <a:gd name="connsiteX25" fmla="*/ 72717 w 607639"/>
                <a:gd name="connsiteY25" fmla="*/ 396639 h 603633"/>
                <a:gd name="connsiteX26" fmla="*/ 23942 w 607639"/>
                <a:gd name="connsiteY26" fmla="*/ 324293 h 603633"/>
                <a:gd name="connsiteX27" fmla="*/ 21717 w 607639"/>
                <a:gd name="connsiteY27" fmla="*/ 324382 h 603633"/>
                <a:gd name="connsiteX28" fmla="*/ 0 w 607639"/>
                <a:gd name="connsiteY28" fmla="*/ 302696 h 603633"/>
                <a:gd name="connsiteX29" fmla="*/ 21717 w 607639"/>
                <a:gd name="connsiteY29" fmla="*/ 281010 h 603633"/>
                <a:gd name="connsiteX30" fmla="*/ 23942 w 607639"/>
                <a:gd name="connsiteY30" fmla="*/ 281188 h 603633"/>
                <a:gd name="connsiteX31" fmla="*/ 72717 w 607639"/>
                <a:gd name="connsiteY31" fmla="*/ 208753 h 603633"/>
                <a:gd name="connsiteX32" fmla="*/ 177388 w 607639"/>
                <a:gd name="connsiteY32" fmla="*/ 172936 h 603633"/>
                <a:gd name="connsiteX33" fmla="*/ 218419 w 607639"/>
                <a:gd name="connsiteY33" fmla="*/ 61573 h 603633"/>
                <a:gd name="connsiteX34" fmla="*/ 286330 w 607639"/>
                <a:gd name="connsiteY34" fmla="*/ 16246 h 603633"/>
                <a:gd name="connsiteX35" fmla="*/ 197337 w 607639"/>
                <a:gd name="connsiteY35" fmla="*/ 312 h 603633"/>
                <a:gd name="connsiteX36" fmla="*/ 208732 w 607639"/>
                <a:gd name="connsiteY36" fmla="*/ 2267 h 603633"/>
                <a:gd name="connsiteX37" fmla="*/ 178285 w 607639"/>
                <a:gd name="connsiteY37" fmla="*/ 45107 h 603633"/>
                <a:gd name="connsiteX38" fmla="*/ 145790 w 607639"/>
                <a:gd name="connsiteY38" fmla="*/ 132832 h 603633"/>
                <a:gd name="connsiteX39" fmla="*/ 113116 w 607639"/>
                <a:gd name="connsiteY39" fmla="*/ 140653 h 603633"/>
                <a:gd name="connsiteX40" fmla="*/ 117568 w 607639"/>
                <a:gd name="connsiteY40" fmla="*/ 66349 h 603633"/>
                <a:gd name="connsiteX41" fmla="*/ 143742 w 607639"/>
                <a:gd name="connsiteY41" fmla="*/ 16843 h 603633"/>
                <a:gd name="connsiteX42" fmla="*/ 197337 w 607639"/>
                <a:gd name="connsiteY42" fmla="*/ 312 h 6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603633">
                  <a:moveTo>
                    <a:pt x="151932" y="269012"/>
                  </a:moveTo>
                  <a:cubicBezTo>
                    <a:pt x="139917" y="269012"/>
                    <a:pt x="130215" y="278699"/>
                    <a:pt x="130215" y="290698"/>
                  </a:cubicBezTo>
                  <a:cubicBezTo>
                    <a:pt x="130215" y="302607"/>
                    <a:pt x="139917" y="312295"/>
                    <a:pt x="151932" y="312295"/>
                  </a:cubicBezTo>
                  <a:cubicBezTo>
                    <a:pt x="163859" y="312295"/>
                    <a:pt x="173561" y="302607"/>
                    <a:pt x="173561" y="290698"/>
                  </a:cubicBezTo>
                  <a:cubicBezTo>
                    <a:pt x="173561" y="278699"/>
                    <a:pt x="163859" y="269012"/>
                    <a:pt x="151932" y="269012"/>
                  </a:cubicBezTo>
                  <a:close/>
                  <a:moveTo>
                    <a:pt x="286330" y="16246"/>
                  </a:moveTo>
                  <a:cubicBezTo>
                    <a:pt x="295587" y="16246"/>
                    <a:pt x="305021" y="17935"/>
                    <a:pt x="314100" y="21667"/>
                  </a:cubicBezTo>
                  <a:cubicBezTo>
                    <a:pt x="351482" y="37043"/>
                    <a:pt x="369461" y="79882"/>
                    <a:pt x="354063" y="117210"/>
                  </a:cubicBezTo>
                  <a:cubicBezTo>
                    <a:pt x="349435" y="128497"/>
                    <a:pt x="334482" y="160937"/>
                    <a:pt x="309561" y="213641"/>
                  </a:cubicBezTo>
                  <a:cubicBezTo>
                    <a:pt x="337597" y="237016"/>
                    <a:pt x="353618" y="267679"/>
                    <a:pt x="354419" y="300296"/>
                  </a:cubicBezTo>
                  <a:lnTo>
                    <a:pt x="376137" y="300296"/>
                  </a:lnTo>
                  <a:cubicBezTo>
                    <a:pt x="383524" y="300296"/>
                    <a:pt x="390733" y="300830"/>
                    <a:pt x="397854" y="301807"/>
                  </a:cubicBezTo>
                  <a:cubicBezTo>
                    <a:pt x="452592" y="309717"/>
                    <a:pt x="497985" y="346779"/>
                    <a:pt x="517566" y="396728"/>
                  </a:cubicBezTo>
                  <a:cubicBezTo>
                    <a:pt x="526822" y="390595"/>
                    <a:pt x="537859" y="386951"/>
                    <a:pt x="549697" y="386951"/>
                  </a:cubicBezTo>
                  <a:cubicBezTo>
                    <a:pt x="581739" y="386951"/>
                    <a:pt x="607639" y="412814"/>
                    <a:pt x="607639" y="444721"/>
                  </a:cubicBezTo>
                  <a:cubicBezTo>
                    <a:pt x="607639" y="476628"/>
                    <a:pt x="581739" y="502580"/>
                    <a:pt x="549697" y="502580"/>
                  </a:cubicBezTo>
                  <a:cubicBezTo>
                    <a:pt x="542042" y="502580"/>
                    <a:pt x="534744" y="501069"/>
                    <a:pt x="527979" y="498314"/>
                  </a:cubicBezTo>
                  <a:cubicBezTo>
                    <a:pt x="527000" y="556528"/>
                    <a:pt x="479205" y="603633"/>
                    <a:pt x="420639" y="603633"/>
                  </a:cubicBezTo>
                  <a:lnTo>
                    <a:pt x="151932" y="603633"/>
                  </a:lnTo>
                  <a:cubicBezTo>
                    <a:pt x="119979" y="603633"/>
                    <a:pt x="93989" y="577770"/>
                    <a:pt x="93989" y="545863"/>
                  </a:cubicBezTo>
                  <a:cubicBezTo>
                    <a:pt x="93989" y="514045"/>
                    <a:pt x="119979" y="488093"/>
                    <a:pt x="151932" y="488093"/>
                  </a:cubicBezTo>
                  <a:lnTo>
                    <a:pt x="156294" y="488093"/>
                  </a:lnTo>
                  <a:cubicBezTo>
                    <a:pt x="155136" y="483383"/>
                    <a:pt x="154157" y="478583"/>
                    <a:pt x="153445" y="473695"/>
                  </a:cubicBezTo>
                  <a:cubicBezTo>
                    <a:pt x="152466" y="466585"/>
                    <a:pt x="151932" y="459386"/>
                    <a:pt x="151932" y="452009"/>
                  </a:cubicBezTo>
                  <a:cubicBezTo>
                    <a:pt x="151932" y="444455"/>
                    <a:pt x="152466" y="437078"/>
                    <a:pt x="153534" y="429879"/>
                  </a:cubicBezTo>
                  <a:cubicBezTo>
                    <a:pt x="123273" y="424991"/>
                    <a:pt x="95413" y="413614"/>
                    <a:pt x="72717" y="396639"/>
                  </a:cubicBezTo>
                  <a:cubicBezTo>
                    <a:pt x="46550" y="376997"/>
                    <a:pt x="29728" y="351845"/>
                    <a:pt x="23942" y="324293"/>
                  </a:cubicBezTo>
                  <a:cubicBezTo>
                    <a:pt x="23230" y="324293"/>
                    <a:pt x="22429" y="324382"/>
                    <a:pt x="21717" y="324382"/>
                  </a:cubicBezTo>
                  <a:cubicBezTo>
                    <a:pt x="9701" y="324382"/>
                    <a:pt x="0" y="314694"/>
                    <a:pt x="0" y="302696"/>
                  </a:cubicBezTo>
                  <a:cubicBezTo>
                    <a:pt x="0" y="290698"/>
                    <a:pt x="9701" y="281010"/>
                    <a:pt x="21717" y="281010"/>
                  </a:cubicBezTo>
                  <a:cubicBezTo>
                    <a:pt x="22429" y="281010"/>
                    <a:pt x="23230" y="281099"/>
                    <a:pt x="23942" y="281188"/>
                  </a:cubicBezTo>
                  <a:cubicBezTo>
                    <a:pt x="29728" y="253547"/>
                    <a:pt x="46550" y="228395"/>
                    <a:pt x="72717" y="208753"/>
                  </a:cubicBezTo>
                  <a:cubicBezTo>
                    <a:pt x="101288" y="187423"/>
                    <a:pt x="138047" y="174891"/>
                    <a:pt x="177388" y="172936"/>
                  </a:cubicBezTo>
                  <a:cubicBezTo>
                    <a:pt x="194299" y="126276"/>
                    <a:pt x="213346" y="74016"/>
                    <a:pt x="218419" y="61573"/>
                  </a:cubicBezTo>
                  <a:cubicBezTo>
                    <a:pt x="230079" y="33310"/>
                    <a:pt x="257492" y="16246"/>
                    <a:pt x="286330" y="16246"/>
                  </a:cubicBezTo>
                  <a:close/>
                  <a:moveTo>
                    <a:pt x="197337" y="312"/>
                  </a:moveTo>
                  <a:cubicBezTo>
                    <a:pt x="201254" y="667"/>
                    <a:pt x="205082" y="1378"/>
                    <a:pt x="208732" y="2267"/>
                  </a:cubicBezTo>
                  <a:cubicBezTo>
                    <a:pt x="195467" y="13999"/>
                    <a:pt x="185140" y="28575"/>
                    <a:pt x="178285" y="45107"/>
                  </a:cubicBezTo>
                  <a:cubicBezTo>
                    <a:pt x="176771" y="48751"/>
                    <a:pt x="172587" y="59061"/>
                    <a:pt x="145790" y="132832"/>
                  </a:cubicBezTo>
                  <a:cubicBezTo>
                    <a:pt x="134661" y="134698"/>
                    <a:pt x="123711" y="137276"/>
                    <a:pt x="113116" y="140653"/>
                  </a:cubicBezTo>
                  <a:cubicBezTo>
                    <a:pt x="114897" y="106612"/>
                    <a:pt x="116677" y="75860"/>
                    <a:pt x="117568" y="66349"/>
                  </a:cubicBezTo>
                  <a:cubicBezTo>
                    <a:pt x="119348" y="46885"/>
                    <a:pt x="128696" y="29286"/>
                    <a:pt x="143742" y="16843"/>
                  </a:cubicBezTo>
                  <a:cubicBezTo>
                    <a:pt x="158788" y="4400"/>
                    <a:pt x="177840" y="-1466"/>
                    <a:pt x="197337" y="312"/>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
                <a:ea typeface="阿里巴巴普惠体 R" panose="00020600040101010101" pitchFamily="18" charset="-122"/>
                <a:cs typeface="阿里巴巴普惠体 R" panose="00020600040101010101" pitchFamily="18" charset="-122"/>
                <a:sym typeface=""/>
              </a:endParaRPr>
            </a:p>
          </p:txBody>
        </p:sp>
      </p:grpSp>
      <p:grpSp>
        <p:nvGrpSpPr>
          <p:cNvPr id="28" name="组合 27">
            <a:extLst>
              <a:ext uri="{FF2B5EF4-FFF2-40B4-BE49-F238E27FC236}">
                <a16:creationId xmlns="" xmlns:a16="http://schemas.microsoft.com/office/drawing/2014/main" id="{D7DACAAA-1E6E-40F0-A769-DBC5E16AD5E5}"/>
              </a:ext>
            </a:extLst>
          </p:cNvPr>
          <p:cNvGrpSpPr/>
          <p:nvPr/>
        </p:nvGrpSpPr>
        <p:grpSpPr>
          <a:xfrm>
            <a:off x="8362253" y="1057344"/>
            <a:ext cx="2031325" cy="4057096"/>
            <a:chOff x="8362253" y="1057344"/>
            <a:chExt cx="2031325" cy="4057096"/>
          </a:xfrm>
        </p:grpSpPr>
        <p:sp>
          <p:nvSpPr>
            <p:cNvPr id="23" name="矩形 22"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1681CEBE-3497-42AC-96C2-F481069B0897}"/>
                </a:ext>
              </a:extLst>
            </p:cNvPr>
            <p:cNvSpPr/>
            <p:nvPr/>
          </p:nvSpPr>
          <p:spPr>
            <a:xfrm>
              <a:off x="8362253" y="2779196"/>
              <a:ext cx="2031325" cy="2335244"/>
            </a:xfrm>
            <a:prstGeom prst="rect">
              <a:avLst/>
            </a:prstGeom>
          </p:spPr>
          <p:txBody>
            <a:bodyPr vert="eaVert" wrap="square">
              <a:spAutoFit/>
            </a:bodyPr>
            <a:lstStyle/>
            <a:p>
              <a:pPr>
                <a:lnSpc>
                  <a:spcPct val="150000"/>
                </a:lnSpc>
              </a:pPr>
              <a:r>
                <a:rPr lang="zh-CN" altLang="en-US" sz="20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中秋赏月的风俗在唐代十分流行，许多诗人的名篇中都有咏月的诗句。</a:t>
              </a:r>
            </a:p>
          </p:txBody>
        </p:sp>
        <p:sp>
          <p:nvSpPr>
            <p:cNvPr id="26" name="Oval 1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32583C4C-D6D1-42AD-9CFD-997581104059}"/>
                </a:ext>
              </a:extLst>
            </p:cNvPr>
            <p:cNvSpPr/>
            <p:nvPr/>
          </p:nvSpPr>
          <p:spPr>
            <a:xfrm>
              <a:off x="8626285" y="1057344"/>
              <a:ext cx="1503260" cy="1493349"/>
            </a:xfrm>
            <a:custGeom>
              <a:avLst/>
              <a:gdLst>
                <a:gd name="connsiteX0" fmla="*/ 151932 w 607639"/>
                <a:gd name="connsiteY0" fmla="*/ 269012 h 603633"/>
                <a:gd name="connsiteX1" fmla="*/ 130215 w 607639"/>
                <a:gd name="connsiteY1" fmla="*/ 290698 h 603633"/>
                <a:gd name="connsiteX2" fmla="*/ 151932 w 607639"/>
                <a:gd name="connsiteY2" fmla="*/ 312295 h 603633"/>
                <a:gd name="connsiteX3" fmla="*/ 173561 w 607639"/>
                <a:gd name="connsiteY3" fmla="*/ 290698 h 603633"/>
                <a:gd name="connsiteX4" fmla="*/ 151932 w 607639"/>
                <a:gd name="connsiteY4" fmla="*/ 269012 h 603633"/>
                <a:gd name="connsiteX5" fmla="*/ 286330 w 607639"/>
                <a:gd name="connsiteY5" fmla="*/ 16246 h 603633"/>
                <a:gd name="connsiteX6" fmla="*/ 314100 w 607639"/>
                <a:gd name="connsiteY6" fmla="*/ 21667 h 603633"/>
                <a:gd name="connsiteX7" fmla="*/ 354063 w 607639"/>
                <a:gd name="connsiteY7" fmla="*/ 117210 h 603633"/>
                <a:gd name="connsiteX8" fmla="*/ 309561 w 607639"/>
                <a:gd name="connsiteY8" fmla="*/ 213641 h 603633"/>
                <a:gd name="connsiteX9" fmla="*/ 354419 w 607639"/>
                <a:gd name="connsiteY9" fmla="*/ 300296 h 603633"/>
                <a:gd name="connsiteX10" fmla="*/ 376137 w 607639"/>
                <a:gd name="connsiteY10" fmla="*/ 300296 h 603633"/>
                <a:gd name="connsiteX11" fmla="*/ 397854 w 607639"/>
                <a:gd name="connsiteY11" fmla="*/ 301807 h 603633"/>
                <a:gd name="connsiteX12" fmla="*/ 517566 w 607639"/>
                <a:gd name="connsiteY12" fmla="*/ 396728 h 603633"/>
                <a:gd name="connsiteX13" fmla="*/ 549697 w 607639"/>
                <a:gd name="connsiteY13" fmla="*/ 386951 h 603633"/>
                <a:gd name="connsiteX14" fmla="*/ 607639 w 607639"/>
                <a:gd name="connsiteY14" fmla="*/ 444721 h 603633"/>
                <a:gd name="connsiteX15" fmla="*/ 549697 w 607639"/>
                <a:gd name="connsiteY15" fmla="*/ 502580 h 603633"/>
                <a:gd name="connsiteX16" fmla="*/ 527979 w 607639"/>
                <a:gd name="connsiteY16" fmla="*/ 498314 h 603633"/>
                <a:gd name="connsiteX17" fmla="*/ 420639 w 607639"/>
                <a:gd name="connsiteY17" fmla="*/ 603633 h 603633"/>
                <a:gd name="connsiteX18" fmla="*/ 151932 w 607639"/>
                <a:gd name="connsiteY18" fmla="*/ 603633 h 603633"/>
                <a:gd name="connsiteX19" fmla="*/ 93989 w 607639"/>
                <a:gd name="connsiteY19" fmla="*/ 545863 h 603633"/>
                <a:gd name="connsiteX20" fmla="*/ 151932 w 607639"/>
                <a:gd name="connsiteY20" fmla="*/ 488093 h 603633"/>
                <a:gd name="connsiteX21" fmla="*/ 156294 w 607639"/>
                <a:gd name="connsiteY21" fmla="*/ 488093 h 603633"/>
                <a:gd name="connsiteX22" fmla="*/ 153445 w 607639"/>
                <a:gd name="connsiteY22" fmla="*/ 473695 h 603633"/>
                <a:gd name="connsiteX23" fmla="*/ 151932 w 607639"/>
                <a:gd name="connsiteY23" fmla="*/ 452009 h 603633"/>
                <a:gd name="connsiteX24" fmla="*/ 153534 w 607639"/>
                <a:gd name="connsiteY24" fmla="*/ 429879 h 603633"/>
                <a:gd name="connsiteX25" fmla="*/ 72717 w 607639"/>
                <a:gd name="connsiteY25" fmla="*/ 396639 h 603633"/>
                <a:gd name="connsiteX26" fmla="*/ 23942 w 607639"/>
                <a:gd name="connsiteY26" fmla="*/ 324293 h 603633"/>
                <a:gd name="connsiteX27" fmla="*/ 21717 w 607639"/>
                <a:gd name="connsiteY27" fmla="*/ 324382 h 603633"/>
                <a:gd name="connsiteX28" fmla="*/ 0 w 607639"/>
                <a:gd name="connsiteY28" fmla="*/ 302696 h 603633"/>
                <a:gd name="connsiteX29" fmla="*/ 21717 w 607639"/>
                <a:gd name="connsiteY29" fmla="*/ 281010 h 603633"/>
                <a:gd name="connsiteX30" fmla="*/ 23942 w 607639"/>
                <a:gd name="connsiteY30" fmla="*/ 281188 h 603633"/>
                <a:gd name="connsiteX31" fmla="*/ 72717 w 607639"/>
                <a:gd name="connsiteY31" fmla="*/ 208753 h 603633"/>
                <a:gd name="connsiteX32" fmla="*/ 177388 w 607639"/>
                <a:gd name="connsiteY32" fmla="*/ 172936 h 603633"/>
                <a:gd name="connsiteX33" fmla="*/ 218419 w 607639"/>
                <a:gd name="connsiteY33" fmla="*/ 61573 h 603633"/>
                <a:gd name="connsiteX34" fmla="*/ 286330 w 607639"/>
                <a:gd name="connsiteY34" fmla="*/ 16246 h 603633"/>
                <a:gd name="connsiteX35" fmla="*/ 197337 w 607639"/>
                <a:gd name="connsiteY35" fmla="*/ 312 h 603633"/>
                <a:gd name="connsiteX36" fmla="*/ 208732 w 607639"/>
                <a:gd name="connsiteY36" fmla="*/ 2267 h 603633"/>
                <a:gd name="connsiteX37" fmla="*/ 178285 w 607639"/>
                <a:gd name="connsiteY37" fmla="*/ 45107 h 603633"/>
                <a:gd name="connsiteX38" fmla="*/ 145790 w 607639"/>
                <a:gd name="connsiteY38" fmla="*/ 132832 h 603633"/>
                <a:gd name="connsiteX39" fmla="*/ 113116 w 607639"/>
                <a:gd name="connsiteY39" fmla="*/ 140653 h 603633"/>
                <a:gd name="connsiteX40" fmla="*/ 117568 w 607639"/>
                <a:gd name="connsiteY40" fmla="*/ 66349 h 603633"/>
                <a:gd name="connsiteX41" fmla="*/ 143742 w 607639"/>
                <a:gd name="connsiteY41" fmla="*/ 16843 h 603633"/>
                <a:gd name="connsiteX42" fmla="*/ 197337 w 607639"/>
                <a:gd name="connsiteY42" fmla="*/ 312 h 60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603633">
                  <a:moveTo>
                    <a:pt x="151932" y="269012"/>
                  </a:moveTo>
                  <a:cubicBezTo>
                    <a:pt x="139917" y="269012"/>
                    <a:pt x="130215" y="278699"/>
                    <a:pt x="130215" y="290698"/>
                  </a:cubicBezTo>
                  <a:cubicBezTo>
                    <a:pt x="130215" y="302607"/>
                    <a:pt x="139917" y="312295"/>
                    <a:pt x="151932" y="312295"/>
                  </a:cubicBezTo>
                  <a:cubicBezTo>
                    <a:pt x="163859" y="312295"/>
                    <a:pt x="173561" y="302607"/>
                    <a:pt x="173561" y="290698"/>
                  </a:cubicBezTo>
                  <a:cubicBezTo>
                    <a:pt x="173561" y="278699"/>
                    <a:pt x="163859" y="269012"/>
                    <a:pt x="151932" y="269012"/>
                  </a:cubicBezTo>
                  <a:close/>
                  <a:moveTo>
                    <a:pt x="286330" y="16246"/>
                  </a:moveTo>
                  <a:cubicBezTo>
                    <a:pt x="295587" y="16246"/>
                    <a:pt x="305021" y="17935"/>
                    <a:pt x="314100" y="21667"/>
                  </a:cubicBezTo>
                  <a:cubicBezTo>
                    <a:pt x="351482" y="37043"/>
                    <a:pt x="369461" y="79882"/>
                    <a:pt x="354063" y="117210"/>
                  </a:cubicBezTo>
                  <a:cubicBezTo>
                    <a:pt x="349435" y="128497"/>
                    <a:pt x="334482" y="160937"/>
                    <a:pt x="309561" y="213641"/>
                  </a:cubicBezTo>
                  <a:cubicBezTo>
                    <a:pt x="337597" y="237016"/>
                    <a:pt x="353618" y="267679"/>
                    <a:pt x="354419" y="300296"/>
                  </a:cubicBezTo>
                  <a:lnTo>
                    <a:pt x="376137" y="300296"/>
                  </a:lnTo>
                  <a:cubicBezTo>
                    <a:pt x="383524" y="300296"/>
                    <a:pt x="390733" y="300830"/>
                    <a:pt x="397854" y="301807"/>
                  </a:cubicBezTo>
                  <a:cubicBezTo>
                    <a:pt x="452592" y="309717"/>
                    <a:pt x="497985" y="346779"/>
                    <a:pt x="517566" y="396728"/>
                  </a:cubicBezTo>
                  <a:cubicBezTo>
                    <a:pt x="526822" y="390595"/>
                    <a:pt x="537859" y="386951"/>
                    <a:pt x="549697" y="386951"/>
                  </a:cubicBezTo>
                  <a:cubicBezTo>
                    <a:pt x="581739" y="386951"/>
                    <a:pt x="607639" y="412814"/>
                    <a:pt x="607639" y="444721"/>
                  </a:cubicBezTo>
                  <a:cubicBezTo>
                    <a:pt x="607639" y="476628"/>
                    <a:pt x="581739" y="502580"/>
                    <a:pt x="549697" y="502580"/>
                  </a:cubicBezTo>
                  <a:cubicBezTo>
                    <a:pt x="542042" y="502580"/>
                    <a:pt x="534744" y="501069"/>
                    <a:pt x="527979" y="498314"/>
                  </a:cubicBezTo>
                  <a:cubicBezTo>
                    <a:pt x="527000" y="556528"/>
                    <a:pt x="479205" y="603633"/>
                    <a:pt x="420639" y="603633"/>
                  </a:cubicBezTo>
                  <a:lnTo>
                    <a:pt x="151932" y="603633"/>
                  </a:lnTo>
                  <a:cubicBezTo>
                    <a:pt x="119979" y="603633"/>
                    <a:pt x="93989" y="577770"/>
                    <a:pt x="93989" y="545863"/>
                  </a:cubicBezTo>
                  <a:cubicBezTo>
                    <a:pt x="93989" y="514045"/>
                    <a:pt x="119979" y="488093"/>
                    <a:pt x="151932" y="488093"/>
                  </a:cubicBezTo>
                  <a:lnTo>
                    <a:pt x="156294" y="488093"/>
                  </a:lnTo>
                  <a:cubicBezTo>
                    <a:pt x="155136" y="483383"/>
                    <a:pt x="154157" y="478583"/>
                    <a:pt x="153445" y="473695"/>
                  </a:cubicBezTo>
                  <a:cubicBezTo>
                    <a:pt x="152466" y="466585"/>
                    <a:pt x="151932" y="459386"/>
                    <a:pt x="151932" y="452009"/>
                  </a:cubicBezTo>
                  <a:cubicBezTo>
                    <a:pt x="151932" y="444455"/>
                    <a:pt x="152466" y="437078"/>
                    <a:pt x="153534" y="429879"/>
                  </a:cubicBezTo>
                  <a:cubicBezTo>
                    <a:pt x="123273" y="424991"/>
                    <a:pt x="95413" y="413614"/>
                    <a:pt x="72717" y="396639"/>
                  </a:cubicBezTo>
                  <a:cubicBezTo>
                    <a:pt x="46550" y="376997"/>
                    <a:pt x="29728" y="351845"/>
                    <a:pt x="23942" y="324293"/>
                  </a:cubicBezTo>
                  <a:cubicBezTo>
                    <a:pt x="23230" y="324293"/>
                    <a:pt x="22429" y="324382"/>
                    <a:pt x="21717" y="324382"/>
                  </a:cubicBezTo>
                  <a:cubicBezTo>
                    <a:pt x="9701" y="324382"/>
                    <a:pt x="0" y="314694"/>
                    <a:pt x="0" y="302696"/>
                  </a:cubicBezTo>
                  <a:cubicBezTo>
                    <a:pt x="0" y="290698"/>
                    <a:pt x="9701" y="281010"/>
                    <a:pt x="21717" y="281010"/>
                  </a:cubicBezTo>
                  <a:cubicBezTo>
                    <a:pt x="22429" y="281010"/>
                    <a:pt x="23230" y="281099"/>
                    <a:pt x="23942" y="281188"/>
                  </a:cubicBezTo>
                  <a:cubicBezTo>
                    <a:pt x="29728" y="253547"/>
                    <a:pt x="46550" y="228395"/>
                    <a:pt x="72717" y="208753"/>
                  </a:cubicBezTo>
                  <a:cubicBezTo>
                    <a:pt x="101288" y="187423"/>
                    <a:pt x="138047" y="174891"/>
                    <a:pt x="177388" y="172936"/>
                  </a:cubicBezTo>
                  <a:cubicBezTo>
                    <a:pt x="194299" y="126276"/>
                    <a:pt x="213346" y="74016"/>
                    <a:pt x="218419" y="61573"/>
                  </a:cubicBezTo>
                  <a:cubicBezTo>
                    <a:pt x="230079" y="33310"/>
                    <a:pt x="257492" y="16246"/>
                    <a:pt x="286330" y="16246"/>
                  </a:cubicBezTo>
                  <a:close/>
                  <a:moveTo>
                    <a:pt x="197337" y="312"/>
                  </a:moveTo>
                  <a:cubicBezTo>
                    <a:pt x="201254" y="667"/>
                    <a:pt x="205082" y="1378"/>
                    <a:pt x="208732" y="2267"/>
                  </a:cubicBezTo>
                  <a:cubicBezTo>
                    <a:pt x="195467" y="13999"/>
                    <a:pt x="185140" y="28575"/>
                    <a:pt x="178285" y="45107"/>
                  </a:cubicBezTo>
                  <a:cubicBezTo>
                    <a:pt x="176771" y="48751"/>
                    <a:pt x="172587" y="59061"/>
                    <a:pt x="145790" y="132832"/>
                  </a:cubicBezTo>
                  <a:cubicBezTo>
                    <a:pt x="134661" y="134698"/>
                    <a:pt x="123711" y="137276"/>
                    <a:pt x="113116" y="140653"/>
                  </a:cubicBezTo>
                  <a:cubicBezTo>
                    <a:pt x="114897" y="106612"/>
                    <a:pt x="116677" y="75860"/>
                    <a:pt x="117568" y="66349"/>
                  </a:cubicBezTo>
                  <a:cubicBezTo>
                    <a:pt x="119348" y="46885"/>
                    <a:pt x="128696" y="29286"/>
                    <a:pt x="143742" y="16843"/>
                  </a:cubicBezTo>
                  <a:cubicBezTo>
                    <a:pt x="158788" y="4400"/>
                    <a:pt x="177840" y="-1466"/>
                    <a:pt x="197337" y="312"/>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
                <a:ea typeface="阿里巴巴普惠体 R" panose="00020600040101010101" pitchFamily="18" charset="-122"/>
                <a:cs typeface="阿里巴巴普惠体 R" panose="00020600040101010101" pitchFamily="18" charset="-122"/>
                <a:sym typeface=""/>
              </a:endParaRPr>
            </a:p>
          </p:txBody>
        </p:sp>
      </p:grpSp>
    </p:spTree>
    <p:extLst>
      <p:ext uri="{BB962C8B-B14F-4D97-AF65-F5344CB8AC3E}">
        <p14:creationId xmlns:p14="http://schemas.microsoft.com/office/powerpoint/2010/main" xmlns="" val="664786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10" name="文本框 9">
            <a:extLst>
              <a:ext uri="{FF2B5EF4-FFF2-40B4-BE49-F238E27FC236}">
                <a16:creationId xmlns="" xmlns:a16="http://schemas.microsoft.com/office/drawing/2014/main" id="{5ADCCE1F-FA63-4C1E-9FB9-E642D1A63D5C}"/>
              </a:ext>
            </a:extLst>
          </p:cNvPr>
          <p:cNvSpPr txBox="1"/>
          <p:nvPr/>
        </p:nvSpPr>
        <p:spPr>
          <a:xfrm>
            <a:off x="10278582" y="2127336"/>
            <a:ext cx="575345" cy="584775"/>
          </a:xfrm>
          <a:prstGeom prst="rect">
            <a:avLst/>
          </a:prstGeom>
          <a:noFill/>
        </p:spPr>
        <p:txBody>
          <a:bodyPr vert="horz" wrap="square" rtlCol="0">
            <a:spAutoFit/>
          </a:bodyPr>
          <a:lstStyle/>
          <a:p>
            <a:pPr algn="dist"/>
            <a:r>
              <a:rPr lang="zh-CN" altLang="en-US" sz="3200" dirty="0">
                <a:solidFill>
                  <a:schemeClr val="tx1">
                    <a:lumMod val="95000"/>
                    <a:lumOff val="5000"/>
                  </a:schemeClr>
                </a:solidFill>
                <a:latin typeface="+mn-ea"/>
                <a:cs typeface="阿里巴巴普惠体 R" panose="00020600040101010101" pitchFamily="18" charset="-122"/>
                <a:sym typeface=""/>
              </a:rPr>
              <a:t>中</a:t>
            </a:r>
          </a:p>
        </p:txBody>
      </p:sp>
      <p:sp>
        <p:nvSpPr>
          <p:cNvPr id="15" name="文本框 14">
            <a:extLst>
              <a:ext uri="{FF2B5EF4-FFF2-40B4-BE49-F238E27FC236}">
                <a16:creationId xmlns="" xmlns:a16="http://schemas.microsoft.com/office/drawing/2014/main" id="{02DFE1EF-E245-465C-B61A-A715DE0B9AE9}"/>
              </a:ext>
            </a:extLst>
          </p:cNvPr>
          <p:cNvSpPr txBox="1"/>
          <p:nvPr/>
        </p:nvSpPr>
        <p:spPr>
          <a:xfrm>
            <a:off x="10278581" y="2979111"/>
            <a:ext cx="575345" cy="584775"/>
          </a:xfrm>
          <a:prstGeom prst="rect">
            <a:avLst/>
          </a:prstGeom>
          <a:noFill/>
        </p:spPr>
        <p:txBody>
          <a:bodyPr vert="horz" wrap="square" rtlCol="0">
            <a:spAutoFit/>
          </a:bodyPr>
          <a:lstStyle/>
          <a:p>
            <a:pPr algn="dist"/>
            <a:r>
              <a:rPr lang="zh-CN" altLang="en-US" sz="3200" dirty="0">
                <a:solidFill>
                  <a:schemeClr val="tx1">
                    <a:lumMod val="95000"/>
                    <a:lumOff val="5000"/>
                  </a:schemeClr>
                </a:solidFill>
                <a:latin typeface="+mn-ea"/>
                <a:cs typeface="阿里巴巴普惠体 R" panose="00020600040101010101" pitchFamily="18" charset="-122"/>
                <a:sym typeface=""/>
              </a:rPr>
              <a:t>秋</a:t>
            </a:r>
          </a:p>
        </p:txBody>
      </p:sp>
      <p:sp>
        <p:nvSpPr>
          <p:cNvPr id="17" name="矩形 16"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9E269486-FF8D-48D0-A95C-5E5FAAD9599C}"/>
              </a:ext>
            </a:extLst>
          </p:cNvPr>
          <p:cNvSpPr/>
          <p:nvPr/>
        </p:nvSpPr>
        <p:spPr>
          <a:xfrm>
            <a:off x="5661933" y="1586060"/>
            <a:ext cx="4616648" cy="2950433"/>
          </a:xfrm>
          <a:prstGeom prst="rect">
            <a:avLst/>
          </a:prstGeom>
        </p:spPr>
        <p:txBody>
          <a:bodyPr vert="eaVert" wrap="square">
            <a:spAutoFit/>
          </a:bodyPr>
          <a:lstStyle/>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昔年八月十五夜，曲江池畔杏园边。</a:t>
            </a:r>
          </a:p>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今年八月十五夜，湓浦沙头水馆前。</a:t>
            </a:r>
          </a:p>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西北望乡何处是，东南见月几回圆。</a:t>
            </a:r>
          </a:p>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昨风一吹无人会，今夜清光似往年。</a:t>
            </a:r>
          </a:p>
        </p:txBody>
      </p:sp>
      <p:pic>
        <p:nvPicPr>
          <p:cNvPr id="5" name="图片 4">
            <a:extLst>
              <a:ext uri="{FF2B5EF4-FFF2-40B4-BE49-F238E27FC236}">
                <a16:creationId xmlns="" xmlns:a16="http://schemas.microsoft.com/office/drawing/2014/main" id="{E82132C3-A731-43AF-BD8A-058393F5244E}"/>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flipH="1">
            <a:off x="968473" y="255263"/>
            <a:ext cx="4616647" cy="5354354"/>
          </a:xfrm>
          <a:prstGeom prst="rect">
            <a:avLst/>
          </a:prstGeom>
        </p:spPr>
      </p:pic>
    </p:spTree>
    <p:extLst>
      <p:ext uri="{BB962C8B-B14F-4D97-AF65-F5344CB8AC3E}">
        <p14:creationId xmlns:p14="http://schemas.microsoft.com/office/powerpoint/2010/main" xmlns="" val="314085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par>
                          <p:cTn id="8" fill="hold">
                            <p:stCondLst>
                              <p:cond delay="20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F1370F85-D8BC-4541-871B-F268236439B3}"/>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47345"/>
          <a:stretch/>
        </p:blipFill>
        <p:spPr>
          <a:xfrm>
            <a:off x="0" y="0"/>
            <a:ext cx="12192000" cy="3611105"/>
          </a:xfrm>
          <a:prstGeom prst="rect">
            <a:avLst/>
          </a:prstGeom>
        </p:spPr>
      </p:pic>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grpSp>
        <p:nvGrpSpPr>
          <p:cNvPr id="4" name="组合 3">
            <a:extLst>
              <a:ext uri="{FF2B5EF4-FFF2-40B4-BE49-F238E27FC236}">
                <a16:creationId xmlns="" xmlns:a16="http://schemas.microsoft.com/office/drawing/2014/main" id="{CE2EDC75-FA70-4D07-9D5A-22F870F15D1D}"/>
              </a:ext>
            </a:extLst>
          </p:cNvPr>
          <p:cNvGrpSpPr/>
          <p:nvPr/>
        </p:nvGrpSpPr>
        <p:grpSpPr>
          <a:xfrm>
            <a:off x="5245768" y="1491916"/>
            <a:ext cx="1716506" cy="1716506"/>
            <a:chOff x="5245768" y="1491916"/>
            <a:chExt cx="1716506" cy="1716506"/>
          </a:xfrm>
        </p:grpSpPr>
        <p:sp>
          <p:nvSpPr>
            <p:cNvPr id="2" name="椭圆 1">
              <a:extLst>
                <a:ext uri="{FF2B5EF4-FFF2-40B4-BE49-F238E27FC236}">
                  <a16:creationId xmlns="" xmlns:a16="http://schemas.microsoft.com/office/drawing/2014/main" id="{5B66FBBD-EFFA-453B-A70F-F7E4EA98D986}"/>
                </a:ext>
              </a:extLst>
            </p:cNvPr>
            <p:cNvSpPr/>
            <p:nvPr/>
          </p:nvSpPr>
          <p:spPr>
            <a:xfrm>
              <a:off x="5245768" y="1491916"/>
              <a:ext cx="1716506" cy="171650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44B65FD1-68C5-47F1-B875-DA2CCD38D3C1}"/>
                </a:ext>
              </a:extLst>
            </p:cNvPr>
            <p:cNvSpPr txBox="1"/>
            <p:nvPr/>
          </p:nvSpPr>
          <p:spPr>
            <a:xfrm>
              <a:off x="5414159" y="1813742"/>
              <a:ext cx="1363683" cy="1323439"/>
            </a:xfrm>
            <a:prstGeom prst="rect">
              <a:avLst/>
            </a:prstGeom>
            <a:noFill/>
          </p:spPr>
          <p:txBody>
            <a:bodyPr wrap="square" rtlCol="0">
              <a:spAutoFit/>
            </a:bodyPr>
            <a:lstStyle/>
            <a:p>
              <a:pPr algn="ctr"/>
              <a:r>
                <a:rPr lang="zh-CN" altLang="en-US" sz="8000" dirty="0">
                  <a:solidFill>
                    <a:schemeClr val="bg1"/>
                  </a:solidFill>
                  <a:latin typeface="+mn-ea"/>
                  <a:cs typeface="阿里巴巴普惠体 R" panose="00020600040101010101" pitchFamily="18" charset="-122"/>
                  <a:sym typeface=""/>
                </a:rPr>
                <a:t>叁</a:t>
              </a:r>
            </a:p>
          </p:txBody>
        </p:sp>
      </p:grpSp>
      <p:sp>
        <p:nvSpPr>
          <p:cNvPr id="30" name="矩形 29"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EC04EA73-C2B9-413B-899D-1F578ABD34B9}"/>
              </a:ext>
            </a:extLst>
          </p:cNvPr>
          <p:cNvSpPr/>
          <p:nvPr/>
        </p:nvSpPr>
        <p:spPr>
          <a:xfrm>
            <a:off x="3468161" y="3448046"/>
            <a:ext cx="5255678" cy="923330"/>
          </a:xfrm>
          <a:prstGeom prst="rect">
            <a:avLst/>
          </a:prstGeom>
        </p:spPr>
        <p:txBody>
          <a:bodyPr vert="horz" wrap="square">
            <a:spAutoFit/>
          </a:bodyPr>
          <a:lstStyle/>
          <a:p>
            <a:pPr algn="dist"/>
            <a:r>
              <a:rPr lang="zh-CN" altLang="en-US" sz="5400" dirty="0">
                <a:solidFill>
                  <a:schemeClr val="tx2">
                    <a:lumMod val="85000"/>
                    <a:lumOff val="15000"/>
                  </a:schemeClr>
                </a:solidFill>
                <a:latin typeface="+mn-ea"/>
                <a:cs typeface="阿里巴巴普惠体 R" panose="00020600040101010101" pitchFamily="18" charset="-122"/>
                <a:sym typeface=""/>
              </a:rPr>
              <a:t>中秋习俗</a:t>
            </a:r>
            <a:endParaRPr lang="en-US" altLang="zh-CN" sz="5400" dirty="0">
              <a:solidFill>
                <a:schemeClr val="tx2">
                  <a:lumMod val="85000"/>
                  <a:lumOff val="15000"/>
                </a:schemeClr>
              </a:solidFill>
              <a:latin typeface="+mn-ea"/>
              <a:cs typeface="阿里巴巴普惠体 R" panose="00020600040101010101" pitchFamily="18" charset="-122"/>
              <a:sym typeface=""/>
            </a:endParaRPr>
          </a:p>
        </p:txBody>
      </p:sp>
    </p:spTree>
    <p:extLst>
      <p:ext uri="{BB962C8B-B14F-4D97-AF65-F5344CB8AC3E}">
        <p14:creationId xmlns:p14="http://schemas.microsoft.com/office/powerpoint/2010/main" xmlns="" val="335848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randombar(horizontal)">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7" name="矩形 6">
            <a:extLst>
              <a:ext uri="{FF2B5EF4-FFF2-40B4-BE49-F238E27FC236}">
                <a16:creationId xmlns="" xmlns:a16="http://schemas.microsoft.com/office/drawing/2014/main" id="{07900870-7E8A-46C6-974E-CDC883BBDF6C}"/>
              </a:ext>
            </a:extLst>
          </p:cNvPr>
          <p:cNvSpPr/>
          <p:nvPr/>
        </p:nvSpPr>
        <p:spPr>
          <a:xfrm>
            <a:off x="10013677" y="1137311"/>
            <a:ext cx="615553" cy="1600065"/>
          </a:xfrm>
          <a:prstGeom prst="rect">
            <a:avLst/>
          </a:prstGeom>
        </p:spPr>
        <p:txBody>
          <a:bodyPr vert="eaVert" wrap="square" anchor="ctr">
            <a:spAutoFit/>
          </a:bodyPr>
          <a:lstStyle/>
          <a:p>
            <a:pPr algn="ctr"/>
            <a:r>
              <a:rPr lang="zh-CN" altLang="en-US" sz="2800" dirty="0">
                <a:solidFill>
                  <a:srgbClr val="C00000"/>
                </a:solidFill>
                <a:latin typeface="+mn-ea"/>
              </a:rPr>
              <a:t>月饼由来</a:t>
            </a:r>
            <a:endParaRPr sz="2800" dirty="0">
              <a:solidFill>
                <a:srgbClr val="C00000"/>
              </a:solidFill>
              <a:latin typeface="+mn-ea"/>
            </a:endParaRPr>
          </a:p>
        </p:txBody>
      </p:sp>
      <p:sp>
        <p:nvSpPr>
          <p:cNvPr id="10" name="矩形 9">
            <a:extLst>
              <a:ext uri="{FF2B5EF4-FFF2-40B4-BE49-F238E27FC236}">
                <a16:creationId xmlns="" xmlns:a16="http://schemas.microsoft.com/office/drawing/2014/main" id="{FC651767-90FF-4C73-A258-1DEF4A10535A}"/>
              </a:ext>
            </a:extLst>
          </p:cNvPr>
          <p:cNvSpPr/>
          <p:nvPr/>
        </p:nvSpPr>
        <p:spPr>
          <a:xfrm>
            <a:off x="6096000" y="1223470"/>
            <a:ext cx="3877985" cy="3647505"/>
          </a:xfrm>
          <a:prstGeom prst="rect">
            <a:avLst/>
          </a:prstGeom>
        </p:spPr>
        <p:txBody>
          <a:bodyPr vert="eaVert" wrap="square">
            <a:spAutoFit/>
          </a:bodyPr>
          <a:lstStyle/>
          <a:p>
            <a:pPr algn="just">
              <a:lnSpc>
                <a:spcPct val="150000"/>
              </a:lnSpc>
            </a:pPr>
            <a:r>
              <a:rPr lang="zh-CN" altLang="en-US" sz="2000" dirty="0">
                <a:solidFill>
                  <a:schemeClr val="tx1">
                    <a:lumMod val="85000"/>
                    <a:lumOff val="15000"/>
                  </a:schemeClr>
                </a:solidFill>
                <a:latin typeface="+mn-ea"/>
              </a:rPr>
              <a:t>汉代张骞出使西域时，引进芝麻、胡桃，为月饼的制作增添了辅料，这时便出现了以胡桃仁为馅的圆形饼，名曰“胡饼”。</a:t>
            </a:r>
            <a:endParaRPr lang="en-US" altLang="zh-CN" sz="2000" dirty="0">
              <a:solidFill>
                <a:schemeClr val="tx1">
                  <a:lumMod val="85000"/>
                  <a:lumOff val="15000"/>
                </a:schemeClr>
              </a:solidFill>
              <a:latin typeface="+mn-ea"/>
            </a:endParaRPr>
          </a:p>
          <a:p>
            <a:pPr algn="just">
              <a:lnSpc>
                <a:spcPct val="150000"/>
              </a:lnSpc>
            </a:pPr>
            <a:endParaRPr lang="en-US" altLang="zh-CN" sz="2000" dirty="0">
              <a:solidFill>
                <a:schemeClr val="tx1">
                  <a:lumMod val="85000"/>
                  <a:lumOff val="15000"/>
                </a:schemeClr>
              </a:solidFill>
              <a:latin typeface="+mn-ea"/>
            </a:endParaRPr>
          </a:p>
          <a:p>
            <a:pPr algn="just">
              <a:lnSpc>
                <a:spcPct val="150000"/>
              </a:lnSpc>
            </a:pPr>
            <a:r>
              <a:rPr lang="zh-CN" altLang="en-US" sz="2000" dirty="0">
                <a:solidFill>
                  <a:schemeClr val="tx1">
                    <a:lumMod val="85000"/>
                    <a:lumOff val="15000"/>
                  </a:schemeClr>
                </a:solidFill>
                <a:latin typeface="+mn-ea"/>
              </a:rPr>
              <a:t>为月饼的制作增添了辅料，这时便出现了以胡桃仁为馅的圆形饼，名曰“胡饼”。</a:t>
            </a:r>
          </a:p>
        </p:txBody>
      </p:sp>
      <p:graphicFrame>
        <p:nvGraphicFramePr>
          <p:cNvPr id="11" name="图示 10">
            <a:extLst>
              <a:ext uri="{FF2B5EF4-FFF2-40B4-BE49-F238E27FC236}">
                <a16:creationId xmlns="" xmlns:a16="http://schemas.microsoft.com/office/drawing/2014/main" id="{94D0842E-2EC1-4E04-A858-E11B294BA9F2}"/>
              </a:ext>
            </a:extLst>
          </p:cNvPr>
          <p:cNvGraphicFramePr/>
          <p:nvPr>
            <p:extLst>
              <p:ext uri="{D42A27DB-BD31-4B8C-83A1-F6EECF244321}">
                <p14:modId xmlns:p14="http://schemas.microsoft.com/office/powerpoint/2010/main" xmlns="" val="3140574488"/>
              </p:ext>
            </p:extLst>
          </p:nvPr>
        </p:nvGraphicFramePr>
        <p:xfrm>
          <a:off x="624468" y="1066163"/>
          <a:ext cx="6183810" cy="41225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xmlns="" val="223006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35" presetClass="entr" presetSubtype="0" fill="hold" grpId="0" nodeType="withEffect">
                                  <p:stCondLst>
                                    <p:cond delay="0"/>
                                  </p:stCondLst>
                                  <p:iterate type="lt">
                                    <p:tmPct val="10000"/>
                                  </p:iterate>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anim calcmode="lin" valueType="num">
                                      <p:cBhvr>
                                        <p:cTn id="11" dur="500" fill="hold"/>
                                        <p:tgtEl>
                                          <p:spTgt spid="10"/>
                                        </p:tgtEl>
                                        <p:attrNameLst>
                                          <p:attrName>style.rotation</p:attrName>
                                        </p:attrNameLst>
                                      </p:cBhvr>
                                      <p:tavLst>
                                        <p:tav tm="0">
                                          <p:val>
                                            <p:fltVal val="720"/>
                                          </p:val>
                                        </p:tav>
                                        <p:tav tm="100000">
                                          <p:val>
                                            <p:fltVal val="0"/>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20" name="任意多边形: 形状 19">
            <a:extLst>
              <a:ext uri="{FF2B5EF4-FFF2-40B4-BE49-F238E27FC236}">
                <a16:creationId xmlns="" xmlns:a16="http://schemas.microsoft.com/office/drawing/2014/main" id="{EC8EDE06-F2BD-4AF3-94E3-B95186D4B7D4}"/>
              </a:ext>
            </a:extLst>
          </p:cNvPr>
          <p:cNvSpPr/>
          <p:nvPr/>
        </p:nvSpPr>
        <p:spPr>
          <a:xfrm>
            <a:off x="624468" y="1819174"/>
            <a:ext cx="10943064" cy="2353137"/>
          </a:xfrm>
          <a:custGeom>
            <a:avLst/>
            <a:gdLst>
              <a:gd name="connsiteX0" fmla="*/ 0 w 12168554"/>
              <a:gd name="connsiteY0" fmla="*/ 144271 h 2296863"/>
              <a:gd name="connsiteX1" fmla="*/ 1842868 w 12168554"/>
              <a:gd name="connsiteY1" fmla="*/ 228677 h 2296863"/>
              <a:gd name="connsiteX2" fmla="*/ 5739618 w 12168554"/>
              <a:gd name="connsiteY2" fmla="*/ 2296628 h 2296863"/>
              <a:gd name="connsiteX3" fmla="*/ 9481625 w 12168554"/>
              <a:gd name="connsiteY3" fmla="*/ 369354 h 2296863"/>
              <a:gd name="connsiteX4" fmla="*/ 12168554 w 12168554"/>
              <a:gd name="connsiteY4" fmla="*/ 1002401 h 2296863"/>
              <a:gd name="connsiteX0" fmla="*/ 0 w 12210757"/>
              <a:gd name="connsiteY0" fmla="*/ 48556 h 2552840"/>
              <a:gd name="connsiteX1" fmla="*/ 1885071 w 12210757"/>
              <a:gd name="connsiteY1" fmla="*/ 484654 h 2552840"/>
              <a:gd name="connsiteX2" fmla="*/ 5781821 w 12210757"/>
              <a:gd name="connsiteY2" fmla="*/ 2552605 h 2552840"/>
              <a:gd name="connsiteX3" fmla="*/ 9523828 w 12210757"/>
              <a:gd name="connsiteY3" fmla="*/ 625331 h 2552840"/>
              <a:gd name="connsiteX4" fmla="*/ 12210757 w 12210757"/>
              <a:gd name="connsiteY4" fmla="*/ 1258378 h 2552840"/>
              <a:gd name="connsiteX0" fmla="*/ 0 w 12210757"/>
              <a:gd name="connsiteY0" fmla="*/ 0 h 2504284"/>
              <a:gd name="connsiteX1" fmla="*/ 1885071 w 12210757"/>
              <a:gd name="connsiteY1" fmla="*/ 436098 h 2504284"/>
              <a:gd name="connsiteX2" fmla="*/ 5781821 w 12210757"/>
              <a:gd name="connsiteY2" fmla="*/ 2504049 h 2504284"/>
              <a:gd name="connsiteX3" fmla="*/ 9523828 w 12210757"/>
              <a:gd name="connsiteY3" fmla="*/ 576775 h 2504284"/>
              <a:gd name="connsiteX4" fmla="*/ 12210757 w 12210757"/>
              <a:gd name="connsiteY4" fmla="*/ 1209822 h 2504284"/>
              <a:gd name="connsiteX0" fmla="*/ 0 w 12210757"/>
              <a:gd name="connsiteY0" fmla="*/ 0 h 2504284"/>
              <a:gd name="connsiteX1" fmla="*/ 1885071 w 12210757"/>
              <a:gd name="connsiteY1" fmla="*/ 436098 h 2504284"/>
              <a:gd name="connsiteX2" fmla="*/ 6147581 w 12210757"/>
              <a:gd name="connsiteY2" fmla="*/ 2504049 h 2504284"/>
              <a:gd name="connsiteX3" fmla="*/ 9523828 w 12210757"/>
              <a:gd name="connsiteY3" fmla="*/ 576775 h 2504284"/>
              <a:gd name="connsiteX4" fmla="*/ 12210757 w 12210757"/>
              <a:gd name="connsiteY4" fmla="*/ 1209822 h 2504284"/>
              <a:gd name="connsiteX0" fmla="*/ 0 w 12210757"/>
              <a:gd name="connsiteY0" fmla="*/ 0 h 2505001"/>
              <a:gd name="connsiteX1" fmla="*/ 1885071 w 12210757"/>
              <a:gd name="connsiteY1" fmla="*/ 436098 h 2505001"/>
              <a:gd name="connsiteX2" fmla="*/ 6147581 w 12210757"/>
              <a:gd name="connsiteY2" fmla="*/ 2504049 h 2505001"/>
              <a:gd name="connsiteX3" fmla="*/ 9523828 w 12210757"/>
              <a:gd name="connsiteY3" fmla="*/ 576775 h 2505001"/>
              <a:gd name="connsiteX4" fmla="*/ 12210757 w 12210757"/>
              <a:gd name="connsiteY4" fmla="*/ 1209822 h 2505001"/>
              <a:gd name="connsiteX0" fmla="*/ 0 w 12210757"/>
              <a:gd name="connsiteY0" fmla="*/ 0 h 2504119"/>
              <a:gd name="connsiteX1" fmla="*/ 2757268 w 12210757"/>
              <a:gd name="connsiteY1" fmla="*/ 647113 h 2504119"/>
              <a:gd name="connsiteX2" fmla="*/ 6147581 w 12210757"/>
              <a:gd name="connsiteY2" fmla="*/ 2504049 h 2504119"/>
              <a:gd name="connsiteX3" fmla="*/ 9523828 w 12210757"/>
              <a:gd name="connsiteY3" fmla="*/ 576775 h 2504119"/>
              <a:gd name="connsiteX4" fmla="*/ 12210757 w 12210757"/>
              <a:gd name="connsiteY4" fmla="*/ 1209822 h 2504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0757" h="2504119">
                <a:moveTo>
                  <a:pt x="0" y="0"/>
                </a:moveTo>
                <a:cubicBezTo>
                  <a:pt x="471268" y="45720"/>
                  <a:pt x="1732671" y="229772"/>
                  <a:pt x="2757268" y="647113"/>
                </a:cubicBezTo>
                <a:cubicBezTo>
                  <a:pt x="3781865" y="1064454"/>
                  <a:pt x="5019821" y="2515772"/>
                  <a:pt x="6147581" y="2504049"/>
                </a:cubicBezTo>
                <a:cubicBezTo>
                  <a:pt x="7275341" y="2492326"/>
                  <a:pt x="8513299" y="792480"/>
                  <a:pt x="9523828" y="576775"/>
                </a:cubicBezTo>
                <a:cubicBezTo>
                  <a:pt x="10534357" y="361071"/>
                  <a:pt x="11403037" y="785446"/>
                  <a:pt x="12210757" y="1209822"/>
                </a:cubicBezTo>
              </a:path>
            </a:pathLst>
          </a:custGeom>
          <a:noFill/>
          <a:ln w="12700">
            <a:solidFill>
              <a:schemeClr val="tx1">
                <a:lumMod val="75000"/>
                <a:lumOff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L" panose="00020600040101010101" pitchFamily="18" charset="-122"/>
              <a:ea typeface="阿里巴巴普惠体 L" panose="00020600040101010101" pitchFamily="18" charset="-122"/>
              <a:cs typeface="阿里巴巴普惠体 L" panose="00020600040101010101" pitchFamily="18" charset="-122"/>
              <a:sym typeface="+mn-lt"/>
            </a:endParaRPr>
          </a:p>
        </p:txBody>
      </p:sp>
      <p:sp>
        <p:nvSpPr>
          <p:cNvPr id="21" name="矩形 20">
            <a:extLst>
              <a:ext uri="{FF2B5EF4-FFF2-40B4-BE49-F238E27FC236}">
                <a16:creationId xmlns="" xmlns:a16="http://schemas.microsoft.com/office/drawing/2014/main" id="{ED5FA8F4-ACCA-4F33-9800-7A6D71C127CF}"/>
              </a:ext>
            </a:extLst>
          </p:cNvPr>
          <p:cNvSpPr/>
          <p:nvPr/>
        </p:nvSpPr>
        <p:spPr>
          <a:xfrm>
            <a:off x="1058822" y="3444013"/>
            <a:ext cx="2998620" cy="1358064"/>
          </a:xfrm>
          <a:prstGeom prst="rect">
            <a:avLst/>
          </a:prstGeom>
        </p:spPr>
        <p:txBody>
          <a:bodyPr wrap="square">
            <a:spAutoFit/>
          </a:bodyPr>
          <a:lstStyle/>
          <a:p>
            <a:pPr>
              <a:lnSpc>
                <a:spcPct val="150000"/>
              </a:lnSpc>
            </a:pPr>
            <a:r>
              <a:rPr lang="zh-CN" altLang="en-US" sz="1400" dirty="0">
                <a:solidFill>
                  <a:prstClr val="black"/>
                </a:solidFill>
                <a:latin typeface="+mn-ea"/>
                <a:cs typeface="阿里巴巴普惠体 L" panose="00020600040101010101" pitchFamily="18" charset="-122"/>
                <a:sym typeface="+mn-lt"/>
              </a:rPr>
              <a:t>汉代张骞出使西域时，引进芝麻、胡桃，为月饼的制作增添了辅料，这时便出现了以胡桃仁为馅的圆形饼，名曰“胡饼”。</a:t>
            </a:r>
          </a:p>
        </p:txBody>
      </p:sp>
      <p:sp>
        <p:nvSpPr>
          <p:cNvPr id="22" name="矩形 21">
            <a:extLst>
              <a:ext uri="{FF2B5EF4-FFF2-40B4-BE49-F238E27FC236}">
                <a16:creationId xmlns="" xmlns:a16="http://schemas.microsoft.com/office/drawing/2014/main" id="{0032F535-E7C2-4914-9460-C163DDFE810E}"/>
              </a:ext>
            </a:extLst>
          </p:cNvPr>
          <p:cNvSpPr/>
          <p:nvPr/>
        </p:nvSpPr>
        <p:spPr>
          <a:xfrm>
            <a:off x="1058822" y="2944389"/>
            <a:ext cx="2723405" cy="510845"/>
          </a:xfrm>
          <a:prstGeom prst="rect">
            <a:avLst/>
          </a:prstGeom>
        </p:spPr>
        <p:txBody>
          <a:bodyPr wrap="square">
            <a:spAutoFit/>
          </a:bodyPr>
          <a:lstStyle/>
          <a:p>
            <a:pPr>
              <a:lnSpc>
                <a:spcPct val="150000"/>
              </a:lnSpc>
            </a:pPr>
            <a:r>
              <a:rPr lang="zh-CN" altLang="en-US" sz="2000" b="1" dirty="0">
                <a:solidFill>
                  <a:prstClr val="black"/>
                </a:solidFill>
                <a:latin typeface="+mn-ea"/>
                <a:cs typeface="阿里巴巴普惠体 L" panose="00020600040101010101" pitchFamily="18" charset="-122"/>
                <a:sym typeface="+mn-lt"/>
              </a:rPr>
              <a:t>好吃的月饼</a:t>
            </a:r>
          </a:p>
        </p:txBody>
      </p:sp>
      <p:sp>
        <p:nvSpPr>
          <p:cNvPr id="23" name="矩形 22">
            <a:extLst>
              <a:ext uri="{FF2B5EF4-FFF2-40B4-BE49-F238E27FC236}">
                <a16:creationId xmlns="" xmlns:a16="http://schemas.microsoft.com/office/drawing/2014/main" id="{2A1B40DB-EF19-445A-BAA0-92E4E747B6C6}"/>
              </a:ext>
            </a:extLst>
          </p:cNvPr>
          <p:cNvSpPr/>
          <p:nvPr/>
        </p:nvSpPr>
        <p:spPr>
          <a:xfrm>
            <a:off x="4734297" y="1529976"/>
            <a:ext cx="2998620" cy="1358064"/>
          </a:xfrm>
          <a:prstGeom prst="rect">
            <a:avLst/>
          </a:prstGeom>
        </p:spPr>
        <p:txBody>
          <a:bodyPr wrap="square">
            <a:spAutoFit/>
          </a:bodyPr>
          <a:lstStyle/>
          <a:p>
            <a:pPr>
              <a:lnSpc>
                <a:spcPct val="150000"/>
              </a:lnSpc>
            </a:pPr>
            <a:r>
              <a:rPr lang="zh-CN" altLang="en-US" sz="1400" dirty="0">
                <a:solidFill>
                  <a:prstClr val="black"/>
                </a:solidFill>
                <a:latin typeface="+mn-ea"/>
                <a:cs typeface="阿里巴巴普惠体 L" panose="00020600040101010101" pitchFamily="18" charset="-122"/>
                <a:sym typeface="+mn-lt"/>
              </a:rPr>
              <a:t>汉代张骞出使西域时，引进芝麻、胡桃，为月饼的制作增添了辅料，这时便出现了以胡桃仁为馅的圆形饼，名曰“胡饼”。</a:t>
            </a:r>
          </a:p>
        </p:txBody>
      </p:sp>
      <p:sp>
        <p:nvSpPr>
          <p:cNvPr id="24" name="矩形 23">
            <a:extLst>
              <a:ext uri="{FF2B5EF4-FFF2-40B4-BE49-F238E27FC236}">
                <a16:creationId xmlns="" xmlns:a16="http://schemas.microsoft.com/office/drawing/2014/main" id="{898D4C96-087A-4FCE-A10F-EBD187895B0E}"/>
              </a:ext>
            </a:extLst>
          </p:cNvPr>
          <p:cNvSpPr/>
          <p:nvPr/>
        </p:nvSpPr>
        <p:spPr>
          <a:xfrm>
            <a:off x="4734297" y="1030352"/>
            <a:ext cx="2723405" cy="510845"/>
          </a:xfrm>
          <a:prstGeom prst="rect">
            <a:avLst/>
          </a:prstGeom>
        </p:spPr>
        <p:txBody>
          <a:bodyPr wrap="square">
            <a:spAutoFit/>
          </a:bodyPr>
          <a:lstStyle/>
          <a:p>
            <a:pPr>
              <a:lnSpc>
                <a:spcPct val="150000"/>
              </a:lnSpc>
            </a:pPr>
            <a:r>
              <a:rPr lang="zh-CN" altLang="en-US" sz="2000" b="1" dirty="0">
                <a:solidFill>
                  <a:prstClr val="black"/>
                </a:solidFill>
                <a:latin typeface="+mn-ea"/>
                <a:cs typeface="阿里巴巴普惠体 L" panose="00020600040101010101" pitchFamily="18" charset="-122"/>
                <a:sym typeface="+mn-lt"/>
              </a:rPr>
              <a:t>好吃的月饼</a:t>
            </a:r>
          </a:p>
        </p:txBody>
      </p:sp>
      <p:sp>
        <p:nvSpPr>
          <p:cNvPr id="25" name="矩形 24">
            <a:extLst>
              <a:ext uri="{FF2B5EF4-FFF2-40B4-BE49-F238E27FC236}">
                <a16:creationId xmlns="" xmlns:a16="http://schemas.microsoft.com/office/drawing/2014/main" id="{E31E2DD2-C0E0-40FF-B3D4-BDD089D1B3E0}"/>
              </a:ext>
            </a:extLst>
          </p:cNvPr>
          <p:cNvSpPr/>
          <p:nvPr/>
        </p:nvSpPr>
        <p:spPr>
          <a:xfrm>
            <a:off x="8169143" y="3453534"/>
            <a:ext cx="2998620" cy="1358064"/>
          </a:xfrm>
          <a:prstGeom prst="rect">
            <a:avLst/>
          </a:prstGeom>
        </p:spPr>
        <p:txBody>
          <a:bodyPr wrap="square">
            <a:spAutoFit/>
          </a:bodyPr>
          <a:lstStyle/>
          <a:p>
            <a:pPr>
              <a:lnSpc>
                <a:spcPct val="150000"/>
              </a:lnSpc>
            </a:pPr>
            <a:r>
              <a:rPr lang="zh-CN" altLang="en-US" sz="1400" dirty="0">
                <a:solidFill>
                  <a:prstClr val="black"/>
                </a:solidFill>
                <a:latin typeface="+mn-ea"/>
                <a:cs typeface="阿里巴巴普惠体 L" panose="00020600040101010101" pitchFamily="18" charset="-122"/>
                <a:sym typeface="+mn-lt"/>
              </a:rPr>
              <a:t>汉代张骞出使西域时，引进芝麻、胡桃，为月饼的制作增添了辅料，这时便出现了以胡桃仁为馅的圆形饼，名曰“胡饼”。</a:t>
            </a:r>
          </a:p>
        </p:txBody>
      </p:sp>
      <p:sp>
        <p:nvSpPr>
          <p:cNvPr id="26" name="矩形 25">
            <a:extLst>
              <a:ext uri="{FF2B5EF4-FFF2-40B4-BE49-F238E27FC236}">
                <a16:creationId xmlns="" xmlns:a16="http://schemas.microsoft.com/office/drawing/2014/main" id="{FE2C7DF4-5F40-4A72-93C7-03C91D3F45C4}"/>
              </a:ext>
            </a:extLst>
          </p:cNvPr>
          <p:cNvSpPr/>
          <p:nvPr/>
        </p:nvSpPr>
        <p:spPr>
          <a:xfrm>
            <a:off x="8169143" y="2953910"/>
            <a:ext cx="2723405" cy="510845"/>
          </a:xfrm>
          <a:prstGeom prst="rect">
            <a:avLst/>
          </a:prstGeom>
        </p:spPr>
        <p:txBody>
          <a:bodyPr wrap="square">
            <a:spAutoFit/>
          </a:bodyPr>
          <a:lstStyle/>
          <a:p>
            <a:pPr>
              <a:lnSpc>
                <a:spcPct val="150000"/>
              </a:lnSpc>
            </a:pPr>
            <a:r>
              <a:rPr lang="zh-CN" altLang="en-US" sz="2000" b="1" dirty="0">
                <a:solidFill>
                  <a:prstClr val="black"/>
                </a:solidFill>
                <a:latin typeface="+mn-ea"/>
                <a:cs typeface="阿里巴巴普惠体 L" panose="00020600040101010101" pitchFamily="18" charset="-122"/>
                <a:sym typeface="+mn-lt"/>
              </a:rPr>
              <a:t>好吃的月饼</a:t>
            </a:r>
          </a:p>
        </p:txBody>
      </p:sp>
      <p:sp>
        <p:nvSpPr>
          <p:cNvPr id="31" name="rabbit_1980">
            <a:extLst>
              <a:ext uri="{FF2B5EF4-FFF2-40B4-BE49-F238E27FC236}">
                <a16:creationId xmlns="" xmlns:a16="http://schemas.microsoft.com/office/drawing/2014/main" id="{36065D44-E246-45F2-B6EF-CD10EDC9576B}"/>
              </a:ext>
            </a:extLst>
          </p:cNvPr>
          <p:cNvSpPr>
            <a:spLocks noChangeAspect="1"/>
          </p:cNvSpPr>
          <p:nvPr/>
        </p:nvSpPr>
        <p:spPr bwMode="auto">
          <a:xfrm>
            <a:off x="1270502" y="1324657"/>
            <a:ext cx="1287630" cy="1131252"/>
          </a:xfrm>
          <a:custGeom>
            <a:avLst/>
            <a:gdLst>
              <a:gd name="connsiteX0" fmla="*/ 95660 w 537763"/>
              <a:gd name="connsiteY0" fmla="*/ 136831 h 472454"/>
              <a:gd name="connsiteX1" fmla="*/ 77562 w 537763"/>
              <a:gd name="connsiteY1" fmla="*/ 154903 h 472454"/>
              <a:gd name="connsiteX2" fmla="*/ 95660 w 537763"/>
              <a:gd name="connsiteY2" fmla="*/ 172975 h 472454"/>
              <a:gd name="connsiteX3" fmla="*/ 113758 w 537763"/>
              <a:gd name="connsiteY3" fmla="*/ 154903 h 472454"/>
              <a:gd name="connsiteX4" fmla="*/ 95660 w 537763"/>
              <a:gd name="connsiteY4" fmla="*/ 136831 h 472454"/>
              <a:gd name="connsiteX5" fmla="*/ 183563 w 537763"/>
              <a:gd name="connsiteY5" fmla="*/ 0 h 472454"/>
              <a:gd name="connsiteX6" fmla="*/ 191320 w 537763"/>
              <a:gd name="connsiteY6" fmla="*/ 7745 h 472454"/>
              <a:gd name="connsiteX7" fmla="*/ 157709 w 537763"/>
              <a:gd name="connsiteY7" fmla="*/ 90360 h 472454"/>
              <a:gd name="connsiteX8" fmla="*/ 219759 w 537763"/>
              <a:gd name="connsiteY8" fmla="*/ 12909 h 472454"/>
              <a:gd name="connsiteX9" fmla="*/ 224930 w 537763"/>
              <a:gd name="connsiteY9" fmla="*/ 46471 h 472454"/>
              <a:gd name="connsiteX10" fmla="*/ 201661 w 537763"/>
              <a:gd name="connsiteY10" fmla="*/ 100687 h 472454"/>
              <a:gd name="connsiteX11" fmla="*/ 191320 w 537763"/>
              <a:gd name="connsiteY11" fmla="*/ 149740 h 472454"/>
              <a:gd name="connsiteX12" fmla="*/ 199076 w 537763"/>
              <a:gd name="connsiteY12" fmla="*/ 157485 h 472454"/>
              <a:gd name="connsiteX13" fmla="*/ 212003 w 537763"/>
              <a:gd name="connsiteY13" fmla="*/ 160066 h 472454"/>
              <a:gd name="connsiteX14" fmla="*/ 245613 w 537763"/>
              <a:gd name="connsiteY14" fmla="*/ 144576 h 472454"/>
              <a:gd name="connsiteX15" fmla="*/ 473128 w 537763"/>
              <a:gd name="connsiteY15" fmla="*/ 240100 h 472454"/>
              <a:gd name="connsiteX16" fmla="*/ 486055 w 537763"/>
              <a:gd name="connsiteY16" fmla="*/ 343368 h 472454"/>
              <a:gd name="connsiteX17" fmla="*/ 488640 w 537763"/>
              <a:gd name="connsiteY17" fmla="*/ 345950 h 472454"/>
              <a:gd name="connsiteX18" fmla="*/ 491226 w 537763"/>
              <a:gd name="connsiteY18" fmla="*/ 345950 h 472454"/>
              <a:gd name="connsiteX19" fmla="*/ 527421 w 537763"/>
              <a:gd name="connsiteY19" fmla="*/ 314969 h 472454"/>
              <a:gd name="connsiteX20" fmla="*/ 537763 w 537763"/>
              <a:gd name="connsiteY20" fmla="*/ 338205 h 472454"/>
              <a:gd name="connsiteX21" fmla="*/ 491226 w 537763"/>
              <a:gd name="connsiteY21" fmla="*/ 402748 h 472454"/>
              <a:gd name="connsiteX22" fmla="*/ 478299 w 537763"/>
              <a:gd name="connsiteY22" fmla="*/ 402748 h 472454"/>
              <a:gd name="connsiteX23" fmla="*/ 467957 w 537763"/>
              <a:gd name="connsiteY23" fmla="*/ 400166 h 472454"/>
              <a:gd name="connsiteX24" fmla="*/ 436932 w 537763"/>
              <a:gd name="connsiteY24" fmla="*/ 428565 h 472454"/>
              <a:gd name="connsiteX25" fmla="*/ 426591 w 537763"/>
              <a:gd name="connsiteY25" fmla="*/ 441473 h 472454"/>
              <a:gd name="connsiteX26" fmla="*/ 413664 w 537763"/>
              <a:gd name="connsiteY26" fmla="*/ 451800 h 472454"/>
              <a:gd name="connsiteX27" fmla="*/ 361956 w 537763"/>
              <a:gd name="connsiteY27" fmla="*/ 462127 h 472454"/>
              <a:gd name="connsiteX28" fmla="*/ 294735 w 537763"/>
              <a:gd name="connsiteY28" fmla="*/ 472454 h 472454"/>
              <a:gd name="connsiteX29" fmla="*/ 281809 w 537763"/>
              <a:gd name="connsiteY29" fmla="*/ 462127 h 472454"/>
              <a:gd name="connsiteX30" fmla="*/ 281809 w 537763"/>
              <a:gd name="connsiteY30" fmla="*/ 444055 h 472454"/>
              <a:gd name="connsiteX31" fmla="*/ 297321 w 537763"/>
              <a:gd name="connsiteY31" fmla="*/ 431147 h 472454"/>
              <a:gd name="connsiteX32" fmla="*/ 315419 w 537763"/>
              <a:gd name="connsiteY32" fmla="*/ 423401 h 472454"/>
              <a:gd name="connsiteX33" fmla="*/ 325760 w 537763"/>
              <a:gd name="connsiteY33" fmla="*/ 418238 h 472454"/>
              <a:gd name="connsiteX34" fmla="*/ 323175 w 537763"/>
              <a:gd name="connsiteY34" fmla="*/ 418238 h 472454"/>
              <a:gd name="connsiteX35" fmla="*/ 255955 w 537763"/>
              <a:gd name="connsiteY35" fmla="*/ 309806 h 472454"/>
              <a:gd name="connsiteX36" fmla="*/ 286979 w 537763"/>
              <a:gd name="connsiteY36" fmla="*/ 299479 h 472454"/>
              <a:gd name="connsiteX37" fmla="*/ 255955 w 537763"/>
              <a:gd name="connsiteY37" fmla="*/ 309806 h 472454"/>
              <a:gd name="connsiteX38" fmla="*/ 292150 w 537763"/>
              <a:gd name="connsiteY38" fmla="*/ 415656 h 472454"/>
              <a:gd name="connsiteX39" fmla="*/ 268881 w 537763"/>
              <a:gd name="connsiteY39" fmla="*/ 415656 h 472454"/>
              <a:gd name="connsiteX40" fmla="*/ 180978 w 537763"/>
              <a:gd name="connsiteY40" fmla="*/ 438892 h 472454"/>
              <a:gd name="connsiteX41" fmla="*/ 134441 w 537763"/>
              <a:gd name="connsiteY41" fmla="*/ 469872 h 472454"/>
              <a:gd name="connsiteX42" fmla="*/ 113758 w 537763"/>
              <a:gd name="connsiteY42" fmla="*/ 459545 h 472454"/>
              <a:gd name="connsiteX43" fmla="*/ 124099 w 537763"/>
              <a:gd name="connsiteY43" fmla="*/ 436310 h 472454"/>
              <a:gd name="connsiteX44" fmla="*/ 139612 w 537763"/>
              <a:gd name="connsiteY44" fmla="*/ 425983 h 472454"/>
              <a:gd name="connsiteX45" fmla="*/ 152539 w 537763"/>
              <a:gd name="connsiteY45" fmla="*/ 410493 h 472454"/>
              <a:gd name="connsiteX46" fmla="*/ 155124 w 537763"/>
              <a:gd name="connsiteY46" fmla="*/ 389839 h 472454"/>
              <a:gd name="connsiteX47" fmla="*/ 108587 w 537763"/>
              <a:gd name="connsiteY47" fmla="*/ 345950 h 472454"/>
              <a:gd name="connsiteX48" fmla="*/ 85318 w 537763"/>
              <a:gd name="connsiteY48" fmla="*/ 283989 h 472454"/>
              <a:gd name="connsiteX49" fmla="*/ 28439 w 537763"/>
              <a:gd name="connsiteY49" fmla="*/ 260753 h 472454"/>
              <a:gd name="connsiteX50" fmla="*/ 0 w 537763"/>
              <a:gd name="connsiteY50" fmla="*/ 219446 h 472454"/>
              <a:gd name="connsiteX51" fmla="*/ 41366 w 537763"/>
              <a:gd name="connsiteY51" fmla="*/ 144576 h 472454"/>
              <a:gd name="connsiteX52" fmla="*/ 108587 w 537763"/>
              <a:gd name="connsiteY52" fmla="*/ 98105 h 472454"/>
              <a:gd name="connsiteX53" fmla="*/ 144782 w 537763"/>
              <a:gd name="connsiteY53" fmla="*/ 33562 h 472454"/>
              <a:gd name="connsiteX54" fmla="*/ 183563 w 537763"/>
              <a:gd name="connsiteY54" fmla="*/ 0 h 47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7763" h="472454">
                <a:moveTo>
                  <a:pt x="95660" y="136831"/>
                </a:moveTo>
                <a:cubicBezTo>
                  <a:pt x="85318" y="136831"/>
                  <a:pt x="77562" y="144576"/>
                  <a:pt x="77562" y="154903"/>
                </a:cubicBezTo>
                <a:cubicBezTo>
                  <a:pt x="77562" y="165230"/>
                  <a:pt x="85318" y="172975"/>
                  <a:pt x="95660" y="172975"/>
                </a:cubicBezTo>
                <a:cubicBezTo>
                  <a:pt x="106001" y="172975"/>
                  <a:pt x="113758" y="165230"/>
                  <a:pt x="113758" y="154903"/>
                </a:cubicBezTo>
                <a:cubicBezTo>
                  <a:pt x="113758" y="144576"/>
                  <a:pt x="106001" y="136831"/>
                  <a:pt x="95660" y="136831"/>
                </a:cubicBezTo>
                <a:close/>
                <a:moveTo>
                  <a:pt x="183563" y="0"/>
                </a:moveTo>
                <a:cubicBezTo>
                  <a:pt x="186149" y="0"/>
                  <a:pt x="188734" y="2582"/>
                  <a:pt x="191320" y="7745"/>
                </a:cubicBezTo>
                <a:cubicBezTo>
                  <a:pt x="193905" y="12909"/>
                  <a:pt x="157709" y="87778"/>
                  <a:pt x="157709" y="90360"/>
                </a:cubicBezTo>
                <a:cubicBezTo>
                  <a:pt x="173222" y="85197"/>
                  <a:pt x="193905" y="23235"/>
                  <a:pt x="219759" y="12909"/>
                </a:cubicBezTo>
                <a:cubicBezTo>
                  <a:pt x="248198" y="2582"/>
                  <a:pt x="227515" y="43889"/>
                  <a:pt x="224930" y="46471"/>
                </a:cubicBezTo>
                <a:cubicBezTo>
                  <a:pt x="214588" y="72288"/>
                  <a:pt x="206832" y="90360"/>
                  <a:pt x="201661" y="100687"/>
                </a:cubicBezTo>
                <a:cubicBezTo>
                  <a:pt x="191320" y="126504"/>
                  <a:pt x="193905" y="131668"/>
                  <a:pt x="191320" y="149740"/>
                </a:cubicBezTo>
                <a:cubicBezTo>
                  <a:pt x="191320" y="152321"/>
                  <a:pt x="193905" y="154903"/>
                  <a:pt x="199076" y="157485"/>
                </a:cubicBezTo>
                <a:cubicBezTo>
                  <a:pt x="204247" y="160066"/>
                  <a:pt x="209417" y="162648"/>
                  <a:pt x="212003" y="160066"/>
                </a:cubicBezTo>
                <a:cubicBezTo>
                  <a:pt x="227515" y="152321"/>
                  <a:pt x="237857" y="147158"/>
                  <a:pt x="245613" y="144576"/>
                </a:cubicBezTo>
                <a:cubicBezTo>
                  <a:pt x="416249" y="105850"/>
                  <a:pt x="452445" y="196210"/>
                  <a:pt x="473128" y="240100"/>
                </a:cubicBezTo>
                <a:cubicBezTo>
                  <a:pt x="480884" y="276244"/>
                  <a:pt x="483470" y="309806"/>
                  <a:pt x="486055" y="343368"/>
                </a:cubicBezTo>
                <a:cubicBezTo>
                  <a:pt x="486055" y="343368"/>
                  <a:pt x="488640" y="343368"/>
                  <a:pt x="488640" y="345950"/>
                </a:cubicBezTo>
                <a:cubicBezTo>
                  <a:pt x="491226" y="345950"/>
                  <a:pt x="491226" y="345950"/>
                  <a:pt x="491226" y="345950"/>
                </a:cubicBezTo>
                <a:cubicBezTo>
                  <a:pt x="504153" y="338205"/>
                  <a:pt x="519665" y="314969"/>
                  <a:pt x="527421" y="314969"/>
                </a:cubicBezTo>
                <a:cubicBezTo>
                  <a:pt x="532592" y="314969"/>
                  <a:pt x="537763" y="322714"/>
                  <a:pt x="537763" y="338205"/>
                </a:cubicBezTo>
                <a:cubicBezTo>
                  <a:pt x="537763" y="353695"/>
                  <a:pt x="517080" y="387257"/>
                  <a:pt x="491226" y="402748"/>
                </a:cubicBezTo>
                <a:cubicBezTo>
                  <a:pt x="488640" y="405329"/>
                  <a:pt x="483470" y="405329"/>
                  <a:pt x="478299" y="402748"/>
                </a:cubicBezTo>
                <a:cubicBezTo>
                  <a:pt x="473128" y="400166"/>
                  <a:pt x="470543" y="397584"/>
                  <a:pt x="467957" y="400166"/>
                </a:cubicBezTo>
                <a:cubicBezTo>
                  <a:pt x="455030" y="413075"/>
                  <a:pt x="444689" y="420820"/>
                  <a:pt x="436932" y="428565"/>
                </a:cubicBezTo>
                <a:cubicBezTo>
                  <a:pt x="434347" y="431147"/>
                  <a:pt x="429176" y="436310"/>
                  <a:pt x="426591" y="441473"/>
                </a:cubicBezTo>
                <a:cubicBezTo>
                  <a:pt x="421420" y="446637"/>
                  <a:pt x="418835" y="449219"/>
                  <a:pt x="413664" y="451800"/>
                </a:cubicBezTo>
                <a:cubicBezTo>
                  <a:pt x="403322" y="456964"/>
                  <a:pt x="385224" y="459545"/>
                  <a:pt x="361956" y="462127"/>
                </a:cubicBezTo>
                <a:cubicBezTo>
                  <a:pt x="338687" y="467291"/>
                  <a:pt x="297321" y="472454"/>
                  <a:pt x="294735" y="472454"/>
                </a:cubicBezTo>
                <a:cubicBezTo>
                  <a:pt x="289565" y="472454"/>
                  <a:pt x="284394" y="469872"/>
                  <a:pt x="281809" y="462127"/>
                </a:cubicBezTo>
                <a:cubicBezTo>
                  <a:pt x="276638" y="454382"/>
                  <a:pt x="276638" y="449219"/>
                  <a:pt x="281809" y="444055"/>
                </a:cubicBezTo>
                <a:cubicBezTo>
                  <a:pt x="284394" y="441473"/>
                  <a:pt x="286979" y="438892"/>
                  <a:pt x="297321" y="431147"/>
                </a:cubicBezTo>
                <a:cubicBezTo>
                  <a:pt x="302492" y="428565"/>
                  <a:pt x="315419" y="423401"/>
                  <a:pt x="315419" y="423401"/>
                </a:cubicBezTo>
                <a:lnTo>
                  <a:pt x="325760" y="418238"/>
                </a:lnTo>
                <a:cubicBezTo>
                  <a:pt x="325760" y="418238"/>
                  <a:pt x="323175" y="418238"/>
                  <a:pt x="323175" y="418238"/>
                </a:cubicBezTo>
                <a:cubicBezTo>
                  <a:pt x="310248" y="410493"/>
                  <a:pt x="196490" y="340787"/>
                  <a:pt x="255955" y="309806"/>
                </a:cubicBezTo>
                <a:cubicBezTo>
                  <a:pt x="263711" y="304642"/>
                  <a:pt x="274052" y="302061"/>
                  <a:pt x="286979" y="299479"/>
                </a:cubicBezTo>
                <a:cubicBezTo>
                  <a:pt x="279223" y="299479"/>
                  <a:pt x="266296" y="304642"/>
                  <a:pt x="255955" y="309806"/>
                </a:cubicBezTo>
                <a:cubicBezTo>
                  <a:pt x="224930" y="322714"/>
                  <a:pt x="186149" y="348532"/>
                  <a:pt x="292150" y="415656"/>
                </a:cubicBezTo>
                <a:cubicBezTo>
                  <a:pt x="286979" y="410493"/>
                  <a:pt x="271467" y="415656"/>
                  <a:pt x="268881" y="415656"/>
                </a:cubicBezTo>
                <a:cubicBezTo>
                  <a:pt x="268881" y="415656"/>
                  <a:pt x="183563" y="428565"/>
                  <a:pt x="180978" y="438892"/>
                </a:cubicBezTo>
                <a:cubicBezTo>
                  <a:pt x="173222" y="456964"/>
                  <a:pt x="157709" y="467291"/>
                  <a:pt x="134441" y="469872"/>
                </a:cubicBezTo>
                <a:cubicBezTo>
                  <a:pt x="124099" y="469872"/>
                  <a:pt x="116343" y="467291"/>
                  <a:pt x="113758" y="459545"/>
                </a:cubicBezTo>
                <a:cubicBezTo>
                  <a:pt x="111172" y="451800"/>
                  <a:pt x="113758" y="446637"/>
                  <a:pt x="124099" y="436310"/>
                </a:cubicBezTo>
                <a:lnTo>
                  <a:pt x="139612" y="425983"/>
                </a:lnTo>
                <a:cubicBezTo>
                  <a:pt x="147368" y="420820"/>
                  <a:pt x="149953" y="415656"/>
                  <a:pt x="152539" y="410493"/>
                </a:cubicBezTo>
                <a:cubicBezTo>
                  <a:pt x="160295" y="400166"/>
                  <a:pt x="160295" y="395003"/>
                  <a:pt x="155124" y="389839"/>
                </a:cubicBezTo>
                <a:cubicBezTo>
                  <a:pt x="137026" y="382094"/>
                  <a:pt x="121514" y="366604"/>
                  <a:pt x="108587" y="345950"/>
                </a:cubicBezTo>
                <a:cubicBezTo>
                  <a:pt x="93074" y="325296"/>
                  <a:pt x="85318" y="304642"/>
                  <a:pt x="85318" y="283989"/>
                </a:cubicBezTo>
                <a:cubicBezTo>
                  <a:pt x="72391" y="286570"/>
                  <a:pt x="46537" y="273662"/>
                  <a:pt x="28439" y="260753"/>
                </a:cubicBezTo>
                <a:cubicBezTo>
                  <a:pt x="10342" y="247845"/>
                  <a:pt x="0" y="234936"/>
                  <a:pt x="0" y="219446"/>
                </a:cubicBezTo>
                <a:cubicBezTo>
                  <a:pt x="0" y="196210"/>
                  <a:pt x="18098" y="175557"/>
                  <a:pt x="41366" y="144576"/>
                </a:cubicBezTo>
                <a:cubicBezTo>
                  <a:pt x="64635" y="111014"/>
                  <a:pt x="87904" y="95523"/>
                  <a:pt x="108587" y="98105"/>
                </a:cubicBezTo>
                <a:cubicBezTo>
                  <a:pt x="108587" y="98105"/>
                  <a:pt x="144782" y="33562"/>
                  <a:pt x="144782" y="33562"/>
                </a:cubicBezTo>
                <a:cubicBezTo>
                  <a:pt x="157709" y="12909"/>
                  <a:pt x="170636" y="2582"/>
                  <a:pt x="183563" y="0"/>
                </a:cubicBezTo>
                <a:close/>
              </a:path>
            </a:pathLst>
          </a:custGeom>
          <a:solidFill>
            <a:schemeClr val="accent2">
              <a:lumMod val="75000"/>
            </a:schemeClr>
          </a:solidFill>
          <a:ln>
            <a:noFill/>
          </a:ln>
        </p:spPr>
        <p:txBody>
          <a:bodyPr/>
          <a:lstStyle/>
          <a:p>
            <a:endParaRPr lang="zh-CN" altLang="en-US" dirty="0"/>
          </a:p>
        </p:txBody>
      </p:sp>
      <p:sp>
        <p:nvSpPr>
          <p:cNvPr id="32" name="rabbit_1980">
            <a:extLst>
              <a:ext uri="{FF2B5EF4-FFF2-40B4-BE49-F238E27FC236}">
                <a16:creationId xmlns="" xmlns:a16="http://schemas.microsoft.com/office/drawing/2014/main" id="{750BD388-114A-4B2B-9E9C-58E061FEEBDD}"/>
              </a:ext>
            </a:extLst>
          </p:cNvPr>
          <p:cNvSpPr>
            <a:spLocks noChangeAspect="1"/>
          </p:cNvSpPr>
          <p:nvPr/>
        </p:nvSpPr>
        <p:spPr bwMode="auto">
          <a:xfrm>
            <a:off x="5328276" y="3436398"/>
            <a:ext cx="1287630" cy="1131252"/>
          </a:xfrm>
          <a:custGeom>
            <a:avLst/>
            <a:gdLst>
              <a:gd name="connsiteX0" fmla="*/ 95660 w 537763"/>
              <a:gd name="connsiteY0" fmla="*/ 136831 h 472454"/>
              <a:gd name="connsiteX1" fmla="*/ 77562 w 537763"/>
              <a:gd name="connsiteY1" fmla="*/ 154903 h 472454"/>
              <a:gd name="connsiteX2" fmla="*/ 95660 w 537763"/>
              <a:gd name="connsiteY2" fmla="*/ 172975 h 472454"/>
              <a:gd name="connsiteX3" fmla="*/ 113758 w 537763"/>
              <a:gd name="connsiteY3" fmla="*/ 154903 h 472454"/>
              <a:gd name="connsiteX4" fmla="*/ 95660 w 537763"/>
              <a:gd name="connsiteY4" fmla="*/ 136831 h 472454"/>
              <a:gd name="connsiteX5" fmla="*/ 183563 w 537763"/>
              <a:gd name="connsiteY5" fmla="*/ 0 h 472454"/>
              <a:gd name="connsiteX6" fmla="*/ 191320 w 537763"/>
              <a:gd name="connsiteY6" fmla="*/ 7745 h 472454"/>
              <a:gd name="connsiteX7" fmla="*/ 157709 w 537763"/>
              <a:gd name="connsiteY7" fmla="*/ 90360 h 472454"/>
              <a:gd name="connsiteX8" fmla="*/ 219759 w 537763"/>
              <a:gd name="connsiteY8" fmla="*/ 12909 h 472454"/>
              <a:gd name="connsiteX9" fmla="*/ 224930 w 537763"/>
              <a:gd name="connsiteY9" fmla="*/ 46471 h 472454"/>
              <a:gd name="connsiteX10" fmla="*/ 201661 w 537763"/>
              <a:gd name="connsiteY10" fmla="*/ 100687 h 472454"/>
              <a:gd name="connsiteX11" fmla="*/ 191320 w 537763"/>
              <a:gd name="connsiteY11" fmla="*/ 149740 h 472454"/>
              <a:gd name="connsiteX12" fmla="*/ 199076 w 537763"/>
              <a:gd name="connsiteY12" fmla="*/ 157485 h 472454"/>
              <a:gd name="connsiteX13" fmla="*/ 212003 w 537763"/>
              <a:gd name="connsiteY13" fmla="*/ 160066 h 472454"/>
              <a:gd name="connsiteX14" fmla="*/ 245613 w 537763"/>
              <a:gd name="connsiteY14" fmla="*/ 144576 h 472454"/>
              <a:gd name="connsiteX15" fmla="*/ 473128 w 537763"/>
              <a:gd name="connsiteY15" fmla="*/ 240100 h 472454"/>
              <a:gd name="connsiteX16" fmla="*/ 486055 w 537763"/>
              <a:gd name="connsiteY16" fmla="*/ 343368 h 472454"/>
              <a:gd name="connsiteX17" fmla="*/ 488640 w 537763"/>
              <a:gd name="connsiteY17" fmla="*/ 345950 h 472454"/>
              <a:gd name="connsiteX18" fmla="*/ 491226 w 537763"/>
              <a:gd name="connsiteY18" fmla="*/ 345950 h 472454"/>
              <a:gd name="connsiteX19" fmla="*/ 527421 w 537763"/>
              <a:gd name="connsiteY19" fmla="*/ 314969 h 472454"/>
              <a:gd name="connsiteX20" fmla="*/ 537763 w 537763"/>
              <a:gd name="connsiteY20" fmla="*/ 338205 h 472454"/>
              <a:gd name="connsiteX21" fmla="*/ 491226 w 537763"/>
              <a:gd name="connsiteY21" fmla="*/ 402748 h 472454"/>
              <a:gd name="connsiteX22" fmla="*/ 478299 w 537763"/>
              <a:gd name="connsiteY22" fmla="*/ 402748 h 472454"/>
              <a:gd name="connsiteX23" fmla="*/ 467957 w 537763"/>
              <a:gd name="connsiteY23" fmla="*/ 400166 h 472454"/>
              <a:gd name="connsiteX24" fmla="*/ 436932 w 537763"/>
              <a:gd name="connsiteY24" fmla="*/ 428565 h 472454"/>
              <a:gd name="connsiteX25" fmla="*/ 426591 w 537763"/>
              <a:gd name="connsiteY25" fmla="*/ 441473 h 472454"/>
              <a:gd name="connsiteX26" fmla="*/ 413664 w 537763"/>
              <a:gd name="connsiteY26" fmla="*/ 451800 h 472454"/>
              <a:gd name="connsiteX27" fmla="*/ 361956 w 537763"/>
              <a:gd name="connsiteY27" fmla="*/ 462127 h 472454"/>
              <a:gd name="connsiteX28" fmla="*/ 294735 w 537763"/>
              <a:gd name="connsiteY28" fmla="*/ 472454 h 472454"/>
              <a:gd name="connsiteX29" fmla="*/ 281809 w 537763"/>
              <a:gd name="connsiteY29" fmla="*/ 462127 h 472454"/>
              <a:gd name="connsiteX30" fmla="*/ 281809 w 537763"/>
              <a:gd name="connsiteY30" fmla="*/ 444055 h 472454"/>
              <a:gd name="connsiteX31" fmla="*/ 297321 w 537763"/>
              <a:gd name="connsiteY31" fmla="*/ 431147 h 472454"/>
              <a:gd name="connsiteX32" fmla="*/ 315419 w 537763"/>
              <a:gd name="connsiteY32" fmla="*/ 423401 h 472454"/>
              <a:gd name="connsiteX33" fmla="*/ 325760 w 537763"/>
              <a:gd name="connsiteY33" fmla="*/ 418238 h 472454"/>
              <a:gd name="connsiteX34" fmla="*/ 323175 w 537763"/>
              <a:gd name="connsiteY34" fmla="*/ 418238 h 472454"/>
              <a:gd name="connsiteX35" fmla="*/ 255955 w 537763"/>
              <a:gd name="connsiteY35" fmla="*/ 309806 h 472454"/>
              <a:gd name="connsiteX36" fmla="*/ 286979 w 537763"/>
              <a:gd name="connsiteY36" fmla="*/ 299479 h 472454"/>
              <a:gd name="connsiteX37" fmla="*/ 255955 w 537763"/>
              <a:gd name="connsiteY37" fmla="*/ 309806 h 472454"/>
              <a:gd name="connsiteX38" fmla="*/ 292150 w 537763"/>
              <a:gd name="connsiteY38" fmla="*/ 415656 h 472454"/>
              <a:gd name="connsiteX39" fmla="*/ 268881 w 537763"/>
              <a:gd name="connsiteY39" fmla="*/ 415656 h 472454"/>
              <a:gd name="connsiteX40" fmla="*/ 180978 w 537763"/>
              <a:gd name="connsiteY40" fmla="*/ 438892 h 472454"/>
              <a:gd name="connsiteX41" fmla="*/ 134441 w 537763"/>
              <a:gd name="connsiteY41" fmla="*/ 469872 h 472454"/>
              <a:gd name="connsiteX42" fmla="*/ 113758 w 537763"/>
              <a:gd name="connsiteY42" fmla="*/ 459545 h 472454"/>
              <a:gd name="connsiteX43" fmla="*/ 124099 w 537763"/>
              <a:gd name="connsiteY43" fmla="*/ 436310 h 472454"/>
              <a:gd name="connsiteX44" fmla="*/ 139612 w 537763"/>
              <a:gd name="connsiteY44" fmla="*/ 425983 h 472454"/>
              <a:gd name="connsiteX45" fmla="*/ 152539 w 537763"/>
              <a:gd name="connsiteY45" fmla="*/ 410493 h 472454"/>
              <a:gd name="connsiteX46" fmla="*/ 155124 w 537763"/>
              <a:gd name="connsiteY46" fmla="*/ 389839 h 472454"/>
              <a:gd name="connsiteX47" fmla="*/ 108587 w 537763"/>
              <a:gd name="connsiteY47" fmla="*/ 345950 h 472454"/>
              <a:gd name="connsiteX48" fmla="*/ 85318 w 537763"/>
              <a:gd name="connsiteY48" fmla="*/ 283989 h 472454"/>
              <a:gd name="connsiteX49" fmla="*/ 28439 w 537763"/>
              <a:gd name="connsiteY49" fmla="*/ 260753 h 472454"/>
              <a:gd name="connsiteX50" fmla="*/ 0 w 537763"/>
              <a:gd name="connsiteY50" fmla="*/ 219446 h 472454"/>
              <a:gd name="connsiteX51" fmla="*/ 41366 w 537763"/>
              <a:gd name="connsiteY51" fmla="*/ 144576 h 472454"/>
              <a:gd name="connsiteX52" fmla="*/ 108587 w 537763"/>
              <a:gd name="connsiteY52" fmla="*/ 98105 h 472454"/>
              <a:gd name="connsiteX53" fmla="*/ 144782 w 537763"/>
              <a:gd name="connsiteY53" fmla="*/ 33562 h 472454"/>
              <a:gd name="connsiteX54" fmla="*/ 183563 w 537763"/>
              <a:gd name="connsiteY54" fmla="*/ 0 h 47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7763" h="472454">
                <a:moveTo>
                  <a:pt x="95660" y="136831"/>
                </a:moveTo>
                <a:cubicBezTo>
                  <a:pt x="85318" y="136831"/>
                  <a:pt x="77562" y="144576"/>
                  <a:pt x="77562" y="154903"/>
                </a:cubicBezTo>
                <a:cubicBezTo>
                  <a:pt x="77562" y="165230"/>
                  <a:pt x="85318" y="172975"/>
                  <a:pt x="95660" y="172975"/>
                </a:cubicBezTo>
                <a:cubicBezTo>
                  <a:pt x="106001" y="172975"/>
                  <a:pt x="113758" y="165230"/>
                  <a:pt x="113758" y="154903"/>
                </a:cubicBezTo>
                <a:cubicBezTo>
                  <a:pt x="113758" y="144576"/>
                  <a:pt x="106001" y="136831"/>
                  <a:pt x="95660" y="136831"/>
                </a:cubicBezTo>
                <a:close/>
                <a:moveTo>
                  <a:pt x="183563" y="0"/>
                </a:moveTo>
                <a:cubicBezTo>
                  <a:pt x="186149" y="0"/>
                  <a:pt x="188734" y="2582"/>
                  <a:pt x="191320" y="7745"/>
                </a:cubicBezTo>
                <a:cubicBezTo>
                  <a:pt x="193905" y="12909"/>
                  <a:pt x="157709" y="87778"/>
                  <a:pt x="157709" y="90360"/>
                </a:cubicBezTo>
                <a:cubicBezTo>
                  <a:pt x="173222" y="85197"/>
                  <a:pt x="193905" y="23235"/>
                  <a:pt x="219759" y="12909"/>
                </a:cubicBezTo>
                <a:cubicBezTo>
                  <a:pt x="248198" y="2582"/>
                  <a:pt x="227515" y="43889"/>
                  <a:pt x="224930" y="46471"/>
                </a:cubicBezTo>
                <a:cubicBezTo>
                  <a:pt x="214588" y="72288"/>
                  <a:pt x="206832" y="90360"/>
                  <a:pt x="201661" y="100687"/>
                </a:cubicBezTo>
                <a:cubicBezTo>
                  <a:pt x="191320" y="126504"/>
                  <a:pt x="193905" y="131668"/>
                  <a:pt x="191320" y="149740"/>
                </a:cubicBezTo>
                <a:cubicBezTo>
                  <a:pt x="191320" y="152321"/>
                  <a:pt x="193905" y="154903"/>
                  <a:pt x="199076" y="157485"/>
                </a:cubicBezTo>
                <a:cubicBezTo>
                  <a:pt x="204247" y="160066"/>
                  <a:pt x="209417" y="162648"/>
                  <a:pt x="212003" y="160066"/>
                </a:cubicBezTo>
                <a:cubicBezTo>
                  <a:pt x="227515" y="152321"/>
                  <a:pt x="237857" y="147158"/>
                  <a:pt x="245613" y="144576"/>
                </a:cubicBezTo>
                <a:cubicBezTo>
                  <a:pt x="416249" y="105850"/>
                  <a:pt x="452445" y="196210"/>
                  <a:pt x="473128" y="240100"/>
                </a:cubicBezTo>
                <a:cubicBezTo>
                  <a:pt x="480884" y="276244"/>
                  <a:pt x="483470" y="309806"/>
                  <a:pt x="486055" y="343368"/>
                </a:cubicBezTo>
                <a:cubicBezTo>
                  <a:pt x="486055" y="343368"/>
                  <a:pt x="488640" y="343368"/>
                  <a:pt x="488640" y="345950"/>
                </a:cubicBezTo>
                <a:cubicBezTo>
                  <a:pt x="491226" y="345950"/>
                  <a:pt x="491226" y="345950"/>
                  <a:pt x="491226" y="345950"/>
                </a:cubicBezTo>
                <a:cubicBezTo>
                  <a:pt x="504153" y="338205"/>
                  <a:pt x="519665" y="314969"/>
                  <a:pt x="527421" y="314969"/>
                </a:cubicBezTo>
                <a:cubicBezTo>
                  <a:pt x="532592" y="314969"/>
                  <a:pt x="537763" y="322714"/>
                  <a:pt x="537763" y="338205"/>
                </a:cubicBezTo>
                <a:cubicBezTo>
                  <a:pt x="537763" y="353695"/>
                  <a:pt x="517080" y="387257"/>
                  <a:pt x="491226" y="402748"/>
                </a:cubicBezTo>
                <a:cubicBezTo>
                  <a:pt x="488640" y="405329"/>
                  <a:pt x="483470" y="405329"/>
                  <a:pt x="478299" y="402748"/>
                </a:cubicBezTo>
                <a:cubicBezTo>
                  <a:pt x="473128" y="400166"/>
                  <a:pt x="470543" y="397584"/>
                  <a:pt x="467957" y="400166"/>
                </a:cubicBezTo>
                <a:cubicBezTo>
                  <a:pt x="455030" y="413075"/>
                  <a:pt x="444689" y="420820"/>
                  <a:pt x="436932" y="428565"/>
                </a:cubicBezTo>
                <a:cubicBezTo>
                  <a:pt x="434347" y="431147"/>
                  <a:pt x="429176" y="436310"/>
                  <a:pt x="426591" y="441473"/>
                </a:cubicBezTo>
                <a:cubicBezTo>
                  <a:pt x="421420" y="446637"/>
                  <a:pt x="418835" y="449219"/>
                  <a:pt x="413664" y="451800"/>
                </a:cubicBezTo>
                <a:cubicBezTo>
                  <a:pt x="403322" y="456964"/>
                  <a:pt x="385224" y="459545"/>
                  <a:pt x="361956" y="462127"/>
                </a:cubicBezTo>
                <a:cubicBezTo>
                  <a:pt x="338687" y="467291"/>
                  <a:pt x="297321" y="472454"/>
                  <a:pt x="294735" y="472454"/>
                </a:cubicBezTo>
                <a:cubicBezTo>
                  <a:pt x="289565" y="472454"/>
                  <a:pt x="284394" y="469872"/>
                  <a:pt x="281809" y="462127"/>
                </a:cubicBezTo>
                <a:cubicBezTo>
                  <a:pt x="276638" y="454382"/>
                  <a:pt x="276638" y="449219"/>
                  <a:pt x="281809" y="444055"/>
                </a:cubicBezTo>
                <a:cubicBezTo>
                  <a:pt x="284394" y="441473"/>
                  <a:pt x="286979" y="438892"/>
                  <a:pt x="297321" y="431147"/>
                </a:cubicBezTo>
                <a:cubicBezTo>
                  <a:pt x="302492" y="428565"/>
                  <a:pt x="315419" y="423401"/>
                  <a:pt x="315419" y="423401"/>
                </a:cubicBezTo>
                <a:lnTo>
                  <a:pt x="325760" y="418238"/>
                </a:lnTo>
                <a:cubicBezTo>
                  <a:pt x="325760" y="418238"/>
                  <a:pt x="323175" y="418238"/>
                  <a:pt x="323175" y="418238"/>
                </a:cubicBezTo>
                <a:cubicBezTo>
                  <a:pt x="310248" y="410493"/>
                  <a:pt x="196490" y="340787"/>
                  <a:pt x="255955" y="309806"/>
                </a:cubicBezTo>
                <a:cubicBezTo>
                  <a:pt x="263711" y="304642"/>
                  <a:pt x="274052" y="302061"/>
                  <a:pt x="286979" y="299479"/>
                </a:cubicBezTo>
                <a:cubicBezTo>
                  <a:pt x="279223" y="299479"/>
                  <a:pt x="266296" y="304642"/>
                  <a:pt x="255955" y="309806"/>
                </a:cubicBezTo>
                <a:cubicBezTo>
                  <a:pt x="224930" y="322714"/>
                  <a:pt x="186149" y="348532"/>
                  <a:pt x="292150" y="415656"/>
                </a:cubicBezTo>
                <a:cubicBezTo>
                  <a:pt x="286979" y="410493"/>
                  <a:pt x="271467" y="415656"/>
                  <a:pt x="268881" y="415656"/>
                </a:cubicBezTo>
                <a:cubicBezTo>
                  <a:pt x="268881" y="415656"/>
                  <a:pt x="183563" y="428565"/>
                  <a:pt x="180978" y="438892"/>
                </a:cubicBezTo>
                <a:cubicBezTo>
                  <a:pt x="173222" y="456964"/>
                  <a:pt x="157709" y="467291"/>
                  <a:pt x="134441" y="469872"/>
                </a:cubicBezTo>
                <a:cubicBezTo>
                  <a:pt x="124099" y="469872"/>
                  <a:pt x="116343" y="467291"/>
                  <a:pt x="113758" y="459545"/>
                </a:cubicBezTo>
                <a:cubicBezTo>
                  <a:pt x="111172" y="451800"/>
                  <a:pt x="113758" y="446637"/>
                  <a:pt x="124099" y="436310"/>
                </a:cubicBezTo>
                <a:lnTo>
                  <a:pt x="139612" y="425983"/>
                </a:lnTo>
                <a:cubicBezTo>
                  <a:pt x="147368" y="420820"/>
                  <a:pt x="149953" y="415656"/>
                  <a:pt x="152539" y="410493"/>
                </a:cubicBezTo>
                <a:cubicBezTo>
                  <a:pt x="160295" y="400166"/>
                  <a:pt x="160295" y="395003"/>
                  <a:pt x="155124" y="389839"/>
                </a:cubicBezTo>
                <a:cubicBezTo>
                  <a:pt x="137026" y="382094"/>
                  <a:pt x="121514" y="366604"/>
                  <a:pt x="108587" y="345950"/>
                </a:cubicBezTo>
                <a:cubicBezTo>
                  <a:pt x="93074" y="325296"/>
                  <a:pt x="85318" y="304642"/>
                  <a:pt x="85318" y="283989"/>
                </a:cubicBezTo>
                <a:cubicBezTo>
                  <a:pt x="72391" y="286570"/>
                  <a:pt x="46537" y="273662"/>
                  <a:pt x="28439" y="260753"/>
                </a:cubicBezTo>
                <a:cubicBezTo>
                  <a:pt x="10342" y="247845"/>
                  <a:pt x="0" y="234936"/>
                  <a:pt x="0" y="219446"/>
                </a:cubicBezTo>
                <a:cubicBezTo>
                  <a:pt x="0" y="196210"/>
                  <a:pt x="18098" y="175557"/>
                  <a:pt x="41366" y="144576"/>
                </a:cubicBezTo>
                <a:cubicBezTo>
                  <a:pt x="64635" y="111014"/>
                  <a:pt x="87904" y="95523"/>
                  <a:pt x="108587" y="98105"/>
                </a:cubicBezTo>
                <a:cubicBezTo>
                  <a:pt x="108587" y="98105"/>
                  <a:pt x="144782" y="33562"/>
                  <a:pt x="144782" y="33562"/>
                </a:cubicBezTo>
                <a:cubicBezTo>
                  <a:pt x="157709" y="12909"/>
                  <a:pt x="170636" y="2582"/>
                  <a:pt x="183563" y="0"/>
                </a:cubicBezTo>
                <a:close/>
              </a:path>
            </a:pathLst>
          </a:custGeom>
          <a:solidFill>
            <a:schemeClr val="accent2">
              <a:lumMod val="75000"/>
            </a:schemeClr>
          </a:solidFill>
          <a:ln>
            <a:noFill/>
          </a:ln>
        </p:spPr>
        <p:txBody>
          <a:bodyPr/>
          <a:lstStyle/>
          <a:p>
            <a:endParaRPr lang="zh-CN" altLang="en-US" dirty="0"/>
          </a:p>
        </p:txBody>
      </p:sp>
      <p:sp>
        <p:nvSpPr>
          <p:cNvPr id="33" name="rabbit_1980">
            <a:extLst>
              <a:ext uri="{FF2B5EF4-FFF2-40B4-BE49-F238E27FC236}">
                <a16:creationId xmlns="" xmlns:a16="http://schemas.microsoft.com/office/drawing/2014/main" id="{EBD28B20-0211-4D70-9724-62D4199D315E}"/>
              </a:ext>
            </a:extLst>
          </p:cNvPr>
          <p:cNvSpPr>
            <a:spLocks noChangeAspect="1"/>
          </p:cNvSpPr>
          <p:nvPr/>
        </p:nvSpPr>
        <p:spPr bwMode="auto">
          <a:xfrm>
            <a:off x="8998975" y="1595491"/>
            <a:ext cx="1287630" cy="1131252"/>
          </a:xfrm>
          <a:custGeom>
            <a:avLst/>
            <a:gdLst>
              <a:gd name="connsiteX0" fmla="*/ 95660 w 537763"/>
              <a:gd name="connsiteY0" fmla="*/ 136831 h 472454"/>
              <a:gd name="connsiteX1" fmla="*/ 77562 w 537763"/>
              <a:gd name="connsiteY1" fmla="*/ 154903 h 472454"/>
              <a:gd name="connsiteX2" fmla="*/ 95660 w 537763"/>
              <a:gd name="connsiteY2" fmla="*/ 172975 h 472454"/>
              <a:gd name="connsiteX3" fmla="*/ 113758 w 537763"/>
              <a:gd name="connsiteY3" fmla="*/ 154903 h 472454"/>
              <a:gd name="connsiteX4" fmla="*/ 95660 w 537763"/>
              <a:gd name="connsiteY4" fmla="*/ 136831 h 472454"/>
              <a:gd name="connsiteX5" fmla="*/ 183563 w 537763"/>
              <a:gd name="connsiteY5" fmla="*/ 0 h 472454"/>
              <a:gd name="connsiteX6" fmla="*/ 191320 w 537763"/>
              <a:gd name="connsiteY6" fmla="*/ 7745 h 472454"/>
              <a:gd name="connsiteX7" fmla="*/ 157709 w 537763"/>
              <a:gd name="connsiteY7" fmla="*/ 90360 h 472454"/>
              <a:gd name="connsiteX8" fmla="*/ 219759 w 537763"/>
              <a:gd name="connsiteY8" fmla="*/ 12909 h 472454"/>
              <a:gd name="connsiteX9" fmla="*/ 224930 w 537763"/>
              <a:gd name="connsiteY9" fmla="*/ 46471 h 472454"/>
              <a:gd name="connsiteX10" fmla="*/ 201661 w 537763"/>
              <a:gd name="connsiteY10" fmla="*/ 100687 h 472454"/>
              <a:gd name="connsiteX11" fmla="*/ 191320 w 537763"/>
              <a:gd name="connsiteY11" fmla="*/ 149740 h 472454"/>
              <a:gd name="connsiteX12" fmla="*/ 199076 w 537763"/>
              <a:gd name="connsiteY12" fmla="*/ 157485 h 472454"/>
              <a:gd name="connsiteX13" fmla="*/ 212003 w 537763"/>
              <a:gd name="connsiteY13" fmla="*/ 160066 h 472454"/>
              <a:gd name="connsiteX14" fmla="*/ 245613 w 537763"/>
              <a:gd name="connsiteY14" fmla="*/ 144576 h 472454"/>
              <a:gd name="connsiteX15" fmla="*/ 473128 w 537763"/>
              <a:gd name="connsiteY15" fmla="*/ 240100 h 472454"/>
              <a:gd name="connsiteX16" fmla="*/ 486055 w 537763"/>
              <a:gd name="connsiteY16" fmla="*/ 343368 h 472454"/>
              <a:gd name="connsiteX17" fmla="*/ 488640 w 537763"/>
              <a:gd name="connsiteY17" fmla="*/ 345950 h 472454"/>
              <a:gd name="connsiteX18" fmla="*/ 491226 w 537763"/>
              <a:gd name="connsiteY18" fmla="*/ 345950 h 472454"/>
              <a:gd name="connsiteX19" fmla="*/ 527421 w 537763"/>
              <a:gd name="connsiteY19" fmla="*/ 314969 h 472454"/>
              <a:gd name="connsiteX20" fmla="*/ 537763 w 537763"/>
              <a:gd name="connsiteY20" fmla="*/ 338205 h 472454"/>
              <a:gd name="connsiteX21" fmla="*/ 491226 w 537763"/>
              <a:gd name="connsiteY21" fmla="*/ 402748 h 472454"/>
              <a:gd name="connsiteX22" fmla="*/ 478299 w 537763"/>
              <a:gd name="connsiteY22" fmla="*/ 402748 h 472454"/>
              <a:gd name="connsiteX23" fmla="*/ 467957 w 537763"/>
              <a:gd name="connsiteY23" fmla="*/ 400166 h 472454"/>
              <a:gd name="connsiteX24" fmla="*/ 436932 w 537763"/>
              <a:gd name="connsiteY24" fmla="*/ 428565 h 472454"/>
              <a:gd name="connsiteX25" fmla="*/ 426591 w 537763"/>
              <a:gd name="connsiteY25" fmla="*/ 441473 h 472454"/>
              <a:gd name="connsiteX26" fmla="*/ 413664 w 537763"/>
              <a:gd name="connsiteY26" fmla="*/ 451800 h 472454"/>
              <a:gd name="connsiteX27" fmla="*/ 361956 w 537763"/>
              <a:gd name="connsiteY27" fmla="*/ 462127 h 472454"/>
              <a:gd name="connsiteX28" fmla="*/ 294735 w 537763"/>
              <a:gd name="connsiteY28" fmla="*/ 472454 h 472454"/>
              <a:gd name="connsiteX29" fmla="*/ 281809 w 537763"/>
              <a:gd name="connsiteY29" fmla="*/ 462127 h 472454"/>
              <a:gd name="connsiteX30" fmla="*/ 281809 w 537763"/>
              <a:gd name="connsiteY30" fmla="*/ 444055 h 472454"/>
              <a:gd name="connsiteX31" fmla="*/ 297321 w 537763"/>
              <a:gd name="connsiteY31" fmla="*/ 431147 h 472454"/>
              <a:gd name="connsiteX32" fmla="*/ 315419 w 537763"/>
              <a:gd name="connsiteY32" fmla="*/ 423401 h 472454"/>
              <a:gd name="connsiteX33" fmla="*/ 325760 w 537763"/>
              <a:gd name="connsiteY33" fmla="*/ 418238 h 472454"/>
              <a:gd name="connsiteX34" fmla="*/ 323175 w 537763"/>
              <a:gd name="connsiteY34" fmla="*/ 418238 h 472454"/>
              <a:gd name="connsiteX35" fmla="*/ 255955 w 537763"/>
              <a:gd name="connsiteY35" fmla="*/ 309806 h 472454"/>
              <a:gd name="connsiteX36" fmla="*/ 286979 w 537763"/>
              <a:gd name="connsiteY36" fmla="*/ 299479 h 472454"/>
              <a:gd name="connsiteX37" fmla="*/ 255955 w 537763"/>
              <a:gd name="connsiteY37" fmla="*/ 309806 h 472454"/>
              <a:gd name="connsiteX38" fmla="*/ 292150 w 537763"/>
              <a:gd name="connsiteY38" fmla="*/ 415656 h 472454"/>
              <a:gd name="connsiteX39" fmla="*/ 268881 w 537763"/>
              <a:gd name="connsiteY39" fmla="*/ 415656 h 472454"/>
              <a:gd name="connsiteX40" fmla="*/ 180978 w 537763"/>
              <a:gd name="connsiteY40" fmla="*/ 438892 h 472454"/>
              <a:gd name="connsiteX41" fmla="*/ 134441 w 537763"/>
              <a:gd name="connsiteY41" fmla="*/ 469872 h 472454"/>
              <a:gd name="connsiteX42" fmla="*/ 113758 w 537763"/>
              <a:gd name="connsiteY42" fmla="*/ 459545 h 472454"/>
              <a:gd name="connsiteX43" fmla="*/ 124099 w 537763"/>
              <a:gd name="connsiteY43" fmla="*/ 436310 h 472454"/>
              <a:gd name="connsiteX44" fmla="*/ 139612 w 537763"/>
              <a:gd name="connsiteY44" fmla="*/ 425983 h 472454"/>
              <a:gd name="connsiteX45" fmla="*/ 152539 w 537763"/>
              <a:gd name="connsiteY45" fmla="*/ 410493 h 472454"/>
              <a:gd name="connsiteX46" fmla="*/ 155124 w 537763"/>
              <a:gd name="connsiteY46" fmla="*/ 389839 h 472454"/>
              <a:gd name="connsiteX47" fmla="*/ 108587 w 537763"/>
              <a:gd name="connsiteY47" fmla="*/ 345950 h 472454"/>
              <a:gd name="connsiteX48" fmla="*/ 85318 w 537763"/>
              <a:gd name="connsiteY48" fmla="*/ 283989 h 472454"/>
              <a:gd name="connsiteX49" fmla="*/ 28439 w 537763"/>
              <a:gd name="connsiteY49" fmla="*/ 260753 h 472454"/>
              <a:gd name="connsiteX50" fmla="*/ 0 w 537763"/>
              <a:gd name="connsiteY50" fmla="*/ 219446 h 472454"/>
              <a:gd name="connsiteX51" fmla="*/ 41366 w 537763"/>
              <a:gd name="connsiteY51" fmla="*/ 144576 h 472454"/>
              <a:gd name="connsiteX52" fmla="*/ 108587 w 537763"/>
              <a:gd name="connsiteY52" fmla="*/ 98105 h 472454"/>
              <a:gd name="connsiteX53" fmla="*/ 144782 w 537763"/>
              <a:gd name="connsiteY53" fmla="*/ 33562 h 472454"/>
              <a:gd name="connsiteX54" fmla="*/ 183563 w 537763"/>
              <a:gd name="connsiteY54" fmla="*/ 0 h 472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37763" h="472454">
                <a:moveTo>
                  <a:pt x="95660" y="136831"/>
                </a:moveTo>
                <a:cubicBezTo>
                  <a:pt x="85318" y="136831"/>
                  <a:pt x="77562" y="144576"/>
                  <a:pt x="77562" y="154903"/>
                </a:cubicBezTo>
                <a:cubicBezTo>
                  <a:pt x="77562" y="165230"/>
                  <a:pt x="85318" y="172975"/>
                  <a:pt x="95660" y="172975"/>
                </a:cubicBezTo>
                <a:cubicBezTo>
                  <a:pt x="106001" y="172975"/>
                  <a:pt x="113758" y="165230"/>
                  <a:pt x="113758" y="154903"/>
                </a:cubicBezTo>
                <a:cubicBezTo>
                  <a:pt x="113758" y="144576"/>
                  <a:pt x="106001" y="136831"/>
                  <a:pt x="95660" y="136831"/>
                </a:cubicBezTo>
                <a:close/>
                <a:moveTo>
                  <a:pt x="183563" y="0"/>
                </a:moveTo>
                <a:cubicBezTo>
                  <a:pt x="186149" y="0"/>
                  <a:pt x="188734" y="2582"/>
                  <a:pt x="191320" y="7745"/>
                </a:cubicBezTo>
                <a:cubicBezTo>
                  <a:pt x="193905" y="12909"/>
                  <a:pt x="157709" y="87778"/>
                  <a:pt x="157709" y="90360"/>
                </a:cubicBezTo>
                <a:cubicBezTo>
                  <a:pt x="173222" y="85197"/>
                  <a:pt x="193905" y="23235"/>
                  <a:pt x="219759" y="12909"/>
                </a:cubicBezTo>
                <a:cubicBezTo>
                  <a:pt x="248198" y="2582"/>
                  <a:pt x="227515" y="43889"/>
                  <a:pt x="224930" y="46471"/>
                </a:cubicBezTo>
                <a:cubicBezTo>
                  <a:pt x="214588" y="72288"/>
                  <a:pt x="206832" y="90360"/>
                  <a:pt x="201661" y="100687"/>
                </a:cubicBezTo>
                <a:cubicBezTo>
                  <a:pt x="191320" y="126504"/>
                  <a:pt x="193905" y="131668"/>
                  <a:pt x="191320" y="149740"/>
                </a:cubicBezTo>
                <a:cubicBezTo>
                  <a:pt x="191320" y="152321"/>
                  <a:pt x="193905" y="154903"/>
                  <a:pt x="199076" y="157485"/>
                </a:cubicBezTo>
                <a:cubicBezTo>
                  <a:pt x="204247" y="160066"/>
                  <a:pt x="209417" y="162648"/>
                  <a:pt x="212003" y="160066"/>
                </a:cubicBezTo>
                <a:cubicBezTo>
                  <a:pt x="227515" y="152321"/>
                  <a:pt x="237857" y="147158"/>
                  <a:pt x="245613" y="144576"/>
                </a:cubicBezTo>
                <a:cubicBezTo>
                  <a:pt x="416249" y="105850"/>
                  <a:pt x="452445" y="196210"/>
                  <a:pt x="473128" y="240100"/>
                </a:cubicBezTo>
                <a:cubicBezTo>
                  <a:pt x="480884" y="276244"/>
                  <a:pt x="483470" y="309806"/>
                  <a:pt x="486055" y="343368"/>
                </a:cubicBezTo>
                <a:cubicBezTo>
                  <a:pt x="486055" y="343368"/>
                  <a:pt x="488640" y="343368"/>
                  <a:pt x="488640" y="345950"/>
                </a:cubicBezTo>
                <a:cubicBezTo>
                  <a:pt x="491226" y="345950"/>
                  <a:pt x="491226" y="345950"/>
                  <a:pt x="491226" y="345950"/>
                </a:cubicBezTo>
                <a:cubicBezTo>
                  <a:pt x="504153" y="338205"/>
                  <a:pt x="519665" y="314969"/>
                  <a:pt x="527421" y="314969"/>
                </a:cubicBezTo>
                <a:cubicBezTo>
                  <a:pt x="532592" y="314969"/>
                  <a:pt x="537763" y="322714"/>
                  <a:pt x="537763" y="338205"/>
                </a:cubicBezTo>
                <a:cubicBezTo>
                  <a:pt x="537763" y="353695"/>
                  <a:pt x="517080" y="387257"/>
                  <a:pt x="491226" y="402748"/>
                </a:cubicBezTo>
                <a:cubicBezTo>
                  <a:pt x="488640" y="405329"/>
                  <a:pt x="483470" y="405329"/>
                  <a:pt x="478299" y="402748"/>
                </a:cubicBezTo>
                <a:cubicBezTo>
                  <a:pt x="473128" y="400166"/>
                  <a:pt x="470543" y="397584"/>
                  <a:pt x="467957" y="400166"/>
                </a:cubicBezTo>
                <a:cubicBezTo>
                  <a:pt x="455030" y="413075"/>
                  <a:pt x="444689" y="420820"/>
                  <a:pt x="436932" y="428565"/>
                </a:cubicBezTo>
                <a:cubicBezTo>
                  <a:pt x="434347" y="431147"/>
                  <a:pt x="429176" y="436310"/>
                  <a:pt x="426591" y="441473"/>
                </a:cubicBezTo>
                <a:cubicBezTo>
                  <a:pt x="421420" y="446637"/>
                  <a:pt x="418835" y="449219"/>
                  <a:pt x="413664" y="451800"/>
                </a:cubicBezTo>
                <a:cubicBezTo>
                  <a:pt x="403322" y="456964"/>
                  <a:pt x="385224" y="459545"/>
                  <a:pt x="361956" y="462127"/>
                </a:cubicBezTo>
                <a:cubicBezTo>
                  <a:pt x="338687" y="467291"/>
                  <a:pt x="297321" y="472454"/>
                  <a:pt x="294735" y="472454"/>
                </a:cubicBezTo>
                <a:cubicBezTo>
                  <a:pt x="289565" y="472454"/>
                  <a:pt x="284394" y="469872"/>
                  <a:pt x="281809" y="462127"/>
                </a:cubicBezTo>
                <a:cubicBezTo>
                  <a:pt x="276638" y="454382"/>
                  <a:pt x="276638" y="449219"/>
                  <a:pt x="281809" y="444055"/>
                </a:cubicBezTo>
                <a:cubicBezTo>
                  <a:pt x="284394" y="441473"/>
                  <a:pt x="286979" y="438892"/>
                  <a:pt x="297321" y="431147"/>
                </a:cubicBezTo>
                <a:cubicBezTo>
                  <a:pt x="302492" y="428565"/>
                  <a:pt x="315419" y="423401"/>
                  <a:pt x="315419" y="423401"/>
                </a:cubicBezTo>
                <a:lnTo>
                  <a:pt x="325760" y="418238"/>
                </a:lnTo>
                <a:cubicBezTo>
                  <a:pt x="325760" y="418238"/>
                  <a:pt x="323175" y="418238"/>
                  <a:pt x="323175" y="418238"/>
                </a:cubicBezTo>
                <a:cubicBezTo>
                  <a:pt x="310248" y="410493"/>
                  <a:pt x="196490" y="340787"/>
                  <a:pt x="255955" y="309806"/>
                </a:cubicBezTo>
                <a:cubicBezTo>
                  <a:pt x="263711" y="304642"/>
                  <a:pt x="274052" y="302061"/>
                  <a:pt x="286979" y="299479"/>
                </a:cubicBezTo>
                <a:cubicBezTo>
                  <a:pt x="279223" y="299479"/>
                  <a:pt x="266296" y="304642"/>
                  <a:pt x="255955" y="309806"/>
                </a:cubicBezTo>
                <a:cubicBezTo>
                  <a:pt x="224930" y="322714"/>
                  <a:pt x="186149" y="348532"/>
                  <a:pt x="292150" y="415656"/>
                </a:cubicBezTo>
                <a:cubicBezTo>
                  <a:pt x="286979" y="410493"/>
                  <a:pt x="271467" y="415656"/>
                  <a:pt x="268881" y="415656"/>
                </a:cubicBezTo>
                <a:cubicBezTo>
                  <a:pt x="268881" y="415656"/>
                  <a:pt x="183563" y="428565"/>
                  <a:pt x="180978" y="438892"/>
                </a:cubicBezTo>
                <a:cubicBezTo>
                  <a:pt x="173222" y="456964"/>
                  <a:pt x="157709" y="467291"/>
                  <a:pt x="134441" y="469872"/>
                </a:cubicBezTo>
                <a:cubicBezTo>
                  <a:pt x="124099" y="469872"/>
                  <a:pt x="116343" y="467291"/>
                  <a:pt x="113758" y="459545"/>
                </a:cubicBezTo>
                <a:cubicBezTo>
                  <a:pt x="111172" y="451800"/>
                  <a:pt x="113758" y="446637"/>
                  <a:pt x="124099" y="436310"/>
                </a:cubicBezTo>
                <a:lnTo>
                  <a:pt x="139612" y="425983"/>
                </a:lnTo>
                <a:cubicBezTo>
                  <a:pt x="147368" y="420820"/>
                  <a:pt x="149953" y="415656"/>
                  <a:pt x="152539" y="410493"/>
                </a:cubicBezTo>
                <a:cubicBezTo>
                  <a:pt x="160295" y="400166"/>
                  <a:pt x="160295" y="395003"/>
                  <a:pt x="155124" y="389839"/>
                </a:cubicBezTo>
                <a:cubicBezTo>
                  <a:pt x="137026" y="382094"/>
                  <a:pt x="121514" y="366604"/>
                  <a:pt x="108587" y="345950"/>
                </a:cubicBezTo>
                <a:cubicBezTo>
                  <a:pt x="93074" y="325296"/>
                  <a:pt x="85318" y="304642"/>
                  <a:pt x="85318" y="283989"/>
                </a:cubicBezTo>
                <a:cubicBezTo>
                  <a:pt x="72391" y="286570"/>
                  <a:pt x="46537" y="273662"/>
                  <a:pt x="28439" y="260753"/>
                </a:cubicBezTo>
                <a:cubicBezTo>
                  <a:pt x="10342" y="247845"/>
                  <a:pt x="0" y="234936"/>
                  <a:pt x="0" y="219446"/>
                </a:cubicBezTo>
                <a:cubicBezTo>
                  <a:pt x="0" y="196210"/>
                  <a:pt x="18098" y="175557"/>
                  <a:pt x="41366" y="144576"/>
                </a:cubicBezTo>
                <a:cubicBezTo>
                  <a:pt x="64635" y="111014"/>
                  <a:pt x="87904" y="95523"/>
                  <a:pt x="108587" y="98105"/>
                </a:cubicBezTo>
                <a:cubicBezTo>
                  <a:pt x="108587" y="98105"/>
                  <a:pt x="144782" y="33562"/>
                  <a:pt x="144782" y="33562"/>
                </a:cubicBezTo>
                <a:cubicBezTo>
                  <a:pt x="157709" y="12909"/>
                  <a:pt x="170636" y="2582"/>
                  <a:pt x="183563" y="0"/>
                </a:cubicBezTo>
                <a:close/>
              </a:path>
            </a:pathLst>
          </a:custGeom>
          <a:solidFill>
            <a:schemeClr val="accent2">
              <a:lumMod val="75000"/>
            </a:schemeClr>
          </a:solidFill>
          <a:ln>
            <a:noFill/>
          </a:ln>
        </p:spPr>
        <p:txBody>
          <a:bodyPr/>
          <a:lstStyle/>
          <a:p>
            <a:endParaRPr lang="zh-CN" altLang="en-US" dirty="0"/>
          </a:p>
        </p:txBody>
      </p:sp>
    </p:spTree>
    <p:extLst>
      <p:ext uri="{BB962C8B-B14F-4D97-AF65-F5344CB8AC3E}">
        <p14:creationId xmlns:p14="http://schemas.microsoft.com/office/powerpoint/2010/main" xmlns="" val="250508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anim calcmode="lin" valueType="num">
                                      <p:cBhvr>
                                        <p:cTn id="12" dur="500" fill="hold"/>
                                        <p:tgtEl>
                                          <p:spTgt spid="21"/>
                                        </p:tgtEl>
                                        <p:attrNameLst>
                                          <p:attrName>ppt_x</p:attrName>
                                        </p:attrNameLst>
                                      </p:cBhvr>
                                      <p:tavLst>
                                        <p:tav tm="0">
                                          <p:val>
                                            <p:strVal val="#ppt_x"/>
                                          </p:val>
                                        </p:tav>
                                        <p:tav tm="100000">
                                          <p:val>
                                            <p:strVal val="#ppt_x"/>
                                          </p:val>
                                        </p:tav>
                                      </p:tavLst>
                                    </p:anim>
                                    <p:anim calcmode="lin" valueType="num">
                                      <p:cBhvr>
                                        <p:cTn id="13" dur="500" fill="hold"/>
                                        <p:tgtEl>
                                          <p:spTgt spid="21"/>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strVal val="#ppt_x"/>
                                          </p:val>
                                        </p:tav>
                                        <p:tav tm="100000">
                                          <p:val>
                                            <p:strVal val="#ppt_x"/>
                                          </p:val>
                                        </p:tav>
                                      </p:tavLst>
                                    </p:anim>
                                    <p:anim calcmode="lin" valueType="num">
                                      <p:cBhvr>
                                        <p:cTn id="18" dur="500" fill="hold"/>
                                        <p:tgtEl>
                                          <p:spTgt spid="2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anim calcmode="lin" valueType="num">
                                      <p:cBhvr>
                                        <p:cTn id="23" dur="500" fill="hold"/>
                                        <p:tgtEl>
                                          <p:spTgt spid="23"/>
                                        </p:tgtEl>
                                        <p:attrNameLst>
                                          <p:attrName>ppt_x</p:attrName>
                                        </p:attrNameLst>
                                      </p:cBhvr>
                                      <p:tavLst>
                                        <p:tav tm="0">
                                          <p:val>
                                            <p:strVal val="#ppt_x"/>
                                          </p:val>
                                        </p:tav>
                                        <p:tav tm="100000">
                                          <p:val>
                                            <p:strVal val="#ppt_x"/>
                                          </p:val>
                                        </p:tav>
                                      </p:tavLst>
                                    </p:anim>
                                    <p:anim calcmode="lin" valueType="num">
                                      <p:cBhvr>
                                        <p:cTn id="24" dur="500" fill="hold"/>
                                        <p:tgtEl>
                                          <p:spTgt spid="2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anim calcmode="lin" valueType="num">
                                      <p:cBhvr>
                                        <p:cTn id="28" dur="500" fill="hold"/>
                                        <p:tgtEl>
                                          <p:spTgt spid="24"/>
                                        </p:tgtEl>
                                        <p:attrNameLst>
                                          <p:attrName>ppt_x</p:attrName>
                                        </p:attrNameLst>
                                      </p:cBhvr>
                                      <p:tavLst>
                                        <p:tav tm="0">
                                          <p:val>
                                            <p:strVal val="#ppt_x"/>
                                          </p:val>
                                        </p:tav>
                                        <p:tav tm="100000">
                                          <p:val>
                                            <p:strVal val="#ppt_x"/>
                                          </p:val>
                                        </p:tav>
                                      </p:tavLst>
                                    </p:anim>
                                    <p:anim calcmode="lin" valueType="num">
                                      <p:cBhvr>
                                        <p:cTn id="29" dur="5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strVal val="#ppt_x"/>
                                          </p:val>
                                        </p:tav>
                                        <p:tav tm="100000">
                                          <p:val>
                                            <p:strVal val="#ppt_x"/>
                                          </p:val>
                                        </p:tav>
                                      </p:tavLst>
                                    </p:anim>
                                    <p:anim calcmode="lin" valueType="num">
                                      <p:cBhvr>
                                        <p:cTn id="35" dur="500" fill="hold"/>
                                        <p:tgtEl>
                                          <p:spTgt spid="2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anim calcmode="lin" valueType="num">
                                      <p:cBhvr>
                                        <p:cTn id="39" dur="500" fill="hold"/>
                                        <p:tgtEl>
                                          <p:spTgt spid="26"/>
                                        </p:tgtEl>
                                        <p:attrNameLst>
                                          <p:attrName>ppt_x</p:attrName>
                                        </p:attrNameLst>
                                      </p:cBhvr>
                                      <p:tavLst>
                                        <p:tav tm="0">
                                          <p:val>
                                            <p:strVal val="#ppt_x"/>
                                          </p:val>
                                        </p:tav>
                                        <p:tav tm="100000">
                                          <p:val>
                                            <p:strVal val="#ppt_x"/>
                                          </p:val>
                                        </p:tav>
                                      </p:tavLst>
                                    </p:anim>
                                    <p:anim calcmode="lin" valueType="num">
                                      <p:cBhvr>
                                        <p:cTn id="40" dur="500" fill="hold"/>
                                        <p:tgtEl>
                                          <p:spTgt spid="26"/>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22" presetClass="entr" presetSubtype="4"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wipe(down)">
                                      <p:cBhvr>
                                        <p:cTn id="44" dur="500"/>
                                        <p:tgtEl>
                                          <p:spTgt spid="33"/>
                                        </p:tgtEl>
                                      </p:cBhvr>
                                    </p:animEffect>
                                  </p:childTnLst>
                                </p:cTn>
                              </p:par>
                            </p:childTnLst>
                          </p:cTn>
                        </p:par>
                        <p:par>
                          <p:cTn id="45" fill="hold">
                            <p:stCondLst>
                              <p:cond delay="2500"/>
                            </p:stCondLst>
                            <p:childTnLst>
                              <p:par>
                                <p:cTn id="46" presetID="22" presetClass="entr" presetSubtype="4"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3000"/>
                            </p:stCondLst>
                            <p:childTnLst>
                              <p:par>
                                <p:cTn id="50" presetID="22" presetClass="entr" presetSubtype="4"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wipe(down)">
                                      <p:cBhvr>
                                        <p:cTn id="5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2" grpId="0"/>
      <p:bldP spid="23" grpId="0"/>
      <p:bldP spid="24" grpId="0"/>
      <p:bldP spid="25" grpId="0"/>
      <p:bldP spid="26" grpId="0"/>
      <p:bldP spid="31" grpId="0" animBg="1"/>
      <p:bldP spid="32" grpId="0"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10" name="文本框 9">
            <a:extLst>
              <a:ext uri="{FF2B5EF4-FFF2-40B4-BE49-F238E27FC236}">
                <a16:creationId xmlns="" xmlns:a16="http://schemas.microsoft.com/office/drawing/2014/main" id="{5ADCCE1F-FA63-4C1E-9FB9-E642D1A63D5C}"/>
              </a:ext>
            </a:extLst>
          </p:cNvPr>
          <p:cNvSpPr txBox="1"/>
          <p:nvPr/>
        </p:nvSpPr>
        <p:spPr>
          <a:xfrm>
            <a:off x="10278582" y="2127336"/>
            <a:ext cx="575345" cy="584775"/>
          </a:xfrm>
          <a:prstGeom prst="rect">
            <a:avLst/>
          </a:prstGeom>
          <a:noFill/>
        </p:spPr>
        <p:txBody>
          <a:bodyPr vert="horz" wrap="square" rtlCol="0">
            <a:spAutoFit/>
          </a:bodyPr>
          <a:lstStyle/>
          <a:p>
            <a:pPr algn="dist"/>
            <a:r>
              <a:rPr lang="zh-CN" altLang="en-US" sz="3200" dirty="0">
                <a:solidFill>
                  <a:schemeClr val="tx1">
                    <a:lumMod val="95000"/>
                    <a:lumOff val="5000"/>
                  </a:schemeClr>
                </a:solidFill>
                <a:latin typeface="+mn-ea"/>
                <a:cs typeface="阿里巴巴普惠体 R" panose="00020600040101010101" pitchFamily="18" charset="-122"/>
                <a:sym typeface=""/>
              </a:rPr>
              <a:t>中</a:t>
            </a:r>
          </a:p>
        </p:txBody>
      </p:sp>
      <p:sp>
        <p:nvSpPr>
          <p:cNvPr id="15" name="文本框 14">
            <a:extLst>
              <a:ext uri="{FF2B5EF4-FFF2-40B4-BE49-F238E27FC236}">
                <a16:creationId xmlns="" xmlns:a16="http://schemas.microsoft.com/office/drawing/2014/main" id="{02DFE1EF-E245-465C-B61A-A715DE0B9AE9}"/>
              </a:ext>
            </a:extLst>
          </p:cNvPr>
          <p:cNvSpPr txBox="1"/>
          <p:nvPr/>
        </p:nvSpPr>
        <p:spPr>
          <a:xfrm>
            <a:off x="10278581" y="2979111"/>
            <a:ext cx="575345" cy="584775"/>
          </a:xfrm>
          <a:prstGeom prst="rect">
            <a:avLst/>
          </a:prstGeom>
          <a:noFill/>
        </p:spPr>
        <p:txBody>
          <a:bodyPr vert="horz" wrap="square" rtlCol="0">
            <a:spAutoFit/>
          </a:bodyPr>
          <a:lstStyle/>
          <a:p>
            <a:pPr algn="dist"/>
            <a:r>
              <a:rPr lang="zh-CN" altLang="en-US" sz="3200" dirty="0">
                <a:solidFill>
                  <a:schemeClr val="tx1">
                    <a:lumMod val="95000"/>
                    <a:lumOff val="5000"/>
                  </a:schemeClr>
                </a:solidFill>
                <a:latin typeface="+mn-ea"/>
                <a:cs typeface="阿里巴巴普惠体 R" panose="00020600040101010101" pitchFamily="18" charset="-122"/>
                <a:sym typeface=""/>
              </a:rPr>
              <a:t>秋</a:t>
            </a:r>
          </a:p>
        </p:txBody>
      </p:sp>
      <p:sp>
        <p:nvSpPr>
          <p:cNvPr id="17" name="矩形 16"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9E269486-FF8D-48D0-A95C-5E5FAAD9599C}"/>
              </a:ext>
            </a:extLst>
          </p:cNvPr>
          <p:cNvSpPr/>
          <p:nvPr/>
        </p:nvSpPr>
        <p:spPr>
          <a:xfrm>
            <a:off x="5661933" y="1586060"/>
            <a:ext cx="4616648" cy="2950433"/>
          </a:xfrm>
          <a:prstGeom prst="rect">
            <a:avLst/>
          </a:prstGeom>
        </p:spPr>
        <p:txBody>
          <a:bodyPr vert="eaVert" wrap="square">
            <a:spAutoFit/>
          </a:bodyPr>
          <a:lstStyle/>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昔年八月十五夜，曲江池畔杏园边。</a:t>
            </a:r>
          </a:p>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今年八月十五夜，湓浦沙头水馆前。</a:t>
            </a:r>
          </a:p>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西北望乡何处是，东南见月几回圆。</a:t>
            </a:r>
          </a:p>
          <a:p>
            <a:pPr>
              <a:lnSpc>
                <a:spcPct val="150000"/>
              </a:lnSpc>
            </a:pPr>
            <a:r>
              <a:rPr lang="zh-CN" altLang="en-US" sz="2400" spc="600" dirty="0">
                <a:solidFill>
                  <a:schemeClr val="tx1">
                    <a:lumMod val="95000"/>
                    <a:lumOff val="5000"/>
                  </a:schemeClr>
                </a:solidFill>
                <a:latin typeface="阿里巴巴普惠体 R" panose="00020600040101010101" pitchFamily="18" charset="-122"/>
                <a:ea typeface="阿里巴巴普惠体 R" panose="00020600040101010101" pitchFamily="18" charset="-122"/>
                <a:cs typeface="阿里巴巴普惠体 R" panose="00020600040101010101" pitchFamily="18" charset="-122"/>
              </a:rPr>
              <a:t>昨风一吹无人会，今夜清光似往年。</a:t>
            </a:r>
          </a:p>
        </p:txBody>
      </p:sp>
      <p:pic>
        <p:nvPicPr>
          <p:cNvPr id="9" name="图片 8"/>
          <p:cNvPicPr>
            <a:picLocks noChangeAspect="1"/>
          </p:cNvPicPr>
          <p:nvPr/>
        </p:nvPicPr>
        <p:blipFill rotWithShape="1">
          <a:blip r:embed="rId4" cstate="screen">
            <a:extLst>
              <a:ext uri="{28A0092B-C50C-407E-A947-70E740481C1C}">
                <a14:useLocalDpi xmlns:a14="http://schemas.microsoft.com/office/drawing/2010/main" xmlns=""/>
              </a:ext>
            </a:extLst>
          </a:blip>
          <a:srcRect/>
          <a:stretch>
            <a:fillRect/>
          </a:stretch>
        </p:blipFill>
        <p:spPr>
          <a:xfrm>
            <a:off x="1109092" y="1287830"/>
            <a:ext cx="3577208" cy="3967335"/>
          </a:xfrm>
          <a:prstGeom prst="rect">
            <a:avLst/>
          </a:prstGeom>
        </p:spPr>
      </p:pic>
    </p:spTree>
    <p:extLst>
      <p:ext uri="{BB962C8B-B14F-4D97-AF65-F5344CB8AC3E}">
        <p14:creationId xmlns:p14="http://schemas.microsoft.com/office/powerpoint/2010/main" xmlns="" val="136835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circle(in)">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F1370F85-D8BC-4541-871B-F268236439B3}"/>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b="47345"/>
          <a:stretch/>
        </p:blipFill>
        <p:spPr>
          <a:xfrm>
            <a:off x="0" y="0"/>
            <a:ext cx="12192000" cy="3611105"/>
          </a:xfrm>
          <a:prstGeom prst="rect">
            <a:avLst/>
          </a:prstGeom>
        </p:spPr>
      </p:pic>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grpSp>
        <p:nvGrpSpPr>
          <p:cNvPr id="4" name="组合 3">
            <a:extLst>
              <a:ext uri="{FF2B5EF4-FFF2-40B4-BE49-F238E27FC236}">
                <a16:creationId xmlns="" xmlns:a16="http://schemas.microsoft.com/office/drawing/2014/main" id="{CE2EDC75-FA70-4D07-9D5A-22F870F15D1D}"/>
              </a:ext>
            </a:extLst>
          </p:cNvPr>
          <p:cNvGrpSpPr/>
          <p:nvPr/>
        </p:nvGrpSpPr>
        <p:grpSpPr>
          <a:xfrm>
            <a:off x="5245768" y="1491916"/>
            <a:ext cx="1716506" cy="1716506"/>
            <a:chOff x="5245768" y="1491916"/>
            <a:chExt cx="1716506" cy="1716506"/>
          </a:xfrm>
        </p:grpSpPr>
        <p:sp>
          <p:nvSpPr>
            <p:cNvPr id="2" name="椭圆 1">
              <a:extLst>
                <a:ext uri="{FF2B5EF4-FFF2-40B4-BE49-F238E27FC236}">
                  <a16:creationId xmlns="" xmlns:a16="http://schemas.microsoft.com/office/drawing/2014/main" id="{5B66FBBD-EFFA-453B-A70F-F7E4EA98D986}"/>
                </a:ext>
              </a:extLst>
            </p:cNvPr>
            <p:cNvSpPr/>
            <p:nvPr/>
          </p:nvSpPr>
          <p:spPr>
            <a:xfrm>
              <a:off x="5245768" y="1491916"/>
              <a:ext cx="1716506" cy="171650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44B65FD1-68C5-47F1-B875-DA2CCD38D3C1}"/>
                </a:ext>
              </a:extLst>
            </p:cNvPr>
            <p:cNvSpPr txBox="1"/>
            <p:nvPr/>
          </p:nvSpPr>
          <p:spPr>
            <a:xfrm>
              <a:off x="5414159" y="1813742"/>
              <a:ext cx="1363683" cy="1323439"/>
            </a:xfrm>
            <a:prstGeom prst="rect">
              <a:avLst/>
            </a:prstGeom>
            <a:noFill/>
          </p:spPr>
          <p:txBody>
            <a:bodyPr wrap="square" rtlCol="0">
              <a:spAutoFit/>
            </a:bodyPr>
            <a:lstStyle/>
            <a:p>
              <a:pPr algn="ctr"/>
              <a:r>
                <a:rPr lang="zh-CN" altLang="en-US" sz="8000" dirty="0">
                  <a:solidFill>
                    <a:schemeClr val="bg1"/>
                  </a:solidFill>
                  <a:latin typeface="+mn-ea"/>
                  <a:cs typeface="阿里巴巴普惠体 R" panose="00020600040101010101" pitchFamily="18" charset="-122"/>
                  <a:sym typeface=""/>
                </a:rPr>
                <a:t>肆</a:t>
              </a:r>
            </a:p>
          </p:txBody>
        </p:sp>
      </p:grpSp>
      <p:sp>
        <p:nvSpPr>
          <p:cNvPr id="30" name="矩形 29" descr="e7d195523061f1c0092ce48a5fc95870a0687ac45bc8b2caB227BFDC40F9DB2B7A559DE97B8BDC6E716585DDCE188C7BF488BAA08C98985C74A3E1B5E305210FABE6A8AE2A6A8AB67019A6860E9B7AF53CC93A88006B2547B7490EB74E953BFF3DABBE06BE1F170D156FE4046791121E30EA3F23CEB0680C0C8801DFC38687ECAECB5A7FECF9D43F">
            <a:extLst>
              <a:ext uri="{FF2B5EF4-FFF2-40B4-BE49-F238E27FC236}">
                <a16:creationId xmlns="" xmlns:a16="http://schemas.microsoft.com/office/drawing/2014/main" id="{EC04EA73-C2B9-413B-899D-1F578ABD34B9}"/>
              </a:ext>
            </a:extLst>
          </p:cNvPr>
          <p:cNvSpPr/>
          <p:nvPr/>
        </p:nvSpPr>
        <p:spPr>
          <a:xfrm>
            <a:off x="3468161" y="3448046"/>
            <a:ext cx="5255678" cy="923330"/>
          </a:xfrm>
          <a:prstGeom prst="rect">
            <a:avLst/>
          </a:prstGeom>
        </p:spPr>
        <p:txBody>
          <a:bodyPr vert="horz" wrap="square">
            <a:spAutoFit/>
          </a:bodyPr>
          <a:lstStyle/>
          <a:p>
            <a:pPr algn="dist"/>
            <a:r>
              <a:rPr lang="zh-CN" altLang="en-US" sz="5400" dirty="0">
                <a:solidFill>
                  <a:schemeClr val="tx2">
                    <a:lumMod val="85000"/>
                    <a:lumOff val="15000"/>
                  </a:schemeClr>
                </a:solidFill>
                <a:latin typeface="+mn-ea"/>
                <a:cs typeface="阿里巴巴普惠体 R" panose="00020600040101010101" pitchFamily="18" charset="-122"/>
                <a:sym typeface=""/>
              </a:rPr>
              <a:t>中秋诗歌</a:t>
            </a:r>
            <a:endParaRPr lang="en-US" altLang="zh-CN" sz="5400" dirty="0">
              <a:solidFill>
                <a:schemeClr val="tx2">
                  <a:lumMod val="85000"/>
                  <a:lumOff val="15000"/>
                </a:schemeClr>
              </a:solidFill>
              <a:latin typeface="+mn-ea"/>
              <a:cs typeface="阿里巴巴普惠体 R" panose="00020600040101010101" pitchFamily="18" charset="-122"/>
              <a:sym typeface=""/>
            </a:endParaRPr>
          </a:p>
        </p:txBody>
      </p:sp>
    </p:spTree>
    <p:extLst>
      <p:ext uri="{BB962C8B-B14F-4D97-AF65-F5344CB8AC3E}">
        <p14:creationId xmlns:p14="http://schemas.microsoft.com/office/powerpoint/2010/main" xmlns="" val="3591290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6" presetClass="entr" presetSubtype="2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randombar(horizontal)">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792E67CD-10A9-45EC-B017-B1F03EC39A13}"/>
              </a:ext>
            </a:extLst>
          </p:cNvPr>
          <p:cNvSpPr/>
          <p:nvPr/>
        </p:nvSpPr>
        <p:spPr>
          <a:xfrm>
            <a:off x="624468" y="540834"/>
            <a:ext cx="10928195" cy="57763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sp>
        <p:nvSpPr>
          <p:cNvPr id="14" name="矩形 13">
            <a:extLst>
              <a:ext uri="{FF2B5EF4-FFF2-40B4-BE49-F238E27FC236}">
                <a16:creationId xmlns="" xmlns:a16="http://schemas.microsoft.com/office/drawing/2014/main" id="{0E54A6F3-3494-46D2-8D19-34A917C711E7}"/>
              </a:ext>
            </a:extLst>
          </p:cNvPr>
          <p:cNvSpPr/>
          <p:nvPr/>
        </p:nvSpPr>
        <p:spPr>
          <a:xfrm>
            <a:off x="9990873" y="1260848"/>
            <a:ext cx="553998" cy="1743559"/>
          </a:xfrm>
          <a:prstGeom prst="rect">
            <a:avLst/>
          </a:prstGeom>
        </p:spPr>
        <p:txBody>
          <a:bodyPr vert="eaVert" wrap="square" anchor="ctr">
            <a:spAutoFit/>
          </a:bodyPr>
          <a:lstStyle/>
          <a:p>
            <a:pPr algn="ctr"/>
            <a:r>
              <a:rPr lang="zh-CN" altLang="en-US" sz="2400" dirty="0">
                <a:solidFill>
                  <a:srgbClr val="C00000"/>
                </a:solidFill>
                <a:latin typeface="+mn-ea"/>
              </a:rPr>
              <a:t>中秋习俗</a:t>
            </a:r>
            <a:endParaRPr sz="2400" dirty="0">
              <a:solidFill>
                <a:srgbClr val="C00000"/>
              </a:solidFill>
              <a:latin typeface="+mn-ea"/>
            </a:endParaRPr>
          </a:p>
        </p:txBody>
      </p:sp>
      <p:sp>
        <p:nvSpPr>
          <p:cNvPr id="15" name="矩形 14">
            <a:extLst>
              <a:ext uri="{FF2B5EF4-FFF2-40B4-BE49-F238E27FC236}">
                <a16:creationId xmlns="" xmlns:a16="http://schemas.microsoft.com/office/drawing/2014/main" id="{D3ACDAA2-0B5E-4B0B-82CC-FD6A04B9F308}"/>
              </a:ext>
            </a:extLst>
          </p:cNvPr>
          <p:cNvSpPr/>
          <p:nvPr/>
        </p:nvSpPr>
        <p:spPr>
          <a:xfrm>
            <a:off x="5537975" y="1480234"/>
            <a:ext cx="4339650" cy="3280144"/>
          </a:xfrm>
          <a:prstGeom prst="rect">
            <a:avLst/>
          </a:prstGeom>
        </p:spPr>
        <p:txBody>
          <a:bodyPr vert="eaVert" wrap="square">
            <a:spAutoFit/>
          </a:bodyPr>
          <a:lstStyle/>
          <a:p>
            <a:pPr algn="just">
              <a:lnSpc>
                <a:spcPct val="150000"/>
              </a:lnSpc>
            </a:pPr>
            <a:r>
              <a:rPr lang="zh-CN" altLang="en-US" dirty="0">
                <a:solidFill>
                  <a:schemeClr val="tx1">
                    <a:lumMod val="85000"/>
                    <a:lumOff val="15000"/>
                  </a:schemeClr>
                </a:solidFill>
                <a:latin typeface="+mn-ea"/>
              </a:rPr>
              <a:t>月饼的制作从唐代以后越来越考究。苏东坡有诗写道：“小饼如嚼 月，中 有酥和饴”。</a:t>
            </a:r>
            <a:endParaRPr lang="en-US" altLang="zh-CN" dirty="0">
              <a:solidFill>
                <a:schemeClr val="tx1">
                  <a:lumMod val="85000"/>
                  <a:lumOff val="15000"/>
                </a:schemeClr>
              </a:solidFill>
              <a:latin typeface="+mn-ea"/>
            </a:endParaRPr>
          </a:p>
          <a:p>
            <a:pPr algn="just">
              <a:lnSpc>
                <a:spcPct val="150000"/>
              </a:lnSpc>
            </a:pPr>
            <a:r>
              <a:rPr lang="zh-CN" altLang="en-US" dirty="0">
                <a:solidFill>
                  <a:schemeClr val="tx1">
                    <a:lumMod val="85000"/>
                    <a:lumOff val="15000"/>
                  </a:schemeClr>
                </a:solidFill>
                <a:latin typeface="+mn-ea"/>
              </a:rPr>
              <a:t>月饼的制作从唐代以后越来越考究。苏东坡有诗写道：“小饼如嚼 月，中 有酥和饴”。</a:t>
            </a:r>
          </a:p>
          <a:p>
            <a:pPr algn="just">
              <a:lnSpc>
                <a:spcPct val="150000"/>
              </a:lnSpc>
            </a:pPr>
            <a:r>
              <a:rPr lang="zh-CN" altLang="en-US" dirty="0">
                <a:solidFill>
                  <a:schemeClr val="tx1">
                    <a:lumMod val="85000"/>
                    <a:lumOff val="15000"/>
                  </a:schemeClr>
                </a:solidFill>
                <a:latin typeface="+mn-ea"/>
              </a:rPr>
              <a:t>月饼的制作从唐代以后越来越考究。苏东坡有诗写道：“小饼如嚼 月，中 有酥和饴”。</a:t>
            </a:r>
          </a:p>
          <a:p>
            <a:pPr algn="just">
              <a:lnSpc>
                <a:spcPct val="150000"/>
              </a:lnSpc>
            </a:pPr>
            <a:endParaRPr lang="zh-CN" altLang="en-US" dirty="0">
              <a:solidFill>
                <a:schemeClr val="tx1">
                  <a:lumMod val="85000"/>
                  <a:lumOff val="15000"/>
                </a:schemeClr>
              </a:solidFill>
              <a:latin typeface="+mn-ea"/>
            </a:endParaRPr>
          </a:p>
        </p:txBody>
      </p:sp>
      <p:pic>
        <p:nvPicPr>
          <p:cNvPr id="17" name="图片 16">
            <a:extLst>
              <a:ext uri="{FF2B5EF4-FFF2-40B4-BE49-F238E27FC236}">
                <a16:creationId xmlns="" xmlns:a16="http://schemas.microsoft.com/office/drawing/2014/main" id="{018AA3B1-3B9B-4B10-9260-EAC510FAB510}"/>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142890" y="936690"/>
            <a:ext cx="4632434" cy="4632434"/>
          </a:xfrm>
          <a:prstGeom prst="rect">
            <a:avLst/>
          </a:prstGeom>
        </p:spPr>
      </p:pic>
    </p:spTree>
    <p:extLst>
      <p:ext uri="{BB962C8B-B14F-4D97-AF65-F5344CB8AC3E}">
        <p14:creationId xmlns:p14="http://schemas.microsoft.com/office/powerpoint/2010/main" xmlns="" val="1470008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35" presetClass="entr" presetSubtype="0" fill="hold" grpId="0" nodeType="withEffect">
                                  <p:stCondLst>
                                    <p:cond delay="0"/>
                                  </p:stCondLst>
                                  <p:iterate type="lt">
                                    <p:tmPct val="10000"/>
                                  </p:iterate>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anim calcmode="lin" valueType="num">
                                      <p:cBhvr>
                                        <p:cTn id="11" dur="500" fill="hold"/>
                                        <p:tgtEl>
                                          <p:spTgt spid="15"/>
                                        </p:tgtEl>
                                        <p:attrNameLst>
                                          <p:attrName>style.rotation</p:attrName>
                                        </p:attrNameLst>
                                      </p:cBhvr>
                                      <p:tavLst>
                                        <p:tav tm="0">
                                          <p:val>
                                            <p:fltVal val="720"/>
                                          </p:val>
                                        </p:tav>
                                        <p:tav tm="100000">
                                          <p:val>
                                            <p:fltVal val="0"/>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 calcmode="lin" valueType="num">
                                      <p:cBhvr>
                                        <p:cTn id="13" dur="500" fill="hold"/>
                                        <p:tgtEl>
                                          <p:spTgt spid="15"/>
                                        </p:tgtEl>
                                        <p:attrNameLst>
                                          <p:attrName>ppt_w</p:attrName>
                                        </p:attrNameLst>
                                      </p:cBhvr>
                                      <p:tavLst>
                                        <p:tav tm="0">
                                          <p:val>
                                            <p:fltVal val="0"/>
                                          </p:val>
                                        </p:tav>
                                        <p:tav tm="100000">
                                          <p:val>
                                            <p:strVal val="#ppt_w"/>
                                          </p:val>
                                        </p:tav>
                                      </p:tavLst>
                                    </p:anim>
                                  </p:childTnLst>
                                </p:cTn>
                              </p:par>
                            </p:childTnLst>
                          </p:cTn>
                        </p:par>
                        <p:par>
                          <p:cTn id="14" fill="hold">
                            <p:stCondLst>
                              <p:cond delay="6150"/>
                            </p:stCondLst>
                            <p:childTnLst>
                              <p:par>
                                <p:cTn id="15" presetID="22" presetClass="entr" presetSubtype="4"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F6DFA3DD-15CA-4DD6-AE5F-B632D390F716}"/>
              </a:ext>
            </a:extLst>
          </p:cNvPr>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224366" y="0"/>
            <a:ext cx="9422970" cy="1982120"/>
          </a:xfrm>
          <a:prstGeom prst="rect">
            <a:avLst/>
          </a:prstGeom>
        </p:spPr>
      </p:pic>
      <p:pic>
        <p:nvPicPr>
          <p:cNvPr id="3" name="图片 2">
            <a:extLst>
              <a:ext uri="{FF2B5EF4-FFF2-40B4-BE49-F238E27FC236}">
                <a16:creationId xmlns="" xmlns:a16="http://schemas.microsoft.com/office/drawing/2014/main" id="{8828503D-2190-475A-A072-11FFB0D5B485}"/>
              </a:ext>
            </a:extLst>
          </p:cNvPr>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0" y="5114440"/>
            <a:ext cx="12192000" cy="1743559"/>
          </a:xfrm>
          <a:prstGeom prst="rect">
            <a:avLst/>
          </a:prstGeom>
        </p:spPr>
      </p:pic>
      <p:pic>
        <p:nvPicPr>
          <p:cNvPr id="6" name="图片 5">
            <a:extLst>
              <a:ext uri="{FF2B5EF4-FFF2-40B4-BE49-F238E27FC236}">
                <a16:creationId xmlns="" xmlns:a16="http://schemas.microsoft.com/office/drawing/2014/main" id="{F1370F85-D8BC-4541-871B-F268236439B3}"/>
              </a:ext>
            </a:extLst>
          </p:cNvPr>
          <p:cNvPicPr>
            <a:picLocks noChangeAspect="1"/>
          </p:cNvPicPr>
          <p:nvPr/>
        </p:nvPicPr>
        <p:blipFill rotWithShape="1">
          <a:blip r:embed="rId6" cstate="screen">
            <a:extLst>
              <a:ext uri="{28A0092B-C50C-407E-A947-70E740481C1C}">
                <a14:useLocalDpi xmlns:a14="http://schemas.microsoft.com/office/drawing/2010/main" xmlns=""/>
              </a:ext>
            </a:extLst>
          </a:blip>
          <a:srcRect b="47345"/>
          <a:stretch/>
        </p:blipFill>
        <p:spPr>
          <a:xfrm>
            <a:off x="0" y="0"/>
            <a:ext cx="12192000" cy="3611105"/>
          </a:xfrm>
          <a:prstGeom prst="rect">
            <a:avLst/>
          </a:prstGeom>
        </p:spPr>
      </p:pic>
      <p:pic>
        <p:nvPicPr>
          <p:cNvPr id="16" name="图片 15">
            <a:extLst>
              <a:ext uri="{FF2B5EF4-FFF2-40B4-BE49-F238E27FC236}">
                <a16:creationId xmlns="" xmlns:a16="http://schemas.microsoft.com/office/drawing/2014/main" id="{038FCEEA-ECAA-4731-99FF-68E2CB2875DD}"/>
              </a:ext>
            </a:extLst>
          </p:cNvPr>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3208149" y="557939"/>
            <a:ext cx="5811866" cy="5749872"/>
          </a:xfrm>
          <a:prstGeom prst="rect">
            <a:avLst/>
          </a:prstGeom>
        </p:spPr>
      </p:pic>
      <p:sp>
        <p:nvSpPr>
          <p:cNvPr id="17" name="文本框 16">
            <a:extLst>
              <a:ext uri="{FF2B5EF4-FFF2-40B4-BE49-F238E27FC236}">
                <a16:creationId xmlns="" xmlns:a16="http://schemas.microsoft.com/office/drawing/2014/main" id="{2B9814F4-44C4-4BBE-BF9A-3311124268FD}"/>
              </a:ext>
            </a:extLst>
          </p:cNvPr>
          <p:cNvSpPr txBox="1"/>
          <p:nvPr/>
        </p:nvSpPr>
        <p:spPr>
          <a:xfrm>
            <a:off x="4618495" y="1982120"/>
            <a:ext cx="2991173" cy="2800767"/>
          </a:xfrm>
          <a:prstGeom prst="rect">
            <a:avLst/>
          </a:prstGeom>
          <a:noFill/>
        </p:spPr>
        <p:txBody>
          <a:bodyPr wrap="square" rtlCol="0">
            <a:spAutoFit/>
          </a:bodyPr>
          <a:lstStyle/>
          <a:p>
            <a:pPr algn="ctr"/>
            <a:r>
              <a:rPr lang="zh-CN" altLang="en-US" sz="8800" dirty="0">
                <a:solidFill>
                  <a:schemeClr val="bg1"/>
                </a:solidFill>
                <a:latin typeface="阿里巴巴普惠体 B" panose="00020600040101010101" pitchFamily="18" charset="-122"/>
                <a:ea typeface="阿里巴巴普惠体 B" panose="00020600040101010101" pitchFamily="18" charset="-122"/>
                <a:cs typeface="阿里巴巴普惠体 B" panose="00020600040101010101" pitchFamily="18" charset="-122"/>
              </a:rPr>
              <a:t>节日快乐</a:t>
            </a:r>
          </a:p>
        </p:txBody>
      </p:sp>
    </p:spTree>
    <p:extLst>
      <p:ext uri="{BB962C8B-B14F-4D97-AF65-F5344CB8AC3E}">
        <p14:creationId xmlns:p14="http://schemas.microsoft.com/office/powerpoint/2010/main" xmlns="" val="3439150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5"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ppt_w</p:attrName>
                                        </p:attrNameLst>
                                      </p:cBhvr>
                                      <p:tavLst>
                                        <p:tav tm="0" fmla="#ppt_w*sin(2.5*pi*$)">
                                          <p:val>
                                            <p:fltVal val="0"/>
                                          </p:val>
                                        </p:tav>
                                        <p:tav tm="100000">
                                          <p:val>
                                            <p:fltVal val="1"/>
                                          </p:val>
                                        </p:tav>
                                      </p:tavLst>
                                    </p:anim>
                                    <p:anim calcmode="lin" valueType="num">
                                      <p:cBhvr>
                                        <p:cTn id="19" dur="1000" fill="hold"/>
                                        <p:tgtEl>
                                          <p:spTgt spid="16"/>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秋节"/>
</p:tagLst>
</file>

<file path=ppt/theme/theme1.xml><?xml version="1.0" encoding="utf-8"?>
<a:theme xmlns:a="http://schemas.openxmlformats.org/drawingml/2006/main" name="PPT">
  <a:themeElements>
    <a:clrScheme name="灰度">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阿里巴巴普惠体 R"/>
        <a:cs typeface=""/>
      </a:majorFont>
      <a:minorFont>
        <a:latin typeface="Arial"/>
        <a:ea typeface="阿里巴巴普惠体 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275</TotalTime>
  <Words>896</Words>
  <Application>Microsoft Office PowerPoint</Application>
  <PresentationFormat>自定义</PresentationFormat>
  <Paragraphs>94</Paragraphs>
  <Slides>20</Slides>
  <Notes>20</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vector>
  </TitlesOfParts>
  <Manager>第一PPT，www.1ppt.com</Manager>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中秋节</dc:title>
  <dc:creator>PPT</dc:creator>
  <cp:keywords>PPT</cp:keywords>
  <dc:description>www.1ppt.com</dc:description>
  <cp:lastModifiedBy>User</cp:lastModifiedBy>
  <cp:revision>81</cp:revision>
  <dcterms:created xsi:type="dcterms:W3CDTF">2019-07-15T07:55:03Z</dcterms:created>
  <dcterms:modified xsi:type="dcterms:W3CDTF">2020-09-24T03:29:20Z</dcterms:modified>
</cp:coreProperties>
</file>